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77D775-EDEA-4457-BA71-D093CA2630BB}">
          <p14:sldIdLst>
            <p14:sldId id="256"/>
            <p14:sldId id="264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94660"/>
  </p:normalViewPr>
  <p:slideViewPr>
    <p:cSldViewPr snapToGrid="0">
      <p:cViewPr varScale="1">
        <p:scale>
          <a:sx n="57" d="100"/>
          <a:sy n="57" d="100"/>
        </p:scale>
        <p:origin x="40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43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3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1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5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6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1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9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1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9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61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65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B5E2A-390E-4F71-A7DE-2F440A1FDA25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E1C18-D70D-452E-910E-76950A227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3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8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smtClean="0"/>
              <a:t>بنام خالق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 smtClean="0"/>
              <a:t>اقلیم</a:t>
            </a:r>
          </a:p>
          <a:p>
            <a:r>
              <a:rPr lang="fa-IR" dirty="0" smtClean="0"/>
              <a:t>استاد محسنی دیبا</a:t>
            </a:r>
          </a:p>
          <a:p>
            <a:r>
              <a:rPr lang="fa-IR" dirty="0" smtClean="0"/>
              <a:t>معصومه سیفی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3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7691" y="1825625"/>
            <a:ext cx="81766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mtClean="0"/>
              <a:t>اتاق1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7692847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5950" y="208757"/>
            <a:ext cx="268605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4277" y="551701"/>
            <a:ext cx="2322861" cy="11429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5950" y="1971455"/>
            <a:ext cx="2688569" cy="18289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3615" y="5109882"/>
            <a:ext cx="2686050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129" y="5614615"/>
            <a:ext cx="1736732" cy="8548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8050" y="2493601"/>
            <a:ext cx="2299744" cy="113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765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mtClean="0"/>
              <a:t>حمام مستر</a:t>
            </a:r>
            <a:br>
              <a:rPr lang="fa-IR" smtClean="0"/>
            </a:b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298" y="909637"/>
            <a:ext cx="4101737" cy="2319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180" y="2837657"/>
            <a:ext cx="418147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683" y="909637"/>
            <a:ext cx="3362325" cy="2295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5043" y="4822371"/>
            <a:ext cx="268605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76" y="4919757"/>
            <a:ext cx="3517697" cy="1731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3773" y="4822291"/>
            <a:ext cx="2682472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0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اتاق والدین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329" y="1301190"/>
            <a:ext cx="7692847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383" y="2083389"/>
            <a:ext cx="418147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5984" y="113506"/>
            <a:ext cx="268605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524" y="4511039"/>
            <a:ext cx="2686050" cy="182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1733" y="4894216"/>
            <a:ext cx="1950584" cy="13280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956" y="4857179"/>
            <a:ext cx="3517697" cy="1731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8269" y="4723991"/>
            <a:ext cx="2685294" cy="132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85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مستر والدین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70" y="1224072"/>
            <a:ext cx="5876106" cy="3323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674" y="2027691"/>
            <a:ext cx="418147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6357" y="198891"/>
            <a:ext cx="2686050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14" y="5251269"/>
            <a:ext cx="2751737" cy="13539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0136" y="5022945"/>
            <a:ext cx="2682472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69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686" y="178470"/>
            <a:ext cx="10515600" cy="1249344"/>
          </a:xfrm>
        </p:spPr>
        <p:txBody>
          <a:bodyPr/>
          <a:lstStyle/>
          <a:p>
            <a:pPr algn="ctr"/>
            <a:r>
              <a:rPr lang="fa-IR" dirty="0" smtClean="0"/>
              <a:t>اشپزخونه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84" y="1451156"/>
            <a:ext cx="4537086" cy="25663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675" y="2375183"/>
            <a:ext cx="2688569" cy="18289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5337" y="365125"/>
            <a:ext cx="2688569" cy="1828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464" y="3550759"/>
            <a:ext cx="2682472" cy="18289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03200"/>
            <a:ext cx="3097549" cy="15240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0288" y="2637338"/>
            <a:ext cx="2805026" cy="13801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2337" y="702881"/>
            <a:ext cx="2776588" cy="136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3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سالن پذیرایی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19" y="1174963"/>
            <a:ext cx="4927985" cy="27874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4907" y="1573994"/>
            <a:ext cx="2694666" cy="1828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528" y="5151674"/>
            <a:ext cx="2682472" cy="18289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50970"/>
            <a:ext cx="3519961" cy="17319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8146" y="1768450"/>
            <a:ext cx="2926761" cy="1440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2127" y="4508783"/>
            <a:ext cx="2688569" cy="18289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3704" y="5200085"/>
            <a:ext cx="2918423" cy="14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94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wc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476480"/>
            <a:ext cx="4197531" cy="23742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8569" y="1319726"/>
            <a:ext cx="3365284" cy="22983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6946" y="4922875"/>
            <a:ext cx="2694666" cy="18350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055" y="5095464"/>
            <a:ext cx="2682472" cy="18350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5239976"/>
            <a:ext cx="2847384" cy="1400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8560" y="5263923"/>
            <a:ext cx="2343287" cy="115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41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اقلیم</Template>
  <TotalTime>1</TotalTime>
  <Words>20</Words>
  <Application>Microsoft Office PowerPoint</Application>
  <PresentationFormat>Widescreen</PresentationFormat>
  <Paragraphs>11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بنام خالق</vt:lpstr>
      <vt:lpstr>PowerPoint Presentation</vt:lpstr>
      <vt:lpstr>اتاق1</vt:lpstr>
      <vt:lpstr>حمام مستر </vt:lpstr>
      <vt:lpstr>اتاق والدین</vt:lpstr>
      <vt:lpstr>مستر والدین</vt:lpstr>
      <vt:lpstr>اشپزخونه</vt:lpstr>
      <vt:lpstr>سالن پذیرایی</vt:lpstr>
      <vt:lpstr>wc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بنام خالق</dc:title>
  <dc:creator>SHIRDEL</dc:creator>
  <cp:lastModifiedBy>SHIRDEL</cp:lastModifiedBy>
  <cp:revision>1</cp:revision>
  <dcterms:created xsi:type="dcterms:W3CDTF">2026-06-26T23:25:58Z</dcterms:created>
  <dcterms:modified xsi:type="dcterms:W3CDTF">2026-06-26T23:27:25Z</dcterms:modified>
</cp:coreProperties>
</file>