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1891-9B63-6FF8-23A0-C10E15D53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DEEFD-3072-D074-A623-C18620082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5BDD2-B1EE-E43F-2E26-F28FE899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AA9FF-B26D-83C7-BBD1-AB1F24D1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E9636-C743-2798-44F5-B846375B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CE91-F3E0-CFFA-8C18-11943382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AC71D-C36B-5C2C-B673-8423C5642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85637-477F-ADC5-90B8-B6A495A7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9AB3-B890-CA0B-2DBF-48B05693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AEF7D-7AC3-F1A4-8869-01FFCB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1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25078-D5B8-199F-F571-5F2F9EFA3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DA90A-8130-EF0C-698E-81BB12F9F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FB1E-DD61-CF7E-7BD9-5F4A754F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B7FD5-D8A0-15FB-E884-AB1C4352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D2CB-CF81-6B61-C53C-34061FBD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98C7-60A5-0012-F6D9-D32A2B5A2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3F02D-0745-57C4-7EDB-2EC0B8C1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7807-8118-14D2-F8DC-23122767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92A58-5F66-F3DC-349D-4DC674DC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F6E90-4860-D400-30EF-2FDFF936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FA1B-2184-E501-8FF0-537EA2F5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33757-7034-9EA6-3C0C-C5134771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167F3-4647-FEE8-D00F-0D680E3BA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898B8-3137-8FB0-9C6D-7C0318C8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AE695-DC61-F997-847C-D662202A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5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9723-BD69-9952-3B5D-B2AC1F27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C09F-0888-A0C1-635E-3C8DAF0FB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D631E-E86C-CEEA-C513-E93F1ADB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EA6F-E436-3AE0-C5F4-8F21E4A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4BE0B-17DB-810B-87D4-D68A7F8E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49CD-D859-C8E8-6669-FB5D385F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EE8FF-CC8A-4094-336B-77C39644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72C5B-3DFC-6BCA-B57C-ADC10BCA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C2E50-3C7C-0712-348C-6EC58E991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B6837-E6BD-276A-8017-0BF0E750B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93620-29F0-5526-8D56-42D660485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A7FE1-003A-5E9F-C95E-745DE782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95858-E7E0-08ED-5433-97389C28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BB74A-459F-FF28-F728-0C7788BC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6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FE17-D12A-A353-125E-CFEF6CCD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77F3A-059D-4810-B0F9-A62D58A5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1390D-D1D3-7EDA-43B9-6163B2CA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E0EE5D-6E9F-A467-B6D6-903788FA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B19CA-D720-3DEC-2DBB-D4EFF326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C1648-37BF-961A-E7D9-1940E853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DA36D-6F35-F2A9-0A55-7F5F98E5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D570-4E89-1D22-3255-2EFA7C9D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D9BA1-664A-FE94-B038-D16C0C42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E396-C6CE-A61B-E393-056725AD7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6A124-BF77-9366-17F3-E31F5BD0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F1AEC-7677-C326-486A-04867BC0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2213E-A54D-0EAD-0568-D755394C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D0F2-33AC-28F9-97EB-DEB4CAEE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A8B35-4811-C7EC-03DA-C9DCE903D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0BFAA-8BA6-E5E7-D1B4-7AFE9CFFA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D1B2-9706-E4DC-6857-35B5B3B4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BF8DC-133E-EA4F-32C8-8F915D0F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4D7AF-1EA6-E637-FAA6-4827AA12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9C38A-EB53-726D-3F55-02AFF53C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77541-9CB4-9E83-A03B-733D5274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A2268-854F-74C4-43CE-66741B696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CBBC-7E2B-45C3-A1AA-421BAE166A0C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6E9B0-7FAF-C60E-75F7-5A7DD961E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EF2FD-C411-C101-0AC3-F51B0D5DA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45BB-8F91-424D-9D07-95AD5968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1EE5A3-4F0B-FFE2-F451-5A45F47D3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0" t="4872" r="33509" b="10641"/>
          <a:stretch/>
        </p:blipFill>
        <p:spPr>
          <a:xfrm>
            <a:off x="7385849" y="1512277"/>
            <a:ext cx="4738742" cy="468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71DC9-2F0C-7E7E-934B-658CD2F52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71" y="1310054"/>
            <a:ext cx="6721230" cy="37806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30B02C-4A8E-9708-4D59-E353015AA1BA}"/>
              </a:ext>
            </a:extLst>
          </p:cNvPr>
          <p:cNvSpPr/>
          <p:nvPr/>
        </p:nvSpPr>
        <p:spPr>
          <a:xfrm>
            <a:off x="8291146" y="1310054"/>
            <a:ext cx="1828800" cy="1213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8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8B9129-DF62-FA9A-9FA3-EB068D111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0" t="4872" r="33509" b="10641"/>
          <a:stretch/>
        </p:blipFill>
        <p:spPr>
          <a:xfrm>
            <a:off x="7259827" y="712179"/>
            <a:ext cx="4738742" cy="468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CA1450-3FF4-4FFA-52EC-3794C82A1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492370"/>
            <a:ext cx="7252677" cy="40796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7DA7094-F575-D05F-0688-323E2FC520B6}"/>
              </a:ext>
            </a:extLst>
          </p:cNvPr>
          <p:cNvSpPr/>
          <p:nvPr/>
        </p:nvSpPr>
        <p:spPr>
          <a:xfrm>
            <a:off x="8440615" y="1740876"/>
            <a:ext cx="764932" cy="1002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6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4AC630-6A18-A579-3D06-1755C1F8E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0" t="4872" r="33509" b="10641"/>
          <a:stretch/>
        </p:blipFill>
        <p:spPr>
          <a:xfrm>
            <a:off x="7242242" y="791309"/>
            <a:ext cx="4738742" cy="468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97571B-8515-93A3-0CB4-EB5F5DAC3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" y="158260"/>
            <a:ext cx="6533662" cy="3675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5EC90-7C3B-63BA-6382-2215186732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51" t="21219" r="28163" b="33640"/>
          <a:stretch/>
        </p:blipFill>
        <p:spPr>
          <a:xfrm>
            <a:off x="5971754" y="3938953"/>
            <a:ext cx="2347546" cy="22420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64703E3-7702-3A7A-5B7E-9CC51984A3E8}"/>
              </a:ext>
            </a:extLst>
          </p:cNvPr>
          <p:cNvSpPr/>
          <p:nvPr/>
        </p:nvSpPr>
        <p:spPr>
          <a:xfrm>
            <a:off x="9900137" y="993531"/>
            <a:ext cx="1336431" cy="1213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97C33E-DD51-63AA-E1C2-0F25E8B124B0}"/>
              </a:ext>
            </a:extLst>
          </p:cNvPr>
          <p:cNvSpPr/>
          <p:nvPr/>
        </p:nvSpPr>
        <p:spPr>
          <a:xfrm>
            <a:off x="2341683" y="2206869"/>
            <a:ext cx="2757855" cy="1312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5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14146A-1BD6-AE24-865C-82B14171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9" y="26377"/>
            <a:ext cx="5799015" cy="3261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3B56FF-5E68-D80C-CE97-C66ADECD1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2" y="3429000"/>
            <a:ext cx="5627078" cy="31652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06A37-1A66-CE52-C43E-99345A386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90" t="4872" r="33509" b="10641"/>
          <a:stretch/>
        </p:blipFill>
        <p:spPr>
          <a:xfrm>
            <a:off x="7145527" y="738555"/>
            <a:ext cx="4738742" cy="468190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DA5C362-2219-816C-C792-4A7CD227D878}"/>
              </a:ext>
            </a:extLst>
          </p:cNvPr>
          <p:cNvSpPr/>
          <p:nvPr/>
        </p:nvSpPr>
        <p:spPr>
          <a:xfrm>
            <a:off x="9205546" y="1732085"/>
            <a:ext cx="1099039" cy="113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17BFB-F390-72FA-A8D3-0A700F244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0" t="4872" r="33509" b="10641"/>
          <a:stretch/>
        </p:blipFill>
        <p:spPr>
          <a:xfrm>
            <a:off x="6802627" y="650632"/>
            <a:ext cx="4738742" cy="468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C5E8C2-A0E8-D7B6-AA61-D0E68BF8A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7" y="650632"/>
            <a:ext cx="6689970" cy="37631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30AF9A-348F-4354-C9CA-7DF957108705}"/>
              </a:ext>
            </a:extLst>
          </p:cNvPr>
          <p:cNvSpPr/>
          <p:nvPr/>
        </p:nvSpPr>
        <p:spPr>
          <a:xfrm>
            <a:off x="3373803" y="2710229"/>
            <a:ext cx="677007" cy="1246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1401C-AE96-35CF-7459-EEB015188BD6}"/>
              </a:ext>
            </a:extLst>
          </p:cNvPr>
          <p:cNvSpPr txBox="1"/>
          <p:nvPr/>
        </p:nvSpPr>
        <p:spPr>
          <a:xfrm>
            <a:off x="3118825" y="2871718"/>
            <a:ext cx="93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مبل طوسی روشن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63125B-4784-07AA-2FE9-22A0AC2F859C}"/>
              </a:ext>
            </a:extLst>
          </p:cNvPr>
          <p:cNvSpPr/>
          <p:nvPr/>
        </p:nvSpPr>
        <p:spPr>
          <a:xfrm>
            <a:off x="8115300" y="2778369"/>
            <a:ext cx="861646" cy="870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549401-8A27-00BD-F6EF-8524568FF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0" t="4872" r="33509" b="10641"/>
          <a:stretch/>
        </p:blipFill>
        <p:spPr>
          <a:xfrm>
            <a:off x="7453258" y="641839"/>
            <a:ext cx="4738742" cy="468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1A665A-2DA5-6A48-BDA8-63C8D646E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3" y="400049"/>
            <a:ext cx="5477607" cy="30811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C39E2F-CB45-FA6B-2307-652292734CEA}"/>
              </a:ext>
            </a:extLst>
          </p:cNvPr>
          <p:cNvCxnSpPr/>
          <p:nvPr/>
        </p:nvCxnSpPr>
        <p:spPr>
          <a:xfrm flipH="1">
            <a:off x="3815861" y="2101361"/>
            <a:ext cx="606669" cy="54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0F7C28-BA0C-7F6B-A746-57457D18497F}"/>
              </a:ext>
            </a:extLst>
          </p:cNvPr>
          <p:cNvCxnSpPr/>
          <p:nvPr/>
        </p:nvCxnSpPr>
        <p:spPr>
          <a:xfrm>
            <a:off x="3894991" y="2136530"/>
            <a:ext cx="448407" cy="474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4A36A3-C01A-9422-98E0-79D47AA05B86}"/>
              </a:ext>
            </a:extLst>
          </p:cNvPr>
          <p:cNvSpPr txBox="1"/>
          <p:nvPr/>
        </p:nvSpPr>
        <p:spPr>
          <a:xfrm>
            <a:off x="3851030" y="213653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حذف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2A2513-1876-B86A-5F46-D1DF00B77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8" y="3576821"/>
            <a:ext cx="5122009" cy="288113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B8EC511-1B3F-CF6E-9A9F-501DBF095153}"/>
              </a:ext>
            </a:extLst>
          </p:cNvPr>
          <p:cNvSpPr/>
          <p:nvPr/>
        </p:nvSpPr>
        <p:spPr>
          <a:xfrm>
            <a:off x="10392507" y="2136530"/>
            <a:ext cx="1258921" cy="1582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652DD-7C81-58DA-3950-AE1BBF979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4" y="386860"/>
            <a:ext cx="6940064" cy="3903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F71CE9-617D-B34A-4794-0C2E41B4E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0" t="4872" r="33509" b="10641"/>
          <a:stretch/>
        </p:blipFill>
        <p:spPr>
          <a:xfrm>
            <a:off x="7224658" y="782516"/>
            <a:ext cx="4738742" cy="46819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8C26995-E0A1-ECFB-D9D7-34FA26F39F3F}"/>
              </a:ext>
            </a:extLst>
          </p:cNvPr>
          <p:cNvSpPr/>
          <p:nvPr/>
        </p:nvSpPr>
        <p:spPr>
          <a:xfrm flipV="1">
            <a:off x="9847384" y="4167554"/>
            <a:ext cx="1521069" cy="1011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257246-9A39-413A-ECD5-8CC8D8315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0" t="4872" r="33509" b="10641"/>
          <a:stretch/>
        </p:blipFill>
        <p:spPr>
          <a:xfrm>
            <a:off x="3083480" y="1186962"/>
            <a:ext cx="4738742" cy="468190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BCAAB8-553F-3099-E69A-D5E7BF7C438D}"/>
              </a:ext>
            </a:extLst>
          </p:cNvPr>
          <p:cNvCxnSpPr>
            <a:cxnSpLocks/>
          </p:cNvCxnSpPr>
          <p:nvPr/>
        </p:nvCxnSpPr>
        <p:spPr>
          <a:xfrm>
            <a:off x="4317023" y="1186961"/>
            <a:ext cx="1565031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2028DB-E4C3-14C1-BE54-846B55A87F70}"/>
              </a:ext>
            </a:extLst>
          </p:cNvPr>
          <p:cNvCxnSpPr>
            <a:cxnSpLocks/>
          </p:cNvCxnSpPr>
          <p:nvPr/>
        </p:nvCxnSpPr>
        <p:spPr>
          <a:xfrm flipH="1">
            <a:off x="5882054" y="1186961"/>
            <a:ext cx="8791" cy="87923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7BA0B-0C81-BA91-63F0-76A46D16526B}"/>
              </a:ext>
            </a:extLst>
          </p:cNvPr>
          <p:cNvCxnSpPr/>
          <p:nvPr/>
        </p:nvCxnSpPr>
        <p:spPr>
          <a:xfrm flipH="1">
            <a:off x="5433646" y="2066192"/>
            <a:ext cx="448408" cy="21101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7FCE2A-EBAF-412F-6172-2C9515BAC86B}"/>
              </a:ext>
            </a:extLst>
          </p:cNvPr>
          <p:cNvCxnSpPr/>
          <p:nvPr/>
        </p:nvCxnSpPr>
        <p:spPr>
          <a:xfrm flipH="1">
            <a:off x="4923692" y="2277208"/>
            <a:ext cx="509954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B9BEFE-42ED-0B70-1CE1-9812DD9B4648}"/>
              </a:ext>
            </a:extLst>
          </p:cNvPr>
          <p:cNvCxnSpPr/>
          <p:nvPr/>
        </p:nvCxnSpPr>
        <p:spPr>
          <a:xfrm>
            <a:off x="4923692" y="2277208"/>
            <a:ext cx="0" cy="87043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4C380C-0BC2-64B7-A72B-489CA6E0A8A5}"/>
              </a:ext>
            </a:extLst>
          </p:cNvPr>
          <p:cNvCxnSpPr/>
          <p:nvPr/>
        </p:nvCxnSpPr>
        <p:spPr>
          <a:xfrm flipH="1">
            <a:off x="4317023" y="3138854"/>
            <a:ext cx="606669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320EC4-0F12-301A-CA29-8BA2EEB93DC3}"/>
              </a:ext>
            </a:extLst>
          </p:cNvPr>
          <p:cNvCxnSpPr/>
          <p:nvPr/>
        </p:nvCxnSpPr>
        <p:spPr>
          <a:xfrm flipV="1">
            <a:off x="4317023" y="1186962"/>
            <a:ext cx="0" cy="1951892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03DFC85-6F2D-6104-F683-A424BC586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4" y="3871461"/>
            <a:ext cx="3707057" cy="22145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A4E177-D19C-C0FB-50DE-E6C84A33B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6" y="1066067"/>
            <a:ext cx="20002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73499B-18B5-DD65-8FF3-BDCC60080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81" y="4578260"/>
            <a:ext cx="1905266" cy="1905266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864864-B874-6484-B701-05DCF4CA285F}"/>
              </a:ext>
            </a:extLst>
          </p:cNvPr>
          <p:cNvCxnSpPr/>
          <p:nvPr/>
        </p:nvCxnSpPr>
        <p:spPr>
          <a:xfrm flipH="1">
            <a:off x="3015762" y="2154115"/>
            <a:ext cx="11342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062FD5D-8CB1-A1C0-58D1-1FD90386E503}"/>
              </a:ext>
            </a:extLst>
          </p:cNvPr>
          <p:cNvSpPr txBox="1"/>
          <p:nvPr/>
        </p:nvSpPr>
        <p:spPr>
          <a:xfrm>
            <a:off x="575474" y="3147646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این قسمت مرمر سفید با رگه های کم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A0BB22-121D-3841-BA24-9214D04BCF7A}"/>
              </a:ext>
            </a:extLst>
          </p:cNvPr>
          <p:cNvSpPr txBox="1"/>
          <p:nvPr/>
        </p:nvSpPr>
        <p:spPr>
          <a:xfrm>
            <a:off x="1366781" y="6085988"/>
            <a:ext cx="241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بقیه قسمت ها از این نوع مرمر با رگه های طوسی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00D6C2-96B5-5BD7-57FD-564FE9BF0EE6}"/>
              </a:ext>
            </a:extLst>
          </p:cNvPr>
          <p:cNvSpPr txBox="1"/>
          <p:nvPr/>
        </p:nvSpPr>
        <p:spPr>
          <a:xfrm>
            <a:off x="10498016" y="5530893"/>
            <a:ext cx="109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فرش ها مخمل کرم روشن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111D37D-5CC2-3B57-B6B4-DC9C9678AE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251" t="21219" r="28163" b="33640"/>
          <a:stretch/>
        </p:blipFill>
        <p:spPr>
          <a:xfrm>
            <a:off x="8150470" y="824278"/>
            <a:ext cx="2347546" cy="224203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629702D5-D4C7-28FE-2784-70ADCC58EBCE}"/>
              </a:ext>
            </a:extLst>
          </p:cNvPr>
          <p:cNvSpPr/>
          <p:nvPr/>
        </p:nvSpPr>
        <p:spPr>
          <a:xfrm>
            <a:off x="5977304" y="1397979"/>
            <a:ext cx="1172309" cy="1336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33B18D9-CDA2-218E-0926-B28BA35D75E8}"/>
              </a:ext>
            </a:extLst>
          </p:cNvPr>
          <p:cNvCxnSpPr/>
          <p:nvPr/>
        </p:nvCxnSpPr>
        <p:spPr>
          <a:xfrm>
            <a:off x="7149613" y="2066191"/>
            <a:ext cx="1176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F1D9CB9-5A9D-71A8-EA36-577AFB533991}"/>
              </a:ext>
            </a:extLst>
          </p:cNvPr>
          <p:cNvSpPr txBox="1"/>
          <p:nvPr/>
        </p:nvSpPr>
        <p:spPr>
          <a:xfrm>
            <a:off x="6831623" y="536331"/>
            <a:ext cx="41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/>
              <a:t>کفسازی به این صورت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5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Anahita Shadab</dc:creator>
  <cp:lastModifiedBy>Anahita Shadab</cp:lastModifiedBy>
  <cp:revision>3</cp:revision>
  <dcterms:created xsi:type="dcterms:W3CDTF">2023-02-07T14:34:41Z</dcterms:created>
  <dcterms:modified xsi:type="dcterms:W3CDTF">2023-02-07T14:51:02Z</dcterms:modified>
</cp:coreProperties>
</file>