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.jpeg" ContentType="image/jpeg"/>
  <Override PartName="/ppt/media/image2.png" ContentType="image/png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7585075" cy="10717213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79080" y="412920"/>
            <a:ext cx="6826320" cy="1729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ubTitle"/>
          </p:nvPr>
        </p:nvSpPr>
        <p:spPr>
          <a:xfrm>
            <a:off x="379080" y="2423520"/>
            <a:ext cx="6826320" cy="6006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>
            <a:off x="12600" y="12600"/>
            <a:ext cx="7560360" cy="10692360"/>
          </a:xfrm>
          <a:custGeom>
            <a:avLst/>
            <a:gdLst/>
            <a:ahLst/>
            <a:rect l="0" t="0" r="r" b="b"/>
            <a:pathLst>
              <a:path w="21001" h="29701">
                <a:moveTo>
                  <a:pt x="0" y="0"/>
                </a:moveTo>
                <a:lnTo>
                  <a:pt x="21001" y="0"/>
                </a:lnTo>
                <a:lnTo>
                  <a:pt x="21001" y="29701"/>
                </a:lnTo>
                <a:lnTo>
                  <a:pt x="0" y="2970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"/>
          <p:cNvSpPr/>
          <p:nvPr/>
        </p:nvSpPr>
        <p:spPr>
          <a:xfrm>
            <a:off x="884520" y="2962080"/>
            <a:ext cx="5816880" cy="2234160"/>
          </a:xfrm>
          <a:custGeom>
            <a:avLst/>
            <a:gdLst/>
            <a:ahLst/>
            <a:rect l="0" t="0" r="r" b="b"/>
            <a:pathLst>
              <a:path w="16158" h="6206">
                <a:moveTo>
                  <a:pt x="2377" y="3501"/>
                </a:moveTo>
                <a:cubicBezTo>
                  <a:pt x="2522" y="3611"/>
                  <a:pt x="2650" y="3745"/>
                  <a:pt x="2752" y="3900"/>
                </a:cubicBezTo>
                <a:cubicBezTo>
                  <a:pt x="2847" y="4046"/>
                  <a:pt x="2919" y="4211"/>
                  <a:pt x="2958" y="4391"/>
                </a:cubicBezTo>
                <a:cubicBezTo>
                  <a:pt x="3046" y="4795"/>
                  <a:pt x="2962" y="5196"/>
                  <a:pt x="2755" y="5518"/>
                </a:cubicBezTo>
                <a:cubicBezTo>
                  <a:pt x="2548" y="5841"/>
                  <a:pt x="2218" y="6084"/>
                  <a:pt x="1814" y="6172"/>
                </a:cubicBezTo>
                <a:cubicBezTo>
                  <a:pt x="1410" y="6259"/>
                  <a:pt x="1009" y="6175"/>
                  <a:pt x="687" y="5968"/>
                </a:cubicBezTo>
                <a:cubicBezTo>
                  <a:pt x="456" y="5820"/>
                  <a:pt x="265" y="5608"/>
                  <a:pt x="144" y="5351"/>
                </a:cubicBezTo>
                <a:lnTo>
                  <a:pt x="337" y="4989"/>
                </a:lnTo>
                <a:cubicBezTo>
                  <a:pt x="412" y="5299"/>
                  <a:pt x="602" y="5552"/>
                  <a:pt x="851" y="5712"/>
                </a:cubicBezTo>
                <a:cubicBezTo>
                  <a:pt x="1108" y="5877"/>
                  <a:pt x="1428" y="5944"/>
                  <a:pt x="1749" y="5874"/>
                </a:cubicBezTo>
                <a:cubicBezTo>
                  <a:pt x="2071" y="5804"/>
                  <a:pt x="2334" y="5611"/>
                  <a:pt x="2499" y="5354"/>
                </a:cubicBezTo>
                <a:cubicBezTo>
                  <a:pt x="2664" y="5097"/>
                  <a:pt x="2731" y="4778"/>
                  <a:pt x="2661" y="4456"/>
                </a:cubicBezTo>
                <a:cubicBezTo>
                  <a:pt x="2630" y="4313"/>
                  <a:pt x="2573" y="4182"/>
                  <a:pt x="2497" y="4066"/>
                </a:cubicBezTo>
                <a:cubicBezTo>
                  <a:pt x="2415" y="3941"/>
                  <a:pt x="2311" y="3832"/>
                  <a:pt x="2193" y="3742"/>
                </a:cubicBezTo>
                <a:lnTo>
                  <a:pt x="1348" y="3097"/>
                </a:lnTo>
                <a:lnTo>
                  <a:pt x="1493" y="2826"/>
                </a:lnTo>
                <a:lnTo>
                  <a:pt x="2377" y="3501"/>
                </a:lnTo>
                <a:moveTo>
                  <a:pt x="15301" y="3310"/>
                </a:moveTo>
                <a:cubicBezTo>
                  <a:pt x="15346" y="3301"/>
                  <a:pt x="15368" y="3262"/>
                  <a:pt x="15358" y="3216"/>
                </a:cubicBezTo>
                <a:cubicBezTo>
                  <a:pt x="15348" y="3170"/>
                  <a:pt x="15311" y="3144"/>
                  <a:pt x="15268" y="3153"/>
                </a:cubicBezTo>
                <a:cubicBezTo>
                  <a:pt x="15225" y="3162"/>
                  <a:pt x="15201" y="3203"/>
                  <a:pt x="15211" y="3248"/>
                </a:cubicBezTo>
                <a:cubicBezTo>
                  <a:pt x="15220" y="3292"/>
                  <a:pt x="15255" y="3320"/>
                  <a:pt x="15301" y="3310"/>
                </a:cubicBezTo>
                <a:moveTo>
                  <a:pt x="14759" y="2834"/>
                </a:moveTo>
                <a:cubicBezTo>
                  <a:pt x="14615" y="2865"/>
                  <a:pt x="14525" y="2994"/>
                  <a:pt x="14565" y="3177"/>
                </a:cubicBezTo>
                <a:cubicBezTo>
                  <a:pt x="14603" y="3353"/>
                  <a:pt x="14733" y="3434"/>
                  <a:pt x="14875" y="3403"/>
                </a:cubicBezTo>
                <a:cubicBezTo>
                  <a:pt x="14997" y="3376"/>
                  <a:pt x="15112" y="3264"/>
                  <a:pt x="15067" y="3060"/>
                </a:cubicBezTo>
                <a:cubicBezTo>
                  <a:pt x="15031" y="2893"/>
                  <a:pt x="14909" y="2801"/>
                  <a:pt x="14759" y="2834"/>
                </a:cubicBezTo>
                <a:moveTo>
                  <a:pt x="14950" y="3088"/>
                </a:moveTo>
                <a:cubicBezTo>
                  <a:pt x="14974" y="3197"/>
                  <a:pt x="14942" y="3298"/>
                  <a:pt x="14859" y="3316"/>
                </a:cubicBezTo>
                <a:cubicBezTo>
                  <a:pt x="14775" y="3335"/>
                  <a:pt x="14705" y="3256"/>
                  <a:pt x="14682" y="3149"/>
                </a:cubicBezTo>
                <a:cubicBezTo>
                  <a:pt x="14661" y="3055"/>
                  <a:pt x="14676" y="2942"/>
                  <a:pt x="14774" y="2921"/>
                </a:cubicBezTo>
                <a:cubicBezTo>
                  <a:pt x="14870" y="2900"/>
                  <a:pt x="14931" y="2998"/>
                  <a:pt x="14950" y="3088"/>
                </a:cubicBezTo>
                <a:moveTo>
                  <a:pt x="14506" y="3354"/>
                </a:moveTo>
                <a:cubicBezTo>
                  <a:pt x="14477" y="3377"/>
                  <a:pt x="14427" y="3399"/>
                  <a:pt x="14375" y="3410"/>
                </a:cubicBezTo>
                <a:cubicBezTo>
                  <a:pt x="14219" y="3444"/>
                  <a:pt x="14099" y="3362"/>
                  <a:pt x="14059" y="3176"/>
                </a:cubicBezTo>
                <a:cubicBezTo>
                  <a:pt x="14016" y="2979"/>
                  <a:pt x="14103" y="2856"/>
                  <a:pt x="14250" y="2825"/>
                </a:cubicBezTo>
                <a:cubicBezTo>
                  <a:pt x="14306" y="2812"/>
                  <a:pt x="14353" y="2815"/>
                  <a:pt x="14388" y="2823"/>
                </a:cubicBezTo>
                <a:lnTo>
                  <a:pt x="14393" y="2724"/>
                </a:lnTo>
                <a:cubicBezTo>
                  <a:pt x="14369" y="2718"/>
                  <a:pt x="14312" y="2711"/>
                  <a:pt x="14225" y="2729"/>
                </a:cubicBezTo>
                <a:cubicBezTo>
                  <a:pt x="14015" y="2775"/>
                  <a:pt x="13884" y="2951"/>
                  <a:pt x="13940" y="3208"/>
                </a:cubicBezTo>
                <a:cubicBezTo>
                  <a:pt x="13992" y="3449"/>
                  <a:pt x="14164" y="3558"/>
                  <a:pt x="14374" y="3512"/>
                </a:cubicBezTo>
                <a:cubicBezTo>
                  <a:pt x="14457" y="3494"/>
                  <a:pt x="14517" y="3464"/>
                  <a:pt x="14546" y="3442"/>
                </a:cubicBezTo>
                <a:lnTo>
                  <a:pt x="14506" y="3354"/>
                </a:lnTo>
                <a:moveTo>
                  <a:pt x="13472" y="3126"/>
                </a:moveTo>
                <a:lnTo>
                  <a:pt x="13483" y="3201"/>
                </a:lnTo>
                <a:lnTo>
                  <a:pt x="13481" y="3201"/>
                </a:lnTo>
                <a:cubicBezTo>
                  <a:pt x="13448" y="3162"/>
                  <a:pt x="13394" y="3131"/>
                  <a:pt x="13313" y="3148"/>
                </a:cubicBezTo>
                <a:cubicBezTo>
                  <a:pt x="13194" y="3174"/>
                  <a:pt x="13105" y="3301"/>
                  <a:pt x="13145" y="3486"/>
                </a:cubicBezTo>
                <a:cubicBezTo>
                  <a:pt x="13178" y="3639"/>
                  <a:pt x="13291" y="3733"/>
                  <a:pt x="13419" y="3705"/>
                </a:cubicBezTo>
                <a:cubicBezTo>
                  <a:pt x="13490" y="3690"/>
                  <a:pt x="13536" y="3645"/>
                  <a:pt x="13553" y="3592"/>
                </a:cubicBezTo>
                <a:lnTo>
                  <a:pt x="13555" y="3592"/>
                </a:lnTo>
                <a:lnTo>
                  <a:pt x="13567" y="3644"/>
                </a:lnTo>
                <a:cubicBezTo>
                  <a:pt x="13593" y="3768"/>
                  <a:pt x="13541" y="3831"/>
                  <a:pt x="13452" y="3850"/>
                </a:cubicBezTo>
                <a:cubicBezTo>
                  <a:pt x="13391" y="3864"/>
                  <a:pt x="13334" y="3856"/>
                  <a:pt x="13296" y="3844"/>
                </a:cubicBezTo>
                <a:lnTo>
                  <a:pt x="13290" y="3938"/>
                </a:lnTo>
                <a:cubicBezTo>
                  <a:pt x="13338" y="3955"/>
                  <a:pt x="13407" y="3954"/>
                  <a:pt x="13471" y="3940"/>
                </a:cubicBezTo>
                <a:cubicBezTo>
                  <a:pt x="13729" y="3884"/>
                  <a:pt x="13694" y="3682"/>
                  <a:pt x="13670" y="3573"/>
                </a:cubicBezTo>
                <a:lnTo>
                  <a:pt x="13603" y="3263"/>
                </a:lnTo>
                <a:cubicBezTo>
                  <a:pt x="13587" y="3189"/>
                  <a:pt x="13579" y="3143"/>
                  <a:pt x="13573" y="3104"/>
                </a:cubicBezTo>
                <a:lnTo>
                  <a:pt x="13472" y="3126"/>
                </a:lnTo>
                <a:moveTo>
                  <a:pt x="13523" y="3448"/>
                </a:moveTo>
                <a:cubicBezTo>
                  <a:pt x="13543" y="3539"/>
                  <a:pt x="13493" y="3597"/>
                  <a:pt x="13434" y="3610"/>
                </a:cubicBezTo>
                <a:cubicBezTo>
                  <a:pt x="13349" y="3628"/>
                  <a:pt x="13284" y="3563"/>
                  <a:pt x="13261" y="3456"/>
                </a:cubicBezTo>
                <a:cubicBezTo>
                  <a:pt x="13235" y="3339"/>
                  <a:pt x="13274" y="3252"/>
                  <a:pt x="13353" y="3235"/>
                </a:cubicBezTo>
                <a:cubicBezTo>
                  <a:pt x="13423" y="3220"/>
                  <a:pt x="13484" y="3269"/>
                  <a:pt x="13500" y="3341"/>
                </a:cubicBezTo>
                <a:lnTo>
                  <a:pt x="13523" y="3448"/>
                </a:lnTo>
                <a:moveTo>
                  <a:pt x="13020" y="3446"/>
                </a:moveTo>
                <a:cubicBezTo>
                  <a:pt x="12984" y="3278"/>
                  <a:pt x="12877" y="3243"/>
                  <a:pt x="12792" y="3262"/>
                </a:cubicBezTo>
                <a:cubicBezTo>
                  <a:pt x="12710" y="3280"/>
                  <a:pt x="12662" y="3339"/>
                  <a:pt x="12647" y="3391"/>
                </a:cubicBezTo>
                <a:lnTo>
                  <a:pt x="12644" y="3391"/>
                </a:lnTo>
                <a:lnTo>
                  <a:pt x="12620" y="3312"/>
                </a:lnTo>
                <a:lnTo>
                  <a:pt x="12520" y="3333"/>
                </a:lnTo>
                <a:cubicBezTo>
                  <a:pt x="12532" y="3379"/>
                  <a:pt x="12545" y="3425"/>
                  <a:pt x="12558" y="3486"/>
                </a:cubicBezTo>
                <a:lnTo>
                  <a:pt x="12643" y="3877"/>
                </a:lnTo>
                <a:lnTo>
                  <a:pt x="12758" y="3852"/>
                </a:lnTo>
                <a:lnTo>
                  <a:pt x="12686" y="3524"/>
                </a:lnTo>
                <a:cubicBezTo>
                  <a:pt x="12667" y="3437"/>
                  <a:pt x="12717" y="3377"/>
                  <a:pt x="12774" y="3365"/>
                </a:cubicBezTo>
                <a:cubicBezTo>
                  <a:pt x="12852" y="3348"/>
                  <a:pt x="12892" y="3408"/>
                  <a:pt x="12909" y="3485"/>
                </a:cubicBezTo>
                <a:lnTo>
                  <a:pt x="12978" y="3804"/>
                </a:lnTo>
                <a:lnTo>
                  <a:pt x="13093" y="3779"/>
                </a:lnTo>
                <a:lnTo>
                  <a:pt x="13020" y="3446"/>
                </a:lnTo>
                <a:moveTo>
                  <a:pt x="12354" y="3212"/>
                </a:moveTo>
                <a:cubicBezTo>
                  <a:pt x="12346" y="3173"/>
                  <a:pt x="12313" y="3151"/>
                  <a:pt x="12273" y="3159"/>
                </a:cubicBezTo>
                <a:cubicBezTo>
                  <a:pt x="12234" y="3168"/>
                  <a:pt x="12212" y="3202"/>
                  <a:pt x="12221" y="3241"/>
                </a:cubicBezTo>
                <a:cubicBezTo>
                  <a:pt x="12229" y="3278"/>
                  <a:pt x="12262" y="3301"/>
                  <a:pt x="12301" y="3293"/>
                </a:cubicBezTo>
                <a:cubicBezTo>
                  <a:pt x="12343" y="3284"/>
                  <a:pt x="12362" y="3249"/>
                  <a:pt x="12354" y="3212"/>
                </a:cubicBezTo>
                <a:moveTo>
                  <a:pt x="12377" y="3364"/>
                </a:moveTo>
                <a:lnTo>
                  <a:pt x="12262" y="3389"/>
                </a:lnTo>
                <a:lnTo>
                  <a:pt x="12381" y="3934"/>
                </a:lnTo>
                <a:lnTo>
                  <a:pt x="12496" y="3909"/>
                </a:lnTo>
                <a:lnTo>
                  <a:pt x="12377" y="3364"/>
                </a:lnTo>
                <a:moveTo>
                  <a:pt x="12062" y="3173"/>
                </a:moveTo>
                <a:lnTo>
                  <a:pt x="11947" y="3198"/>
                </a:lnTo>
                <a:lnTo>
                  <a:pt x="12015" y="3507"/>
                </a:lnTo>
                <a:lnTo>
                  <a:pt x="12013" y="3508"/>
                </a:lnTo>
                <a:cubicBezTo>
                  <a:pt x="11980" y="3472"/>
                  <a:pt x="11923" y="3451"/>
                  <a:pt x="11852" y="3466"/>
                </a:cubicBezTo>
                <a:cubicBezTo>
                  <a:pt x="11731" y="3493"/>
                  <a:pt x="11648" y="3620"/>
                  <a:pt x="11688" y="3805"/>
                </a:cubicBezTo>
                <a:cubicBezTo>
                  <a:pt x="11725" y="3973"/>
                  <a:pt x="11842" y="4063"/>
                  <a:pt x="11966" y="4036"/>
                </a:cubicBezTo>
                <a:cubicBezTo>
                  <a:pt x="12043" y="4019"/>
                  <a:pt x="12094" y="3966"/>
                  <a:pt x="12110" y="3904"/>
                </a:cubicBezTo>
                <a:lnTo>
                  <a:pt x="12113" y="3903"/>
                </a:lnTo>
                <a:lnTo>
                  <a:pt x="12138" y="3987"/>
                </a:lnTo>
                <a:lnTo>
                  <a:pt x="12238" y="3965"/>
                </a:lnTo>
                <a:cubicBezTo>
                  <a:pt x="12228" y="3928"/>
                  <a:pt x="12214" y="3870"/>
                  <a:pt x="12203" y="3821"/>
                </a:cubicBezTo>
                <a:lnTo>
                  <a:pt x="12062" y="3173"/>
                </a:lnTo>
                <a:moveTo>
                  <a:pt x="12071" y="3767"/>
                </a:moveTo>
                <a:cubicBezTo>
                  <a:pt x="12088" y="3844"/>
                  <a:pt x="12053" y="3919"/>
                  <a:pt x="11979" y="3936"/>
                </a:cubicBezTo>
                <a:cubicBezTo>
                  <a:pt x="11892" y="3954"/>
                  <a:pt x="11827" y="3883"/>
                  <a:pt x="11804" y="3776"/>
                </a:cubicBezTo>
                <a:cubicBezTo>
                  <a:pt x="11780" y="3668"/>
                  <a:pt x="11810" y="3571"/>
                  <a:pt x="11898" y="3551"/>
                </a:cubicBezTo>
                <a:cubicBezTo>
                  <a:pt x="11962" y="3538"/>
                  <a:pt x="12030" y="3578"/>
                  <a:pt x="12049" y="3667"/>
                </a:cubicBezTo>
                <a:lnTo>
                  <a:pt x="12071" y="3767"/>
                </a:lnTo>
                <a:moveTo>
                  <a:pt x="11562" y="3761"/>
                </a:moveTo>
                <a:cubicBezTo>
                  <a:pt x="11537" y="3645"/>
                  <a:pt x="11470" y="3549"/>
                  <a:pt x="11310" y="3584"/>
                </a:cubicBezTo>
                <a:cubicBezTo>
                  <a:pt x="11236" y="3600"/>
                  <a:pt x="11177" y="3635"/>
                  <a:pt x="11143" y="3668"/>
                </a:cubicBezTo>
                <a:lnTo>
                  <a:pt x="11184" y="3739"/>
                </a:lnTo>
                <a:cubicBezTo>
                  <a:pt x="11213" y="3709"/>
                  <a:pt x="11260" y="3683"/>
                  <a:pt x="11308" y="3673"/>
                </a:cubicBezTo>
                <a:cubicBezTo>
                  <a:pt x="11418" y="3649"/>
                  <a:pt x="11435" y="3730"/>
                  <a:pt x="11444" y="3770"/>
                </a:cubicBezTo>
                <a:cubicBezTo>
                  <a:pt x="11257" y="3811"/>
                  <a:pt x="11154" y="3904"/>
                  <a:pt x="11184" y="4039"/>
                </a:cubicBezTo>
                <a:cubicBezTo>
                  <a:pt x="11202" y="4123"/>
                  <a:pt x="11277" y="4186"/>
                  <a:pt x="11379" y="4164"/>
                </a:cubicBezTo>
                <a:cubicBezTo>
                  <a:pt x="11447" y="4149"/>
                  <a:pt x="11493" y="4105"/>
                  <a:pt x="11515" y="4056"/>
                </a:cubicBezTo>
                <a:lnTo>
                  <a:pt x="11518" y="4056"/>
                </a:lnTo>
                <a:lnTo>
                  <a:pt x="11539" y="4117"/>
                </a:lnTo>
                <a:lnTo>
                  <a:pt x="11643" y="4095"/>
                </a:lnTo>
                <a:cubicBezTo>
                  <a:pt x="11629" y="4060"/>
                  <a:pt x="11617" y="4013"/>
                  <a:pt x="11607" y="3967"/>
                </a:cubicBezTo>
                <a:lnTo>
                  <a:pt x="11562" y="3761"/>
                </a:lnTo>
                <a:moveTo>
                  <a:pt x="11484" y="3937"/>
                </a:moveTo>
                <a:cubicBezTo>
                  <a:pt x="11497" y="4000"/>
                  <a:pt x="11456" y="4059"/>
                  <a:pt x="11394" y="4072"/>
                </a:cubicBezTo>
                <a:cubicBezTo>
                  <a:pt x="11351" y="4081"/>
                  <a:pt x="11308" y="4063"/>
                  <a:pt x="11295" y="4003"/>
                </a:cubicBezTo>
                <a:cubicBezTo>
                  <a:pt x="11274" y="3906"/>
                  <a:pt x="11374" y="3866"/>
                  <a:pt x="11464" y="3847"/>
                </a:cubicBezTo>
                <a:lnTo>
                  <a:pt x="11484" y="3937"/>
                </a:lnTo>
                <a:moveTo>
                  <a:pt x="11044" y="3645"/>
                </a:moveTo>
                <a:cubicBezTo>
                  <a:pt x="11034" y="3645"/>
                  <a:pt x="11026" y="3646"/>
                  <a:pt x="11015" y="3648"/>
                </a:cubicBezTo>
                <a:cubicBezTo>
                  <a:pt x="10956" y="3661"/>
                  <a:pt x="10907" y="3716"/>
                  <a:pt x="10898" y="3791"/>
                </a:cubicBezTo>
                <a:lnTo>
                  <a:pt x="10894" y="3792"/>
                </a:lnTo>
                <a:lnTo>
                  <a:pt x="10868" y="3693"/>
                </a:lnTo>
                <a:lnTo>
                  <a:pt x="10768" y="3714"/>
                </a:lnTo>
                <a:cubicBezTo>
                  <a:pt x="10782" y="3764"/>
                  <a:pt x="10795" y="3816"/>
                  <a:pt x="10808" y="3880"/>
                </a:cubicBezTo>
                <a:lnTo>
                  <a:pt x="10891" y="4258"/>
                </a:lnTo>
                <a:lnTo>
                  <a:pt x="11005" y="4233"/>
                </a:lnTo>
                <a:lnTo>
                  <a:pt x="10943" y="3945"/>
                </a:lnTo>
                <a:cubicBezTo>
                  <a:pt x="10922" y="3850"/>
                  <a:pt x="10957" y="3776"/>
                  <a:pt x="11034" y="3759"/>
                </a:cubicBezTo>
                <a:cubicBezTo>
                  <a:pt x="11047" y="3756"/>
                  <a:pt x="11058" y="3755"/>
                  <a:pt x="11068" y="3755"/>
                </a:cubicBezTo>
                <a:lnTo>
                  <a:pt x="11044" y="3645"/>
                </a:lnTo>
                <a:moveTo>
                  <a:pt x="10430" y="3788"/>
                </a:moveTo>
                <a:lnTo>
                  <a:pt x="10353" y="3805"/>
                </a:lnTo>
                <a:lnTo>
                  <a:pt x="10372" y="3891"/>
                </a:lnTo>
                <a:lnTo>
                  <a:pt x="10449" y="3874"/>
                </a:lnTo>
                <a:lnTo>
                  <a:pt x="10510" y="4156"/>
                </a:lnTo>
                <a:cubicBezTo>
                  <a:pt x="10526" y="4227"/>
                  <a:pt x="10548" y="4270"/>
                  <a:pt x="10583" y="4293"/>
                </a:cubicBezTo>
                <a:cubicBezTo>
                  <a:pt x="10612" y="4315"/>
                  <a:pt x="10654" y="4321"/>
                  <a:pt x="10699" y="4311"/>
                </a:cubicBezTo>
                <a:cubicBezTo>
                  <a:pt x="10738" y="4303"/>
                  <a:pt x="10767" y="4291"/>
                  <a:pt x="10786" y="4279"/>
                </a:cubicBezTo>
                <a:lnTo>
                  <a:pt x="10762" y="4192"/>
                </a:lnTo>
                <a:cubicBezTo>
                  <a:pt x="10749" y="4199"/>
                  <a:pt x="10736" y="4205"/>
                  <a:pt x="10714" y="4210"/>
                </a:cubicBezTo>
                <a:cubicBezTo>
                  <a:pt x="10665" y="4220"/>
                  <a:pt x="10637" y="4192"/>
                  <a:pt x="10623" y="4125"/>
                </a:cubicBezTo>
                <a:lnTo>
                  <a:pt x="10563" y="3849"/>
                </a:lnTo>
                <a:lnTo>
                  <a:pt x="10692" y="3821"/>
                </a:lnTo>
                <a:lnTo>
                  <a:pt x="10673" y="3735"/>
                </a:lnTo>
                <a:lnTo>
                  <a:pt x="10544" y="3763"/>
                </a:lnTo>
                <a:lnTo>
                  <a:pt x="10515" y="3629"/>
                </a:lnTo>
                <a:lnTo>
                  <a:pt x="10409" y="3689"/>
                </a:lnTo>
                <a:lnTo>
                  <a:pt x="10430" y="3788"/>
                </a:lnTo>
                <a:moveTo>
                  <a:pt x="9986" y="3625"/>
                </a:moveTo>
                <a:lnTo>
                  <a:pt x="9871" y="3650"/>
                </a:lnTo>
                <a:lnTo>
                  <a:pt x="10043" y="4443"/>
                </a:lnTo>
                <a:lnTo>
                  <a:pt x="10158" y="4418"/>
                </a:lnTo>
                <a:lnTo>
                  <a:pt x="9986" y="3625"/>
                </a:lnTo>
                <a:moveTo>
                  <a:pt x="9826" y="4139"/>
                </a:moveTo>
                <a:cubicBezTo>
                  <a:pt x="9801" y="4023"/>
                  <a:pt x="9733" y="3927"/>
                  <a:pt x="9573" y="3962"/>
                </a:cubicBezTo>
                <a:cubicBezTo>
                  <a:pt x="9500" y="3978"/>
                  <a:pt x="9440" y="4012"/>
                  <a:pt x="9407" y="4046"/>
                </a:cubicBezTo>
                <a:lnTo>
                  <a:pt x="9448" y="4117"/>
                </a:lnTo>
                <a:cubicBezTo>
                  <a:pt x="9477" y="4086"/>
                  <a:pt x="9523" y="4061"/>
                  <a:pt x="9572" y="4050"/>
                </a:cubicBezTo>
                <a:cubicBezTo>
                  <a:pt x="9682" y="4026"/>
                  <a:pt x="9699" y="4107"/>
                  <a:pt x="9708" y="4148"/>
                </a:cubicBezTo>
                <a:cubicBezTo>
                  <a:pt x="9521" y="4189"/>
                  <a:pt x="9418" y="4281"/>
                  <a:pt x="9448" y="4417"/>
                </a:cubicBezTo>
                <a:cubicBezTo>
                  <a:pt x="9466" y="4501"/>
                  <a:pt x="9541" y="4563"/>
                  <a:pt x="9642" y="4541"/>
                </a:cubicBezTo>
                <a:cubicBezTo>
                  <a:pt x="9711" y="4526"/>
                  <a:pt x="9757" y="4483"/>
                  <a:pt x="9779" y="4434"/>
                </a:cubicBezTo>
                <a:lnTo>
                  <a:pt x="9781" y="4433"/>
                </a:lnTo>
                <a:lnTo>
                  <a:pt x="9803" y="4495"/>
                </a:lnTo>
                <a:lnTo>
                  <a:pt x="9907" y="4472"/>
                </a:lnTo>
                <a:cubicBezTo>
                  <a:pt x="9892" y="4438"/>
                  <a:pt x="9881" y="4391"/>
                  <a:pt x="9871" y="4344"/>
                </a:cubicBezTo>
                <a:lnTo>
                  <a:pt x="9826" y="4139"/>
                </a:lnTo>
                <a:moveTo>
                  <a:pt x="9747" y="4314"/>
                </a:moveTo>
                <a:cubicBezTo>
                  <a:pt x="9761" y="4378"/>
                  <a:pt x="9720" y="4436"/>
                  <a:pt x="9658" y="4450"/>
                </a:cubicBezTo>
                <a:cubicBezTo>
                  <a:pt x="9615" y="4459"/>
                  <a:pt x="9572" y="4441"/>
                  <a:pt x="9559" y="4380"/>
                </a:cubicBezTo>
                <a:cubicBezTo>
                  <a:pt x="9538" y="4283"/>
                  <a:pt x="9638" y="4244"/>
                  <a:pt x="9728" y="4224"/>
                </a:cubicBezTo>
                <a:lnTo>
                  <a:pt x="9747" y="4314"/>
                </a:lnTo>
                <a:moveTo>
                  <a:pt x="9376" y="4480"/>
                </a:moveTo>
                <a:cubicBezTo>
                  <a:pt x="9353" y="4496"/>
                  <a:pt x="9324" y="4514"/>
                  <a:pt x="9278" y="4524"/>
                </a:cubicBezTo>
                <a:cubicBezTo>
                  <a:pt x="9183" y="4545"/>
                  <a:pt x="9098" y="4489"/>
                  <a:pt x="9072" y="4369"/>
                </a:cubicBezTo>
                <a:cubicBezTo>
                  <a:pt x="9048" y="4262"/>
                  <a:pt x="9089" y="4162"/>
                  <a:pt x="9196" y="4139"/>
                </a:cubicBezTo>
                <a:cubicBezTo>
                  <a:pt x="9242" y="4129"/>
                  <a:pt x="9276" y="4134"/>
                  <a:pt x="9298" y="4140"/>
                </a:cubicBezTo>
                <a:lnTo>
                  <a:pt x="9302" y="4047"/>
                </a:lnTo>
                <a:cubicBezTo>
                  <a:pt x="9276" y="4040"/>
                  <a:pt x="9227" y="4037"/>
                  <a:pt x="9175" y="4048"/>
                </a:cubicBezTo>
                <a:cubicBezTo>
                  <a:pt x="9000" y="4087"/>
                  <a:pt x="8920" y="4234"/>
                  <a:pt x="8956" y="4399"/>
                </a:cubicBezTo>
                <a:cubicBezTo>
                  <a:pt x="8993" y="4570"/>
                  <a:pt x="9119" y="4655"/>
                  <a:pt x="9277" y="4621"/>
                </a:cubicBezTo>
                <a:cubicBezTo>
                  <a:pt x="9340" y="4607"/>
                  <a:pt x="9388" y="4580"/>
                  <a:pt x="9411" y="4563"/>
                </a:cubicBezTo>
                <a:lnTo>
                  <a:pt x="9376" y="4480"/>
                </a:lnTo>
                <a:moveTo>
                  <a:pt x="8759" y="3994"/>
                </a:moveTo>
                <a:cubicBezTo>
                  <a:pt x="8751" y="3955"/>
                  <a:pt x="8718" y="3932"/>
                  <a:pt x="8678" y="3941"/>
                </a:cubicBezTo>
                <a:cubicBezTo>
                  <a:pt x="8639" y="3950"/>
                  <a:pt x="8617" y="3984"/>
                  <a:pt x="8626" y="4023"/>
                </a:cubicBezTo>
                <a:cubicBezTo>
                  <a:pt x="8634" y="4060"/>
                  <a:pt x="8667" y="4083"/>
                  <a:pt x="8706" y="4075"/>
                </a:cubicBezTo>
                <a:cubicBezTo>
                  <a:pt x="8748" y="4066"/>
                  <a:pt x="8767" y="4031"/>
                  <a:pt x="8759" y="3994"/>
                </a:cubicBezTo>
                <a:moveTo>
                  <a:pt x="8782" y="4146"/>
                </a:moveTo>
                <a:lnTo>
                  <a:pt x="8667" y="4171"/>
                </a:lnTo>
                <a:lnTo>
                  <a:pt x="8786" y="4716"/>
                </a:lnTo>
                <a:lnTo>
                  <a:pt x="8900" y="4691"/>
                </a:lnTo>
                <a:lnTo>
                  <a:pt x="8782" y="4146"/>
                </a:lnTo>
                <a:moveTo>
                  <a:pt x="8571" y="4418"/>
                </a:moveTo>
                <a:cubicBezTo>
                  <a:pt x="8533" y="4246"/>
                  <a:pt x="8432" y="4210"/>
                  <a:pt x="8351" y="4228"/>
                </a:cubicBezTo>
                <a:cubicBezTo>
                  <a:pt x="8273" y="4245"/>
                  <a:pt x="8228" y="4296"/>
                  <a:pt x="8205" y="4364"/>
                </a:cubicBezTo>
                <a:lnTo>
                  <a:pt x="8203" y="4364"/>
                </a:lnTo>
                <a:cubicBezTo>
                  <a:pt x="8167" y="4308"/>
                  <a:pt x="8106" y="4281"/>
                  <a:pt x="8037" y="4296"/>
                </a:cubicBezTo>
                <a:cubicBezTo>
                  <a:pt x="7954" y="4314"/>
                  <a:pt x="7914" y="4371"/>
                  <a:pt x="7898" y="4423"/>
                </a:cubicBezTo>
                <a:lnTo>
                  <a:pt x="7895" y="4423"/>
                </a:lnTo>
                <a:lnTo>
                  <a:pt x="7871" y="4344"/>
                </a:lnTo>
                <a:lnTo>
                  <a:pt x="7772" y="4366"/>
                </a:lnTo>
                <a:cubicBezTo>
                  <a:pt x="7785" y="4412"/>
                  <a:pt x="7796" y="4457"/>
                  <a:pt x="7810" y="4518"/>
                </a:cubicBezTo>
                <a:lnTo>
                  <a:pt x="7895" y="4910"/>
                </a:lnTo>
                <a:lnTo>
                  <a:pt x="8008" y="4885"/>
                </a:lnTo>
                <a:lnTo>
                  <a:pt x="7936" y="4555"/>
                </a:lnTo>
                <a:cubicBezTo>
                  <a:pt x="7917" y="4469"/>
                  <a:pt x="7965" y="4410"/>
                  <a:pt x="8017" y="4399"/>
                </a:cubicBezTo>
                <a:cubicBezTo>
                  <a:pt x="8083" y="4384"/>
                  <a:pt x="8124" y="4436"/>
                  <a:pt x="8141" y="4513"/>
                </a:cubicBezTo>
                <a:lnTo>
                  <a:pt x="8212" y="4841"/>
                </a:lnTo>
                <a:lnTo>
                  <a:pt x="8325" y="4816"/>
                </a:lnTo>
                <a:lnTo>
                  <a:pt x="8252" y="4480"/>
                </a:lnTo>
                <a:cubicBezTo>
                  <a:pt x="8235" y="4401"/>
                  <a:pt x="8278" y="4342"/>
                  <a:pt x="8330" y="4331"/>
                </a:cubicBezTo>
                <a:cubicBezTo>
                  <a:pt x="8399" y="4316"/>
                  <a:pt x="8442" y="4369"/>
                  <a:pt x="8462" y="4460"/>
                </a:cubicBezTo>
                <a:lnTo>
                  <a:pt x="8530" y="4772"/>
                </a:lnTo>
                <a:lnTo>
                  <a:pt x="8642" y="4747"/>
                </a:lnTo>
                <a:lnTo>
                  <a:pt x="8571" y="4418"/>
                </a:lnTo>
                <a:moveTo>
                  <a:pt x="7715" y="4841"/>
                </a:moveTo>
                <a:cubicBezTo>
                  <a:pt x="7683" y="4864"/>
                  <a:pt x="7644" y="4884"/>
                  <a:pt x="7584" y="4897"/>
                </a:cubicBezTo>
                <a:cubicBezTo>
                  <a:pt x="7498" y="4916"/>
                  <a:pt x="7411" y="4886"/>
                  <a:pt x="7382" y="4764"/>
                </a:cubicBezTo>
                <a:lnTo>
                  <a:pt x="7728" y="4688"/>
                </a:lnTo>
                <a:cubicBezTo>
                  <a:pt x="7727" y="4674"/>
                  <a:pt x="7724" y="4658"/>
                  <a:pt x="7720" y="4639"/>
                </a:cubicBezTo>
                <a:cubicBezTo>
                  <a:pt x="7691" y="4505"/>
                  <a:pt x="7602" y="4391"/>
                  <a:pt x="7449" y="4424"/>
                </a:cubicBezTo>
                <a:cubicBezTo>
                  <a:pt x="7294" y="4458"/>
                  <a:pt x="7232" y="4607"/>
                  <a:pt x="7267" y="4769"/>
                </a:cubicBezTo>
                <a:cubicBezTo>
                  <a:pt x="7303" y="4935"/>
                  <a:pt x="7422" y="5024"/>
                  <a:pt x="7586" y="4988"/>
                </a:cubicBezTo>
                <a:cubicBezTo>
                  <a:pt x="7660" y="4972"/>
                  <a:pt x="7717" y="4944"/>
                  <a:pt x="7752" y="4918"/>
                </a:cubicBezTo>
                <a:lnTo>
                  <a:pt x="7715" y="4841"/>
                </a:lnTo>
                <a:moveTo>
                  <a:pt x="7365" y="4681"/>
                </a:moveTo>
                <a:cubicBezTo>
                  <a:pt x="7357" y="4617"/>
                  <a:pt x="7374" y="4526"/>
                  <a:pt x="7459" y="4508"/>
                </a:cubicBezTo>
                <a:cubicBezTo>
                  <a:pt x="7547" y="4489"/>
                  <a:pt x="7591" y="4564"/>
                  <a:pt x="7604" y="4629"/>
                </a:cubicBezTo>
                <a:lnTo>
                  <a:pt x="7365" y="4681"/>
                </a:lnTo>
                <a:moveTo>
                  <a:pt x="7142" y="4729"/>
                </a:moveTo>
                <a:cubicBezTo>
                  <a:pt x="7105" y="4557"/>
                  <a:pt x="6998" y="4522"/>
                  <a:pt x="6916" y="4540"/>
                </a:cubicBezTo>
                <a:cubicBezTo>
                  <a:pt x="6856" y="4553"/>
                  <a:pt x="6801" y="4596"/>
                  <a:pt x="6778" y="4660"/>
                </a:cubicBezTo>
                <a:lnTo>
                  <a:pt x="6776" y="4660"/>
                </a:lnTo>
                <a:lnTo>
                  <a:pt x="6706" y="4338"/>
                </a:lnTo>
                <a:lnTo>
                  <a:pt x="6591" y="4363"/>
                </a:lnTo>
                <a:lnTo>
                  <a:pt x="6764" y="5156"/>
                </a:lnTo>
                <a:lnTo>
                  <a:pt x="6879" y="5131"/>
                </a:lnTo>
                <a:lnTo>
                  <a:pt x="6806" y="4798"/>
                </a:lnTo>
                <a:cubicBezTo>
                  <a:pt x="6788" y="4716"/>
                  <a:pt x="6838" y="4656"/>
                  <a:pt x="6895" y="4644"/>
                </a:cubicBezTo>
                <a:cubicBezTo>
                  <a:pt x="6972" y="4627"/>
                  <a:pt x="7013" y="4687"/>
                  <a:pt x="7030" y="4765"/>
                </a:cubicBezTo>
                <a:lnTo>
                  <a:pt x="7099" y="5083"/>
                </a:lnTo>
                <a:lnTo>
                  <a:pt x="7214" y="5058"/>
                </a:lnTo>
                <a:lnTo>
                  <a:pt x="7142" y="4729"/>
                </a:lnTo>
                <a:moveTo>
                  <a:pt x="6623" y="5079"/>
                </a:moveTo>
                <a:cubicBezTo>
                  <a:pt x="6600" y="5095"/>
                  <a:pt x="6570" y="5113"/>
                  <a:pt x="6525" y="5123"/>
                </a:cubicBezTo>
                <a:cubicBezTo>
                  <a:pt x="6430" y="5144"/>
                  <a:pt x="6344" y="5088"/>
                  <a:pt x="6318" y="4968"/>
                </a:cubicBezTo>
                <a:cubicBezTo>
                  <a:pt x="6295" y="4861"/>
                  <a:pt x="6335" y="4761"/>
                  <a:pt x="6442" y="4738"/>
                </a:cubicBezTo>
                <a:cubicBezTo>
                  <a:pt x="6489" y="4728"/>
                  <a:pt x="6523" y="4733"/>
                  <a:pt x="6545" y="4739"/>
                </a:cubicBezTo>
                <a:lnTo>
                  <a:pt x="6548" y="4646"/>
                </a:lnTo>
                <a:cubicBezTo>
                  <a:pt x="6522" y="4639"/>
                  <a:pt x="6474" y="4636"/>
                  <a:pt x="6421" y="4647"/>
                </a:cubicBezTo>
                <a:cubicBezTo>
                  <a:pt x="6246" y="4685"/>
                  <a:pt x="6167" y="4833"/>
                  <a:pt x="6203" y="4998"/>
                </a:cubicBezTo>
                <a:cubicBezTo>
                  <a:pt x="6240" y="5168"/>
                  <a:pt x="6366" y="5254"/>
                  <a:pt x="6523" y="5220"/>
                </a:cubicBezTo>
                <a:cubicBezTo>
                  <a:pt x="6586" y="5206"/>
                  <a:pt x="6634" y="5179"/>
                  <a:pt x="6657" y="5161"/>
                </a:cubicBezTo>
                <a:lnTo>
                  <a:pt x="6623" y="5079"/>
                </a:lnTo>
                <a:moveTo>
                  <a:pt x="5812" y="4780"/>
                </a:moveTo>
                <a:cubicBezTo>
                  <a:pt x="5668" y="4811"/>
                  <a:pt x="5577" y="4940"/>
                  <a:pt x="5617" y="5123"/>
                </a:cubicBezTo>
                <a:cubicBezTo>
                  <a:pt x="5656" y="5299"/>
                  <a:pt x="5786" y="5380"/>
                  <a:pt x="5928" y="5349"/>
                </a:cubicBezTo>
                <a:cubicBezTo>
                  <a:pt x="6050" y="5322"/>
                  <a:pt x="6165" y="5210"/>
                  <a:pt x="6120" y="5006"/>
                </a:cubicBezTo>
                <a:cubicBezTo>
                  <a:pt x="6084" y="4839"/>
                  <a:pt x="5962" y="4747"/>
                  <a:pt x="5812" y="4780"/>
                </a:cubicBezTo>
                <a:moveTo>
                  <a:pt x="6003" y="5034"/>
                </a:moveTo>
                <a:cubicBezTo>
                  <a:pt x="6027" y="5143"/>
                  <a:pt x="5995" y="5244"/>
                  <a:pt x="5912" y="5262"/>
                </a:cubicBezTo>
                <a:cubicBezTo>
                  <a:pt x="5828" y="5281"/>
                  <a:pt x="5758" y="5202"/>
                  <a:pt x="5735" y="5095"/>
                </a:cubicBezTo>
                <a:cubicBezTo>
                  <a:pt x="5714" y="5001"/>
                  <a:pt x="5729" y="4888"/>
                  <a:pt x="5827" y="4867"/>
                </a:cubicBezTo>
                <a:cubicBezTo>
                  <a:pt x="5923" y="4846"/>
                  <a:pt x="5984" y="4944"/>
                  <a:pt x="6003" y="5034"/>
                </a:cubicBezTo>
                <a:moveTo>
                  <a:pt x="5500" y="4851"/>
                </a:moveTo>
                <a:cubicBezTo>
                  <a:pt x="5490" y="4851"/>
                  <a:pt x="5482" y="4852"/>
                  <a:pt x="5471" y="4854"/>
                </a:cubicBezTo>
                <a:cubicBezTo>
                  <a:pt x="5412" y="4867"/>
                  <a:pt x="5364" y="4922"/>
                  <a:pt x="5354" y="4996"/>
                </a:cubicBezTo>
                <a:lnTo>
                  <a:pt x="5350" y="4997"/>
                </a:lnTo>
                <a:lnTo>
                  <a:pt x="5324" y="4898"/>
                </a:lnTo>
                <a:lnTo>
                  <a:pt x="5225" y="4920"/>
                </a:lnTo>
                <a:cubicBezTo>
                  <a:pt x="5238" y="4970"/>
                  <a:pt x="5251" y="5022"/>
                  <a:pt x="5265" y="5085"/>
                </a:cubicBezTo>
                <a:lnTo>
                  <a:pt x="5347" y="5464"/>
                </a:lnTo>
                <a:lnTo>
                  <a:pt x="5462" y="5439"/>
                </a:lnTo>
                <a:lnTo>
                  <a:pt x="5399" y="5150"/>
                </a:lnTo>
                <a:cubicBezTo>
                  <a:pt x="5378" y="5055"/>
                  <a:pt x="5413" y="4981"/>
                  <a:pt x="5490" y="4965"/>
                </a:cubicBezTo>
                <a:cubicBezTo>
                  <a:pt x="5503" y="4962"/>
                  <a:pt x="5514" y="4960"/>
                  <a:pt x="5524" y="4960"/>
                </a:cubicBezTo>
                <a:lnTo>
                  <a:pt x="5500" y="4851"/>
                </a:lnTo>
                <a:moveTo>
                  <a:pt x="4886" y="4993"/>
                </a:moveTo>
                <a:lnTo>
                  <a:pt x="4809" y="5010"/>
                </a:lnTo>
                <a:lnTo>
                  <a:pt x="4828" y="5096"/>
                </a:lnTo>
                <a:lnTo>
                  <a:pt x="4905" y="5080"/>
                </a:lnTo>
                <a:lnTo>
                  <a:pt x="4966" y="5361"/>
                </a:lnTo>
                <a:cubicBezTo>
                  <a:pt x="4982" y="5432"/>
                  <a:pt x="5005" y="5475"/>
                  <a:pt x="5039" y="5499"/>
                </a:cubicBezTo>
                <a:cubicBezTo>
                  <a:pt x="5068" y="5520"/>
                  <a:pt x="5110" y="5527"/>
                  <a:pt x="5156" y="5517"/>
                </a:cubicBezTo>
                <a:cubicBezTo>
                  <a:pt x="5194" y="5508"/>
                  <a:pt x="5224" y="5497"/>
                  <a:pt x="5242" y="5485"/>
                </a:cubicBezTo>
                <a:lnTo>
                  <a:pt x="5219" y="5398"/>
                </a:lnTo>
                <a:cubicBezTo>
                  <a:pt x="5206" y="5405"/>
                  <a:pt x="5192" y="5410"/>
                  <a:pt x="5170" y="5415"/>
                </a:cubicBezTo>
                <a:cubicBezTo>
                  <a:pt x="5121" y="5426"/>
                  <a:pt x="5093" y="5398"/>
                  <a:pt x="5079" y="5331"/>
                </a:cubicBezTo>
                <a:lnTo>
                  <a:pt x="5019" y="5055"/>
                </a:lnTo>
                <a:lnTo>
                  <a:pt x="5148" y="5027"/>
                </a:lnTo>
                <a:lnTo>
                  <a:pt x="5130" y="4941"/>
                </a:lnTo>
                <a:lnTo>
                  <a:pt x="5000" y="4969"/>
                </a:lnTo>
                <a:lnTo>
                  <a:pt x="4971" y="4834"/>
                </a:lnTo>
                <a:lnTo>
                  <a:pt x="4865" y="4895"/>
                </a:lnTo>
                <a:lnTo>
                  <a:pt x="4886" y="4993"/>
                </a:lnTo>
                <a:moveTo>
                  <a:pt x="4803" y="5475"/>
                </a:moveTo>
                <a:cubicBezTo>
                  <a:pt x="4770" y="5497"/>
                  <a:pt x="4731" y="5517"/>
                  <a:pt x="4671" y="5530"/>
                </a:cubicBezTo>
                <a:cubicBezTo>
                  <a:pt x="4585" y="5549"/>
                  <a:pt x="4498" y="5519"/>
                  <a:pt x="4469" y="5397"/>
                </a:cubicBezTo>
                <a:lnTo>
                  <a:pt x="4815" y="5322"/>
                </a:lnTo>
                <a:cubicBezTo>
                  <a:pt x="4814" y="5307"/>
                  <a:pt x="4811" y="5291"/>
                  <a:pt x="4807" y="5273"/>
                </a:cubicBezTo>
                <a:cubicBezTo>
                  <a:pt x="4778" y="5138"/>
                  <a:pt x="4689" y="5024"/>
                  <a:pt x="4536" y="5057"/>
                </a:cubicBezTo>
                <a:cubicBezTo>
                  <a:pt x="4382" y="5091"/>
                  <a:pt x="4319" y="5240"/>
                  <a:pt x="4354" y="5402"/>
                </a:cubicBezTo>
                <a:cubicBezTo>
                  <a:pt x="4390" y="5568"/>
                  <a:pt x="4509" y="5658"/>
                  <a:pt x="4673" y="5622"/>
                </a:cubicBezTo>
                <a:cubicBezTo>
                  <a:pt x="4747" y="5606"/>
                  <a:pt x="4804" y="5578"/>
                  <a:pt x="4839" y="5552"/>
                </a:cubicBezTo>
                <a:lnTo>
                  <a:pt x="4803" y="5475"/>
                </a:lnTo>
                <a:moveTo>
                  <a:pt x="4452" y="5315"/>
                </a:moveTo>
                <a:cubicBezTo>
                  <a:pt x="4444" y="5250"/>
                  <a:pt x="4462" y="5159"/>
                  <a:pt x="4546" y="5141"/>
                </a:cubicBezTo>
                <a:cubicBezTo>
                  <a:pt x="4634" y="5122"/>
                  <a:pt x="4678" y="5197"/>
                  <a:pt x="4691" y="5263"/>
                </a:cubicBezTo>
                <a:lnTo>
                  <a:pt x="4452" y="5315"/>
                </a:lnTo>
                <a:moveTo>
                  <a:pt x="3873" y="5784"/>
                </a:moveTo>
                <a:lnTo>
                  <a:pt x="3987" y="5760"/>
                </a:lnTo>
                <a:lnTo>
                  <a:pt x="3922" y="5463"/>
                </a:lnTo>
                <a:cubicBezTo>
                  <a:pt x="3942" y="5463"/>
                  <a:pt x="3964" y="5459"/>
                  <a:pt x="3987" y="5454"/>
                </a:cubicBezTo>
                <a:cubicBezTo>
                  <a:pt x="4124" y="5424"/>
                  <a:pt x="4256" y="5329"/>
                  <a:pt x="4216" y="5145"/>
                </a:cubicBezTo>
                <a:cubicBezTo>
                  <a:pt x="4201" y="5076"/>
                  <a:pt x="4163" y="5024"/>
                  <a:pt x="4113" y="4997"/>
                </a:cubicBezTo>
                <a:cubicBezTo>
                  <a:pt x="4058" y="4966"/>
                  <a:pt x="3984" y="4962"/>
                  <a:pt x="3891" y="4982"/>
                </a:cubicBezTo>
                <a:cubicBezTo>
                  <a:pt x="3813" y="4999"/>
                  <a:pt x="3754" y="5019"/>
                  <a:pt x="3710" y="5037"/>
                </a:cubicBezTo>
                <a:lnTo>
                  <a:pt x="3873" y="5784"/>
                </a:lnTo>
                <a:moveTo>
                  <a:pt x="3842" y="5094"/>
                </a:moveTo>
                <a:cubicBezTo>
                  <a:pt x="3856" y="5088"/>
                  <a:pt x="3882" y="5078"/>
                  <a:pt x="3917" y="5071"/>
                </a:cubicBezTo>
                <a:cubicBezTo>
                  <a:pt x="4009" y="5051"/>
                  <a:pt x="4083" y="5083"/>
                  <a:pt x="4103" y="5175"/>
                </a:cubicBezTo>
                <a:cubicBezTo>
                  <a:pt x="4124" y="5272"/>
                  <a:pt x="4072" y="5340"/>
                  <a:pt x="3968" y="5363"/>
                </a:cubicBezTo>
                <a:cubicBezTo>
                  <a:pt x="3941" y="5369"/>
                  <a:pt x="3920" y="5372"/>
                  <a:pt x="3902" y="5371"/>
                </a:cubicBezTo>
                <a:lnTo>
                  <a:pt x="3842" y="5094"/>
                </a:lnTo>
                <a:moveTo>
                  <a:pt x="7033" y="1973"/>
                </a:moveTo>
                <a:lnTo>
                  <a:pt x="5805" y="2240"/>
                </a:lnTo>
                <a:lnTo>
                  <a:pt x="5866" y="2522"/>
                </a:lnTo>
                <a:lnTo>
                  <a:pt x="6306" y="2426"/>
                </a:lnTo>
                <a:lnTo>
                  <a:pt x="6614" y="3840"/>
                </a:lnTo>
                <a:lnTo>
                  <a:pt x="6959" y="3765"/>
                </a:lnTo>
                <a:lnTo>
                  <a:pt x="6651" y="2351"/>
                </a:lnTo>
                <a:lnTo>
                  <a:pt x="7094" y="2255"/>
                </a:lnTo>
                <a:lnTo>
                  <a:pt x="7033" y="1973"/>
                </a:lnTo>
                <a:moveTo>
                  <a:pt x="5993" y="3689"/>
                </a:moveTo>
                <a:lnTo>
                  <a:pt x="5335" y="3832"/>
                </a:lnTo>
                <a:lnTo>
                  <a:pt x="5232" y="3360"/>
                </a:lnTo>
                <a:lnTo>
                  <a:pt x="5818" y="3232"/>
                </a:lnTo>
                <a:lnTo>
                  <a:pt x="5760" y="2966"/>
                </a:lnTo>
                <a:lnTo>
                  <a:pt x="5174" y="3093"/>
                </a:lnTo>
                <a:lnTo>
                  <a:pt x="5085" y="2683"/>
                </a:lnTo>
                <a:lnTo>
                  <a:pt x="5706" y="2548"/>
                </a:lnTo>
                <a:lnTo>
                  <a:pt x="5646" y="2274"/>
                </a:lnTo>
                <a:lnTo>
                  <a:pt x="4680" y="2484"/>
                </a:lnTo>
                <a:lnTo>
                  <a:pt x="5049" y="4180"/>
                </a:lnTo>
                <a:lnTo>
                  <a:pt x="6052" y="3962"/>
                </a:lnTo>
                <a:lnTo>
                  <a:pt x="5993" y="3689"/>
                </a:lnTo>
                <a:moveTo>
                  <a:pt x="16097" y="0"/>
                </a:moveTo>
                <a:lnTo>
                  <a:pt x="14868" y="268"/>
                </a:lnTo>
                <a:lnTo>
                  <a:pt x="14930" y="550"/>
                </a:lnTo>
                <a:lnTo>
                  <a:pt x="15370" y="454"/>
                </a:lnTo>
                <a:lnTo>
                  <a:pt x="15678" y="1868"/>
                </a:lnTo>
                <a:lnTo>
                  <a:pt x="16023" y="1793"/>
                </a:lnTo>
                <a:lnTo>
                  <a:pt x="15715" y="379"/>
                </a:lnTo>
                <a:lnTo>
                  <a:pt x="16158" y="283"/>
                </a:lnTo>
                <a:lnTo>
                  <a:pt x="16097" y="0"/>
                </a:lnTo>
                <a:moveTo>
                  <a:pt x="15015" y="1694"/>
                </a:moveTo>
                <a:cubicBezTo>
                  <a:pt x="14951" y="1738"/>
                  <a:pt x="14841" y="1782"/>
                  <a:pt x="14734" y="1806"/>
                </a:cubicBezTo>
                <a:cubicBezTo>
                  <a:pt x="14410" y="1876"/>
                  <a:pt x="14158" y="1716"/>
                  <a:pt x="14075" y="1333"/>
                </a:cubicBezTo>
                <a:cubicBezTo>
                  <a:pt x="13985" y="921"/>
                  <a:pt x="14181" y="678"/>
                  <a:pt x="14477" y="614"/>
                </a:cubicBezTo>
                <a:cubicBezTo>
                  <a:pt x="14601" y="587"/>
                  <a:pt x="14700" y="593"/>
                  <a:pt x="14776" y="606"/>
                </a:cubicBezTo>
                <a:lnTo>
                  <a:pt x="14786" y="327"/>
                </a:lnTo>
                <a:cubicBezTo>
                  <a:pt x="14729" y="312"/>
                  <a:pt x="14595" y="302"/>
                  <a:pt x="14402" y="344"/>
                </a:cubicBezTo>
                <a:cubicBezTo>
                  <a:pt x="13926" y="447"/>
                  <a:pt x="13588" y="835"/>
                  <a:pt x="13717" y="1429"/>
                </a:cubicBezTo>
                <a:cubicBezTo>
                  <a:pt x="13827" y="1932"/>
                  <a:pt x="14200" y="2213"/>
                  <a:pt x="14739" y="2096"/>
                </a:cubicBezTo>
                <a:cubicBezTo>
                  <a:pt x="14923" y="2056"/>
                  <a:pt x="15060" y="1991"/>
                  <a:pt x="15121" y="1946"/>
                </a:cubicBezTo>
                <a:lnTo>
                  <a:pt x="15015" y="1694"/>
                </a:lnTo>
                <a:moveTo>
                  <a:pt x="13272" y="615"/>
                </a:moveTo>
                <a:lnTo>
                  <a:pt x="12927" y="690"/>
                </a:lnTo>
                <a:lnTo>
                  <a:pt x="13150" y="1715"/>
                </a:lnTo>
                <a:cubicBezTo>
                  <a:pt x="13215" y="2016"/>
                  <a:pt x="13128" y="2167"/>
                  <a:pt x="12942" y="2207"/>
                </a:cubicBezTo>
                <a:cubicBezTo>
                  <a:pt x="12765" y="2246"/>
                  <a:pt x="12618" y="2142"/>
                  <a:pt x="12553" y="1844"/>
                </a:cubicBezTo>
                <a:lnTo>
                  <a:pt x="12330" y="820"/>
                </a:lnTo>
                <a:lnTo>
                  <a:pt x="11985" y="895"/>
                </a:lnTo>
                <a:lnTo>
                  <a:pt x="12202" y="1891"/>
                </a:lnTo>
                <a:cubicBezTo>
                  <a:pt x="12310" y="2388"/>
                  <a:pt x="12588" y="2566"/>
                  <a:pt x="12991" y="2478"/>
                </a:cubicBezTo>
                <a:cubicBezTo>
                  <a:pt x="13397" y="2390"/>
                  <a:pt x="13596" y="2104"/>
                  <a:pt x="13488" y="1609"/>
                </a:cubicBezTo>
                <a:lnTo>
                  <a:pt x="13272" y="615"/>
                </a:lnTo>
                <a:moveTo>
                  <a:pt x="10712" y="2942"/>
                </a:moveTo>
                <a:cubicBezTo>
                  <a:pt x="10805" y="2933"/>
                  <a:pt x="10941" y="2915"/>
                  <a:pt x="11106" y="2879"/>
                </a:cubicBezTo>
                <a:cubicBezTo>
                  <a:pt x="11418" y="2811"/>
                  <a:pt x="11653" y="2688"/>
                  <a:pt x="11786" y="2514"/>
                </a:cubicBezTo>
                <a:cubicBezTo>
                  <a:pt x="11898" y="2367"/>
                  <a:pt x="11985" y="2127"/>
                  <a:pt x="11906" y="1763"/>
                </a:cubicBezTo>
                <a:cubicBezTo>
                  <a:pt x="11839" y="1456"/>
                  <a:pt x="11693" y="1269"/>
                  <a:pt x="11494" y="1173"/>
                </a:cubicBezTo>
                <a:cubicBezTo>
                  <a:pt x="11320" y="1089"/>
                  <a:pt x="11104" y="1072"/>
                  <a:pt x="10806" y="1138"/>
                </a:cubicBezTo>
                <a:cubicBezTo>
                  <a:pt x="10631" y="1176"/>
                  <a:pt x="10470" y="1225"/>
                  <a:pt x="10349" y="1275"/>
                </a:cubicBezTo>
                <a:lnTo>
                  <a:pt x="10712" y="2942"/>
                </a:lnTo>
                <a:moveTo>
                  <a:pt x="10743" y="1434"/>
                </a:moveTo>
                <a:cubicBezTo>
                  <a:pt x="10779" y="1419"/>
                  <a:pt x="10831" y="1401"/>
                  <a:pt x="10903" y="1385"/>
                </a:cubicBezTo>
                <a:cubicBezTo>
                  <a:pt x="11222" y="1316"/>
                  <a:pt x="11462" y="1462"/>
                  <a:pt x="11545" y="1846"/>
                </a:cubicBezTo>
                <a:cubicBezTo>
                  <a:pt x="11642" y="2291"/>
                  <a:pt x="11465" y="2531"/>
                  <a:pt x="11136" y="2600"/>
                </a:cubicBezTo>
                <a:cubicBezTo>
                  <a:pt x="11089" y="2610"/>
                  <a:pt x="11038" y="2621"/>
                  <a:pt x="11001" y="2622"/>
                </a:cubicBezTo>
                <a:lnTo>
                  <a:pt x="10743" y="1434"/>
                </a:lnTo>
                <a:moveTo>
                  <a:pt x="9337" y="1444"/>
                </a:moveTo>
                <a:cubicBezTo>
                  <a:pt x="8868" y="1546"/>
                  <a:pt x="8653" y="1983"/>
                  <a:pt x="8764" y="2490"/>
                </a:cubicBezTo>
                <a:cubicBezTo>
                  <a:pt x="8871" y="2982"/>
                  <a:pt x="9220" y="3298"/>
                  <a:pt x="9693" y="3195"/>
                </a:cubicBezTo>
                <a:cubicBezTo>
                  <a:pt x="10138" y="3099"/>
                  <a:pt x="10390" y="2728"/>
                  <a:pt x="10261" y="2137"/>
                </a:cubicBezTo>
                <a:cubicBezTo>
                  <a:pt x="10163" y="1685"/>
                  <a:pt x="9833" y="1336"/>
                  <a:pt x="9337" y="1444"/>
                </a:cubicBezTo>
                <a:moveTo>
                  <a:pt x="9385" y="1713"/>
                </a:moveTo>
                <a:cubicBezTo>
                  <a:pt x="9649" y="1656"/>
                  <a:pt x="9835" y="1918"/>
                  <a:pt x="9903" y="2228"/>
                </a:cubicBezTo>
                <a:cubicBezTo>
                  <a:pt x="9977" y="2570"/>
                  <a:pt x="9903" y="2870"/>
                  <a:pt x="9647" y="2926"/>
                </a:cubicBezTo>
                <a:cubicBezTo>
                  <a:pt x="9393" y="2981"/>
                  <a:pt x="9196" y="2738"/>
                  <a:pt x="9123" y="2405"/>
                </a:cubicBezTo>
                <a:cubicBezTo>
                  <a:pt x="9056" y="2094"/>
                  <a:pt x="9115" y="1772"/>
                  <a:pt x="9385" y="1713"/>
                </a:cubicBezTo>
                <a:moveTo>
                  <a:pt x="8266" y="2635"/>
                </a:moveTo>
                <a:cubicBezTo>
                  <a:pt x="8420" y="2537"/>
                  <a:pt x="8527" y="2355"/>
                  <a:pt x="8482" y="2147"/>
                </a:cubicBezTo>
                <a:cubicBezTo>
                  <a:pt x="8383" y="1693"/>
                  <a:pt x="7920" y="1766"/>
                  <a:pt x="7694" y="1815"/>
                </a:cubicBezTo>
                <a:cubicBezTo>
                  <a:pt x="7519" y="1853"/>
                  <a:pt x="7355" y="1905"/>
                  <a:pt x="7240" y="1951"/>
                </a:cubicBezTo>
                <a:lnTo>
                  <a:pt x="7604" y="3624"/>
                </a:lnTo>
                <a:lnTo>
                  <a:pt x="7947" y="3550"/>
                </a:lnTo>
                <a:lnTo>
                  <a:pt x="7797" y="2862"/>
                </a:lnTo>
                <a:lnTo>
                  <a:pt x="7914" y="2837"/>
                </a:lnTo>
                <a:cubicBezTo>
                  <a:pt x="8077" y="2801"/>
                  <a:pt x="8164" y="2854"/>
                  <a:pt x="8258" y="3062"/>
                </a:cubicBezTo>
                <a:cubicBezTo>
                  <a:pt x="8345" y="3258"/>
                  <a:pt x="8421" y="3396"/>
                  <a:pt x="8457" y="3439"/>
                </a:cubicBezTo>
                <a:lnTo>
                  <a:pt x="8812" y="3362"/>
                </a:lnTo>
                <a:cubicBezTo>
                  <a:pt x="8763" y="3305"/>
                  <a:pt x="8672" y="3113"/>
                  <a:pt x="8577" y="2923"/>
                </a:cubicBezTo>
                <a:cubicBezTo>
                  <a:pt x="8498" y="2760"/>
                  <a:pt x="8403" y="2661"/>
                  <a:pt x="8267" y="2642"/>
                </a:cubicBezTo>
                <a:lnTo>
                  <a:pt x="8266" y="2635"/>
                </a:lnTo>
                <a:moveTo>
                  <a:pt x="7745" y="2619"/>
                </a:moveTo>
                <a:lnTo>
                  <a:pt x="7632" y="2103"/>
                </a:lnTo>
                <a:cubicBezTo>
                  <a:pt x="7658" y="2088"/>
                  <a:pt x="7711" y="2072"/>
                  <a:pt x="7788" y="2056"/>
                </a:cubicBezTo>
                <a:cubicBezTo>
                  <a:pt x="7914" y="2028"/>
                  <a:pt x="8095" y="2033"/>
                  <a:pt x="8143" y="2251"/>
                </a:cubicBezTo>
                <a:cubicBezTo>
                  <a:pt x="8178" y="2412"/>
                  <a:pt x="8083" y="2546"/>
                  <a:pt x="7887" y="2588"/>
                </a:cubicBezTo>
                <a:lnTo>
                  <a:pt x="7745" y="2619"/>
                </a:lnTo>
                <a:moveTo>
                  <a:pt x="3651" y="4484"/>
                </a:moveTo>
                <a:lnTo>
                  <a:pt x="3993" y="4410"/>
                </a:lnTo>
                <a:lnTo>
                  <a:pt x="3855" y="3775"/>
                </a:lnTo>
                <a:cubicBezTo>
                  <a:pt x="3892" y="3774"/>
                  <a:pt x="3934" y="3767"/>
                  <a:pt x="3983" y="3756"/>
                </a:cubicBezTo>
                <a:cubicBezTo>
                  <a:pt x="4251" y="3698"/>
                  <a:pt x="4639" y="3505"/>
                  <a:pt x="4537" y="3040"/>
                </a:cubicBezTo>
                <a:cubicBezTo>
                  <a:pt x="4503" y="2883"/>
                  <a:pt x="4408" y="2761"/>
                  <a:pt x="4282" y="2698"/>
                </a:cubicBezTo>
                <a:cubicBezTo>
                  <a:pt x="4148" y="2630"/>
                  <a:pt x="3969" y="2625"/>
                  <a:pt x="3743" y="2674"/>
                </a:cubicBezTo>
                <a:cubicBezTo>
                  <a:pt x="3545" y="2717"/>
                  <a:pt x="3394" y="2766"/>
                  <a:pt x="3287" y="2811"/>
                </a:cubicBezTo>
                <a:lnTo>
                  <a:pt x="3651" y="4484"/>
                </a:lnTo>
                <a:moveTo>
                  <a:pt x="3680" y="2968"/>
                </a:moveTo>
                <a:cubicBezTo>
                  <a:pt x="3708" y="2954"/>
                  <a:pt x="3756" y="2937"/>
                  <a:pt x="3826" y="2922"/>
                </a:cubicBezTo>
                <a:cubicBezTo>
                  <a:pt x="4017" y="2880"/>
                  <a:pt x="4159" y="2949"/>
                  <a:pt x="4198" y="3130"/>
                </a:cubicBezTo>
                <a:cubicBezTo>
                  <a:pt x="4238" y="3313"/>
                  <a:pt x="4137" y="3455"/>
                  <a:pt x="3923" y="3501"/>
                </a:cubicBezTo>
                <a:cubicBezTo>
                  <a:pt x="3871" y="3512"/>
                  <a:pt x="3834" y="3518"/>
                  <a:pt x="3800" y="3519"/>
                </a:cubicBezTo>
                <a:lnTo>
                  <a:pt x="3680" y="2968"/>
                </a:lnTo>
                <a:moveTo>
                  <a:pt x="18" y="4944"/>
                </a:moveTo>
                <a:cubicBezTo>
                  <a:pt x="-6" y="4793"/>
                  <a:pt x="-5" y="4643"/>
                  <a:pt x="17" y="4497"/>
                </a:cubicBezTo>
                <a:cubicBezTo>
                  <a:pt x="44" y="4316"/>
                  <a:pt x="104" y="4142"/>
                  <a:pt x="189" y="3982"/>
                </a:cubicBezTo>
                <a:lnTo>
                  <a:pt x="1006" y="2454"/>
                </a:lnTo>
                <a:lnTo>
                  <a:pt x="1249" y="2640"/>
                </a:lnTo>
                <a:lnTo>
                  <a:pt x="1104" y="2911"/>
                </a:lnTo>
                <a:lnTo>
                  <a:pt x="456" y="4125"/>
                </a:lnTo>
                <a:lnTo>
                  <a:pt x="18" y="4944"/>
                </a:lnTo>
                <a:close/>
              </a:path>
            </a:pathLst>
          </a:custGeom>
          <a:solidFill>
            <a:srgbClr val="e6e7e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"/>
          <p:cNvSpPr/>
          <p:nvPr/>
        </p:nvSpPr>
        <p:spPr>
          <a:xfrm>
            <a:off x="599040" y="388440"/>
            <a:ext cx="340920" cy="433080"/>
          </a:xfrm>
          <a:custGeom>
            <a:avLst/>
            <a:gdLst/>
            <a:ahLst/>
            <a:rect l="0" t="0" r="r" b="b"/>
            <a:pathLst>
              <a:path w="947" h="1203">
                <a:moveTo>
                  <a:pt x="827" y="415"/>
                </a:moveTo>
                <a:cubicBezTo>
                  <a:pt x="864" y="459"/>
                  <a:pt x="895" y="509"/>
                  <a:pt x="916" y="564"/>
                </a:cubicBezTo>
                <a:cubicBezTo>
                  <a:pt x="936" y="615"/>
                  <a:pt x="947" y="671"/>
                  <a:pt x="947" y="730"/>
                </a:cubicBezTo>
                <a:cubicBezTo>
                  <a:pt x="947" y="861"/>
                  <a:pt x="894" y="979"/>
                  <a:pt x="808" y="1065"/>
                </a:cubicBezTo>
                <a:cubicBezTo>
                  <a:pt x="723" y="1151"/>
                  <a:pt x="603" y="1203"/>
                  <a:pt x="473" y="1203"/>
                </a:cubicBezTo>
                <a:cubicBezTo>
                  <a:pt x="342" y="1203"/>
                  <a:pt x="224" y="1151"/>
                  <a:pt x="138" y="1065"/>
                </a:cubicBezTo>
                <a:cubicBezTo>
                  <a:pt x="77" y="1004"/>
                  <a:pt x="32" y="925"/>
                  <a:pt x="12" y="838"/>
                </a:cubicBezTo>
                <a:lnTo>
                  <a:pt x="96" y="739"/>
                </a:lnTo>
                <a:cubicBezTo>
                  <a:pt x="98" y="840"/>
                  <a:pt x="140" y="931"/>
                  <a:pt x="206" y="997"/>
                </a:cubicBezTo>
                <a:cubicBezTo>
                  <a:pt x="274" y="1065"/>
                  <a:pt x="369" y="1107"/>
                  <a:pt x="473" y="1107"/>
                </a:cubicBezTo>
                <a:cubicBezTo>
                  <a:pt x="577" y="1107"/>
                  <a:pt x="671" y="1065"/>
                  <a:pt x="740" y="997"/>
                </a:cubicBezTo>
                <a:cubicBezTo>
                  <a:pt x="808" y="929"/>
                  <a:pt x="851" y="835"/>
                  <a:pt x="851" y="730"/>
                </a:cubicBezTo>
                <a:cubicBezTo>
                  <a:pt x="851" y="683"/>
                  <a:pt x="842" y="639"/>
                  <a:pt x="826" y="598"/>
                </a:cubicBezTo>
                <a:cubicBezTo>
                  <a:pt x="809" y="554"/>
                  <a:pt x="784" y="513"/>
                  <a:pt x="754" y="477"/>
                </a:cubicBezTo>
                <a:lnTo>
                  <a:pt x="535" y="221"/>
                </a:lnTo>
                <a:lnTo>
                  <a:pt x="598" y="147"/>
                </a:lnTo>
                <a:lnTo>
                  <a:pt x="827" y="415"/>
                </a:lnTo>
                <a:moveTo>
                  <a:pt x="0" y="703"/>
                </a:moveTo>
                <a:cubicBezTo>
                  <a:pt x="3" y="654"/>
                  <a:pt x="14" y="608"/>
                  <a:pt x="30" y="564"/>
                </a:cubicBezTo>
                <a:cubicBezTo>
                  <a:pt x="51" y="510"/>
                  <a:pt x="81" y="461"/>
                  <a:pt x="118" y="417"/>
                </a:cubicBezTo>
                <a:lnTo>
                  <a:pt x="473" y="0"/>
                </a:lnTo>
                <a:lnTo>
                  <a:pt x="536" y="74"/>
                </a:lnTo>
                <a:lnTo>
                  <a:pt x="473" y="148"/>
                </a:lnTo>
                <a:lnTo>
                  <a:pt x="191" y="479"/>
                </a:lnTo>
                <a:lnTo>
                  <a:pt x="0" y="703"/>
                </a:lnTo>
                <a:close/>
              </a:path>
            </a:pathLst>
          </a:custGeom>
          <a:solidFill>
            <a:srgbClr val="54a7a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"/>
          <p:cNvSpPr/>
          <p:nvPr/>
        </p:nvSpPr>
        <p:spPr>
          <a:xfrm>
            <a:off x="1014480" y="477360"/>
            <a:ext cx="1492560" cy="203760"/>
          </a:xfrm>
          <a:custGeom>
            <a:avLst/>
            <a:gdLst/>
            <a:ahLst/>
            <a:rect l="0" t="0" r="r" b="b"/>
            <a:pathLst>
              <a:path w="4146" h="566">
                <a:moveTo>
                  <a:pt x="0" y="559"/>
                </a:moveTo>
                <a:lnTo>
                  <a:pt x="110" y="559"/>
                </a:lnTo>
                <a:lnTo>
                  <a:pt x="110" y="353"/>
                </a:lnTo>
                <a:cubicBezTo>
                  <a:pt x="122" y="355"/>
                  <a:pt x="135" y="356"/>
                  <a:pt x="151" y="356"/>
                </a:cubicBezTo>
                <a:cubicBezTo>
                  <a:pt x="238" y="356"/>
                  <a:pt x="370" y="323"/>
                  <a:pt x="370" y="172"/>
                </a:cubicBezTo>
                <a:cubicBezTo>
                  <a:pt x="370" y="121"/>
                  <a:pt x="349" y="76"/>
                  <a:pt x="315" y="48"/>
                </a:cubicBezTo>
                <a:cubicBezTo>
                  <a:pt x="278" y="18"/>
                  <a:pt x="223" y="5"/>
                  <a:pt x="150" y="5"/>
                </a:cubicBezTo>
                <a:cubicBezTo>
                  <a:pt x="85" y="5"/>
                  <a:pt x="36" y="10"/>
                  <a:pt x="0" y="16"/>
                </a:cubicBezTo>
                <a:lnTo>
                  <a:pt x="0" y="559"/>
                </a:lnTo>
                <a:moveTo>
                  <a:pt x="110" y="92"/>
                </a:moveTo>
                <a:cubicBezTo>
                  <a:pt x="120" y="90"/>
                  <a:pt x="136" y="88"/>
                  <a:pt x="159" y="88"/>
                </a:cubicBezTo>
                <a:cubicBezTo>
                  <a:pt x="220" y="88"/>
                  <a:pt x="260" y="118"/>
                  <a:pt x="260" y="177"/>
                </a:cubicBezTo>
                <a:cubicBezTo>
                  <a:pt x="260" y="236"/>
                  <a:pt x="219" y="273"/>
                  <a:pt x="150" y="273"/>
                </a:cubicBezTo>
                <a:cubicBezTo>
                  <a:pt x="133" y="273"/>
                  <a:pt x="121" y="273"/>
                  <a:pt x="110" y="270"/>
                </a:cubicBezTo>
                <a:lnTo>
                  <a:pt x="110" y="92"/>
                </a:lnTo>
                <a:moveTo>
                  <a:pt x="1549" y="298"/>
                </a:moveTo>
                <a:cubicBezTo>
                  <a:pt x="1603" y="278"/>
                  <a:pt x="1649" y="228"/>
                  <a:pt x="1649" y="161"/>
                </a:cubicBezTo>
                <a:cubicBezTo>
                  <a:pt x="1649" y="13"/>
                  <a:pt x="1501" y="5"/>
                  <a:pt x="1428" y="5"/>
                </a:cubicBezTo>
                <a:cubicBezTo>
                  <a:pt x="1371" y="5"/>
                  <a:pt x="1317" y="10"/>
                  <a:pt x="1278" y="16"/>
                </a:cubicBezTo>
                <a:lnTo>
                  <a:pt x="1278" y="559"/>
                </a:lnTo>
                <a:lnTo>
                  <a:pt x="1389" y="559"/>
                </a:lnTo>
                <a:lnTo>
                  <a:pt x="1389" y="336"/>
                </a:lnTo>
                <a:lnTo>
                  <a:pt x="1427" y="336"/>
                </a:lnTo>
                <a:cubicBezTo>
                  <a:pt x="1480" y="336"/>
                  <a:pt x="1503" y="358"/>
                  <a:pt x="1518" y="429"/>
                </a:cubicBezTo>
                <a:cubicBezTo>
                  <a:pt x="1532" y="495"/>
                  <a:pt x="1546" y="543"/>
                  <a:pt x="1554" y="559"/>
                </a:cubicBezTo>
                <a:lnTo>
                  <a:pt x="1669" y="559"/>
                </a:lnTo>
                <a:cubicBezTo>
                  <a:pt x="1658" y="538"/>
                  <a:pt x="1643" y="472"/>
                  <a:pt x="1626" y="407"/>
                </a:cubicBezTo>
                <a:cubicBezTo>
                  <a:pt x="1612" y="352"/>
                  <a:pt x="1590" y="315"/>
                  <a:pt x="1549" y="300"/>
                </a:cubicBezTo>
                <a:lnTo>
                  <a:pt x="1549" y="298"/>
                </a:lnTo>
                <a:moveTo>
                  <a:pt x="1389" y="258"/>
                </a:moveTo>
                <a:lnTo>
                  <a:pt x="1389" y="91"/>
                </a:lnTo>
                <a:cubicBezTo>
                  <a:pt x="1398" y="88"/>
                  <a:pt x="1416" y="85"/>
                  <a:pt x="1440" y="85"/>
                </a:cubicBezTo>
                <a:cubicBezTo>
                  <a:pt x="1481" y="85"/>
                  <a:pt x="1537" y="100"/>
                  <a:pt x="1537" y="171"/>
                </a:cubicBezTo>
                <a:cubicBezTo>
                  <a:pt x="1537" y="223"/>
                  <a:pt x="1498" y="258"/>
                  <a:pt x="1435" y="258"/>
                </a:cubicBezTo>
                <a:lnTo>
                  <a:pt x="1389" y="258"/>
                </a:lnTo>
                <a:moveTo>
                  <a:pt x="1960" y="0"/>
                </a:moveTo>
                <a:cubicBezTo>
                  <a:pt x="1808" y="0"/>
                  <a:pt x="1713" y="122"/>
                  <a:pt x="1713" y="286"/>
                </a:cubicBezTo>
                <a:cubicBezTo>
                  <a:pt x="1713" y="445"/>
                  <a:pt x="1799" y="566"/>
                  <a:pt x="1952" y="566"/>
                </a:cubicBezTo>
                <a:cubicBezTo>
                  <a:pt x="2096" y="566"/>
                  <a:pt x="2199" y="469"/>
                  <a:pt x="2199" y="278"/>
                </a:cubicBezTo>
                <a:cubicBezTo>
                  <a:pt x="2199" y="131"/>
                  <a:pt x="2121" y="0"/>
                  <a:pt x="1960" y="0"/>
                </a:cubicBezTo>
                <a:moveTo>
                  <a:pt x="1957" y="88"/>
                </a:moveTo>
                <a:cubicBezTo>
                  <a:pt x="2042" y="88"/>
                  <a:pt x="2082" y="181"/>
                  <a:pt x="2082" y="282"/>
                </a:cubicBezTo>
                <a:cubicBezTo>
                  <a:pt x="2082" y="392"/>
                  <a:pt x="2039" y="480"/>
                  <a:pt x="1956" y="480"/>
                </a:cubicBezTo>
                <a:cubicBezTo>
                  <a:pt x="1874" y="480"/>
                  <a:pt x="1830" y="392"/>
                  <a:pt x="1830" y="284"/>
                </a:cubicBezTo>
                <a:cubicBezTo>
                  <a:pt x="1830" y="183"/>
                  <a:pt x="1869" y="88"/>
                  <a:pt x="1957" y="88"/>
                </a:cubicBezTo>
                <a:moveTo>
                  <a:pt x="2284" y="556"/>
                </a:moveTo>
                <a:cubicBezTo>
                  <a:pt x="2314" y="560"/>
                  <a:pt x="2357" y="564"/>
                  <a:pt x="2410" y="564"/>
                </a:cubicBezTo>
                <a:cubicBezTo>
                  <a:pt x="2511" y="564"/>
                  <a:pt x="2592" y="542"/>
                  <a:pt x="2645" y="497"/>
                </a:cubicBezTo>
                <a:cubicBezTo>
                  <a:pt x="2689" y="459"/>
                  <a:pt x="2732" y="390"/>
                  <a:pt x="2732" y="273"/>
                </a:cubicBezTo>
                <a:cubicBezTo>
                  <a:pt x="2732" y="173"/>
                  <a:pt x="2700" y="106"/>
                  <a:pt x="2645" y="62"/>
                </a:cubicBezTo>
                <a:cubicBezTo>
                  <a:pt x="2596" y="24"/>
                  <a:pt x="2531" y="5"/>
                  <a:pt x="2434" y="5"/>
                </a:cubicBezTo>
                <a:cubicBezTo>
                  <a:pt x="2378" y="5"/>
                  <a:pt x="2325" y="9"/>
                  <a:pt x="2284" y="16"/>
                </a:cubicBezTo>
                <a:lnTo>
                  <a:pt x="2284" y="556"/>
                </a:lnTo>
                <a:moveTo>
                  <a:pt x="2395" y="93"/>
                </a:moveTo>
                <a:cubicBezTo>
                  <a:pt x="2407" y="91"/>
                  <a:pt x="2424" y="89"/>
                  <a:pt x="2448" y="89"/>
                </a:cubicBezTo>
                <a:cubicBezTo>
                  <a:pt x="2551" y="89"/>
                  <a:pt x="2615" y="150"/>
                  <a:pt x="2615" y="274"/>
                </a:cubicBezTo>
                <a:cubicBezTo>
                  <a:pt x="2615" y="418"/>
                  <a:pt x="2544" y="480"/>
                  <a:pt x="2438" y="479"/>
                </a:cubicBezTo>
                <a:cubicBezTo>
                  <a:pt x="2423" y="479"/>
                  <a:pt x="2406" y="479"/>
                  <a:pt x="2395" y="477"/>
                </a:cubicBezTo>
                <a:lnTo>
                  <a:pt x="2395" y="93"/>
                </a:lnTo>
                <a:moveTo>
                  <a:pt x="3231" y="9"/>
                </a:moveTo>
                <a:lnTo>
                  <a:pt x="3120" y="9"/>
                </a:lnTo>
                <a:lnTo>
                  <a:pt x="3120" y="341"/>
                </a:lnTo>
                <a:cubicBezTo>
                  <a:pt x="3120" y="439"/>
                  <a:pt x="3083" y="479"/>
                  <a:pt x="3022" y="479"/>
                </a:cubicBezTo>
                <a:cubicBezTo>
                  <a:pt x="2965" y="479"/>
                  <a:pt x="2927" y="437"/>
                  <a:pt x="2927" y="341"/>
                </a:cubicBezTo>
                <a:lnTo>
                  <a:pt x="2927" y="9"/>
                </a:lnTo>
                <a:lnTo>
                  <a:pt x="2815" y="9"/>
                </a:lnTo>
                <a:lnTo>
                  <a:pt x="2815" y="332"/>
                </a:lnTo>
                <a:cubicBezTo>
                  <a:pt x="2815" y="493"/>
                  <a:pt x="2889" y="566"/>
                  <a:pt x="3019" y="566"/>
                </a:cubicBezTo>
                <a:cubicBezTo>
                  <a:pt x="3151" y="566"/>
                  <a:pt x="3231" y="492"/>
                  <a:pt x="3231" y="331"/>
                </a:cubicBezTo>
                <a:lnTo>
                  <a:pt x="3231" y="9"/>
                </a:lnTo>
                <a:moveTo>
                  <a:pt x="3698" y="460"/>
                </a:moveTo>
                <a:cubicBezTo>
                  <a:pt x="3676" y="469"/>
                  <a:pt x="3639" y="476"/>
                  <a:pt x="3604" y="476"/>
                </a:cubicBezTo>
                <a:cubicBezTo>
                  <a:pt x="3499" y="476"/>
                  <a:pt x="3432" y="410"/>
                  <a:pt x="3432" y="285"/>
                </a:cubicBezTo>
                <a:cubicBezTo>
                  <a:pt x="3432" y="153"/>
                  <a:pt x="3509" y="91"/>
                  <a:pt x="3605" y="91"/>
                </a:cubicBezTo>
                <a:cubicBezTo>
                  <a:pt x="3645" y="91"/>
                  <a:pt x="3675" y="99"/>
                  <a:pt x="3697" y="108"/>
                </a:cubicBezTo>
                <a:lnTo>
                  <a:pt x="3719" y="22"/>
                </a:lnTo>
                <a:cubicBezTo>
                  <a:pt x="3703" y="13"/>
                  <a:pt x="3662" y="1"/>
                  <a:pt x="3599" y="1"/>
                </a:cubicBezTo>
                <a:cubicBezTo>
                  <a:pt x="3446" y="1"/>
                  <a:pt x="3314" y="99"/>
                  <a:pt x="3314" y="291"/>
                </a:cubicBezTo>
                <a:cubicBezTo>
                  <a:pt x="3314" y="454"/>
                  <a:pt x="3412" y="566"/>
                  <a:pt x="3586" y="566"/>
                </a:cubicBezTo>
                <a:cubicBezTo>
                  <a:pt x="3645" y="566"/>
                  <a:pt x="3692" y="555"/>
                  <a:pt x="3714" y="545"/>
                </a:cubicBezTo>
                <a:lnTo>
                  <a:pt x="3698" y="460"/>
                </a:lnTo>
                <a:moveTo>
                  <a:pt x="4146" y="9"/>
                </a:moveTo>
                <a:lnTo>
                  <a:pt x="3749" y="9"/>
                </a:lnTo>
                <a:lnTo>
                  <a:pt x="3749" y="101"/>
                </a:lnTo>
                <a:lnTo>
                  <a:pt x="3891" y="101"/>
                </a:lnTo>
                <a:lnTo>
                  <a:pt x="3891" y="559"/>
                </a:lnTo>
                <a:lnTo>
                  <a:pt x="4003" y="559"/>
                </a:lnTo>
                <a:lnTo>
                  <a:pt x="4003" y="101"/>
                </a:lnTo>
                <a:lnTo>
                  <a:pt x="4146" y="101"/>
                </a:lnTo>
                <a:lnTo>
                  <a:pt x="4146" y="9"/>
                </a:lnTo>
                <a:close/>
              </a:path>
            </a:pathLst>
          </a:custGeom>
          <a:solidFill>
            <a:srgbClr val="231f2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"/>
          <p:cNvSpPr/>
          <p:nvPr/>
        </p:nvSpPr>
        <p:spPr>
          <a:xfrm>
            <a:off x="1177200" y="480600"/>
            <a:ext cx="274320" cy="198000"/>
          </a:xfrm>
          <a:custGeom>
            <a:avLst/>
            <a:gdLst/>
            <a:ahLst/>
            <a:rect l="0" t="0" r="r" b="b"/>
            <a:pathLst>
              <a:path w="762" h="550">
                <a:moveTo>
                  <a:pt x="325" y="461"/>
                </a:moveTo>
                <a:lnTo>
                  <a:pt x="112" y="461"/>
                </a:lnTo>
                <a:lnTo>
                  <a:pt x="112" y="309"/>
                </a:lnTo>
                <a:lnTo>
                  <a:pt x="302" y="309"/>
                </a:lnTo>
                <a:lnTo>
                  <a:pt x="302" y="222"/>
                </a:lnTo>
                <a:lnTo>
                  <a:pt x="112" y="222"/>
                </a:lnTo>
                <a:lnTo>
                  <a:pt x="112" y="89"/>
                </a:lnTo>
                <a:lnTo>
                  <a:pt x="313" y="89"/>
                </a:lnTo>
                <a:lnTo>
                  <a:pt x="313" y="0"/>
                </a:lnTo>
                <a:lnTo>
                  <a:pt x="0" y="0"/>
                </a:lnTo>
                <a:lnTo>
                  <a:pt x="0" y="550"/>
                </a:lnTo>
                <a:lnTo>
                  <a:pt x="325" y="550"/>
                </a:lnTo>
                <a:lnTo>
                  <a:pt x="325" y="461"/>
                </a:lnTo>
                <a:moveTo>
                  <a:pt x="762" y="0"/>
                </a:moveTo>
                <a:lnTo>
                  <a:pt x="364" y="0"/>
                </a:lnTo>
                <a:lnTo>
                  <a:pt x="364" y="92"/>
                </a:lnTo>
                <a:lnTo>
                  <a:pt x="507" y="92"/>
                </a:lnTo>
                <a:lnTo>
                  <a:pt x="507" y="550"/>
                </a:lnTo>
                <a:lnTo>
                  <a:pt x="618" y="550"/>
                </a:lnTo>
                <a:lnTo>
                  <a:pt x="618" y="92"/>
                </a:lnTo>
                <a:lnTo>
                  <a:pt x="762" y="92"/>
                </a:lnTo>
                <a:lnTo>
                  <a:pt x="762" y="0"/>
                </a:lnTo>
                <a:close/>
              </a:path>
            </a:pathLst>
          </a:custGeom>
          <a:solidFill>
            <a:srgbClr val="54a7a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"/>
          <p:cNvSpPr/>
          <p:nvPr/>
        </p:nvSpPr>
        <p:spPr>
          <a:xfrm>
            <a:off x="1007640" y="735840"/>
            <a:ext cx="1339560" cy="119520"/>
          </a:xfrm>
          <a:custGeom>
            <a:avLst/>
            <a:gdLst/>
            <a:ahLst/>
            <a:rect l="0" t="0" r="r" b="b"/>
            <a:pathLst>
              <a:path w="3721" h="332">
                <a:moveTo>
                  <a:pt x="0" y="257"/>
                </a:moveTo>
                <a:lnTo>
                  <a:pt x="37" y="257"/>
                </a:lnTo>
                <a:lnTo>
                  <a:pt x="37" y="161"/>
                </a:lnTo>
                <a:cubicBezTo>
                  <a:pt x="43" y="163"/>
                  <a:pt x="50" y="163"/>
                  <a:pt x="57" y="163"/>
                </a:cubicBezTo>
                <a:cubicBezTo>
                  <a:pt x="101" y="163"/>
                  <a:pt x="149" y="142"/>
                  <a:pt x="149" y="82"/>
                </a:cubicBezTo>
                <a:cubicBezTo>
                  <a:pt x="149" y="60"/>
                  <a:pt x="141" y="41"/>
                  <a:pt x="127" y="29"/>
                </a:cubicBezTo>
                <a:cubicBezTo>
                  <a:pt x="112" y="16"/>
                  <a:pt x="89" y="10"/>
                  <a:pt x="59" y="10"/>
                </a:cubicBezTo>
                <a:cubicBezTo>
                  <a:pt x="34" y="10"/>
                  <a:pt x="14" y="12"/>
                  <a:pt x="0" y="14"/>
                </a:cubicBezTo>
                <a:lnTo>
                  <a:pt x="0" y="257"/>
                </a:lnTo>
                <a:moveTo>
                  <a:pt x="37" y="41"/>
                </a:moveTo>
                <a:cubicBezTo>
                  <a:pt x="41" y="40"/>
                  <a:pt x="50" y="39"/>
                  <a:pt x="61" y="39"/>
                </a:cubicBezTo>
                <a:cubicBezTo>
                  <a:pt x="91" y="39"/>
                  <a:pt x="112" y="54"/>
                  <a:pt x="112" y="84"/>
                </a:cubicBezTo>
                <a:cubicBezTo>
                  <a:pt x="112" y="116"/>
                  <a:pt x="91" y="133"/>
                  <a:pt x="57" y="133"/>
                </a:cubicBezTo>
                <a:cubicBezTo>
                  <a:pt x="49" y="133"/>
                  <a:pt x="42" y="133"/>
                  <a:pt x="37" y="132"/>
                </a:cubicBezTo>
                <a:lnTo>
                  <a:pt x="37" y="41"/>
                </a:lnTo>
                <a:moveTo>
                  <a:pt x="308" y="224"/>
                </a:moveTo>
                <a:cubicBezTo>
                  <a:pt x="296" y="229"/>
                  <a:pt x="283" y="232"/>
                  <a:pt x="263" y="232"/>
                </a:cubicBezTo>
                <a:cubicBezTo>
                  <a:pt x="236" y="232"/>
                  <a:pt x="211" y="217"/>
                  <a:pt x="210" y="178"/>
                </a:cubicBezTo>
                <a:lnTo>
                  <a:pt x="322" y="178"/>
                </a:lnTo>
                <a:cubicBezTo>
                  <a:pt x="323" y="173"/>
                  <a:pt x="323" y="168"/>
                  <a:pt x="323" y="162"/>
                </a:cubicBezTo>
                <a:cubicBezTo>
                  <a:pt x="323" y="118"/>
                  <a:pt x="303" y="76"/>
                  <a:pt x="253" y="76"/>
                </a:cubicBezTo>
                <a:cubicBezTo>
                  <a:pt x="204" y="76"/>
                  <a:pt x="174" y="119"/>
                  <a:pt x="174" y="172"/>
                </a:cubicBezTo>
                <a:cubicBezTo>
                  <a:pt x="174" y="225"/>
                  <a:pt x="205" y="261"/>
                  <a:pt x="258" y="261"/>
                </a:cubicBezTo>
                <a:cubicBezTo>
                  <a:pt x="282" y="261"/>
                  <a:pt x="301" y="256"/>
                  <a:pt x="314" y="250"/>
                </a:cubicBezTo>
                <a:lnTo>
                  <a:pt x="308" y="224"/>
                </a:lnTo>
                <a:moveTo>
                  <a:pt x="210" y="151"/>
                </a:moveTo>
                <a:cubicBezTo>
                  <a:pt x="212" y="131"/>
                  <a:pt x="224" y="103"/>
                  <a:pt x="251" y="103"/>
                </a:cubicBezTo>
                <a:cubicBezTo>
                  <a:pt x="279" y="103"/>
                  <a:pt x="288" y="130"/>
                  <a:pt x="288" y="151"/>
                </a:cubicBezTo>
                <a:lnTo>
                  <a:pt x="210" y="151"/>
                </a:lnTo>
                <a:moveTo>
                  <a:pt x="366" y="80"/>
                </a:moveTo>
                <a:lnTo>
                  <a:pt x="341" y="80"/>
                </a:lnTo>
                <a:lnTo>
                  <a:pt x="341" y="109"/>
                </a:lnTo>
                <a:lnTo>
                  <a:pt x="366" y="109"/>
                </a:lnTo>
                <a:lnTo>
                  <a:pt x="366" y="200"/>
                </a:lnTo>
                <a:cubicBezTo>
                  <a:pt x="366" y="223"/>
                  <a:pt x="370" y="238"/>
                  <a:pt x="379" y="247"/>
                </a:cubicBezTo>
                <a:cubicBezTo>
                  <a:pt x="387" y="256"/>
                  <a:pt x="399" y="261"/>
                  <a:pt x="414" y="261"/>
                </a:cubicBezTo>
                <a:cubicBezTo>
                  <a:pt x="426" y="261"/>
                  <a:pt x="436" y="259"/>
                  <a:pt x="443" y="257"/>
                </a:cubicBezTo>
                <a:lnTo>
                  <a:pt x="442" y="228"/>
                </a:lnTo>
                <a:cubicBezTo>
                  <a:pt x="437" y="229"/>
                  <a:pt x="433" y="230"/>
                  <a:pt x="425" y="230"/>
                </a:cubicBezTo>
                <a:cubicBezTo>
                  <a:pt x="410" y="230"/>
                  <a:pt x="403" y="220"/>
                  <a:pt x="403" y="198"/>
                </a:cubicBezTo>
                <a:lnTo>
                  <a:pt x="403" y="109"/>
                </a:lnTo>
                <a:lnTo>
                  <a:pt x="445" y="109"/>
                </a:lnTo>
                <a:lnTo>
                  <a:pt x="445" y="80"/>
                </a:lnTo>
                <a:lnTo>
                  <a:pt x="403" y="80"/>
                </a:lnTo>
                <a:lnTo>
                  <a:pt x="403" y="37"/>
                </a:lnTo>
                <a:lnTo>
                  <a:pt x="366" y="48"/>
                </a:lnTo>
                <a:lnTo>
                  <a:pt x="366" y="80"/>
                </a:lnTo>
                <a:moveTo>
                  <a:pt x="565" y="77"/>
                </a:moveTo>
                <a:cubicBezTo>
                  <a:pt x="562" y="76"/>
                  <a:pt x="560" y="76"/>
                  <a:pt x="556" y="76"/>
                </a:cubicBezTo>
                <a:cubicBezTo>
                  <a:pt x="537" y="76"/>
                  <a:pt x="518" y="90"/>
                  <a:pt x="510" y="113"/>
                </a:cubicBezTo>
                <a:lnTo>
                  <a:pt x="509" y="113"/>
                </a:lnTo>
                <a:lnTo>
                  <a:pt x="508" y="80"/>
                </a:lnTo>
                <a:lnTo>
                  <a:pt x="475" y="80"/>
                </a:lnTo>
                <a:cubicBezTo>
                  <a:pt x="476" y="96"/>
                  <a:pt x="477" y="114"/>
                  <a:pt x="477" y="135"/>
                </a:cubicBezTo>
                <a:lnTo>
                  <a:pt x="477" y="257"/>
                </a:lnTo>
                <a:lnTo>
                  <a:pt x="514" y="257"/>
                </a:lnTo>
                <a:lnTo>
                  <a:pt x="514" y="164"/>
                </a:lnTo>
                <a:cubicBezTo>
                  <a:pt x="514" y="133"/>
                  <a:pt x="529" y="113"/>
                  <a:pt x="554" y="113"/>
                </a:cubicBezTo>
                <a:cubicBezTo>
                  <a:pt x="559" y="113"/>
                  <a:pt x="562" y="113"/>
                  <a:pt x="565" y="114"/>
                </a:cubicBezTo>
                <a:lnTo>
                  <a:pt x="565" y="77"/>
                </a:lnTo>
                <a:moveTo>
                  <a:pt x="666" y="76"/>
                </a:moveTo>
                <a:cubicBezTo>
                  <a:pt x="619" y="76"/>
                  <a:pt x="583" y="111"/>
                  <a:pt x="583" y="170"/>
                </a:cubicBezTo>
                <a:cubicBezTo>
                  <a:pt x="583" y="227"/>
                  <a:pt x="618" y="261"/>
                  <a:pt x="664" y="261"/>
                </a:cubicBezTo>
                <a:cubicBezTo>
                  <a:pt x="703" y="261"/>
                  <a:pt x="746" y="234"/>
                  <a:pt x="746" y="168"/>
                </a:cubicBezTo>
                <a:cubicBezTo>
                  <a:pt x="746" y="114"/>
                  <a:pt x="714" y="76"/>
                  <a:pt x="666" y="76"/>
                </a:cubicBezTo>
                <a:moveTo>
                  <a:pt x="708" y="169"/>
                </a:moveTo>
                <a:cubicBezTo>
                  <a:pt x="708" y="204"/>
                  <a:pt x="691" y="233"/>
                  <a:pt x="664" y="233"/>
                </a:cubicBezTo>
                <a:cubicBezTo>
                  <a:pt x="637" y="233"/>
                  <a:pt x="621" y="204"/>
                  <a:pt x="621" y="169"/>
                </a:cubicBezTo>
                <a:cubicBezTo>
                  <a:pt x="621" y="139"/>
                  <a:pt x="633" y="104"/>
                  <a:pt x="665" y="104"/>
                </a:cubicBezTo>
                <a:cubicBezTo>
                  <a:pt x="696" y="104"/>
                  <a:pt x="708" y="140"/>
                  <a:pt x="708" y="169"/>
                </a:cubicBezTo>
                <a:moveTo>
                  <a:pt x="896" y="224"/>
                </a:moveTo>
                <a:cubicBezTo>
                  <a:pt x="888" y="228"/>
                  <a:pt x="878" y="231"/>
                  <a:pt x="863" y="231"/>
                </a:cubicBezTo>
                <a:cubicBezTo>
                  <a:pt x="832" y="231"/>
                  <a:pt x="810" y="208"/>
                  <a:pt x="810" y="169"/>
                </a:cubicBezTo>
                <a:cubicBezTo>
                  <a:pt x="810" y="135"/>
                  <a:pt x="829" y="106"/>
                  <a:pt x="863" y="106"/>
                </a:cubicBezTo>
                <a:cubicBezTo>
                  <a:pt x="878" y="106"/>
                  <a:pt x="889" y="110"/>
                  <a:pt x="895" y="114"/>
                </a:cubicBezTo>
                <a:lnTo>
                  <a:pt x="902" y="84"/>
                </a:lnTo>
                <a:cubicBezTo>
                  <a:pt x="895" y="80"/>
                  <a:pt x="880" y="76"/>
                  <a:pt x="863" y="76"/>
                </a:cubicBezTo>
                <a:cubicBezTo>
                  <a:pt x="806" y="76"/>
                  <a:pt x="772" y="117"/>
                  <a:pt x="772" y="171"/>
                </a:cubicBezTo>
                <a:cubicBezTo>
                  <a:pt x="772" y="226"/>
                  <a:pt x="805" y="261"/>
                  <a:pt x="856" y="261"/>
                </a:cubicBezTo>
                <a:cubicBezTo>
                  <a:pt x="877" y="261"/>
                  <a:pt x="893" y="256"/>
                  <a:pt x="902" y="252"/>
                </a:cubicBezTo>
                <a:lnTo>
                  <a:pt x="896" y="224"/>
                </a:lnTo>
                <a:moveTo>
                  <a:pt x="1080" y="151"/>
                </a:moveTo>
                <a:cubicBezTo>
                  <a:pt x="1080" y="94"/>
                  <a:pt x="1050" y="76"/>
                  <a:pt x="1023" y="76"/>
                </a:cubicBezTo>
                <a:cubicBezTo>
                  <a:pt x="1004" y="76"/>
                  <a:pt x="984" y="86"/>
                  <a:pt x="973" y="104"/>
                </a:cubicBezTo>
                <a:lnTo>
                  <a:pt x="972" y="104"/>
                </a:lnTo>
                <a:lnTo>
                  <a:pt x="972" y="0"/>
                </a:lnTo>
                <a:lnTo>
                  <a:pt x="935" y="0"/>
                </a:lnTo>
                <a:lnTo>
                  <a:pt x="935" y="257"/>
                </a:lnTo>
                <a:lnTo>
                  <a:pt x="972" y="257"/>
                </a:lnTo>
                <a:lnTo>
                  <a:pt x="972" y="149"/>
                </a:lnTo>
                <a:cubicBezTo>
                  <a:pt x="972" y="123"/>
                  <a:pt x="991" y="107"/>
                  <a:pt x="1010" y="107"/>
                </a:cubicBezTo>
                <a:cubicBezTo>
                  <a:pt x="1035" y="107"/>
                  <a:pt x="1043" y="129"/>
                  <a:pt x="1043" y="154"/>
                </a:cubicBezTo>
                <a:lnTo>
                  <a:pt x="1043" y="257"/>
                </a:lnTo>
                <a:lnTo>
                  <a:pt x="1080" y="257"/>
                </a:lnTo>
                <a:lnTo>
                  <a:pt x="1080" y="151"/>
                </a:lnTo>
                <a:moveTo>
                  <a:pt x="1250" y="224"/>
                </a:moveTo>
                <a:cubicBezTo>
                  <a:pt x="1238" y="229"/>
                  <a:pt x="1225" y="232"/>
                  <a:pt x="1205" y="232"/>
                </a:cubicBezTo>
                <a:cubicBezTo>
                  <a:pt x="1178" y="232"/>
                  <a:pt x="1153" y="217"/>
                  <a:pt x="1152" y="178"/>
                </a:cubicBezTo>
                <a:lnTo>
                  <a:pt x="1264" y="178"/>
                </a:lnTo>
                <a:cubicBezTo>
                  <a:pt x="1265" y="173"/>
                  <a:pt x="1265" y="168"/>
                  <a:pt x="1265" y="162"/>
                </a:cubicBezTo>
                <a:cubicBezTo>
                  <a:pt x="1265" y="118"/>
                  <a:pt x="1245" y="76"/>
                  <a:pt x="1195" y="76"/>
                </a:cubicBezTo>
                <a:cubicBezTo>
                  <a:pt x="1146" y="76"/>
                  <a:pt x="1116" y="119"/>
                  <a:pt x="1116" y="172"/>
                </a:cubicBezTo>
                <a:cubicBezTo>
                  <a:pt x="1116" y="225"/>
                  <a:pt x="1147" y="261"/>
                  <a:pt x="1200" y="261"/>
                </a:cubicBezTo>
                <a:cubicBezTo>
                  <a:pt x="1224" y="261"/>
                  <a:pt x="1243" y="256"/>
                  <a:pt x="1256" y="250"/>
                </a:cubicBezTo>
                <a:lnTo>
                  <a:pt x="1250" y="224"/>
                </a:lnTo>
                <a:moveTo>
                  <a:pt x="1152" y="151"/>
                </a:moveTo>
                <a:cubicBezTo>
                  <a:pt x="1154" y="131"/>
                  <a:pt x="1166" y="103"/>
                  <a:pt x="1193" y="103"/>
                </a:cubicBezTo>
                <a:cubicBezTo>
                  <a:pt x="1221" y="103"/>
                  <a:pt x="1230" y="130"/>
                  <a:pt x="1230" y="151"/>
                </a:cubicBezTo>
                <a:lnTo>
                  <a:pt x="1152" y="151"/>
                </a:lnTo>
                <a:moveTo>
                  <a:pt x="1543" y="151"/>
                </a:moveTo>
                <a:cubicBezTo>
                  <a:pt x="1543" y="94"/>
                  <a:pt x="1514" y="76"/>
                  <a:pt x="1488" y="76"/>
                </a:cubicBezTo>
                <a:cubicBezTo>
                  <a:pt x="1462" y="76"/>
                  <a:pt x="1445" y="89"/>
                  <a:pt x="1433" y="109"/>
                </a:cubicBezTo>
                <a:lnTo>
                  <a:pt x="1432" y="109"/>
                </a:lnTo>
                <a:cubicBezTo>
                  <a:pt x="1425" y="89"/>
                  <a:pt x="1408" y="76"/>
                  <a:pt x="1386" y="76"/>
                </a:cubicBezTo>
                <a:cubicBezTo>
                  <a:pt x="1359" y="76"/>
                  <a:pt x="1343" y="91"/>
                  <a:pt x="1334" y="106"/>
                </a:cubicBezTo>
                <a:lnTo>
                  <a:pt x="1333" y="106"/>
                </a:lnTo>
                <a:lnTo>
                  <a:pt x="1331" y="80"/>
                </a:lnTo>
                <a:lnTo>
                  <a:pt x="1299" y="80"/>
                </a:lnTo>
                <a:cubicBezTo>
                  <a:pt x="1300" y="95"/>
                  <a:pt x="1301" y="111"/>
                  <a:pt x="1301" y="131"/>
                </a:cubicBezTo>
                <a:lnTo>
                  <a:pt x="1301" y="257"/>
                </a:lnTo>
                <a:lnTo>
                  <a:pt x="1337" y="257"/>
                </a:lnTo>
                <a:lnTo>
                  <a:pt x="1337" y="150"/>
                </a:lnTo>
                <a:cubicBezTo>
                  <a:pt x="1337" y="123"/>
                  <a:pt x="1356" y="107"/>
                  <a:pt x="1373" y="107"/>
                </a:cubicBezTo>
                <a:cubicBezTo>
                  <a:pt x="1394" y="107"/>
                  <a:pt x="1403" y="126"/>
                  <a:pt x="1403" y="151"/>
                </a:cubicBezTo>
                <a:lnTo>
                  <a:pt x="1403" y="257"/>
                </a:lnTo>
                <a:lnTo>
                  <a:pt x="1440" y="257"/>
                </a:lnTo>
                <a:lnTo>
                  <a:pt x="1440" y="149"/>
                </a:lnTo>
                <a:cubicBezTo>
                  <a:pt x="1440" y="123"/>
                  <a:pt x="1457" y="107"/>
                  <a:pt x="1474" y="107"/>
                </a:cubicBezTo>
                <a:cubicBezTo>
                  <a:pt x="1496" y="107"/>
                  <a:pt x="1506" y="127"/>
                  <a:pt x="1506" y="157"/>
                </a:cubicBezTo>
                <a:lnTo>
                  <a:pt x="1506" y="257"/>
                </a:lnTo>
                <a:lnTo>
                  <a:pt x="1543" y="257"/>
                </a:lnTo>
                <a:lnTo>
                  <a:pt x="1543" y="151"/>
                </a:lnTo>
                <a:moveTo>
                  <a:pt x="1629" y="31"/>
                </a:moveTo>
                <a:cubicBezTo>
                  <a:pt x="1629" y="19"/>
                  <a:pt x="1621" y="10"/>
                  <a:pt x="1608" y="10"/>
                </a:cubicBezTo>
                <a:cubicBezTo>
                  <a:pt x="1595" y="10"/>
                  <a:pt x="1586" y="19"/>
                  <a:pt x="1586" y="31"/>
                </a:cubicBezTo>
                <a:cubicBezTo>
                  <a:pt x="1586" y="43"/>
                  <a:pt x="1595" y="53"/>
                  <a:pt x="1607" y="53"/>
                </a:cubicBezTo>
                <a:cubicBezTo>
                  <a:pt x="1621" y="53"/>
                  <a:pt x="1629" y="43"/>
                  <a:pt x="1629" y="31"/>
                </a:cubicBezTo>
                <a:moveTo>
                  <a:pt x="1626" y="80"/>
                </a:moveTo>
                <a:lnTo>
                  <a:pt x="1589" y="80"/>
                </a:lnTo>
                <a:lnTo>
                  <a:pt x="1589" y="257"/>
                </a:lnTo>
                <a:lnTo>
                  <a:pt x="1626" y="257"/>
                </a:lnTo>
                <a:lnTo>
                  <a:pt x="1626" y="80"/>
                </a:lnTo>
                <a:moveTo>
                  <a:pt x="1787" y="224"/>
                </a:moveTo>
                <a:cubicBezTo>
                  <a:pt x="1779" y="228"/>
                  <a:pt x="1769" y="231"/>
                  <a:pt x="1754" y="231"/>
                </a:cubicBezTo>
                <a:cubicBezTo>
                  <a:pt x="1723" y="231"/>
                  <a:pt x="1701" y="208"/>
                  <a:pt x="1701" y="169"/>
                </a:cubicBezTo>
                <a:cubicBezTo>
                  <a:pt x="1701" y="135"/>
                  <a:pt x="1720" y="106"/>
                  <a:pt x="1754" y="106"/>
                </a:cubicBezTo>
                <a:cubicBezTo>
                  <a:pt x="1769" y="106"/>
                  <a:pt x="1780" y="110"/>
                  <a:pt x="1786" y="114"/>
                </a:cubicBezTo>
                <a:lnTo>
                  <a:pt x="1793" y="84"/>
                </a:lnTo>
                <a:cubicBezTo>
                  <a:pt x="1786" y="80"/>
                  <a:pt x="1771" y="76"/>
                  <a:pt x="1754" y="76"/>
                </a:cubicBezTo>
                <a:cubicBezTo>
                  <a:pt x="1697" y="76"/>
                  <a:pt x="1663" y="117"/>
                  <a:pt x="1663" y="171"/>
                </a:cubicBezTo>
                <a:cubicBezTo>
                  <a:pt x="1663" y="226"/>
                  <a:pt x="1696" y="261"/>
                  <a:pt x="1747" y="261"/>
                </a:cubicBezTo>
                <a:cubicBezTo>
                  <a:pt x="1767" y="261"/>
                  <a:pt x="1784" y="256"/>
                  <a:pt x="1792" y="252"/>
                </a:cubicBezTo>
                <a:lnTo>
                  <a:pt x="1787" y="224"/>
                </a:lnTo>
                <a:moveTo>
                  <a:pt x="1949" y="149"/>
                </a:moveTo>
                <a:cubicBezTo>
                  <a:pt x="1949" y="111"/>
                  <a:pt x="1935" y="76"/>
                  <a:pt x="1883" y="76"/>
                </a:cubicBezTo>
                <a:cubicBezTo>
                  <a:pt x="1859" y="76"/>
                  <a:pt x="1838" y="83"/>
                  <a:pt x="1826" y="91"/>
                </a:cubicBezTo>
                <a:lnTo>
                  <a:pt x="1834" y="117"/>
                </a:lnTo>
                <a:cubicBezTo>
                  <a:pt x="1845" y="109"/>
                  <a:pt x="1861" y="103"/>
                  <a:pt x="1876" y="103"/>
                </a:cubicBezTo>
                <a:cubicBezTo>
                  <a:pt x="1912" y="103"/>
                  <a:pt x="1912" y="131"/>
                  <a:pt x="1912" y="144"/>
                </a:cubicBezTo>
                <a:cubicBezTo>
                  <a:pt x="1852" y="144"/>
                  <a:pt x="1813" y="165"/>
                  <a:pt x="1813" y="209"/>
                </a:cubicBezTo>
                <a:cubicBezTo>
                  <a:pt x="1813" y="236"/>
                  <a:pt x="1832" y="261"/>
                  <a:pt x="1865" y="261"/>
                </a:cubicBezTo>
                <a:cubicBezTo>
                  <a:pt x="1887" y="261"/>
                  <a:pt x="1905" y="251"/>
                  <a:pt x="1915" y="237"/>
                </a:cubicBezTo>
                <a:lnTo>
                  <a:pt x="1916" y="237"/>
                </a:lnTo>
                <a:lnTo>
                  <a:pt x="1918" y="257"/>
                </a:lnTo>
                <a:lnTo>
                  <a:pt x="1952" y="257"/>
                </a:lnTo>
                <a:cubicBezTo>
                  <a:pt x="1949" y="246"/>
                  <a:pt x="1949" y="230"/>
                  <a:pt x="1949" y="215"/>
                </a:cubicBezTo>
                <a:lnTo>
                  <a:pt x="1949" y="149"/>
                </a:lnTo>
                <a:moveTo>
                  <a:pt x="1913" y="198"/>
                </a:moveTo>
                <a:cubicBezTo>
                  <a:pt x="1913" y="218"/>
                  <a:pt x="1896" y="234"/>
                  <a:pt x="1876" y="234"/>
                </a:cubicBezTo>
                <a:cubicBezTo>
                  <a:pt x="1862" y="234"/>
                  <a:pt x="1850" y="225"/>
                  <a:pt x="1850" y="205"/>
                </a:cubicBezTo>
                <a:cubicBezTo>
                  <a:pt x="1850" y="174"/>
                  <a:pt x="1884" y="169"/>
                  <a:pt x="1913" y="169"/>
                </a:cubicBezTo>
                <a:lnTo>
                  <a:pt x="1913" y="198"/>
                </a:lnTo>
                <a:moveTo>
                  <a:pt x="2033" y="0"/>
                </a:moveTo>
                <a:lnTo>
                  <a:pt x="1996" y="0"/>
                </a:lnTo>
                <a:lnTo>
                  <a:pt x="1996" y="257"/>
                </a:lnTo>
                <a:lnTo>
                  <a:pt x="2033" y="257"/>
                </a:lnTo>
                <a:lnTo>
                  <a:pt x="2033" y="0"/>
                </a:lnTo>
                <a:moveTo>
                  <a:pt x="2159" y="80"/>
                </a:moveTo>
                <a:lnTo>
                  <a:pt x="2134" y="80"/>
                </a:lnTo>
                <a:lnTo>
                  <a:pt x="2134" y="109"/>
                </a:lnTo>
                <a:lnTo>
                  <a:pt x="2159" y="109"/>
                </a:lnTo>
                <a:lnTo>
                  <a:pt x="2159" y="200"/>
                </a:lnTo>
                <a:cubicBezTo>
                  <a:pt x="2159" y="223"/>
                  <a:pt x="2163" y="238"/>
                  <a:pt x="2172" y="247"/>
                </a:cubicBezTo>
                <a:cubicBezTo>
                  <a:pt x="2180" y="256"/>
                  <a:pt x="2193" y="261"/>
                  <a:pt x="2207" y="261"/>
                </a:cubicBezTo>
                <a:cubicBezTo>
                  <a:pt x="2220" y="261"/>
                  <a:pt x="2230" y="259"/>
                  <a:pt x="2236" y="257"/>
                </a:cubicBezTo>
                <a:lnTo>
                  <a:pt x="2235" y="228"/>
                </a:lnTo>
                <a:cubicBezTo>
                  <a:pt x="2230" y="229"/>
                  <a:pt x="2226" y="230"/>
                  <a:pt x="2218" y="230"/>
                </a:cubicBezTo>
                <a:cubicBezTo>
                  <a:pt x="2203" y="230"/>
                  <a:pt x="2196" y="220"/>
                  <a:pt x="2196" y="198"/>
                </a:cubicBezTo>
                <a:lnTo>
                  <a:pt x="2196" y="109"/>
                </a:lnTo>
                <a:lnTo>
                  <a:pt x="2238" y="109"/>
                </a:lnTo>
                <a:lnTo>
                  <a:pt x="2238" y="80"/>
                </a:lnTo>
                <a:lnTo>
                  <a:pt x="2196" y="80"/>
                </a:lnTo>
                <a:lnTo>
                  <a:pt x="2196" y="37"/>
                </a:lnTo>
                <a:lnTo>
                  <a:pt x="2159" y="48"/>
                </a:lnTo>
                <a:lnTo>
                  <a:pt x="2159" y="80"/>
                </a:lnTo>
                <a:moveTo>
                  <a:pt x="2359" y="77"/>
                </a:moveTo>
                <a:cubicBezTo>
                  <a:pt x="2355" y="76"/>
                  <a:pt x="2353" y="76"/>
                  <a:pt x="2349" y="76"/>
                </a:cubicBezTo>
                <a:cubicBezTo>
                  <a:pt x="2330" y="76"/>
                  <a:pt x="2312" y="90"/>
                  <a:pt x="2304" y="113"/>
                </a:cubicBezTo>
                <a:lnTo>
                  <a:pt x="2302" y="113"/>
                </a:lnTo>
                <a:lnTo>
                  <a:pt x="2301" y="80"/>
                </a:lnTo>
                <a:lnTo>
                  <a:pt x="2269" y="80"/>
                </a:lnTo>
                <a:cubicBezTo>
                  <a:pt x="2270" y="96"/>
                  <a:pt x="2270" y="114"/>
                  <a:pt x="2270" y="135"/>
                </a:cubicBezTo>
                <a:lnTo>
                  <a:pt x="2270" y="257"/>
                </a:lnTo>
                <a:lnTo>
                  <a:pt x="2307" y="257"/>
                </a:lnTo>
                <a:lnTo>
                  <a:pt x="2307" y="164"/>
                </a:lnTo>
                <a:cubicBezTo>
                  <a:pt x="2307" y="133"/>
                  <a:pt x="2323" y="113"/>
                  <a:pt x="2348" y="113"/>
                </a:cubicBezTo>
                <a:cubicBezTo>
                  <a:pt x="2352" y="113"/>
                  <a:pt x="2355" y="113"/>
                  <a:pt x="2359" y="114"/>
                </a:cubicBezTo>
                <a:lnTo>
                  <a:pt x="2359" y="77"/>
                </a:lnTo>
                <a:moveTo>
                  <a:pt x="2511" y="149"/>
                </a:moveTo>
                <a:cubicBezTo>
                  <a:pt x="2511" y="111"/>
                  <a:pt x="2496" y="76"/>
                  <a:pt x="2445" y="76"/>
                </a:cubicBezTo>
                <a:cubicBezTo>
                  <a:pt x="2421" y="76"/>
                  <a:pt x="2400" y="83"/>
                  <a:pt x="2388" y="91"/>
                </a:cubicBezTo>
                <a:lnTo>
                  <a:pt x="2395" y="117"/>
                </a:lnTo>
                <a:cubicBezTo>
                  <a:pt x="2407" y="109"/>
                  <a:pt x="2423" y="103"/>
                  <a:pt x="2438" y="103"/>
                </a:cubicBezTo>
                <a:cubicBezTo>
                  <a:pt x="2474" y="103"/>
                  <a:pt x="2474" y="131"/>
                  <a:pt x="2474" y="144"/>
                </a:cubicBezTo>
                <a:cubicBezTo>
                  <a:pt x="2413" y="144"/>
                  <a:pt x="2375" y="165"/>
                  <a:pt x="2375" y="209"/>
                </a:cubicBezTo>
                <a:cubicBezTo>
                  <a:pt x="2375" y="236"/>
                  <a:pt x="2394" y="261"/>
                  <a:pt x="2427" y="261"/>
                </a:cubicBezTo>
                <a:cubicBezTo>
                  <a:pt x="2449" y="261"/>
                  <a:pt x="2466" y="251"/>
                  <a:pt x="2476" y="237"/>
                </a:cubicBezTo>
                <a:lnTo>
                  <a:pt x="2477" y="237"/>
                </a:lnTo>
                <a:lnTo>
                  <a:pt x="2480" y="257"/>
                </a:lnTo>
                <a:lnTo>
                  <a:pt x="2513" y="257"/>
                </a:lnTo>
                <a:cubicBezTo>
                  <a:pt x="2511" y="246"/>
                  <a:pt x="2511" y="230"/>
                  <a:pt x="2511" y="215"/>
                </a:cubicBezTo>
                <a:lnTo>
                  <a:pt x="2511" y="149"/>
                </a:lnTo>
                <a:moveTo>
                  <a:pt x="2475" y="198"/>
                </a:moveTo>
                <a:cubicBezTo>
                  <a:pt x="2475" y="218"/>
                  <a:pt x="2458" y="234"/>
                  <a:pt x="2438" y="234"/>
                </a:cubicBezTo>
                <a:cubicBezTo>
                  <a:pt x="2424" y="234"/>
                  <a:pt x="2412" y="225"/>
                  <a:pt x="2412" y="205"/>
                </a:cubicBezTo>
                <a:cubicBezTo>
                  <a:pt x="2412" y="174"/>
                  <a:pt x="2446" y="169"/>
                  <a:pt x="2475" y="169"/>
                </a:cubicBezTo>
                <a:lnTo>
                  <a:pt x="2475" y="198"/>
                </a:lnTo>
                <a:moveTo>
                  <a:pt x="2705" y="0"/>
                </a:moveTo>
                <a:lnTo>
                  <a:pt x="2668" y="0"/>
                </a:lnTo>
                <a:lnTo>
                  <a:pt x="2668" y="100"/>
                </a:lnTo>
                <a:lnTo>
                  <a:pt x="2667" y="100"/>
                </a:lnTo>
                <a:cubicBezTo>
                  <a:pt x="2659" y="86"/>
                  <a:pt x="2643" y="76"/>
                  <a:pt x="2620" y="76"/>
                </a:cubicBezTo>
                <a:cubicBezTo>
                  <a:pt x="2581" y="76"/>
                  <a:pt x="2547" y="111"/>
                  <a:pt x="2547" y="171"/>
                </a:cubicBezTo>
                <a:cubicBezTo>
                  <a:pt x="2547" y="225"/>
                  <a:pt x="2577" y="261"/>
                  <a:pt x="2617" y="261"/>
                </a:cubicBezTo>
                <a:cubicBezTo>
                  <a:pt x="2642" y="261"/>
                  <a:pt x="2661" y="248"/>
                  <a:pt x="2670" y="230"/>
                </a:cubicBezTo>
                <a:lnTo>
                  <a:pt x="2671" y="230"/>
                </a:lnTo>
                <a:lnTo>
                  <a:pt x="2673" y="257"/>
                </a:lnTo>
                <a:lnTo>
                  <a:pt x="2706" y="257"/>
                </a:lnTo>
                <a:cubicBezTo>
                  <a:pt x="2705" y="245"/>
                  <a:pt x="2705" y="226"/>
                  <a:pt x="2705" y="210"/>
                </a:cubicBezTo>
                <a:lnTo>
                  <a:pt x="2705" y="0"/>
                </a:lnTo>
                <a:moveTo>
                  <a:pt x="2668" y="185"/>
                </a:moveTo>
                <a:cubicBezTo>
                  <a:pt x="2668" y="210"/>
                  <a:pt x="2652" y="231"/>
                  <a:pt x="2628" y="231"/>
                </a:cubicBezTo>
                <a:cubicBezTo>
                  <a:pt x="2600" y="231"/>
                  <a:pt x="2584" y="204"/>
                  <a:pt x="2584" y="170"/>
                </a:cubicBezTo>
                <a:cubicBezTo>
                  <a:pt x="2584" y="135"/>
                  <a:pt x="2600" y="106"/>
                  <a:pt x="2629" y="106"/>
                </a:cubicBezTo>
                <a:cubicBezTo>
                  <a:pt x="2649" y="106"/>
                  <a:pt x="2668" y="124"/>
                  <a:pt x="2668" y="152"/>
                </a:cubicBezTo>
                <a:lnTo>
                  <a:pt x="2668" y="185"/>
                </a:lnTo>
                <a:moveTo>
                  <a:pt x="2793" y="31"/>
                </a:moveTo>
                <a:cubicBezTo>
                  <a:pt x="2793" y="19"/>
                  <a:pt x="2785" y="10"/>
                  <a:pt x="2771" y="10"/>
                </a:cubicBezTo>
                <a:cubicBezTo>
                  <a:pt x="2758" y="10"/>
                  <a:pt x="2749" y="19"/>
                  <a:pt x="2749" y="31"/>
                </a:cubicBezTo>
                <a:cubicBezTo>
                  <a:pt x="2749" y="43"/>
                  <a:pt x="2758" y="53"/>
                  <a:pt x="2771" y="53"/>
                </a:cubicBezTo>
                <a:cubicBezTo>
                  <a:pt x="2785" y="53"/>
                  <a:pt x="2793" y="43"/>
                  <a:pt x="2793" y="31"/>
                </a:cubicBezTo>
                <a:moveTo>
                  <a:pt x="2790" y="80"/>
                </a:moveTo>
                <a:lnTo>
                  <a:pt x="2752" y="80"/>
                </a:lnTo>
                <a:lnTo>
                  <a:pt x="2752" y="257"/>
                </a:lnTo>
                <a:lnTo>
                  <a:pt x="2790" y="257"/>
                </a:lnTo>
                <a:lnTo>
                  <a:pt x="2790" y="80"/>
                </a:lnTo>
                <a:moveTo>
                  <a:pt x="2983" y="149"/>
                </a:moveTo>
                <a:cubicBezTo>
                  <a:pt x="2983" y="94"/>
                  <a:pt x="2953" y="76"/>
                  <a:pt x="2925" y="76"/>
                </a:cubicBezTo>
                <a:cubicBezTo>
                  <a:pt x="2899" y="76"/>
                  <a:pt x="2880" y="91"/>
                  <a:pt x="2872" y="106"/>
                </a:cubicBezTo>
                <a:lnTo>
                  <a:pt x="2871" y="106"/>
                </a:lnTo>
                <a:lnTo>
                  <a:pt x="2869" y="80"/>
                </a:lnTo>
                <a:lnTo>
                  <a:pt x="2837" y="80"/>
                </a:lnTo>
                <a:cubicBezTo>
                  <a:pt x="2837" y="95"/>
                  <a:pt x="2838" y="111"/>
                  <a:pt x="2838" y="131"/>
                </a:cubicBezTo>
                <a:lnTo>
                  <a:pt x="2838" y="257"/>
                </a:lnTo>
                <a:lnTo>
                  <a:pt x="2875" y="257"/>
                </a:lnTo>
                <a:lnTo>
                  <a:pt x="2875" y="151"/>
                </a:lnTo>
                <a:cubicBezTo>
                  <a:pt x="2875" y="123"/>
                  <a:pt x="2894" y="107"/>
                  <a:pt x="2913" y="107"/>
                </a:cubicBezTo>
                <a:cubicBezTo>
                  <a:pt x="2938" y="107"/>
                  <a:pt x="2946" y="129"/>
                  <a:pt x="2946" y="154"/>
                </a:cubicBezTo>
                <a:lnTo>
                  <a:pt x="2946" y="257"/>
                </a:lnTo>
                <a:lnTo>
                  <a:pt x="2983" y="257"/>
                </a:lnTo>
                <a:lnTo>
                  <a:pt x="2983" y="149"/>
                </a:lnTo>
                <a:moveTo>
                  <a:pt x="3144" y="80"/>
                </a:moveTo>
                <a:lnTo>
                  <a:pt x="3143" y="104"/>
                </a:lnTo>
                <a:lnTo>
                  <a:pt x="3142" y="104"/>
                </a:lnTo>
                <a:cubicBezTo>
                  <a:pt x="3135" y="90"/>
                  <a:pt x="3120" y="76"/>
                  <a:pt x="3094" y="76"/>
                </a:cubicBezTo>
                <a:cubicBezTo>
                  <a:pt x="3055" y="76"/>
                  <a:pt x="3019" y="110"/>
                  <a:pt x="3019" y="170"/>
                </a:cubicBezTo>
                <a:cubicBezTo>
                  <a:pt x="3019" y="220"/>
                  <a:pt x="3048" y="256"/>
                  <a:pt x="3089" y="256"/>
                </a:cubicBezTo>
                <a:cubicBezTo>
                  <a:pt x="3112" y="256"/>
                  <a:pt x="3129" y="245"/>
                  <a:pt x="3138" y="230"/>
                </a:cubicBezTo>
                <a:lnTo>
                  <a:pt x="3139" y="230"/>
                </a:lnTo>
                <a:lnTo>
                  <a:pt x="3139" y="247"/>
                </a:lnTo>
                <a:cubicBezTo>
                  <a:pt x="3139" y="287"/>
                  <a:pt x="3118" y="303"/>
                  <a:pt x="3090" y="303"/>
                </a:cubicBezTo>
                <a:cubicBezTo>
                  <a:pt x="3070" y="303"/>
                  <a:pt x="3053" y="297"/>
                  <a:pt x="3042" y="291"/>
                </a:cubicBezTo>
                <a:lnTo>
                  <a:pt x="3034" y="320"/>
                </a:lnTo>
                <a:cubicBezTo>
                  <a:pt x="3047" y="328"/>
                  <a:pt x="3069" y="332"/>
                  <a:pt x="3089" y="332"/>
                </a:cubicBezTo>
                <a:cubicBezTo>
                  <a:pt x="3173" y="332"/>
                  <a:pt x="3176" y="268"/>
                  <a:pt x="3176" y="232"/>
                </a:cubicBezTo>
                <a:lnTo>
                  <a:pt x="3176" y="132"/>
                </a:lnTo>
                <a:cubicBezTo>
                  <a:pt x="3176" y="107"/>
                  <a:pt x="3176" y="92"/>
                  <a:pt x="3177" y="80"/>
                </a:cubicBezTo>
                <a:lnTo>
                  <a:pt x="3144" y="80"/>
                </a:lnTo>
                <a:moveTo>
                  <a:pt x="3138" y="184"/>
                </a:moveTo>
                <a:cubicBezTo>
                  <a:pt x="3138" y="213"/>
                  <a:pt x="3119" y="228"/>
                  <a:pt x="3100" y="228"/>
                </a:cubicBezTo>
                <a:cubicBezTo>
                  <a:pt x="3073" y="228"/>
                  <a:pt x="3057" y="203"/>
                  <a:pt x="3057" y="169"/>
                </a:cubicBezTo>
                <a:cubicBezTo>
                  <a:pt x="3057" y="131"/>
                  <a:pt x="3075" y="106"/>
                  <a:pt x="3100" y="106"/>
                </a:cubicBezTo>
                <a:cubicBezTo>
                  <a:pt x="3123" y="106"/>
                  <a:pt x="3138" y="126"/>
                  <a:pt x="3138" y="149"/>
                </a:cubicBezTo>
                <a:lnTo>
                  <a:pt x="3138" y="184"/>
                </a:lnTo>
                <a:moveTo>
                  <a:pt x="3448" y="221"/>
                </a:moveTo>
                <a:cubicBezTo>
                  <a:pt x="3438" y="226"/>
                  <a:pt x="3421" y="229"/>
                  <a:pt x="3404" y="229"/>
                </a:cubicBezTo>
                <a:cubicBezTo>
                  <a:pt x="3354" y="229"/>
                  <a:pt x="3322" y="196"/>
                  <a:pt x="3322" y="136"/>
                </a:cubicBezTo>
                <a:cubicBezTo>
                  <a:pt x="3322" y="71"/>
                  <a:pt x="3358" y="39"/>
                  <a:pt x="3405" y="39"/>
                </a:cubicBezTo>
                <a:cubicBezTo>
                  <a:pt x="3423" y="39"/>
                  <a:pt x="3438" y="43"/>
                  <a:pt x="3448" y="48"/>
                </a:cubicBezTo>
                <a:lnTo>
                  <a:pt x="3456" y="18"/>
                </a:lnTo>
                <a:cubicBezTo>
                  <a:pt x="3449" y="14"/>
                  <a:pt x="3432" y="8"/>
                  <a:pt x="3404" y="8"/>
                </a:cubicBezTo>
                <a:cubicBezTo>
                  <a:pt x="3336" y="8"/>
                  <a:pt x="3283" y="53"/>
                  <a:pt x="3283" y="138"/>
                </a:cubicBezTo>
                <a:cubicBezTo>
                  <a:pt x="3283" y="216"/>
                  <a:pt x="3329" y="261"/>
                  <a:pt x="3397" y="261"/>
                </a:cubicBezTo>
                <a:cubicBezTo>
                  <a:pt x="3424" y="261"/>
                  <a:pt x="3445" y="256"/>
                  <a:pt x="3455" y="251"/>
                </a:cubicBezTo>
                <a:lnTo>
                  <a:pt x="3448" y="221"/>
                </a:lnTo>
                <a:moveTo>
                  <a:pt x="3562" y="76"/>
                </a:moveTo>
                <a:cubicBezTo>
                  <a:pt x="3515" y="76"/>
                  <a:pt x="3479" y="111"/>
                  <a:pt x="3479" y="170"/>
                </a:cubicBezTo>
                <a:cubicBezTo>
                  <a:pt x="3479" y="227"/>
                  <a:pt x="3513" y="261"/>
                  <a:pt x="3559" y="261"/>
                </a:cubicBezTo>
                <a:cubicBezTo>
                  <a:pt x="3599" y="261"/>
                  <a:pt x="3642" y="234"/>
                  <a:pt x="3642" y="168"/>
                </a:cubicBezTo>
                <a:cubicBezTo>
                  <a:pt x="3642" y="114"/>
                  <a:pt x="3610" y="76"/>
                  <a:pt x="3562" y="76"/>
                </a:cubicBezTo>
                <a:moveTo>
                  <a:pt x="3604" y="169"/>
                </a:moveTo>
                <a:cubicBezTo>
                  <a:pt x="3604" y="204"/>
                  <a:pt x="3587" y="233"/>
                  <a:pt x="3560" y="233"/>
                </a:cubicBezTo>
                <a:cubicBezTo>
                  <a:pt x="3533" y="233"/>
                  <a:pt x="3517" y="204"/>
                  <a:pt x="3517" y="169"/>
                </a:cubicBezTo>
                <a:cubicBezTo>
                  <a:pt x="3517" y="139"/>
                  <a:pt x="3529" y="104"/>
                  <a:pt x="3560" y="104"/>
                </a:cubicBezTo>
                <a:cubicBezTo>
                  <a:pt x="3591" y="104"/>
                  <a:pt x="3604" y="140"/>
                  <a:pt x="3604" y="169"/>
                </a:cubicBezTo>
                <a:moveTo>
                  <a:pt x="3697" y="261"/>
                </a:moveTo>
                <a:cubicBezTo>
                  <a:pt x="3712" y="261"/>
                  <a:pt x="3721" y="250"/>
                  <a:pt x="3721" y="236"/>
                </a:cubicBezTo>
                <a:cubicBezTo>
                  <a:pt x="3721" y="220"/>
                  <a:pt x="3711" y="210"/>
                  <a:pt x="3697" y="210"/>
                </a:cubicBezTo>
                <a:cubicBezTo>
                  <a:pt x="3684" y="210"/>
                  <a:pt x="3673" y="221"/>
                  <a:pt x="3673" y="236"/>
                </a:cubicBezTo>
                <a:cubicBezTo>
                  <a:pt x="3673" y="250"/>
                  <a:pt x="3682" y="261"/>
                  <a:pt x="3697" y="261"/>
                </a:cubicBezTo>
                <a:close/>
              </a:path>
            </a:pathLst>
          </a:custGeom>
          <a:solidFill>
            <a:srgbClr val="231f2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8" name="" descr=""/>
          <p:cNvPicPr/>
          <p:nvPr/>
        </p:nvPicPr>
        <p:blipFill>
          <a:blip r:embed="rId1"/>
          <a:stretch/>
        </p:blipFill>
        <p:spPr>
          <a:xfrm>
            <a:off x="5886720" y="342000"/>
            <a:ext cx="1137960" cy="758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" name=""/>
          <p:cNvSpPr/>
          <p:nvPr/>
        </p:nvSpPr>
        <p:spPr>
          <a:xfrm>
            <a:off x="6321960" y="1756800"/>
            <a:ext cx="337680" cy="0"/>
          </a:xfrm>
          <a:prstGeom prst="line">
            <a:avLst/>
          </a:prstGeom>
          <a:ln w="18720">
            <a:solidFill>
              <a:srgbClr val="26526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"/>
          <p:cNvSpPr/>
          <p:nvPr/>
        </p:nvSpPr>
        <p:spPr>
          <a:xfrm>
            <a:off x="1012680" y="1756800"/>
            <a:ext cx="337680" cy="0"/>
          </a:xfrm>
          <a:prstGeom prst="line">
            <a:avLst/>
          </a:prstGeom>
          <a:ln w="18720">
            <a:solidFill>
              <a:srgbClr val="26526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"/>
          <p:cNvSpPr/>
          <p:nvPr/>
        </p:nvSpPr>
        <p:spPr>
          <a:xfrm>
            <a:off x="1506240" y="1695600"/>
            <a:ext cx="4573080" cy="117000"/>
          </a:xfrm>
          <a:custGeom>
            <a:avLst/>
            <a:gdLst/>
            <a:ahLst/>
            <a:rect l="0" t="0" r="r" b="b"/>
            <a:pathLst>
              <a:path w="12703" h="325">
                <a:moveTo>
                  <a:pt x="160" y="106"/>
                </a:moveTo>
                <a:cubicBezTo>
                  <a:pt x="160" y="90"/>
                  <a:pt x="157" y="79"/>
                  <a:pt x="149" y="72"/>
                </a:cubicBezTo>
                <a:cubicBezTo>
                  <a:pt x="141" y="65"/>
                  <a:pt x="130" y="62"/>
                  <a:pt x="116" y="62"/>
                </a:cubicBezTo>
                <a:lnTo>
                  <a:pt x="61" y="62"/>
                </a:lnTo>
                <a:lnTo>
                  <a:pt x="61" y="152"/>
                </a:lnTo>
                <a:lnTo>
                  <a:pt x="116" y="152"/>
                </a:lnTo>
                <a:cubicBezTo>
                  <a:pt x="130" y="152"/>
                  <a:pt x="141" y="149"/>
                  <a:pt x="149" y="141"/>
                </a:cubicBezTo>
                <a:cubicBezTo>
                  <a:pt x="157" y="134"/>
                  <a:pt x="160" y="122"/>
                  <a:pt x="160" y="106"/>
                </a:cubicBezTo>
                <a:moveTo>
                  <a:pt x="221" y="106"/>
                </a:moveTo>
                <a:cubicBezTo>
                  <a:pt x="221" y="142"/>
                  <a:pt x="213" y="168"/>
                  <a:pt x="195" y="183"/>
                </a:cubicBezTo>
                <a:cubicBezTo>
                  <a:pt x="178" y="198"/>
                  <a:pt x="154" y="205"/>
                  <a:pt x="122" y="205"/>
                </a:cubicBezTo>
                <a:lnTo>
                  <a:pt x="61" y="205"/>
                </a:lnTo>
                <a:lnTo>
                  <a:pt x="61" y="316"/>
                </a:lnTo>
                <a:lnTo>
                  <a:pt x="0" y="316"/>
                </a:lnTo>
                <a:lnTo>
                  <a:pt x="0" y="9"/>
                </a:lnTo>
                <a:lnTo>
                  <a:pt x="126" y="9"/>
                </a:lnTo>
                <a:cubicBezTo>
                  <a:pt x="155" y="9"/>
                  <a:pt x="178" y="17"/>
                  <a:pt x="195" y="33"/>
                </a:cubicBezTo>
                <a:cubicBezTo>
                  <a:pt x="213" y="49"/>
                  <a:pt x="221" y="73"/>
                  <a:pt x="221" y="106"/>
                </a:cubicBezTo>
                <a:moveTo>
                  <a:pt x="401" y="270"/>
                </a:moveTo>
                <a:cubicBezTo>
                  <a:pt x="425" y="270"/>
                  <a:pt x="445" y="260"/>
                  <a:pt x="459" y="242"/>
                </a:cubicBezTo>
                <a:cubicBezTo>
                  <a:pt x="473" y="223"/>
                  <a:pt x="481" y="196"/>
                  <a:pt x="481" y="162"/>
                </a:cubicBezTo>
                <a:cubicBezTo>
                  <a:pt x="481" y="127"/>
                  <a:pt x="473" y="101"/>
                  <a:pt x="459" y="82"/>
                </a:cubicBezTo>
                <a:cubicBezTo>
                  <a:pt x="445" y="63"/>
                  <a:pt x="425" y="54"/>
                  <a:pt x="401" y="54"/>
                </a:cubicBezTo>
                <a:cubicBezTo>
                  <a:pt x="376" y="54"/>
                  <a:pt x="357" y="63"/>
                  <a:pt x="342" y="82"/>
                </a:cubicBezTo>
                <a:cubicBezTo>
                  <a:pt x="328" y="101"/>
                  <a:pt x="320" y="127"/>
                  <a:pt x="320" y="162"/>
                </a:cubicBezTo>
                <a:cubicBezTo>
                  <a:pt x="320" y="196"/>
                  <a:pt x="328" y="223"/>
                  <a:pt x="342" y="242"/>
                </a:cubicBezTo>
                <a:cubicBezTo>
                  <a:pt x="357" y="260"/>
                  <a:pt x="376" y="270"/>
                  <a:pt x="401" y="270"/>
                </a:cubicBezTo>
                <a:moveTo>
                  <a:pt x="541" y="162"/>
                </a:moveTo>
                <a:cubicBezTo>
                  <a:pt x="541" y="217"/>
                  <a:pt x="527" y="259"/>
                  <a:pt x="497" y="288"/>
                </a:cubicBezTo>
                <a:cubicBezTo>
                  <a:pt x="475" y="313"/>
                  <a:pt x="443" y="325"/>
                  <a:pt x="401" y="325"/>
                </a:cubicBezTo>
                <a:cubicBezTo>
                  <a:pt x="359" y="325"/>
                  <a:pt x="327" y="313"/>
                  <a:pt x="304" y="288"/>
                </a:cubicBezTo>
                <a:cubicBezTo>
                  <a:pt x="275" y="259"/>
                  <a:pt x="260" y="217"/>
                  <a:pt x="260" y="162"/>
                </a:cubicBezTo>
                <a:cubicBezTo>
                  <a:pt x="260" y="106"/>
                  <a:pt x="275" y="64"/>
                  <a:pt x="304" y="35"/>
                </a:cubicBezTo>
                <a:cubicBezTo>
                  <a:pt x="327" y="12"/>
                  <a:pt x="359" y="0"/>
                  <a:pt x="401" y="0"/>
                </a:cubicBezTo>
                <a:cubicBezTo>
                  <a:pt x="443" y="0"/>
                  <a:pt x="475" y="12"/>
                  <a:pt x="497" y="35"/>
                </a:cubicBezTo>
                <a:cubicBezTo>
                  <a:pt x="527" y="64"/>
                  <a:pt x="541" y="106"/>
                  <a:pt x="541" y="162"/>
                </a:cubicBezTo>
                <a:moveTo>
                  <a:pt x="588" y="9"/>
                </a:moveTo>
                <a:lnTo>
                  <a:pt x="649" y="9"/>
                </a:lnTo>
                <a:lnTo>
                  <a:pt x="649" y="260"/>
                </a:lnTo>
                <a:lnTo>
                  <a:pt x="796" y="260"/>
                </a:lnTo>
                <a:lnTo>
                  <a:pt x="796" y="316"/>
                </a:lnTo>
                <a:lnTo>
                  <a:pt x="588" y="316"/>
                </a:lnTo>
                <a:lnTo>
                  <a:pt x="588" y="9"/>
                </a:lnTo>
                <a:moveTo>
                  <a:pt x="968" y="9"/>
                </a:moveTo>
                <a:lnTo>
                  <a:pt x="1037" y="9"/>
                </a:lnTo>
                <a:lnTo>
                  <a:pt x="939" y="201"/>
                </a:lnTo>
                <a:lnTo>
                  <a:pt x="939" y="316"/>
                </a:lnTo>
                <a:lnTo>
                  <a:pt x="878" y="316"/>
                </a:lnTo>
                <a:lnTo>
                  <a:pt x="878" y="201"/>
                </a:lnTo>
                <a:lnTo>
                  <a:pt x="776" y="9"/>
                </a:lnTo>
                <a:lnTo>
                  <a:pt x="848" y="9"/>
                </a:lnTo>
                <a:lnTo>
                  <a:pt x="909" y="142"/>
                </a:lnTo>
                <a:lnTo>
                  <a:pt x="968" y="9"/>
                </a:lnTo>
                <a:moveTo>
                  <a:pt x="1268" y="9"/>
                </a:moveTo>
                <a:lnTo>
                  <a:pt x="1356" y="9"/>
                </a:lnTo>
                <a:lnTo>
                  <a:pt x="1356" y="316"/>
                </a:lnTo>
                <a:lnTo>
                  <a:pt x="1299" y="316"/>
                </a:lnTo>
                <a:lnTo>
                  <a:pt x="1299" y="108"/>
                </a:lnTo>
                <a:cubicBezTo>
                  <a:pt x="1299" y="102"/>
                  <a:pt x="1299" y="94"/>
                  <a:pt x="1299" y="83"/>
                </a:cubicBezTo>
                <a:cubicBezTo>
                  <a:pt x="1300" y="72"/>
                  <a:pt x="1300" y="64"/>
                  <a:pt x="1300" y="58"/>
                </a:cubicBezTo>
                <a:lnTo>
                  <a:pt x="1244" y="316"/>
                </a:lnTo>
                <a:lnTo>
                  <a:pt x="1184" y="316"/>
                </a:lnTo>
                <a:lnTo>
                  <a:pt x="1128" y="58"/>
                </a:lnTo>
                <a:cubicBezTo>
                  <a:pt x="1128" y="64"/>
                  <a:pt x="1128" y="72"/>
                  <a:pt x="1128" y="83"/>
                </a:cubicBezTo>
                <a:cubicBezTo>
                  <a:pt x="1128" y="94"/>
                  <a:pt x="1128" y="102"/>
                  <a:pt x="1128" y="108"/>
                </a:cubicBezTo>
                <a:lnTo>
                  <a:pt x="1128" y="316"/>
                </a:lnTo>
                <a:lnTo>
                  <a:pt x="1072" y="316"/>
                </a:lnTo>
                <a:lnTo>
                  <a:pt x="1072" y="9"/>
                </a:lnTo>
                <a:lnTo>
                  <a:pt x="1161" y="9"/>
                </a:lnTo>
                <a:lnTo>
                  <a:pt x="1214" y="250"/>
                </a:lnTo>
                <a:lnTo>
                  <a:pt x="1268" y="9"/>
                </a:lnTo>
                <a:moveTo>
                  <a:pt x="1630" y="63"/>
                </a:moveTo>
                <a:lnTo>
                  <a:pt x="1475" y="63"/>
                </a:lnTo>
                <a:lnTo>
                  <a:pt x="1475" y="129"/>
                </a:lnTo>
                <a:lnTo>
                  <a:pt x="1618" y="129"/>
                </a:lnTo>
                <a:lnTo>
                  <a:pt x="1618" y="182"/>
                </a:lnTo>
                <a:lnTo>
                  <a:pt x="1475" y="182"/>
                </a:lnTo>
                <a:lnTo>
                  <a:pt x="1475" y="260"/>
                </a:lnTo>
                <a:lnTo>
                  <a:pt x="1637" y="260"/>
                </a:lnTo>
                <a:lnTo>
                  <a:pt x="1637" y="316"/>
                </a:lnTo>
                <a:lnTo>
                  <a:pt x="1415" y="316"/>
                </a:lnTo>
                <a:lnTo>
                  <a:pt x="1415" y="9"/>
                </a:lnTo>
                <a:lnTo>
                  <a:pt x="1630" y="9"/>
                </a:lnTo>
                <a:lnTo>
                  <a:pt x="1630" y="63"/>
                </a:lnTo>
                <a:moveTo>
                  <a:pt x="1747" y="62"/>
                </a:moveTo>
                <a:lnTo>
                  <a:pt x="1747" y="144"/>
                </a:lnTo>
                <a:lnTo>
                  <a:pt x="1813" y="144"/>
                </a:lnTo>
                <a:cubicBezTo>
                  <a:pt x="1826" y="144"/>
                  <a:pt x="1836" y="143"/>
                  <a:pt x="1842" y="139"/>
                </a:cubicBezTo>
                <a:cubicBezTo>
                  <a:pt x="1854" y="133"/>
                  <a:pt x="1860" y="122"/>
                  <a:pt x="1860" y="105"/>
                </a:cubicBezTo>
                <a:cubicBezTo>
                  <a:pt x="1860" y="86"/>
                  <a:pt x="1854" y="74"/>
                  <a:pt x="1843" y="67"/>
                </a:cubicBezTo>
                <a:cubicBezTo>
                  <a:pt x="1837" y="64"/>
                  <a:pt x="1827" y="62"/>
                  <a:pt x="1815" y="62"/>
                </a:cubicBezTo>
                <a:lnTo>
                  <a:pt x="1747" y="62"/>
                </a:lnTo>
                <a:moveTo>
                  <a:pt x="1827" y="9"/>
                </a:moveTo>
                <a:cubicBezTo>
                  <a:pt x="1847" y="9"/>
                  <a:pt x="1863" y="12"/>
                  <a:pt x="1874" y="17"/>
                </a:cubicBezTo>
                <a:cubicBezTo>
                  <a:pt x="1884" y="22"/>
                  <a:pt x="1894" y="29"/>
                  <a:pt x="1901" y="38"/>
                </a:cubicBezTo>
                <a:cubicBezTo>
                  <a:pt x="1907" y="46"/>
                  <a:pt x="1912" y="55"/>
                  <a:pt x="1916" y="64"/>
                </a:cubicBezTo>
                <a:cubicBezTo>
                  <a:pt x="1920" y="73"/>
                  <a:pt x="1921" y="84"/>
                  <a:pt x="1921" y="96"/>
                </a:cubicBezTo>
                <a:cubicBezTo>
                  <a:pt x="1921" y="111"/>
                  <a:pt x="1918" y="125"/>
                  <a:pt x="1911" y="139"/>
                </a:cubicBezTo>
                <a:cubicBezTo>
                  <a:pt x="1904" y="153"/>
                  <a:pt x="1892" y="163"/>
                  <a:pt x="1876" y="169"/>
                </a:cubicBezTo>
                <a:cubicBezTo>
                  <a:pt x="1890" y="174"/>
                  <a:pt x="1899" y="183"/>
                  <a:pt x="1905" y="193"/>
                </a:cubicBezTo>
                <a:cubicBezTo>
                  <a:pt x="1910" y="203"/>
                  <a:pt x="1913" y="219"/>
                  <a:pt x="1913" y="241"/>
                </a:cubicBezTo>
                <a:lnTo>
                  <a:pt x="1913" y="262"/>
                </a:lnTo>
                <a:cubicBezTo>
                  <a:pt x="1913" y="276"/>
                  <a:pt x="1914" y="285"/>
                  <a:pt x="1915" y="290"/>
                </a:cubicBezTo>
                <a:cubicBezTo>
                  <a:pt x="1917" y="298"/>
                  <a:pt x="1920" y="304"/>
                  <a:pt x="1926" y="308"/>
                </a:cubicBezTo>
                <a:lnTo>
                  <a:pt x="1926" y="316"/>
                </a:lnTo>
                <a:lnTo>
                  <a:pt x="1858" y="316"/>
                </a:lnTo>
                <a:cubicBezTo>
                  <a:pt x="1856" y="309"/>
                  <a:pt x="1855" y="303"/>
                  <a:pt x="1854" y="299"/>
                </a:cubicBezTo>
                <a:cubicBezTo>
                  <a:pt x="1853" y="290"/>
                  <a:pt x="1852" y="281"/>
                  <a:pt x="1852" y="272"/>
                </a:cubicBezTo>
                <a:lnTo>
                  <a:pt x="1851" y="244"/>
                </a:lnTo>
                <a:cubicBezTo>
                  <a:pt x="1851" y="224"/>
                  <a:pt x="1848" y="211"/>
                  <a:pt x="1841" y="205"/>
                </a:cubicBezTo>
                <a:cubicBezTo>
                  <a:pt x="1835" y="198"/>
                  <a:pt x="1824" y="195"/>
                  <a:pt x="1807" y="195"/>
                </a:cubicBezTo>
                <a:lnTo>
                  <a:pt x="1747" y="195"/>
                </a:lnTo>
                <a:lnTo>
                  <a:pt x="1747" y="316"/>
                </a:lnTo>
                <a:lnTo>
                  <a:pt x="1687" y="316"/>
                </a:lnTo>
                <a:lnTo>
                  <a:pt x="1687" y="9"/>
                </a:lnTo>
                <a:lnTo>
                  <a:pt x="1827" y="9"/>
                </a:lnTo>
                <a:moveTo>
                  <a:pt x="2224" y="270"/>
                </a:moveTo>
                <a:cubicBezTo>
                  <a:pt x="2249" y="270"/>
                  <a:pt x="2268" y="260"/>
                  <a:pt x="2283" y="242"/>
                </a:cubicBezTo>
                <a:cubicBezTo>
                  <a:pt x="2297" y="223"/>
                  <a:pt x="2304" y="196"/>
                  <a:pt x="2304" y="162"/>
                </a:cubicBezTo>
                <a:cubicBezTo>
                  <a:pt x="2304" y="127"/>
                  <a:pt x="2297" y="101"/>
                  <a:pt x="2283" y="82"/>
                </a:cubicBezTo>
                <a:cubicBezTo>
                  <a:pt x="2268" y="63"/>
                  <a:pt x="2249" y="54"/>
                  <a:pt x="2224" y="54"/>
                </a:cubicBezTo>
                <a:cubicBezTo>
                  <a:pt x="2200" y="54"/>
                  <a:pt x="2181" y="63"/>
                  <a:pt x="2165" y="82"/>
                </a:cubicBezTo>
                <a:cubicBezTo>
                  <a:pt x="2150" y="101"/>
                  <a:pt x="2143" y="127"/>
                  <a:pt x="2143" y="162"/>
                </a:cubicBezTo>
                <a:cubicBezTo>
                  <a:pt x="2143" y="196"/>
                  <a:pt x="2150" y="223"/>
                  <a:pt x="2165" y="242"/>
                </a:cubicBezTo>
                <a:cubicBezTo>
                  <a:pt x="2181" y="260"/>
                  <a:pt x="2200" y="270"/>
                  <a:pt x="2224" y="270"/>
                </a:cubicBezTo>
                <a:moveTo>
                  <a:pt x="2365" y="162"/>
                </a:moveTo>
                <a:cubicBezTo>
                  <a:pt x="2365" y="217"/>
                  <a:pt x="2350" y="259"/>
                  <a:pt x="2321" y="288"/>
                </a:cubicBezTo>
                <a:cubicBezTo>
                  <a:pt x="2298" y="313"/>
                  <a:pt x="2266" y="325"/>
                  <a:pt x="2224" y="325"/>
                </a:cubicBezTo>
                <a:cubicBezTo>
                  <a:pt x="2182" y="325"/>
                  <a:pt x="2149" y="313"/>
                  <a:pt x="2127" y="288"/>
                </a:cubicBezTo>
                <a:cubicBezTo>
                  <a:pt x="2097" y="259"/>
                  <a:pt x="2082" y="217"/>
                  <a:pt x="2082" y="162"/>
                </a:cubicBezTo>
                <a:cubicBezTo>
                  <a:pt x="2082" y="106"/>
                  <a:pt x="2097" y="64"/>
                  <a:pt x="2127" y="35"/>
                </a:cubicBezTo>
                <a:cubicBezTo>
                  <a:pt x="2149" y="12"/>
                  <a:pt x="2182" y="0"/>
                  <a:pt x="2224" y="0"/>
                </a:cubicBezTo>
                <a:cubicBezTo>
                  <a:pt x="2266" y="0"/>
                  <a:pt x="2298" y="12"/>
                  <a:pt x="2321" y="35"/>
                </a:cubicBezTo>
                <a:cubicBezTo>
                  <a:pt x="2350" y="64"/>
                  <a:pt x="2365" y="106"/>
                  <a:pt x="2365" y="162"/>
                </a:cubicBezTo>
                <a:moveTo>
                  <a:pt x="2412" y="9"/>
                </a:moveTo>
                <a:lnTo>
                  <a:pt x="2621" y="9"/>
                </a:lnTo>
                <a:lnTo>
                  <a:pt x="2621" y="63"/>
                </a:lnTo>
                <a:lnTo>
                  <a:pt x="2472" y="63"/>
                </a:lnTo>
                <a:lnTo>
                  <a:pt x="2472" y="133"/>
                </a:lnTo>
                <a:lnTo>
                  <a:pt x="2603" y="133"/>
                </a:lnTo>
                <a:lnTo>
                  <a:pt x="2603" y="186"/>
                </a:lnTo>
                <a:lnTo>
                  <a:pt x="2472" y="186"/>
                </a:lnTo>
                <a:lnTo>
                  <a:pt x="2472" y="316"/>
                </a:lnTo>
                <a:lnTo>
                  <a:pt x="2412" y="316"/>
                </a:lnTo>
                <a:lnTo>
                  <a:pt x="2412" y="9"/>
                </a:lnTo>
                <a:moveTo>
                  <a:pt x="2661" y="9"/>
                </a:moveTo>
                <a:lnTo>
                  <a:pt x="2871" y="9"/>
                </a:lnTo>
                <a:lnTo>
                  <a:pt x="2871" y="63"/>
                </a:lnTo>
                <a:lnTo>
                  <a:pt x="2722" y="63"/>
                </a:lnTo>
                <a:lnTo>
                  <a:pt x="2722" y="133"/>
                </a:lnTo>
                <a:lnTo>
                  <a:pt x="2852" y="133"/>
                </a:lnTo>
                <a:lnTo>
                  <a:pt x="2852" y="186"/>
                </a:lnTo>
                <a:lnTo>
                  <a:pt x="2722" y="186"/>
                </a:lnTo>
                <a:lnTo>
                  <a:pt x="2722" y="316"/>
                </a:lnTo>
                <a:lnTo>
                  <a:pt x="2661" y="316"/>
                </a:lnTo>
                <a:lnTo>
                  <a:pt x="2661" y="9"/>
                </a:lnTo>
                <a:moveTo>
                  <a:pt x="3128" y="63"/>
                </a:moveTo>
                <a:lnTo>
                  <a:pt x="2973" y="63"/>
                </a:lnTo>
                <a:lnTo>
                  <a:pt x="2973" y="129"/>
                </a:lnTo>
                <a:lnTo>
                  <a:pt x="3116" y="129"/>
                </a:lnTo>
                <a:lnTo>
                  <a:pt x="3116" y="182"/>
                </a:lnTo>
                <a:lnTo>
                  <a:pt x="2973" y="182"/>
                </a:lnTo>
                <a:lnTo>
                  <a:pt x="2973" y="260"/>
                </a:lnTo>
                <a:lnTo>
                  <a:pt x="3136" y="260"/>
                </a:lnTo>
                <a:lnTo>
                  <a:pt x="3136" y="316"/>
                </a:lnTo>
                <a:lnTo>
                  <a:pt x="2913" y="316"/>
                </a:lnTo>
                <a:lnTo>
                  <a:pt x="2913" y="9"/>
                </a:lnTo>
                <a:lnTo>
                  <a:pt x="3128" y="9"/>
                </a:lnTo>
                <a:lnTo>
                  <a:pt x="3128" y="63"/>
                </a:lnTo>
                <a:moveTo>
                  <a:pt x="3245" y="62"/>
                </a:moveTo>
                <a:lnTo>
                  <a:pt x="3245" y="144"/>
                </a:lnTo>
                <a:lnTo>
                  <a:pt x="3311" y="144"/>
                </a:lnTo>
                <a:cubicBezTo>
                  <a:pt x="3324" y="144"/>
                  <a:pt x="3334" y="143"/>
                  <a:pt x="3340" y="139"/>
                </a:cubicBezTo>
                <a:cubicBezTo>
                  <a:pt x="3352" y="133"/>
                  <a:pt x="3358" y="122"/>
                  <a:pt x="3358" y="105"/>
                </a:cubicBezTo>
                <a:cubicBezTo>
                  <a:pt x="3358" y="86"/>
                  <a:pt x="3352" y="74"/>
                  <a:pt x="3341" y="67"/>
                </a:cubicBezTo>
                <a:cubicBezTo>
                  <a:pt x="3335" y="64"/>
                  <a:pt x="3325" y="62"/>
                  <a:pt x="3313" y="62"/>
                </a:cubicBezTo>
                <a:lnTo>
                  <a:pt x="3245" y="62"/>
                </a:lnTo>
                <a:moveTo>
                  <a:pt x="3325" y="9"/>
                </a:moveTo>
                <a:cubicBezTo>
                  <a:pt x="3346" y="9"/>
                  <a:pt x="3361" y="12"/>
                  <a:pt x="3372" y="17"/>
                </a:cubicBezTo>
                <a:cubicBezTo>
                  <a:pt x="3383" y="22"/>
                  <a:pt x="3392" y="29"/>
                  <a:pt x="3399" y="38"/>
                </a:cubicBezTo>
                <a:cubicBezTo>
                  <a:pt x="3406" y="46"/>
                  <a:pt x="3410" y="55"/>
                  <a:pt x="3414" y="64"/>
                </a:cubicBezTo>
                <a:cubicBezTo>
                  <a:pt x="3418" y="73"/>
                  <a:pt x="3420" y="84"/>
                  <a:pt x="3420" y="96"/>
                </a:cubicBezTo>
                <a:cubicBezTo>
                  <a:pt x="3420" y="111"/>
                  <a:pt x="3416" y="125"/>
                  <a:pt x="3409" y="139"/>
                </a:cubicBezTo>
                <a:cubicBezTo>
                  <a:pt x="3402" y="153"/>
                  <a:pt x="3390" y="163"/>
                  <a:pt x="3374" y="169"/>
                </a:cubicBezTo>
                <a:cubicBezTo>
                  <a:pt x="3388" y="174"/>
                  <a:pt x="3397" y="183"/>
                  <a:pt x="3403" y="193"/>
                </a:cubicBezTo>
                <a:cubicBezTo>
                  <a:pt x="3409" y="203"/>
                  <a:pt x="3411" y="219"/>
                  <a:pt x="3411" y="241"/>
                </a:cubicBezTo>
                <a:lnTo>
                  <a:pt x="3411" y="262"/>
                </a:lnTo>
                <a:cubicBezTo>
                  <a:pt x="3411" y="276"/>
                  <a:pt x="3412" y="285"/>
                  <a:pt x="3413" y="290"/>
                </a:cubicBezTo>
                <a:cubicBezTo>
                  <a:pt x="3415" y="298"/>
                  <a:pt x="3418" y="304"/>
                  <a:pt x="3424" y="308"/>
                </a:cubicBezTo>
                <a:lnTo>
                  <a:pt x="3424" y="316"/>
                </a:lnTo>
                <a:lnTo>
                  <a:pt x="3356" y="316"/>
                </a:lnTo>
                <a:cubicBezTo>
                  <a:pt x="3355" y="309"/>
                  <a:pt x="3353" y="303"/>
                  <a:pt x="3352" y="299"/>
                </a:cubicBezTo>
                <a:cubicBezTo>
                  <a:pt x="3351" y="290"/>
                  <a:pt x="3350" y="281"/>
                  <a:pt x="3350" y="272"/>
                </a:cubicBezTo>
                <a:lnTo>
                  <a:pt x="3349" y="244"/>
                </a:lnTo>
                <a:cubicBezTo>
                  <a:pt x="3349" y="224"/>
                  <a:pt x="3346" y="211"/>
                  <a:pt x="3340" y="205"/>
                </a:cubicBezTo>
                <a:cubicBezTo>
                  <a:pt x="3333" y="198"/>
                  <a:pt x="3322" y="195"/>
                  <a:pt x="3305" y="195"/>
                </a:cubicBezTo>
                <a:lnTo>
                  <a:pt x="3245" y="195"/>
                </a:lnTo>
                <a:lnTo>
                  <a:pt x="3245" y="316"/>
                </a:lnTo>
                <a:lnTo>
                  <a:pt x="3185" y="316"/>
                </a:lnTo>
                <a:lnTo>
                  <a:pt x="3185" y="9"/>
                </a:lnTo>
                <a:lnTo>
                  <a:pt x="3325" y="9"/>
                </a:lnTo>
                <a:moveTo>
                  <a:pt x="4354" y="9"/>
                </a:moveTo>
                <a:lnTo>
                  <a:pt x="4442" y="9"/>
                </a:lnTo>
                <a:lnTo>
                  <a:pt x="4442" y="316"/>
                </a:lnTo>
                <a:lnTo>
                  <a:pt x="4385" y="316"/>
                </a:lnTo>
                <a:lnTo>
                  <a:pt x="4385" y="108"/>
                </a:lnTo>
                <a:cubicBezTo>
                  <a:pt x="4385" y="102"/>
                  <a:pt x="4385" y="94"/>
                  <a:pt x="4386" y="83"/>
                </a:cubicBezTo>
                <a:cubicBezTo>
                  <a:pt x="4386" y="72"/>
                  <a:pt x="4386" y="64"/>
                  <a:pt x="4386" y="58"/>
                </a:cubicBezTo>
                <a:lnTo>
                  <a:pt x="4330" y="316"/>
                </a:lnTo>
                <a:lnTo>
                  <a:pt x="4270" y="316"/>
                </a:lnTo>
                <a:lnTo>
                  <a:pt x="4214" y="58"/>
                </a:lnTo>
                <a:cubicBezTo>
                  <a:pt x="4214" y="64"/>
                  <a:pt x="4214" y="72"/>
                  <a:pt x="4214" y="83"/>
                </a:cubicBezTo>
                <a:cubicBezTo>
                  <a:pt x="4215" y="94"/>
                  <a:pt x="4215" y="102"/>
                  <a:pt x="4215" y="108"/>
                </a:cubicBezTo>
                <a:lnTo>
                  <a:pt x="4215" y="316"/>
                </a:lnTo>
                <a:lnTo>
                  <a:pt x="4158" y="316"/>
                </a:lnTo>
                <a:lnTo>
                  <a:pt x="4158" y="9"/>
                </a:lnTo>
                <a:lnTo>
                  <a:pt x="4247" y="9"/>
                </a:lnTo>
                <a:lnTo>
                  <a:pt x="4301" y="250"/>
                </a:lnTo>
                <a:lnTo>
                  <a:pt x="4354" y="9"/>
                </a:lnTo>
                <a:moveTo>
                  <a:pt x="4579" y="200"/>
                </a:moveTo>
                <a:lnTo>
                  <a:pt x="4654" y="200"/>
                </a:lnTo>
                <a:lnTo>
                  <a:pt x="4617" y="79"/>
                </a:lnTo>
                <a:lnTo>
                  <a:pt x="4579" y="200"/>
                </a:lnTo>
                <a:moveTo>
                  <a:pt x="4583" y="9"/>
                </a:moveTo>
                <a:lnTo>
                  <a:pt x="4652" y="9"/>
                </a:lnTo>
                <a:lnTo>
                  <a:pt x="4756" y="316"/>
                </a:lnTo>
                <a:lnTo>
                  <a:pt x="4690" y="316"/>
                </a:lnTo>
                <a:lnTo>
                  <a:pt x="4670" y="252"/>
                </a:lnTo>
                <a:lnTo>
                  <a:pt x="4562" y="252"/>
                </a:lnTo>
                <a:lnTo>
                  <a:pt x="4542" y="316"/>
                </a:lnTo>
                <a:lnTo>
                  <a:pt x="4478" y="316"/>
                </a:lnTo>
                <a:lnTo>
                  <a:pt x="4583" y="9"/>
                </a:lnTo>
                <a:moveTo>
                  <a:pt x="4855" y="62"/>
                </a:moveTo>
                <a:lnTo>
                  <a:pt x="4855" y="144"/>
                </a:lnTo>
                <a:lnTo>
                  <a:pt x="4921" y="144"/>
                </a:lnTo>
                <a:cubicBezTo>
                  <a:pt x="4935" y="144"/>
                  <a:pt x="4944" y="143"/>
                  <a:pt x="4951" y="139"/>
                </a:cubicBezTo>
                <a:cubicBezTo>
                  <a:pt x="4963" y="133"/>
                  <a:pt x="4968" y="122"/>
                  <a:pt x="4968" y="105"/>
                </a:cubicBezTo>
                <a:cubicBezTo>
                  <a:pt x="4968" y="86"/>
                  <a:pt x="4963" y="74"/>
                  <a:pt x="4952" y="67"/>
                </a:cubicBezTo>
                <a:cubicBezTo>
                  <a:pt x="4945" y="64"/>
                  <a:pt x="4936" y="62"/>
                  <a:pt x="4923" y="62"/>
                </a:cubicBezTo>
                <a:lnTo>
                  <a:pt x="4855" y="62"/>
                </a:lnTo>
                <a:moveTo>
                  <a:pt x="4936" y="9"/>
                </a:moveTo>
                <a:cubicBezTo>
                  <a:pt x="4956" y="9"/>
                  <a:pt x="4972" y="12"/>
                  <a:pt x="4982" y="17"/>
                </a:cubicBezTo>
                <a:cubicBezTo>
                  <a:pt x="4993" y="22"/>
                  <a:pt x="5002" y="29"/>
                  <a:pt x="5010" y="38"/>
                </a:cubicBezTo>
                <a:cubicBezTo>
                  <a:pt x="5016" y="46"/>
                  <a:pt x="5021" y="55"/>
                  <a:pt x="5025" y="64"/>
                </a:cubicBezTo>
                <a:cubicBezTo>
                  <a:pt x="5028" y="73"/>
                  <a:pt x="5030" y="84"/>
                  <a:pt x="5030" y="96"/>
                </a:cubicBezTo>
                <a:cubicBezTo>
                  <a:pt x="5030" y="111"/>
                  <a:pt x="5027" y="125"/>
                  <a:pt x="5020" y="139"/>
                </a:cubicBezTo>
                <a:cubicBezTo>
                  <a:pt x="5012" y="153"/>
                  <a:pt x="5001" y="163"/>
                  <a:pt x="4985" y="169"/>
                </a:cubicBezTo>
                <a:cubicBezTo>
                  <a:pt x="4998" y="174"/>
                  <a:pt x="5008" y="183"/>
                  <a:pt x="5013" y="193"/>
                </a:cubicBezTo>
                <a:cubicBezTo>
                  <a:pt x="5019" y="203"/>
                  <a:pt x="5022" y="219"/>
                  <a:pt x="5022" y="241"/>
                </a:cubicBezTo>
                <a:lnTo>
                  <a:pt x="5022" y="262"/>
                </a:lnTo>
                <a:cubicBezTo>
                  <a:pt x="5022" y="276"/>
                  <a:pt x="5022" y="285"/>
                  <a:pt x="5024" y="290"/>
                </a:cubicBezTo>
                <a:cubicBezTo>
                  <a:pt x="5025" y="298"/>
                  <a:pt x="5029" y="304"/>
                  <a:pt x="5035" y="308"/>
                </a:cubicBezTo>
                <a:lnTo>
                  <a:pt x="5035" y="316"/>
                </a:lnTo>
                <a:lnTo>
                  <a:pt x="4967" y="316"/>
                </a:lnTo>
                <a:cubicBezTo>
                  <a:pt x="4965" y="309"/>
                  <a:pt x="4964" y="303"/>
                  <a:pt x="4963" y="299"/>
                </a:cubicBezTo>
                <a:cubicBezTo>
                  <a:pt x="4961" y="290"/>
                  <a:pt x="4960" y="281"/>
                  <a:pt x="4960" y="272"/>
                </a:cubicBezTo>
                <a:lnTo>
                  <a:pt x="4960" y="244"/>
                </a:lnTo>
                <a:cubicBezTo>
                  <a:pt x="4960" y="224"/>
                  <a:pt x="4956" y="211"/>
                  <a:pt x="4950" y="205"/>
                </a:cubicBezTo>
                <a:cubicBezTo>
                  <a:pt x="4944" y="198"/>
                  <a:pt x="4932" y="195"/>
                  <a:pt x="4915" y="195"/>
                </a:cubicBezTo>
                <a:lnTo>
                  <a:pt x="4855" y="195"/>
                </a:lnTo>
                <a:lnTo>
                  <a:pt x="4855" y="316"/>
                </a:lnTo>
                <a:lnTo>
                  <a:pt x="4795" y="316"/>
                </a:lnTo>
                <a:lnTo>
                  <a:pt x="4795" y="9"/>
                </a:lnTo>
                <a:lnTo>
                  <a:pt x="4936" y="9"/>
                </a:lnTo>
                <a:moveTo>
                  <a:pt x="5090" y="9"/>
                </a:moveTo>
                <a:lnTo>
                  <a:pt x="5151" y="9"/>
                </a:lnTo>
                <a:lnTo>
                  <a:pt x="5151" y="135"/>
                </a:lnTo>
                <a:lnTo>
                  <a:pt x="5264" y="9"/>
                </a:lnTo>
                <a:lnTo>
                  <a:pt x="5343" y="9"/>
                </a:lnTo>
                <a:lnTo>
                  <a:pt x="5223" y="135"/>
                </a:lnTo>
                <a:lnTo>
                  <a:pt x="5349" y="316"/>
                </a:lnTo>
                <a:lnTo>
                  <a:pt x="5270" y="316"/>
                </a:lnTo>
                <a:lnTo>
                  <a:pt x="5180" y="182"/>
                </a:lnTo>
                <a:lnTo>
                  <a:pt x="5151" y="213"/>
                </a:lnTo>
                <a:lnTo>
                  <a:pt x="5151" y="316"/>
                </a:lnTo>
                <a:lnTo>
                  <a:pt x="5090" y="316"/>
                </a:lnTo>
                <a:lnTo>
                  <a:pt x="5090" y="9"/>
                </a:lnTo>
                <a:moveTo>
                  <a:pt x="5601" y="63"/>
                </a:moveTo>
                <a:lnTo>
                  <a:pt x="5446" y="63"/>
                </a:lnTo>
                <a:lnTo>
                  <a:pt x="5446" y="129"/>
                </a:lnTo>
                <a:lnTo>
                  <a:pt x="5588" y="129"/>
                </a:lnTo>
                <a:lnTo>
                  <a:pt x="5588" y="182"/>
                </a:lnTo>
                <a:lnTo>
                  <a:pt x="5446" y="182"/>
                </a:lnTo>
                <a:lnTo>
                  <a:pt x="5446" y="260"/>
                </a:lnTo>
                <a:lnTo>
                  <a:pt x="5608" y="260"/>
                </a:lnTo>
                <a:lnTo>
                  <a:pt x="5608" y="316"/>
                </a:lnTo>
                <a:lnTo>
                  <a:pt x="5385" y="316"/>
                </a:lnTo>
                <a:lnTo>
                  <a:pt x="5385" y="9"/>
                </a:lnTo>
                <a:lnTo>
                  <a:pt x="5601" y="9"/>
                </a:lnTo>
                <a:lnTo>
                  <a:pt x="5601" y="63"/>
                </a:lnTo>
                <a:moveTo>
                  <a:pt x="5870" y="9"/>
                </a:moveTo>
                <a:lnTo>
                  <a:pt x="5870" y="63"/>
                </a:lnTo>
                <a:lnTo>
                  <a:pt x="5782" y="63"/>
                </a:lnTo>
                <a:lnTo>
                  <a:pt x="5782" y="316"/>
                </a:lnTo>
                <a:lnTo>
                  <a:pt x="5720" y="316"/>
                </a:lnTo>
                <a:lnTo>
                  <a:pt x="5720" y="63"/>
                </a:lnTo>
                <a:lnTo>
                  <a:pt x="5632" y="63"/>
                </a:lnTo>
                <a:lnTo>
                  <a:pt x="5632" y="9"/>
                </a:lnTo>
                <a:lnTo>
                  <a:pt x="5870" y="9"/>
                </a:lnTo>
                <a:moveTo>
                  <a:pt x="5875" y="98"/>
                </a:moveTo>
                <a:lnTo>
                  <a:pt x="5935" y="98"/>
                </a:lnTo>
                <a:lnTo>
                  <a:pt x="5935" y="160"/>
                </a:lnTo>
                <a:lnTo>
                  <a:pt x="5875" y="160"/>
                </a:lnTo>
                <a:lnTo>
                  <a:pt x="5875" y="98"/>
                </a:lnTo>
                <a:moveTo>
                  <a:pt x="5875" y="253"/>
                </a:moveTo>
                <a:lnTo>
                  <a:pt x="5935" y="253"/>
                </a:lnTo>
                <a:lnTo>
                  <a:pt x="5935" y="316"/>
                </a:lnTo>
                <a:lnTo>
                  <a:pt x="5875" y="316"/>
                </a:lnTo>
                <a:lnTo>
                  <a:pt x="5875" y="253"/>
                </a:lnTo>
                <a:moveTo>
                  <a:pt x="6174" y="200"/>
                </a:moveTo>
                <a:lnTo>
                  <a:pt x="6250" y="200"/>
                </a:lnTo>
                <a:lnTo>
                  <a:pt x="6213" y="79"/>
                </a:lnTo>
                <a:lnTo>
                  <a:pt x="6174" y="200"/>
                </a:lnTo>
                <a:moveTo>
                  <a:pt x="6179" y="9"/>
                </a:moveTo>
                <a:lnTo>
                  <a:pt x="6248" y="9"/>
                </a:lnTo>
                <a:lnTo>
                  <a:pt x="6352" y="316"/>
                </a:lnTo>
                <a:lnTo>
                  <a:pt x="6285" y="316"/>
                </a:lnTo>
                <a:lnTo>
                  <a:pt x="6266" y="252"/>
                </a:lnTo>
                <a:lnTo>
                  <a:pt x="6158" y="252"/>
                </a:lnTo>
                <a:lnTo>
                  <a:pt x="6138" y="316"/>
                </a:lnTo>
                <a:lnTo>
                  <a:pt x="6074" y="316"/>
                </a:lnTo>
                <a:lnTo>
                  <a:pt x="6179" y="9"/>
                </a:lnTo>
                <a:moveTo>
                  <a:pt x="6389" y="9"/>
                </a:moveTo>
                <a:lnTo>
                  <a:pt x="6599" y="9"/>
                </a:lnTo>
                <a:lnTo>
                  <a:pt x="6599" y="63"/>
                </a:lnTo>
                <a:lnTo>
                  <a:pt x="6450" y="63"/>
                </a:lnTo>
                <a:lnTo>
                  <a:pt x="6450" y="133"/>
                </a:lnTo>
                <a:lnTo>
                  <a:pt x="6580" y="133"/>
                </a:lnTo>
                <a:lnTo>
                  <a:pt x="6580" y="186"/>
                </a:lnTo>
                <a:lnTo>
                  <a:pt x="6450" y="186"/>
                </a:lnTo>
                <a:lnTo>
                  <a:pt x="6450" y="316"/>
                </a:lnTo>
                <a:lnTo>
                  <a:pt x="6389" y="316"/>
                </a:lnTo>
                <a:lnTo>
                  <a:pt x="6389" y="9"/>
                </a:lnTo>
                <a:moveTo>
                  <a:pt x="6837" y="105"/>
                </a:moveTo>
                <a:cubicBezTo>
                  <a:pt x="6832" y="84"/>
                  <a:pt x="6821" y="69"/>
                  <a:pt x="6803" y="61"/>
                </a:cubicBezTo>
                <a:cubicBezTo>
                  <a:pt x="6792" y="56"/>
                  <a:pt x="6781" y="54"/>
                  <a:pt x="6769" y="54"/>
                </a:cubicBezTo>
                <a:cubicBezTo>
                  <a:pt x="6745" y="54"/>
                  <a:pt x="6726" y="63"/>
                  <a:pt x="6711" y="82"/>
                </a:cubicBezTo>
                <a:cubicBezTo>
                  <a:pt x="6695" y="101"/>
                  <a:pt x="6688" y="128"/>
                  <a:pt x="6688" y="166"/>
                </a:cubicBezTo>
                <a:cubicBezTo>
                  <a:pt x="6688" y="203"/>
                  <a:pt x="6696" y="230"/>
                  <a:pt x="6712" y="246"/>
                </a:cubicBezTo>
                <a:cubicBezTo>
                  <a:pt x="6729" y="261"/>
                  <a:pt x="6748" y="269"/>
                  <a:pt x="6769" y="269"/>
                </a:cubicBezTo>
                <a:cubicBezTo>
                  <a:pt x="6789" y="269"/>
                  <a:pt x="6806" y="263"/>
                  <a:pt x="6819" y="251"/>
                </a:cubicBezTo>
                <a:cubicBezTo>
                  <a:pt x="6832" y="238"/>
                  <a:pt x="6841" y="222"/>
                  <a:pt x="6844" y="202"/>
                </a:cubicBezTo>
                <a:lnTo>
                  <a:pt x="6775" y="202"/>
                </a:lnTo>
                <a:lnTo>
                  <a:pt x="6775" y="151"/>
                </a:lnTo>
                <a:lnTo>
                  <a:pt x="6898" y="151"/>
                </a:lnTo>
                <a:lnTo>
                  <a:pt x="6898" y="316"/>
                </a:lnTo>
                <a:lnTo>
                  <a:pt x="6858" y="316"/>
                </a:lnTo>
                <a:lnTo>
                  <a:pt x="6851" y="277"/>
                </a:lnTo>
                <a:cubicBezTo>
                  <a:pt x="6839" y="291"/>
                  <a:pt x="6829" y="302"/>
                  <a:pt x="6819" y="308"/>
                </a:cubicBezTo>
                <a:cubicBezTo>
                  <a:pt x="6803" y="319"/>
                  <a:pt x="6783" y="324"/>
                  <a:pt x="6759" y="324"/>
                </a:cubicBezTo>
                <a:cubicBezTo>
                  <a:pt x="6720" y="324"/>
                  <a:pt x="6689" y="309"/>
                  <a:pt x="6664" y="281"/>
                </a:cubicBezTo>
                <a:cubicBezTo>
                  <a:pt x="6638" y="253"/>
                  <a:pt x="6625" y="214"/>
                  <a:pt x="6625" y="165"/>
                </a:cubicBezTo>
                <a:cubicBezTo>
                  <a:pt x="6625" y="116"/>
                  <a:pt x="6638" y="76"/>
                  <a:pt x="6664" y="46"/>
                </a:cubicBezTo>
                <a:cubicBezTo>
                  <a:pt x="6690" y="16"/>
                  <a:pt x="6725" y="1"/>
                  <a:pt x="6768" y="1"/>
                </a:cubicBezTo>
                <a:cubicBezTo>
                  <a:pt x="6805" y="1"/>
                  <a:pt x="6835" y="11"/>
                  <a:pt x="6858" y="31"/>
                </a:cubicBezTo>
                <a:cubicBezTo>
                  <a:pt x="6881" y="51"/>
                  <a:pt x="6894" y="75"/>
                  <a:pt x="6897" y="105"/>
                </a:cubicBezTo>
                <a:lnTo>
                  <a:pt x="6837" y="105"/>
                </a:lnTo>
                <a:moveTo>
                  <a:pt x="6956" y="316"/>
                </a:moveTo>
                <a:lnTo>
                  <a:pt x="6956" y="9"/>
                </a:lnTo>
                <a:lnTo>
                  <a:pt x="7017" y="9"/>
                </a:lnTo>
                <a:lnTo>
                  <a:pt x="7017" y="126"/>
                </a:lnTo>
                <a:lnTo>
                  <a:pt x="7132" y="126"/>
                </a:lnTo>
                <a:lnTo>
                  <a:pt x="7132" y="9"/>
                </a:lnTo>
                <a:lnTo>
                  <a:pt x="7193" y="9"/>
                </a:lnTo>
                <a:lnTo>
                  <a:pt x="7193" y="316"/>
                </a:lnTo>
                <a:lnTo>
                  <a:pt x="7132" y="316"/>
                </a:lnTo>
                <a:lnTo>
                  <a:pt x="7132" y="179"/>
                </a:lnTo>
                <a:lnTo>
                  <a:pt x="7017" y="179"/>
                </a:lnTo>
                <a:lnTo>
                  <a:pt x="7017" y="316"/>
                </a:lnTo>
                <a:lnTo>
                  <a:pt x="6956" y="316"/>
                </a:lnTo>
                <a:moveTo>
                  <a:pt x="7331" y="200"/>
                </a:moveTo>
                <a:lnTo>
                  <a:pt x="7406" y="200"/>
                </a:lnTo>
                <a:lnTo>
                  <a:pt x="7369" y="79"/>
                </a:lnTo>
                <a:lnTo>
                  <a:pt x="7331" y="200"/>
                </a:lnTo>
                <a:moveTo>
                  <a:pt x="7335" y="9"/>
                </a:moveTo>
                <a:lnTo>
                  <a:pt x="7405" y="9"/>
                </a:lnTo>
                <a:lnTo>
                  <a:pt x="7508" y="316"/>
                </a:lnTo>
                <a:lnTo>
                  <a:pt x="7442" y="316"/>
                </a:lnTo>
                <a:lnTo>
                  <a:pt x="7423" y="252"/>
                </a:lnTo>
                <a:lnTo>
                  <a:pt x="7315" y="252"/>
                </a:lnTo>
                <a:lnTo>
                  <a:pt x="7295" y="316"/>
                </a:lnTo>
                <a:lnTo>
                  <a:pt x="7231" y="316"/>
                </a:lnTo>
                <a:lnTo>
                  <a:pt x="7335" y="9"/>
                </a:lnTo>
                <a:moveTo>
                  <a:pt x="7545" y="9"/>
                </a:moveTo>
                <a:lnTo>
                  <a:pt x="7609" y="9"/>
                </a:lnTo>
                <a:lnTo>
                  <a:pt x="7727" y="222"/>
                </a:lnTo>
                <a:lnTo>
                  <a:pt x="7727" y="9"/>
                </a:lnTo>
                <a:lnTo>
                  <a:pt x="7784" y="9"/>
                </a:lnTo>
                <a:lnTo>
                  <a:pt x="7784" y="316"/>
                </a:lnTo>
                <a:lnTo>
                  <a:pt x="7723" y="316"/>
                </a:lnTo>
                <a:lnTo>
                  <a:pt x="7602" y="97"/>
                </a:lnTo>
                <a:lnTo>
                  <a:pt x="7602" y="316"/>
                </a:lnTo>
                <a:lnTo>
                  <a:pt x="7545" y="316"/>
                </a:lnTo>
                <a:lnTo>
                  <a:pt x="7545" y="9"/>
                </a:lnTo>
                <a:moveTo>
                  <a:pt x="7897" y="316"/>
                </a:moveTo>
                <a:lnTo>
                  <a:pt x="7836" y="316"/>
                </a:lnTo>
                <a:lnTo>
                  <a:pt x="7836" y="9"/>
                </a:lnTo>
                <a:lnTo>
                  <a:pt x="7897" y="9"/>
                </a:lnTo>
                <a:lnTo>
                  <a:pt x="7897" y="316"/>
                </a:lnTo>
                <a:moveTo>
                  <a:pt x="7998" y="220"/>
                </a:moveTo>
                <a:cubicBezTo>
                  <a:pt x="8000" y="234"/>
                  <a:pt x="8004" y="245"/>
                  <a:pt x="8010" y="252"/>
                </a:cubicBezTo>
                <a:cubicBezTo>
                  <a:pt x="8020" y="264"/>
                  <a:pt x="8037" y="271"/>
                  <a:pt x="8062" y="271"/>
                </a:cubicBezTo>
                <a:cubicBezTo>
                  <a:pt x="8077" y="271"/>
                  <a:pt x="8089" y="269"/>
                  <a:pt x="8098" y="266"/>
                </a:cubicBezTo>
                <a:cubicBezTo>
                  <a:pt x="8115" y="259"/>
                  <a:pt x="8124" y="247"/>
                  <a:pt x="8124" y="230"/>
                </a:cubicBezTo>
                <a:cubicBezTo>
                  <a:pt x="8124" y="220"/>
                  <a:pt x="8120" y="212"/>
                  <a:pt x="8111" y="207"/>
                </a:cubicBezTo>
                <a:cubicBezTo>
                  <a:pt x="8103" y="201"/>
                  <a:pt x="8089" y="196"/>
                  <a:pt x="8070" y="192"/>
                </a:cubicBezTo>
                <a:lnTo>
                  <a:pt x="8039" y="185"/>
                </a:lnTo>
                <a:cubicBezTo>
                  <a:pt x="8007" y="178"/>
                  <a:pt x="7986" y="170"/>
                  <a:pt x="7974" y="162"/>
                </a:cubicBezTo>
                <a:cubicBezTo>
                  <a:pt x="7955" y="147"/>
                  <a:pt x="7945" y="125"/>
                  <a:pt x="7945" y="95"/>
                </a:cubicBezTo>
                <a:cubicBezTo>
                  <a:pt x="7945" y="68"/>
                  <a:pt x="7955" y="45"/>
                  <a:pt x="7974" y="27"/>
                </a:cubicBezTo>
                <a:cubicBezTo>
                  <a:pt x="7993" y="9"/>
                  <a:pt x="8022" y="0"/>
                  <a:pt x="8059" y="0"/>
                </a:cubicBezTo>
                <a:cubicBezTo>
                  <a:pt x="8090" y="0"/>
                  <a:pt x="8117" y="8"/>
                  <a:pt x="8139" y="25"/>
                </a:cubicBezTo>
                <a:cubicBezTo>
                  <a:pt x="8161" y="42"/>
                  <a:pt x="8173" y="67"/>
                  <a:pt x="8174" y="100"/>
                </a:cubicBezTo>
                <a:lnTo>
                  <a:pt x="8115" y="100"/>
                </a:lnTo>
                <a:cubicBezTo>
                  <a:pt x="8114" y="81"/>
                  <a:pt x="8106" y="68"/>
                  <a:pt x="8091" y="61"/>
                </a:cubicBezTo>
                <a:cubicBezTo>
                  <a:pt x="8081" y="55"/>
                  <a:pt x="8069" y="53"/>
                  <a:pt x="8055" y="53"/>
                </a:cubicBezTo>
                <a:cubicBezTo>
                  <a:pt x="8039" y="53"/>
                  <a:pt x="8026" y="56"/>
                  <a:pt x="8016" y="63"/>
                </a:cubicBezTo>
                <a:cubicBezTo>
                  <a:pt x="8007" y="69"/>
                  <a:pt x="8002" y="79"/>
                  <a:pt x="8002" y="91"/>
                </a:cubicBezTo>
                <a:cubicBezTo>
                  <a:pt x="8002" y="102"/>
                  <a:pt x="8006" y="110"/>
                  <a:pt x="8016" y="115"/>
                </a:cubicBezTo>
                <a:cubicBezTo>
                  <a:pt x="8022" y="119"/>
                  <a:pt x="8035" y="123"/>
                  <a:pt x="8055" y="128"/>
                </a:cubicBezTo>
                <a:lnTo>
                  <a:pt x="8106" y="140"/>
                </a:lnTo>
                <a:cubicBezTo>
                  <a:pt x="8129" y="146"/>
                  <a:pt x="8146" y="153"/>
                  <a:pt x="8157" y="163"/>
                </a:cubicBezTo>
                <a:cubicBezTo>
                  <a:pt x="8175" y="177"/>
                  <a:pt x="8183" y="198"/>
                  <a:pt x="8183" y="225"/>
                </a:cubicBezTo>
                <a:cubicBezTo>
                  <a:pt x="8183" y="253"/>
                  <a:pt x="8173" y="277"/>
                  <a:pt x="8152" y="295"/>
                </a:cubicBezTo>
                <a:cubicBezTo>
                  <a:pt x="8132" y="315"/>
                  <a:pt x="8102" y="324"/>
                  <a:pt x="8064" y="324"/>
                </a:cubicBezTo>
                <a:cubicBezTo>
                  <a:pt x="8026" y="324"/>
                  <a:pt x="7995" y="315"/>
                  <a:pt x="7973" y="296"/>
                </a:cubicBezTo>
                <a:cubicBezTo>
                  <a:pt x="7951" y="277"/>
                  <a:pt x="7940" y="252"/>
                  <a:pt x="7940" y="220"/>
                </a:cubicBezTo>
                <a:lnTo>
                  <a:pt x="7998" y="220"/>
                </a:lnTo>
                <a:moveTo>
                  <a:pt x="8441" y="9"/>
                </a:moveTo>
                <a:lnTo>
                  <a:pt x="8441" y="63"/>
                </a:lnTo>
                <a:lnTo>
                  <a:pt x="8352" y="63"/>
                </a:lnTo>
                <a:lnTo>
                  <a:pt x="8352" y="316"/>
                </a:lnTo>
                <a:lnTo>
                  <a:pt x="8291" y="316"/>
                </a:lnTo>
                <a:lnTo>
                  <a:pt x="8291" y="63"/>
                </a:lnTo>
                <a:lnTo>
                  <a:pt x="8203" y="63"/>
                </a:lnTo>
                <a:lnTo>
                  <a:pt x="8203" y="9"/>
                </a:lnTo>
                <a:lnTo>
                  <a:pt x="8441" y="9"/>
                </a:lnTo>
                <a:moveTo>
                  <a:pt x="8526" y="200"/>
                </a:moveTo>
                <a:lnTo>
                  <a:pt x="8601" y="200"/>
                </a:lnTo>
                <a:lnTo>
                  <a:pt x="8564" y="79"/>
                </a:lnTo>
                <a:lnTo>
                  <a:pt x="8526" y="200"/>
                </a:lnTo>
                <a:moveTo>
                  <a:pt x="8530" y="9"/>
                </a:moveTo>
                <a:lnTo>
                  <a:pt x="8600" y="9"/>
                </a:lnTo>
                <a:lnTo>
                  <a:pt x="8703" y="316"/>
                </a:lnTo>
                <a:lnTo>
                  <a:pt x="8637" y="316"/>
                </a:lnTo>
                <a:lnTo>
                  <a:pt x="8617" y="252"/>
                </a:lnTo>
                <a:lnTo>
                  <a:pt x="8509" y="252"/>
                </a:lnTo>
                <a:lnTo>
                  <a:pt x="8490" y="316"/>
                </a:lnTo>
                <a:lnTo>
                  <a:pt x="8426" y="316"/>
                </a:lnTo>
                <a:lnTo>
                  <a:pt x="8530" y="9"/>
                </a:lnTo>
                <a:moveTo>
                  <a:pt x="8740" y="9"/>
                </a:moveTo>
                <a:lnTo>
                  <a:pt x="8804" y="9"/>
                </a:lnTo>
                <a:lnTo>
                  <a:pt x="8922" y="222"/>
                </a:lnTo>
                <a:lnTo>
                  <a:pt x="8922" y="9"/>
                </a:lnTo>
                <a:lnTo>
                  <a:pt x="8979" y="9"/>
                </a:lnTo>
                <a:lnTo>
                  <a:pt x="8979" y="316"/>
                </a:lnTo>
                <a:lnTo>
                  <a:pt x="8918" y="316"/>
                </a:lnTo>
                <a:lnTo>
                  <a:pt x="8797" y="97"/>
                </a:lnTo>
                <a:lnTo>
                  <a:pt x="8797" y="316"/>
                </a:lnTo>
                <a:lnTo>
                  <a:pt x="8740" y="316"/>
                </a:lnTo>
                <a:lnTo>
                  <a:pt x="8740" y="9"/>
                </a:lnTo>
                <a:moveTo>
                  <a:pt x="9662" y="62"/>
                </a:moveTo>
                <a:lnTo>
                  <a:pt x="9662" y="263"/>
                </a:lnTo>
                <a:lnTo>
                  <a:pt x="9719" y="263"/>
                </a:lnTo>
                <a:cubicBezTo>
                  <a:pt x="9748" y="263"/>
                  <a:pt x="9769" y="248"/>
                  <a:pt x="9780" y="218"/>
                </a:cubicBezTo>
                <a:cubicBezTo>
                  <a:pt x="9786" y="201"/>
                  <a:pt x="9790" y="182"/>
                  <a:pt x="9790" y="159"/>
                </a:cubicBezTo>
                <a:cubicBezTo>
                  <a:pt x="9790" y="128"/>
                  <a:pt x="9785" y="104"/>
                  <a:pt x="9775" y="87"/>
                </a:cubicBezTo>
                <a:cubicBezTo>
                  <a:pt x="9766" y="70"/>
                  <a:pt x="9747" y="62"/>
                  <a:pt x="9719" y="62"/>
                </a:cubicBezTo>
                <a:lnTo>
                  <a:pt x="9662" y="62"/>
                </a:lnTo>
                <a:moveTo>
                  <a:pt x="9730" y="9"/>
                </a:moveTo>
                <a:cubicBezTo>
                  <a:pt x="9748" y="9"/>
                  <a:pt x="9763" y="12"/>
                  <a:pt x="9775" y="16"/>
                </a:cubicBezTo>
                <a:cubicBezTo>
                  <a:pt x="9796" y="23"/>
                  <a:pt x="9813" y="36"/>
                  <a:pt x="9825" y="55"/>
                </a:cubicBezTo>
                <a:cubicBezTo>
                  <a:pt x="9836" y="70"/>
                  <a:pt x="9843" y="86"/>
                  <a:pt x="9847" y="104"/>
                </a:cubicBezTo>
                <a:cubicBezTo>
                  <a:pt x="9850" y="122"/>
                  <a:pt x="9852" y="139"/>
                  <a:pt x="9852" y="155"/>
                </a:cubicBezTo>
                <a:cubicBezTo>
                  <a:pt x="9852" y="195"/>
                  <a:pt x="9844" y="230"/>
                  <a:pt x="9828" y="258"/>
                </a:cubicBezTo>
                <a:cubicBezTo>
                  <a:pt x="9807" y="296"/>
                  <a:pt x="9774" y="316"/>
                  <a:pt x="9730" y="316"/>
                </a:cubicBezTo>
                <a:lnTo>
                  <a:pt x="9603" y="316"/>
                </a:lnTo>
                <a:lnTo>
                  <a:pt x="9603" y="9"/>
                </a:lnTo>
                <a:lnTo>
                  <a:pt x="9730" y="9"/>
                </a:lnTo>
                <a:moveTo>
                  <a:pt x="9978" y="200"/>
                </a:moveTo>
                <a:lnTo>
                  <a:pt x="10053" y="200"/>
                </a:lnTo>
                <a:lnTo>
                  <a:pt x="10016" y="79"/>
                </a:lnTo>
                <a:lnTo>
                  <a:pt x="9978" y="200"/>
                </a:lnTo>
                <a:moveTo>
                  <a:pt x="9982" y="9"/>
                </a:moveTo>
                <a:lnTo>
                  <a:pt x="10052" y="9"/>
                </a:lnTo>
                <a:lnTo>
                  <a:pt x="10155" y="316"/>
                </a:lnTo>
                <a:lnTo>
                  <a:pt x="10089" y="316"/>
                </a:lnTo>
                <a:lnTo>
                  <a:pt x="10069" y="252"/>
                </a:lnTo>
                <a:lnTo>
                  <a:pt x="9961" y="252"/>
                </a:lnTo>
                <a:lnTo>
                  <a:pt x="9941" y="316"/>
                </a:lnTo>
                <a:lnTo>
                  <a:pt x="9877" y="316"/>
                </a:lnTo>
                <a:lnTo>
                  <a:pt x="9982" y="9"/>
                </a:lnTo>
                <a:moveTo>
                  <a:pt x="10377" y="9"/>
                </a:moveTo>
                <a:lnTo>
                  <a:pt x="10377" y="63"/>
                </a:lnTo>
                <a:lnTo>
                  <a:pt x="10288" y="63"/>
                </a:lnTo>
                <a:lnTo>
                  <a:pt x="10288" y="316"/>
                </a:lnTo>
                <a:lnTo>
                  <a:pt x="10227" y="316"/>
                </a:lnTo>
                <a:lnTo>
                  <a:pt x="10227" y="63"/>
                </a:lnTo>
                <a:lnTo>
                  <a:pt x="10139" y="63"/>
                </a:lnTo>
                <a:lnTo>
                  <a:pt x="10139" y="9"/>
                </a:lnTo>
                <a:lnTo>
                  <a:pt x="10377" y="9"/>
                </a:lnTo>
                <a:moveTo>
                  <a:pt x="10630" y="63"/>
                </a:moveTo>
                <a:lnTo>
                  <a:pt x="10474" y="63"/>
                </a:lnTo>
                <a:lnTo>
                  <a:pt x="10474" y="129"/>
                </a:lnTo>
                <a:lnTo>
                  <a:pt x="10617" y="129"/>
                </a:lnTo>
                <a:lnTo>
                  <a:pt x="10617" y="182"/>
                </a:lnTo>
                <a:lnTo>
                  <a:pt x="10474" y="182"/>
                </a:lnTo>
                <a:lnTo>
                  <a:pt x="10474" y="260"/>
                </a:lnTo>
                <a:lnTo>
                  <a:pt x="10637" y="260"/>
                </a:lnTo>
                <a:lnTo>
                  <a:pt x="10637" y="316"/>
                </a:lnTo>
                <a:lnTo>
                  <a:pt x="10414" y="316"/>
                </a:lnTo>
                <a:lnTo>
                  <a:pt x="10414" y="9"/>
                </a:lnTo>
                <a:lnTo>
                  <a:pt x="10630" y="9"/>
                </a:lnTo>
                <a:lnTo>
                  <a:pt x="10630" y="63"/>
                </a:lnTo>
                <a:moveTo>
                  <a:pt x="10700" y="98"/>
                </a:moveTo>
                <a:lnTo>
                  <a:pt x="10760" y="98"/>
                </a:lnTo>
                <a:lnTo>
                  <a:pt x="10760" y="160"/>
                </a:lnTo>
                <a:lnTo>
                  <a:pt x="10700" y="160"/>
                </a:lnTo>
                <a:lnTo>
                  <a:pt x="10700" y="98"/>
                </a:lnTo>
                <a:moveTo>
                  <a:pt x="10700" y="253"/>
                </a:moveTo>
                <a:lnTo>
                  <a:pt x="10760" y="253"/>
                </a:lnTo>
                <a:lnTo>
                  <a:pt x="10760" y="316"/>
                </a:lnTo>
                <a:lnTo>
                  <a:pt x="10700" y="316"/>
                </a:lnTo>
                <a:lnTo>
                  <a:pt x="10700" y="253"/>
                </a:lnTo>
                <a:moveTo>
                  <a:pt x="10916" y="316"/>
                </a:moveTo>
                <a:cubicBezTo>
                  <a:pt x="10916" y="294"/>
                  <a:pt x="10921" y="274"/>
                  <a:pt x="10929" y="256"/>
                </a:cubicBezTo>
                <a:cubicBezTo>
                  <a:pt x="10937" y="236"/>
                  <a:pt x="10956" y="215"/>
                  <a:pt x="10986" y="192"/>
                </a:cubicBezTo>
                <a:cubicBezTo>
                  <a:pt x="11013" y="173"/>
                  <a:pt x="11030" y="159"/>
                  <a:pt x="11037" y="150"/>
                </a:cubicBezTo>
                <a:cubicBezTo>
                  <a:pt x="11049" y="137"/>
                  <a:pt x="11055" y="123"/>
                  <a:pt x="11055" y="107"/>
                </a:cubicBezTo>
                <a:cubicBezTo>
                  <a:pt x="11055" y="95"/>
                  <a:pt x="11052" y="84"/>
                  <a:pt x="11045" y="76"/>
                </a:cubicBezTo>
                <a:cubicBezTo>
                  <a:pt x="11038" y="67"/>
                  <a:pt x="11028" y="63"/>
                  <a:pt x="11016" y="63"/>
                </a:cubicBezTo>
                <a:cubicBezTo>
                  <a:pt x="10998" y="63"/>
                  <a:pt x="10987" y="70"/>
                  <a:pt x="10980" y="83"/>
                </a:cubicBezTo>
                <a:cubicBezTo>
                  <a:pt x="10977" y="91"/>
                  <a:pt x="10975" y="103"/>
                  <a:pt x="10974" y="120"/>
                </a:cubicBezTo>
                <a:lnTo>
                  <a:pt x="10919" y="120"/>
                </a:lnTo>
                <a:cubicBezTo>
                  <a:pt x="10920" y="94"/>
                  <a:pt x="10924" y="74"/>
                  <a:pt x="10932" y="58"/>
                </a:cubicBezTo>
                <a:cubicBezTo>
                  <a:pt x="10947" y="28"/>
                  <a:pt x="10974" y="13"/>
                  <a:pt x="11013" y="13"/>
                </a:cubicBezTo>
                <a:cubicBezTo>
                  <a:pt x="11044" y="13"/>
                  <a:pt x="11068" y="22"/>
                  <a:pt x="11086" y="39"/>
                </a:cubicBezTo>
                <a:cubicBezTo>
                  <a:pt x="11104" y="57"/>
                  <a:pt x="11113" y="80"/>
                  <a:pt x="11113" y="109"/>
                </a:cubicBezTo>
                <a:cubicBezTo>
                  <a:pt x="11113" y="132"/>
                  <a:pt x="11107" y="151"/>
                  <a:pt x="11094" y="169"/>
                </a:cubicBezTo>
                <a:cubicBezTo>
                  <a:pt x="11086" y="180"/>
                  <a:pt x="11072" y="193"/>
                  <a:pt x="11053" y="207"/>
                </a:cubicBezTo>
                <a:lnTo>
                  <a:pt x="11030" y="224"/>
                </a:lnTo>
                <a:cubicBezTo>
                  <a:pt x="11016" y="234"/>
                  <a:pt x="11006" y="242"/>
                  <a:pt x="11001" y="247"/>
                </a:cubicBezTo>
                <a:cubicBezTo>
                  <a:pt x="10995" y="251"/>
                  <a:pt x="10991" y="257"/>
                  <a:pt x="10987" y="263"/>
                </a:cubicBezTo>
                <a:lnTo>
                  <a:pt x="11114" y="263"/>
                </a:lnTo>
                <a:lnTo>
                  <a:pt x="11114" y="316"/>
                </a:lnTo>
                <a:lnTo>
                  <a:pt x="10916" y="316"/>
                </a:lnTo>
                <a:moveTo>
                  <a:pt x="11201" y="168"/>
                </a:moveTo>
                <a:cubicBezTo>
                  <a:pt x="11201" y="202"/>
                  <a:pt x="11204" y="229"/>
                  <a:pt x="11209" y="247"/>
                </a:cubicBezTo>
                <a:cubicBezTo>
                  <a:pt x="11215" y="266"/>
                  <a:pt x="11226" y="275"/>
                  <a:pt x="11243" y="275"/>
                </a:cubicBezTo>
                <a:cubicBezTo>
                  <a:pt x="11260" y="275"/>
                  <a:pt x="11271" y="266"/>
                  <a:pt x="11276" y="247"/>
                </a:cubicBezTo>
                <a:cubicBezTo>
                  <a:pt x="11281" y="229"/>
                  <a:pt x="11284" y="202"/>
                  <a:pt x="11284" y="168"/>
                </a:cubicBezTo>
                <a:cubicBezTo>
                  <a:pt x="11284" y="131"/>
                  <a:pt x="11281" y="105"/>
                  <a:pt x="11276" y="87"/>
                </a:cubicBezTo>
                <a:cubicBezTo>
                  <a:pt x="11271" y="70"/>
                  <a:pt x="11260" y="61"/>
                  <a:pt x="11243" y="61"/>
                </a:cubicBezTo>
                <a:cubicBezTo>
                  <a:pt x="11226" y="61"/>
                  <a:pt x="11215" y="70"/>
                  <a:pt x="11209" y="87"/>
                </a:cubicBezTo>
                <a:cubicBezTo>
                  <a:pt x="11204" y="105"/>
                  <a:pt x="11201" y="131"/>
                  <a:pt x="11201" y="168"/>
                </a:cubicBezTo>
                <a:moveTo>
                  <a:pt x="11242" y="12"/>
                </a:moveTo>
                <a:cubicBezTo>
                  <a:pt x="11279" y="12"/>
                  <a:pt x="11305" y="26"/>
                  <a:pt x="11320" y="53"/>
                </a:cubicBezTo>
                <a:cubicBezTo>
                  <a:pt x="11335" y="80"/>
                  <a:pt x="11342" y="118"/>
                  <a:pt x="11342" y="168"/>
                </a:cubicBezTo>
                <a:cubicBezTo>
                  <a:pt x="11342" y="217"/>
                  <a:pt x="11335" y="256"/>
                  <a:pt x="11320" y="283"/>
                </a:cubicBezTo>
                <a:cubicBezTo>
                  <a:pt x="11305" y="310"/>
                  <a:pt x="11279" y="324"/>
                  <a:pt x="11242" y="324"/>
                </a:cubicBezTo>
                <a:cubicBezTo>
                  <a:pt x="11206" y="324"/>
                  <a:pt x="11180" y="310"/>
                  <a:pt x="11165" y="283"/>
                </a:cubicBezTo>
                <a:cubicBezTo>
                  <a:pt x="11150" y="256"/>
                  <a:pt x="11143" y="217"/>
                  <a:pt x="11143" y="168"/>
                </a:cubicBezTo>
                <a:cubicBezTo>
                  <a:pt x="11143" y="118"/>
                  <a:pt x="11150" y="80"/>
                  <a:pt x="11165" y="53"/>
                </a:cubicBezTo>
                <a:cubicBezTo>
                  <a:pt x="11180" y="26"/>
                  <a:pt x="11206" y="12"/>
                  <a:pt x="11242" y="12"/>
                </a:cubicBezTo>
                <a:moveTo>
                  <a:pt x="11370" y="316"/>
                </a:moveTo>
                <a:cubicBezTo>
                  <a:pt x="11370" y="294"/>
                  <a:pt x="11375" y="274"/>
                  <a:pt x="11383" y="256"/>
                </a:cubicBezTo>
                <a:cubicBezTo>
                  <a:pt x="11391" y="236"/>
                  <a:pt x="11410" y="215"/>
                  <a:pt x="11441" y="192"/>
                </a:cubicBezTo>
                <a:cubicBezTo>
                  <a:pt x="11467" y="173"/>
                  <a:pt x="11484" y="159"/>
                  <a:pt x="11492" y="150"/>
                </a:cubicBezTo>
                <a:cubicBezTo>
                  <a:pt x="11503" y="137"/>
                  <a:pt x="11509" y="123"/>
                  <a:pt x="11509" y="107"/>
                </a:cubicBezTo>
                <a:cubicBezTo>
                  <a:pt x="11509" y="95"/>
                  <a:pt x="11506" y="84"/>
                  <a:pt x="11499" y="76"/>
                </a:cubicBezTo>
                <a:cubicBezTo>
                  <a:pt x="11492" y="67"/>
                  <a:pt x="11483" y="63"/>
                  <a:pt x="11470" y="63"/>
                </a:cubicBezTo>
                <a:cubicBezTo>
                  <a:pt x="11453" y="63"/>
                  <a:pt x="11441" y="70"/>
                  <a:pt x="11434" y="83"/>
                </a:cubicBezTo>
                <a:cubicBezTo>
                  <a:pt x="11431" y="91"/>
                  <a:pt x="11429" y="103"/>
                  <a:pt x="11428" y="120"/>
                </a:cubicBezTo>
                <a:lnTo>
                  <a:pt x="11373" y="120"/>
                </a:lnTo>
                <a:cubicBezTo>
                  <a:pt x="11374" y="94"/>
                  <a:pt x="11378" y="74"/>
                  <a:pt x="11386" y="58"/>
                </a:cubicBezTo>
                <a:cubicBezTo>
                  <a:pt x="11401" y="28"/>
                  <a:pt x="11428" y="13"/>
                  <a:pt x="11467" y="13"/>
                </a:cubicBezTo>
                <a:cubicBezTo>
                  <a:pt x="11498" y="13"/>
                  <a:pt x="11522" y="22"/>
                  <a:pt x="11540" y="39"/>
                </a:cubicBezTo>
                <a:cubicBezTo>
                  <a:pt x="11558" y="57"/>
                  <a:pt x="11567" y="80"/>
                  <a:pt x="11567" y="109"/>
                </a:cubicBezTo>
                <a:cubicBezTo>
                  <a:pt x="11567" y="132"/>
                  <a:pt x="11561" y="151"/>
                  <a:pt x="11548" y="169"/>
                </a:cubicBezTo>
                <a:cubicBezTo>
                  <a:pt x="11540" y="180"/>
                  <a:pt x="11526" y="193"/>
                  <a:pt x="11507" y="207"/>
                </a:cubicBezTo>
                <a:lnTo>
                  <a:pt x="11484" y="224"/>
                </a:lnTo>
                <a:cubicBezTo>
                  <a:pt x="11470" y="234"/>
                  <a:pt x="11460" y="242"/>
                  <a:pt x="11455" y="247"/>
                </a:cubicBezTo>
                <a:cubicBezTo>
                  <a:pt x="11450" y="251"/>
                  <a:pt x="11445" y="257"/>
                  <a:pt x="11441" y="263"/>
                </a:cubicBezTo>
                <a:lnTo>
                  <a:pt x="11568" y="263"/>
                </a:lnTo>
                <a:lnTo>
                  <a:pt x="11568" y="316"/>
                </a:lnTo>
                <a:lnTo>
                  <a:pt x="11370" y="316"/>
                </a:lnTo>
                <a:moveTo>
                  <a:pt x="11651" y="223"/>
                </a:moveTo>
                <a:cubicBezTo>
                  <a:pt x="11651" y="235"/>
                  <a:pt x="11653" y="245"/>
                  <a:pt x="11656" y="253"/>
                </a:cubicBezTo>
                <a:cubicBezTo>
                  <a:pt x="11663" y="268"/>
                  <a:pt x="11676" y="275"/>
                  <a:pt x="11694" y="275"/>
                </a:cubicBezTo>
                <a:cubicBezTo>
                  <a:pt x="11705" y="275"/>
                  <a:pt x="11715" y="271"/>
                  <a:pt x="11723" y="263"/>
                </a:cubicBezTo>
                <a:cubicBezTo>
                  <a:pt x="11731" y="255"/>
                  <a:pt x="11735" y="244"/>
                  <a:pt x="11735" y="229"/>
                </a:cubicBezTo>
                <a:cubicBezTo>
                  <a:pt x="11735" y="209"/>
                  <a:pt x="11728" y="196"/>
                  <a:pt x="11712" y="189"/>
                </a:cubicBezTo>
                <a:cubicBezTo>
                  <a:pt x="11704" y="185"/>
                  <a:pt x="11690" y="183"/>
                  <a:pt x="11671" y="183"/>
                </a:cubicBezTo>
                <a:lnTo>
                  <a:pt x="11671" y="141"/>
                </a:lnTo>
                <a:cubicBezTo>
                  <a:pt x="11689" y="141"/>
                  <a:pt x="11702" y="139"/>
                  <a:pt x="11709" y="135"/>
                </a:cubicBezTo>
                <a:cubicBezTo>
                  <a:pt x="11722" y="129"/>
                  <a:pt x="11728" y="118"/>
                  <a:pt x="11728" y="100"/>
                </a:cubicBezTo>
                <a:cubicBezTo>
                  <a:pt x="11728" y="88"/>
                  <a:pt x="11725" y="79"/>
                  <a:pt x="11719" y="72"/>
                </a:cubicBezTo>
                <a:cubicBezTo>
                  <a:pt x="11712" y="65"/>
                  <a:pt x="11703" y="61"/>
                  <a:pt x="11692" y="61"/>
                </a:cubicBezTo>
                <a:cubicBezTo>
                  <a:pt x="11678" y="61"/>
                  <a:pt x="11668" y="65"/>
                  <a:pt x="11662" y="74"/>
                </a:cubicBezTo>
                <a:cubicBezTo>
                  <a:pt x="11656" y="83"/>
                  <a:pt x="11653" y="95"/>
                  <a:pt x="11653" y="110"/>
                </a:cubicBezTo>
                <a:lnTo>
                  <a:pt x="11600" y="110"/>
                </a:lnTo>
                <a:cubicBezTo>
                  <a:pt x="11601" y="95"/>
                  <a:pt x="11603" y="81"/>
                  <a:pt x="11607" y="67"/>
                </a:cubicBezTo>
                <a:cubicBezTo>
                  <a:pt x="11612" y="56"/>
                  <a:pt x="11619" y="45"/>
                  <a:pt x="11629" y="35"/>
                </a:cubicBezTo>
                <a:cubicBezTo>
                  <a:pt x="11637" y="28"/>
                  <a:pt x="11646" y="22"/>
                  <a:pt x="11656" y="18"/>
                </a:cubicBezTo>
                <a:cubicBezTo>
                  <a:pt x="11666" y="15"/>
                  <a:pt x="11679" y="13"/>
                  <a:pt x="11693" y="13"/>
                </a:cubicBezTo>
                <a:cubicBezTo>
                  <a:pt x="11721" y="13"/>
                  <a:pt x="11743" y="20"/>
                  <a:pt x="11760" y="35"/>
                </a:cubicBezTo>
                <a:cubicBezTo>
                  <a:pt x="11777" y="50"/>
                  <a:pt x="11785" y="70"/>
                  <a:pt x="11785" y="95"/>
                </a:cubicBezTo>
                <a:cubicBezTo>
                  <a:pt x="11785" y="113"/>
                  <a:pt x="11780" y="128"/>
                  <a:pt x="11770" y="140"/>
                </a:cubicBezTo>
                <a:cubicBezTo>
                  <a:pt x="11764" y="148"/>
                  <a:pt x="11757" y="153"/>
                  <a:pt x="11750" y="156"/>
                </a:cubicBezTo>
                <a:cubicBezTo>
                  <a:pt x="11755" y="156"/>
                  <a:pt x="11763" y="160"/>
                  <a:pt x="11773" y="170"/>
                </a:cubicBezTo>
                <a:cubicBezTo>
                  <a:pt x="11787" y="184"/>
                  <a:pt x="11794" y="203"/>
                  <a:pt x="11794" y="227"/>
                </a:cubicBezTo>
                <a:cubicBezTo>
                  <a:pt x="11794" y="252"/>
                  <a:pt x="11786" y="275"/>
                  <a:pt x="11769" y="294"/>
                </a:cubicBezTo>
                <a:cubicBezTo>
                  <a:pt x="11752" y="314"/>
                  <a:pt x="11727" y="324"/>
                  <a:pt x="11694" y="324"/>
                </a:cubicBezTo>
                <a:cubicBezTo>
                  <a:pt x="11653" y="324"/>
                  <a:pt x="11625" y="309"/>
                  <a:pt x="11609" y="281"/>
                </a:cubicBezTo>
                <a:cubicBezTo>
                  <a:pt x="11600" y="266"/>
                  <a:pt x="11596" y="247"/>
                  <a:pt x="11595" y="223"/>
                </a:cubicBezTo>
                <a:lnTo>
                  <a:pt x="11651" y="223"/>
                </a:lnTo>
                <a:moveTo>
                  <a:pt x="11837" y="253"/>
                </a:moveTo>
                <a:lnTo>
                  <a:pt x="11897" y="253"/>
                </a:lnTo>
                <a:lnTo>
                  <a:pt x="11897" y="316"/>
                </a:lnTo>
                <a:lnTo>
                  <a:pt x="11837" y="316"/>
                </a:lnTo>
                <a:lnTo>
                  <a:pt x="11837" y="253"/>
                </a:lnTo>
                <a:moveTo>
                  <a:pt x="11996" y="168"/>
                </a:moveTo>
                <a:cubicBezTo>
                  <a:pt x="11996" y="202"/>
                  <a:pt x="11998" y="229"/>
                  <a:pt x="12004" y="247"/>
                </a:cubicBezTo>
                <a:cubicBezTo>
                  <a:pt x="12009" y="266"/>
                  <a:pt x="12021" y="275"/>
                  <a:pt x="12037" y="275"/>
                </a:cubicBezTo>
                <a:cubicBezTo>
                  <a:pt x="12054" y="275"/>
                  <a:pt x="12065" y="266"/>
                  <a:pt x="12071" y="247"/>
                </a:cubicBezTo>
                <a:cubicBezTo>
                  <a:pt x="12076" y="229"/>
                  <a:pt x="12079" y="202"/>
                  <a:pt x="12079" y="168"/>
                </a:cubicBezTo>
                <a:cubicBezTo>
                  <a:pt x="12079" y="131"/>
                  <a:pt x="12076" y="105"/>
                  <a:pt x="12071" y="87"/>
                </a:cubicBezTo>
                <a:cubicBezTo>
                  <a:pt x="12065" y="70"/>
                  <a:pt x="12054" y="61"/>
                  <a:pt x="12037" y="61"/>
                </a:cubicBezTo>
                <a:cubicBezTo>
                  <a:pt x="12021" y="61"/>
                  <a:pt x="12009" y="70"/>
                  <a:pt x="12004" y="87"/>
                </a:cubicBezTo>
                <a:cubicBezTo>
                  <a:pt x="11998" y="105"/>
                  <a:pt x="11996" y="131"/>
                  <a:pt x="11996" y="168"/>
                </a:cubicBezTo>
                <a:moveTo>
                  <a:pt x="12037" y="12"/>
                </a:moveTo>
                <a:cubicBezTo>
                  <a:pt x="12074" y="12"/>
                  <a:pt x="12100" y="26"/>
                  <a:pt x="12115" y="53"/>
                </a:cubicBezTo>
                <a:cubicBezTo>
                  <a:pt x="12130" y="80"/>
                  <a:pt x="12137" y="118"/>
                  <a:pt x="12137" y="168"/>
                </a:cubicBezTo>
                <a:cubicBezTo>
                  <a:pt x="12137" y="217"/>
                  <a:pt x="12130" y="256"/>
                  <a:pt x="12115" y="283"/>
                </a:cubicBezTo>
                <a:cubicBezTo>
                  <a:pt x="12100" y="310"/>
                  <a:pt x="12074" y="324"/>
                  <a:pt x="12037" y="324"/>
                </a:cubicBezTo>
                <a:cubicBezTo>
                  <a:pt x="12000" y="324"/>
                  <a:pt x="11974" y="310"/>
                  <a:pt x="11960" y="283"/>
                </a:cubicBezTo>
                <a:cubicBezTo>
                  <a:pt x="11945" y="256"/>
                  <a:pt x="11937" y="217"/>
                  <a:pt x="11937" y="168"/>
                </a:cubicBezTo>
                <a:cubicBezTo>
                  <a:pt x="11937" y="118"/>
                  <a:pt x="11945" y="80"/>
                  <a:pt x="11960" y="53"/>
                </a:cubicBezTo>
                <a:cubicBezTo>
                  <a:pt x="11974" y="26"/>
                  <a:pt x="12000" y="12"/>
                  <a:pt x="12037" y="12"/>
                </a:cubicBezTo>
                <a:moveTo>
                  <a:pt x="12164" y="120"/>
                </a:moveTo>
                <a:cubicBezTo>
                  <a:pt x="12164" y="88"/>
                  <a:pt x="12173" y="62"/>
                  <a:pt x="12191" y="42"/>
                </a:cubicBezTo>
                <a:cubicBezTo>
                  <a:pt x="12209" y="22"/>
                  <a:pt x="12232" y="12"/>
                  <a:pt x="12260" y="12"/>
                </a:cubicBezTo>
                <a:cubicBezTo>
                  <a:pt x="12304" y="12"/>
                  <a:pt x="12335" y="32"/>
                  <a:pt x="12351" y="73"/>
                </a:cubicBezTo>
                <a:cubicBezTo>
                  <a:pt x="12360" y="96"/>
                  <a:pt x="12365" y="126"/>
                  <a:pt x="12365" y="164"/>
                </a:cubicBezTo>
                <a:cubicBezTo>
                  <a:pt x="12365" y="200"/>
                  <a:pt x="12360" y="230"/>
                  <a:pt x="12352" y="255"/>
                </a:cubicBezTo>
                <a:cubicBezTo>
                  <a:pt x="12335" y="301"/>
                  <a:pt x="12303" y="325"/>
                  <a:pt x="12258" y="325"/>
                </a:cubicBezTo>
                <a:cubicBezTo>
                  <a:pt x="12236" y="325"/>
                  <a:pt x="12217" y="319"/>
                  <a:pt x="12199" y="304"/>
                </a:cubicBezTo>
                <a:cubicBezTo>
                  <a:pt x="12182" y="291"/>
                  <a:pt x="12172" y="272"/>
                  <a:pt x="12170" y="246"/>
                </a:cubicBezTo>
                <a:lnTo>
                  <a:pt x="12226" y="246"/>
                </a:lnTo>
                <a:cubicBezTo>
                  <a:pt x="12228" y="255"/>
                  <a:pt x="12231" y="262"/>
                  <a:pt x="12237" y="268"/>
                </a:cubicBezTo>
                <a:cubicBezTo>
                  <a:pt x="12243" y="273"/>
                  <a:pt x="12251" y="276"/>
                  <a:pt x="12261" y="276"/>
                </a:cubicBezTo>
                <a:cubicBezTo>
                  <a:pt x="12279" y="276"/>
                  <a:pt x="12292" y="265"/>
                  <a:pt x="12300" y="244"/>
                </a:cubicBezTo>
                <a:cubicBezTo>
                  <a:pt x="12304" y="232"/>
                  <a:pt x="12307" y="214"/>
                  <a:pt x="12308" y="191"/>
                </a:cubicBezTo>
                <a:cubicBezTo>
                  <a:pt x="12303" y="198"/>
                  <a:pt x="12297" y="203"/>
                  <a:pt x="12291" y="207"/>
                </a:cubicBezTo>
                <a:cubicBezTo>
                  <a:pt x="12281" y="213"/>
                  <a:pt x="12267" y="217"/>
                  <a:pt x="12252" y="217"/>
                </a:cubicBezTo>
                <a:cubicBezTo>
                  <a:pt x="12229" y="217"/>
                  <a:pt x="12209" y="208"/>
                  <a:pt x="12191" y="192"/>
                </a:cubicBezTo>
                <a:cubicBezTo>
                  <a:pt x="12173" y="175"/>
                  <a:pt x="12164" y="151"/>
                  <a:pt x="12164" y="120"/>
                </a:cubicBezTo>
                <a:moveTo>
                  <a:pt x="12264" y="169"/>
                </a:moveTo>
                <a:cubicBezTo>
                  <a:pt x="12272" y="169"/>
                  <a:pt x="12280" y="166"/>
                  <a:pt x="12286" y="161"/>
                </a:cubicBezTo>
                <a:cubicBezTo>
                  <a:pt x="12299" y="153"/>
                  <a:pt x="12306" y="138"/>
                  <a:pt x="12306" y="117"/>
                </a:cubicBezTo>
                <a:cubicBezTo>
                  <a:pt x="12306" y="100"/>
                  <a:pt x="12302" y="86"/>
                  <a:pt x="12294" y="76"/>
                </a:cubicBezTo>
                <a:cubicBezTo>
                  <a:pt x="12287" y="66"/>
                  <a:pt x="12276" y="61"/>
                  <a:pt x="12263" y="61"/>
                </a:cubicBezTo>
                <a:cubicBezTo>
                  <a:pt x="12253" y="61"/>
                  <a:pt x="12245" y="64"/>
                  <a:pt x="12238" y="70"/>
                </a:cubicBezTo>
                <a:cubicBezTo>
                  <a:pt x="12227" y="79"/>
                  <a:pt x="12222" y="94"/>
                  <a:pt x="12222" y="115"/>
                </a:cubicBezTo>
                <a:cubicBezTo>
                  <a:pt x="12222" y="133"/>
                  <a:pt x="12225" y="146"/>
                  <a:pt x="12232" y="155"/>
                </a:cubicBezTo>
                <a:cubicBezTo>
                  <a:pt x="12239" y="164"/>
                  <a:pt x="12250" y="169"/>
                  <a:pt x="12264" y="169"/>
                </a:cubicBezTo>
                <a:moveTo>
                  <a:pt x="12405" y="253"/>
                </a:moveTo>
                <a:lnTo>
                  <a:pt x="12465" y="253"/>
                </a:lnTo>
                <a:lnTo>
                  <a:pt x="12465" y="316"/>
                </a:lnTo>
                <a:lnTo>
                  <a:pt x="12405" y="316"/>
                </a:lnTo>
                <a:lnTo>
                  <a:pt x="12405" y="253"/>
                </a:lnTo>
                <a:moveTo>
                  <a:pt x="12560" y="234"/>
                </a:moveTo>
                <a:cubicBezTo>
                  <a:pt x="12562" y="247"/>
                  <a:pt x="12566" y="257"/>
                  <a:pt x="12573" y="264"/>
                </a:cubicBezTo>
                <a:cubicBezTo>
                  <a:pt x="12579" y="271"/>
                  <a:pt x="12588" y="275"/>
                  <a:pt x="12600" y="275"/>
                </a:cubicBezTo>
                <a:cubicBezTo>
                  <a:pt x="12614" y="275"/>
                  <a:pt x="12625" y="270"/>
                  <a:pt x="12632" y="259"/>
                </a:cubicBezTo>
                <a:cubicBezTo>
                  <a:pt x="12640" y="249"/>
                  <a:pt x="12643" y="236"/>
                  <a:pt x="12643" y="220"/>
                </a:cubicBezTo>
                <a:cubicBezTo>
                  <a:pt x="12643" y="205"/>
                  <a:pt x="12640" y="192"/>
                  <a:pt x="12633" y="181"/>
                </a:cubicBezTo>
                <a:cubicBezTo>
                  <a:pt x="12626" y="171"/>
                  <a:pt x="12615" y="166"/>
                  <a:pt x="12601" y="166"/>
                </a:cubicBezTo>
                <a:cubicBezTo>
                  <a:pt x="12594" y="166"/>
                  <a:pt x="12588" y="166"/>
                  <a:pt x="12583" y="168"/>
                </a:cubicBezTo>
                <a:cubicBezTo>
                  <a:pt x="12574" y="172"/>
                  <a:pt x="12568" y="178"/>
                  <a:pt x="12563" y="187"/>
                </a:cubicBezTo>
                <a:lnTo>
                  <a:pt x="12512" y="184"/>
                </a:lnTo>
                <a:lnTo>
                  <a:pt x="12532" y="18"/>
                </a:lnTo>
                <a:lnTo>
                  <a:pt x="12691" y="18"/>
                </a:lnTo>
                <a:lnTo>
                  <a:pt x="12691" y="68"/>
                </a:lnTo>
                <a:lnTo>
                  <a:pt x="12573" y="68"/>
                </a:lnTo>
                <a:lnTo>
                  <a:pt x="12563" y="134"/>
                </a:lnTo>
                <a:cubicBezTo>
                  <a:pt x="12572" y="128"/>
                  <a:pt x="12579" y="124"/>
                  <a:pt x="12584" y="122"/>
                </a:cubicBezTo>
                <a:cubicBezTo>
                  <a:pt x="12592" y="119"/>
                  <a:pt x="12602" y="118"/>
                  <a:pt x="12614" y="118"/>
                </a:cubicBezTo>
                <a:cubicBezTo>
                  <a:pt x="12637" y="118"/>
                  <a:pt x="12658" y="126"/>
                  <a:pt x="12676" y="143"/>
                </a:cubicBezTo>
                <a:cubicBezTo>
                  <a:pt x="12694" y="159"/>
                  <a:pt x="12703" y="184"/>
                  <a:pt x="12703" y="216"/>
                </a:cubicBezTo>
                <a:cubicBezTo>
                  <a:pt x="12703" y="243"/>
                  <a:pt x="12694" y="268"/>
                  <a:pt x="12677" y="290"/>
                </a:cubicBezTo>
                <a:cubicBezTo>
                  <a:pt x="12660" y="313"/>
                  <a:pt x="12634" y="324"/>
                  <a:pt x="12600" y="324"/>
                </a:cubicBezTo>
                <a:cubicBezTo>
                  <a:pt x="12573" y="324"/>
                  <a:pt x="12550" y="316"/>
                  <a:pt x="12532" y="300"/>
                </a:cubicBezTo>
                <a:cubicBezTo>
                  <a:pt x="12515" y="285"/>
                  <a:pt x="12505" y="263"/>
                  <a:pt x="12503" y="234"/>
                </a:cubicBezTo>
                <a:lnTo>
                  <a:pt x="12560" y="234"/>
                </a:lnTo>
                <a:close/>
              </a:path>
            </a:pathLst>
          </a:custGeom>
          <a:solidFill>
            <a:srgbClr val="231f2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"/>
          <p:cNvSpPr/>
          <p:nvPr/>
        </p:nvSpPr>
        <p:spPr>
          <a:xfrm>
            <a:off x="4773240" y="1756800"/>
            <a:ext cx="149040" cy="0"/>
          </a:xfrm>
          <a:prstGeom prst="line">
            <a:avLst/>
          </a:prstGeom>
          <a:ln w="18720">
            <a:solidFill>
              <a:srgbClr val="231f2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"/>
          <p:cNvSpPr/>
          <p:nvPr/>
        </p:nvSpPr>
        <p:spPr>
          <a:xfrm>
            <a:off x="2771640" y="1756800"/>
            <a:ext cx="149040" cy="0"/>
          </a:xfrm>
          <a:prstGeom prst="line">
            <a:avLst/>
          </a:prstGeom>
          <a:ln w="18720">
            <a:solidFill>
              <a:srgbClr val="231f2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"/>
          <p:cNvSpPr/>
          <p:nvPr/>
        </p:nvSpPr>
        <p:spPr>
          <a:xfrm>
            <a:off x="484560" y="1938600"/>
            <a:ext cx="6617520" cy="445320"/>
          </a:xfrm>
          <a:custGeom>
            <a:avLst/>
            <a:gdLst/>
            <a:ahLst/>
            <a:rect l="0" t="0" r="r" b="b"/>
            <a:pathLst>
              <a:path fill="none" w="18382" h="1237">
                <a:moveTo>
                  <a:pt x="265" y="0"/>
                </a:moveTo>
                <a:lnTo>
                  <a:pt x="18116" y="0"/>
                </a:lnTo>
                <a:cubicBezTo>
                  <a:pt x="18262" y="0"/>
                  <a:pt x="18382" y="119"/>
                  <a:pt x="18382" y="266"/>
                </a:cubicBezTo>
                <a:lnTo>
                  <a:pt x="18382" y="972"/>
                </a:lnTo>
                <a:cubicBezTo>
                  <a:pt x="18382" y="1118"/>
                  <a:pt x="18262" y="1237"/>
                  <a:pt x="18116" y="1237"/>
                </a:cubicBezTo>
                <a:lnTo>
                  <a:pt x="265" y="1237"/>
                </a:lnTo>
                <a:cubicBezTo>
                  <a:pt x="119" y="1237"/>
                  <a:pt x="0" y="1118"/>
                  <a:pt x="0" y="972"/>
                </a:cubicBezTo>
                <a:lnTo>
                  <a:pt x="0" y="266"/>
                </a:lnTo>
                <a:cubicBezTo>
                  <a:pt x="0" y="119"/>
                  <a:pt x="119" y="0"/>
                  <a:pt x="265" y="0"/>
                </a:cubicBezTo>
              </a:path>
            </a:pathLst>
          </a:custGeom>
          <a:ln w="12600">
            <a:solidFill>
              <a:srgbClr val="26526f"/>
            </a:solidFill>
            <a:miter/>
          </a:ln>
        </p:spPr>
        <p:txBody>
          <a:bodyPr lIns="6120" rIns="6120" tIns="6120" bIns="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"/>
          <p:cNvSpPr/>
          <p:nvPr/>
        </p:nvSpPr>
        <p:spPr>
          <a:xfrm>
            <a:off x="484560" y="2501280"/>
            <a:ext cx="6617520" cy="2962080"/>
          </a:xfrm>
          <a:custGeom>
            <a:avLst/>
            <a:gdLst/>
            <a:ahLst/>
            <a:rect l="0" t="0" r="r" b="b"/>
            <a:pathLst>
              <a:path fill="none" w="18382" h="8228">
                <a:moveTo>
                  <a:pt x="265" y="0"/>
                </a:moveTo>
                <a:lnTo>
                  <a:pt x="18116" y="0"/>
                </a:lnTo>
                <a:cubicBezTo>
                  <a:pt x="18262" y="0"/>
                  <a:pt x="18382" y="120"/>
                  <a:pt x="18382" y="266"/>
                </a:cubicBezTo>
                <a:lnTo>
                  <a:pt x="18382" y="7962"/>
                </a:lnTo>
                <a:cubicBezTo>
                  <a:pt x="18382" y="8108"/>
                  <a:pt x="18262" y="8228"/>
                  <a:pt x="18116" y="8228"/>
                </a:cubicBezTo>
                <a:lnTo>
                  <a:pt x="265" y="8228"/>
                </a:lnTo>
                <a:cubicBezTo>
                  <a:pt x="119" y="8228"/>
                  <a:pt x="0" y="8108"/>
                  <a:pt x="0" y="7962"/>
                </a:cubicBezTo>
                <a:lnTo>
                  <a:pt x="0" y="266"/>
                </a:lnTo>
                <a:cubicBezTo>
                  <a:pt x="0" y="120"/>
                  <a:pt x="119" y="0"/>
                  <a:pt x="265" y="0"/>
                </a:cubicBezTo>
              </a:path>
            </a:pathLst>
          </a:custGeom>
          <a:ln w="12600">
            <a:solidFill>
              <a:srgbClr val="26526f"/>
            </a:solidFill>
            <a:miter/>
          </a:ln>
        </p:spPr>
        <p:txBody>
          <a:bodyPr lIns="6120" rIns="6120" tIns="6120" bIns="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"/>
          <p:cNvSpPr/>
          <p:nvPr/>
        </p:nvSpPr>
        <p:spPr>
          <a:xfrm>
            <a:off x="484560" y="2501280"/>
            <a:ext cx="6617520" cy="557640"/>
          </a:xfrm>
          <a:custGeom>
            <a:avLst/>
            <a:gdLst/>
            <a:ahLst/>
            <a:rect l="0" t="0" r="r" b="b"/>
            <a:pathLst>
              <a:path w="18382" h="1549">
                <a:moveTo>
                  <a:pt x="265" y="0"/>
                </a:moveTo>
                <a:lnTo>
                  <a:pt x="18116" y="0"/>
                </a:lnTo>
                <a:cubicBezTo>
                  <a:pt x="18262" y="0"/>
                  <a:pt x="18382" y="121"/>
                  <a:pt x="18382" y="267"/>
                </a:cubicBezTo>
                <a:lnTo>
                  <a:pt x="18382" y="1549"/>
                </a:lnTo>
                <a:lnTo>
                  <a:pt x="0" y="1549"/>
                </a:lnTo>
                <a:lnTo>
                  <a:pt x="0" y="267"/>
                </a:lnTo>
                <a:cubicBezTo>
                  <a:pt x="0" y="121"/>
                  <a:pt x="119" y="0"/>
                  <a:pt x="265" y="0"/>
                </a:cubicBezTo>
                <a:close/>
              </a:path>
            </a:pathLst>
          </a:custGeom>
          <a:solidFill>
            <a:srgbClr val="00336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"/>
          <p:cNvSpPr/>
          <p:nvPr/>
        </p:nvSpPr>
        <p:spPr>
          <a:xfrm>
            <a:off x="1783800" y="2836440"/>
            <a:ext cx="2577240" cy="222480"/>
          </a:xfrm>
          <a:custGeom>
            <a:avLst/>
            <a:gdLst/>
            <a:ahLst/>
            <a:rect l="0" t="0" r="r" b="b"/>
            <a:pathLst>
              <a:path w="7159" h="618">
                <a:moveTo>
                  <a:pt x="0" y="0"/>
                </a:moveTo>
                <a:lnTo>
                  <a:pt x="7159" y="0"/>
                </a:lnTo>
                <a:lnTo>
                  <a:pt x="7159" y="618"/>
                </a:lnTo>
                <a:lnTo>
                  <a:pt x="0" y="618"/>
                </a:lnTo>
                <a:lnTo>
                  <a:pt x="0" y="0"/>
                </a:lnTo>
                <a:close/>
              </a:path>
            </a:pathLst>
          </a:custGeom>
          <a:solidFill>
            <a:srgbClr val="acd0e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"/>
          <p:cNvSpPr/>
          <p:nvPr/>
        </p:nvSpPr>
        <p:spPr>
          <a:xfrm>
            <a:off x="1783800" y="2836440"/>
            <a:ext cx="2577240" cy="222480"/>
          </a:xfrm>
          <a:custGeom>
            <a:avLst/>
            <a:gdLst/>
            <a:ahLst/>
            <a:rect l="0" t="0" r="r" b="b"/>
            <a:pathLst>
              <a:path fill="none" w="7159" h="618">
                <a:moveTo>
                  <a:pt x="7159" y="618"/>
                </a:moveTo>
                <a:lnTo>
                  <a:pt x="0" y="618"/>
                </a:lnTo>
                <a:lnTo>
                  <a:pt x="0" y="0"/>
                </a:lnTo>
                <a:lnTo>
                  <a:pt x="7159" y="0"/>
                </a:lnTo>
                <a:lnTo>
                  <a:pt x="7159" y="618"/>
                </a:lnTo>
              </a:path>
            </a:pathLst>
          </a:custGeom>
          <a:ln w="12600">
            <a:solidFill>
              <a:srgbClr val="acd0ea"/>
            </a:solidFill>
            <a:miter/>
          </a:ln>
        </p:spPr>
        <p:txBody>
          <a:bodyPr lIns="6120" rIns="6120" tIns="6120" bIns="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"/>
          <p:cNvSpPr/>
          <p:nvPr/>
        </p:nvSpPr>
        <p:spPr>
          <a:xfrm>
            <a:off x="1783800" y="2501280"/>
            <a:ext cx="0" cy="557280"/>
          </a:xfrm>
          <a:prstGeom prst="line">
            <a:avLst/>
          </a:prstGeom>
          <a:ln w="12600">
            <a:solidFill>
              <a:srgbClr val="acd0e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6120" bIns="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"/>
          <p:cNvSpPr/>
          <p:nvPr/>
        </p:nvSpPr>
        <p:spPr>
          <a:xfrm>
            <a:off x="3078360" y="2829240"/>
            <a:ext cx="0" cy="234720"/>
          </a:xfrm>
          <a:prstGeom prst="line">
            <a:avLst/>
          </a:prstGeom>
          <a:ln w="12600">
            <a:solidFill>
              <a:srgbClr val="00336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6120" bIns="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"/>
          <p:cNvSpPr/>
          <p:nvPr/>
        </p:nvSpPr>
        <p:spPr>
          <a:xfrm>
            <a:off x="4361040" y="2501280"/>
            <a:ext cx="0" cy="557280"/>
          </a:xfrm>
          <a:prstGeom prst="line">
            <a:avLst/>
          </a:prstGeom>
          <a:ln w="12600">
            <a:solidFill>
              <a:srgbClr val="acd0e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6120" bIns="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"/>
          <p:cNvSpPr/>
          <p:nvPr/>
        </p:nvSpPr>
        <p:spPr>
          <a:xfrm>
            <a:off x="5657400" y="2501280"/>
            <a:ext cx="0" cy="557280"/>
          </a:xfrm>
          <a:prstGeom prst="line">
            <a:avLst/>
          </a:prstGeom>
          <a:ln w="12600">
            <a:solidFill>
              <a:srgbClr val="acd0e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6120" bIns="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"/>
          <p:cNvSpPr/>
          <p:nvPr/>
        </p:nvSpPr>
        <p:spPr>
          <a:xfrm flipV="1">
            <a:off x="1783800" y="3058560"/>
            <a:ext cx="0" cy="2404440"/>
          </a:xfrm>
          <a:prstGeom prst="line">
            <a:avLst/>
          </a:prstGeom>
          <a:ln w="12600">
            <a:solidFill>
              <a:srgbClr val="26526f"/>
            </a:solidFill>
            <a:custDash>
              <a:ds d="100000" sp="3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6120" bIns="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"/>
          <p:cNvSpPr/>
          <p:nvPr/>
        </p:nvSpPr>
        <p:spPr>
          <a:xfrm flipV="1">
            <a:off x="4361040" y="3058560"/>
            <a:ext cx="0" cy="2404440"/>
          </a:xfrm>
          <a:prstGeom prst="line">
            <a:avLst/>
          </a:prstGeom>
          <a:ln w="12600">
            <a:solidFill>
              <a:srgbClr val="26526f"/>
            </a:solidFill>
            <a:custDash>
              <a:ds d="100000" sp="3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6120" bIns="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"/>
          <p:cNvSpPr/>
          <p:nvPr/>
        </p:nvSpPr>
        <p:spPr>
          <a:xfrm flipV="1">
            <a:off x="5657400" y="3058560"/>
            <a:ext cx="0" cy="2404440"/>
          </a:xfrm>
          <a:prstGeom prst="line">
            <a:avLst/>
          </a:prstGeom>
          <a:ln w="12600">
            <a:solidFill>
              <a:srgbClr val="26526f"/>
            </a:solidFill>
            <a:custDash>
              <a:ds d="100000" sp="3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6120" bIns="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"/>
          <p:cNvSpPr/>
          <p:nvPr/>
        </p:nvSpPr>
        <p:spPr>
          <a:xfrm>
            <a:off x="484560" y="3402000"/>
            <a:ext cx="6617160" cy="0"/>
          </a:xfrm>
          <a:prstGeom prst="line">
            <a:avLst/>
          </a:prstGeom>
          <a:ln w="12600">
            <a:solidFill>
              <a:srgbClr val="26526f"/>
            </a:solidFill>
            <a:custDash>
              <a:ds d="100000" sp="3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-6120" bIns="-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"/>
          <p:cNvSpPr/>
          <p:nvPr/>
        </p:nvSpPr>
        <p:spPr>
          <a:xfrm flipV="1">
            <a:off x="3078360" y="3058560"/>
            <a:ext cx="0" cy="2404440"/>
          </a:xfrm>
          <a:prstGeom prst="line">
            <a:avLst/>
          </a:prstGeom>
          <a:ln w="12600">
            <a:solidFill>
              <a:srgbClr val="26526f"/>
            </a:solidFill>
            <a:custDash>
              <a:ds d="100000" sp="3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6120" bIns="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"/>
          <p:cNvSpPr/>
          <p:nvPr/>
        </p:nvSpPr>
        <p:spPr>
          <a:xfrm>
            <a:off x="484560" y="3745440"/>
            <a:ext cx="6617160" cy="0"/>
          </a:xfrm>
          <a:prstGeom prst="line">
            <a:avLst/>
          </a:prstGeom>
          <a:ln w="12600">
            <a:solidFill>
              <a:srgbClr val="26526f"/>
            </a:solidFill>
            <a:custDash>
              <a:ds d="100000" sp="3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-6120" bIns="-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"/>
          <p:cNvSpPr/>
          <p:nvPr/>
        </p:nvSpPr>
        <p:spPr>
          <a:xfrm>
            <a:off x="484560" y="4088880"/>
            <a:ext cx="6617160" cy="0"/>
          </a:xfrm>
          <a:prstGeom prst="line">
            <a:avLst/>
          </a:prstGeom>
          <a:ln w="12600">
            <a:solidFill>
              <a:srgbClr val="26526f"/>
            </a:solidFill>
            <a:custDash>
              <a:ds d="100000" sp="3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-6120" bIns="-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"/>
          <p:cNvSpPr/>
          <p:nvPr/>
        </p:nvSpPr>
        <p:spPr>
          <a:xfrm>
            <a:off x="484560" y="4432320"/>
            <a:ext cx="6617160" cy="0"/>
          </a:xfrm>
          <a:prstGeom prst="line">
            <a:avLst/>
          </a:prstGeom>
          <a:ln w="12600">
            <a:solidFill>
              <a:srgbClr val="26526f"/>
            </a:solidFill>
            <a:custDash>
              <a:ds d="100000" sp="3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-6120" bIns="-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"/>
          <p:cNvSpPr/>
          <p:nvPr/>
        </p:nvSpPr>
        <p:spPr>
          <a:xfrm>
            <a:off x="484560" y="4775760"/>
            <a:ext cx="6617160" cy="0"/>
          </a:xfrm>
          <a:prstGeom prst="line">
            <a:avLst/>
          </a:prstGeom>
          <a:ln w="12600">
            <a:solidFill>
              <a:srgbClr val="26526f"/>
            </a:solidFill>
            <a:custDash>
              <a:ds d="100000" sp="3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-6120" bIns="-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"/>
          <p:cNvSpPr/>
          <p:nvPr/>
        </p:nvSpPr>
        <p:spPr>
          <a:xfrm>
            <a:off x="484560" y="5119560"/>
            <a:ext cx="6617160" cy="0"/>
          </a:xfrm>
          <a:prstGeom prst="line">
            <a:avLst/>
          </a:prstGeom>
          <a:ln w="12600">
            <a:solidFill>
              <a:srgbClr val="26526f"/>
            </a:solidFill>
            <a:custDash>
              <a:ds d="100000" sp="3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-6120" bIns="-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" name=""/>
          <p:cNvSpPr/>
          <p:nvPr/>
        </p:nvSpPr>
        <p:spPr>
          <a:xfrm>
            <a:off x="484560" y="5789880"/>
            <a:ext cx="3005280" cy="3498480"/>
          </a:xfrm>
          <a:custGeom>
            <a:avLst/>
            <a:gdLst/>
            <a:ahLst/>
            <a:rect l="0" t="0" r="r" b="b"/>
            <a:pathLst>
              <a:path fill="none" w="8348" h="9718">
                <a:moveTo>
                  <a:pt x="8348" y="345"/>
                </a:moveTo>
                <a:lnTo>
                  <a:pt x="8348" y="9452"/>
                </a:lnTo>
                <a:cubicBezTo>
                  <a:pt x="8348" y="9598"/>
                  <a:pt x="8229" y="9718"/>
                  <a:pt x="8083" y="9718"/>
                </a:cubicBezTo>
                <a:lnTo>
                  <a:pt x="265" y="9713"/>
                </a:lnTo>
                <a:cubicBezTo>
                  <a:pt x="119" y="9713"/>
                  <a:pt x="0" y="9594"/>
                  <a:pt x="0" y="9448"/>
                </a:cubicBezTo>
                <a:lnTo>
                  <a:pt x="0" y="0"/>
                </a:lnTo>
              </a:path>
            </a:pathLst>
          </a:custGeom>
          <a:ln w="12600">
            <a:solidFill>
              <a:srgbClr val="26526f"/>
            </a:solidFill>
            <a:miter/>
          </a:ln>
        </p:spPr>
        <p:txBody>
          <a:bodyPr lIns="6120" rIns="6120" tIns="6120" bIns="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" name=""/>
          <p:cNvSpPr/>
          <p:nvPr/>
        </p:nvSpPr>
        <p:spPr>
          <a:xfrm>
            <a:off x="919440" y="5629320"/>
            <a:ext cx="2576880" cy="356400"/>
          </a:xfrm>
          <a:custGeom>
            <a:avLst/>
            <a:gdLst/>
            <a:ahLst/>
            <a:rect l="0" t="0" r="r" b="b"/>
            <a:pathLst>
              <a:path w="7158" h="990">
                <a:moveTo>
                  <a:pt x="16" y="0"/>
                </a:moveTo>
                <a:lnTo>
                  <a:pt x="6892" y="0"/>
                </a:lnTo>
                <a:cubicBezTo>
                  <a:pt x="7038" y="0"/>
                  <a:pt x="7158" y="119"/>
                  <a:pt x="7158" y="265"/>
                </a:cubicBezTo>
                <a:lnTo>
                  <a:pt x="7158" y="990"/>
                </a:lnTo>
                <a:lnTo>
                  <a:pt x="0" y="990"/>
                </a:lnTo>
                <a:cubicBezTo>
                  <a:pt x="122" y="858"/>
                  <a:pt x="197" y="680"/>
                  <a:pt x="197" y="486"/>
                </a:cubicBezTo>
                <a:cubicBezTo>
                  <a:pt x="197" y="300"/>
                  <a:pt x="129" y="130"/>
                  <a:pt x="16" y="0"/>
                </a:cubicBezTo>
                <a:close/>
              </a:path>
            </a:pathLst>
          </a:custGeom>
          <a:solidFill>
            <a:srgbClr val="00336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"/>
          <p:cNvSpPr/>
          <p:nvPr/>
        </p:nvSpPr>
        <p:spPr>
          <a:xfrm>
            <a:off x="480600" y="5562720"/>
            <a:ext cx="483480" cy="483480"/>
          </a:xfrm>
          <a:custGeom>
            <a:avLst/>
            <a:gdLst/>
            <a:ahLst/>
            <a:rect l="0" t="0" r="r" b="b"/>
            <a:pathLst>
              <a:path w="1343" h="1343">
                <a:moveTo>
                  <a:pt x="671" y="0"/>
                </a:moveTo>
                <a:cubicBezTo>
                  <a:pt x="1043" y="0"/>
                  <a:pt x="1343" y="300"/>
                  <a:pt x="1343" y="671"/>
                </a:cubicBezTo>
                <a:cubicBezTo>
                  <a:pt x="1343" y="1041"/>
                  <a:pt x="1043" y="1343"/>
                  <a:pt x="671" y="1343"/>
                </a:cubicBezTo>
                <a:cubicBezTo>
                  <a:pt x="301" y="1343"/>
                  <a:pt x="0" y="1041"/>
                  <a:pt x="0" y="671"/>
                </a:cubicBezTo>
                <a:cubicBezTo>
                  <a:pt x="0" y="300"/>
                  <a:pt x="301" y="0"/>
                  <a:pt x="671" y="0"/>
                </a:cubicBezTo>
                <a:close/>
              </a:path>
            </a:pathLst>
          </a:custGeom>
          <a:solidFill>
            <a:srgbClr val="015fa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"/>
          <p:cNvSpPr/>
          <p:nvPr/>
        </p:nvSpPr>
        <p:spPr>
          <a:xfrm>
            <a:off x="586080" y="5638680"/>
            <a:ext cx="272520" cy="331560"/>
          </a:xfrm>
          <a:custGeom>
            <a:avLst/>
            <a:gdLst/>
            <a:ahLst/>
            <a:rect l="0" t="0" r="r" b="b"/>
            <a:pathLst>
              <a:path w="757" h="921">
                <a:moveTo>
                  <a:pt x="519" y="788"/>
                </a:moveTo>
                <a:cubicBezTo>
                  <a:pt x="519" y="696"/>
                  <a:pt x="633" y="649"/>
                  <a:pt x="700" y="715"/>
                </a:cubicBezTo>
                <a:cubicBezTo>
                  <a:pt x="767" y="780"/>
                  <a:pt x="720" y="896"/>
                  <a:pt x="625" y="896"/>
                </a:cubicBezTo>
                <a:cubicBezTo>
                  <a:pt x="566" y="896"/>
                  <a:pt x="519" y="847"/>
                  <a:pt x="519" y="788"/>
                </a:cubicBezTo>
                <a:moveTo>
                  <a:pt x="127" y="275"/>
                </a:moveTo>
                <a:lnTo>
                  <a:pt x="240" y="275"/>
                </a:lnTo>
                <a:cubicBezTo>
                  <a:pt x="246" y="275"/>
                  <a:pt x="251" y="280"/>
                  <a:pt x="251" y="286"/>
                </a:cubicBezTo>
                <a:lnTo>
                  <a:pt x="251" y="364"/>
                </a:lnTo>
                <a:cubicBezTo>
                  <a:pt x="251" y="370"/>
                  <a:pt x="246" y="375"/>
                  <a:pt x="240" y="375"/>
                </a:cubicBezTo>
                <a:lnTo>
                  <a:pt x="127" y="375"/>
                </a:lnTo>
                <a:cubicBezTo>
                  <a:pt x="121" y="375"/>
                  <a:pt x="116" y="370"/>
                  <a:pt x="116" y="364"/>
                </a:cubicBezTo>
                <a:lnTo>
                  <a:pt x="116" y="286"/>
                </a:lnTo>
                <a:cubicBezTo>
                  <a:pt x="116" y="280"/>
                  <a:pt x="121" y="275"/>
                  <a:pt x="127" y="275"/>
                </a:cubicBezTo>
                <a:moveTo>
                  <a:pt x="229" y="297"/>
                </a:moveTo>
                <a:lnTo>
                  <a:pt x="138" y="297"/>
                </a:lnTo>
                <a:lnTo>
                  <a:pt x="138" y="352"/>
                </a:lnTo>
                <a:lnTo>
                  <a:pt x="229" y="352"/>
                </a:lnTo>
                <a:lnTo>
                  <a:pt x="229" y="297"/>
                </a:lnTo>
                <a:moveTo>
                  <a:pt x="606" y="811"/>
                </a:moveTo>
                <a:cubicBezTo>
                  <a:pt x="596" y="805"/>
                  <a:pt x="574" y="775"/>
                  <a:pt x="564" y="775"/>
                </a:cubicBezTo>
                <a:cubicBezTo>
                  <a:pt x="554" y="775"/>
                  <a:pt x="552" y="784"/>
                  <a:pt x="552" y="792"/>
                </a:cubicBezTo>
                <a:cubicBezTo>
                  <a:pt x="552" y="796"/>
                  <a:pt x="597" y="842"/>
                  <a:pt x="602" y="842"/>
                </a:cubicBezTo>
                <a:cubicBezTo>
                  <a:pt x="618" y="842"/>
                  <a:pt x="615" y="838"/>
                  <a:pt x="633" y="821"/>
                </a:cubicBezTo>
                <a:cubicBezTo>
                  <a:pt x="641" y="813"/>
                  <a:pt x="699" y="758"/>
                  <a:pt x="699" y="752"/>
                </a:cubicBezTo>
                <a:cubicBezTo>
                  <a:pt x="699" y="744"/>
                  <a:pt x="697" y="736"/>
                  <a:pt x="686" y="736"/>
                </a:cubicBezTo>
                <a:cubicBezTo>
                  <a:pt x="679" y="736"/>
                  <a:pt x="670" y="748"/>
                  <a:pt x="665" y="753"/>
                </a:cubicBezTo>
                <a:cubicBezTo>
                  <a:pt x="653" y="765"/>
                  <a:pt x="614" y="806"/>
                  <a:pt x="606" y="811"/>
                </a:cubicBezTo>
                <a:moveTo>
                  <a:pt x="81" y="779"/>
                </a:moveTo>
                <a:lnTo>
                  <a:pt x="433" y="779"/>
                </a:lnTo>
                <a:cubicBezTo>
                  <a:pt x="450" y="779"/>
                  <a:pt x="458" y="752"/>
                  <a:pt x="426" y="752"/>
                </a:cubicBezTo>
                <a:cubicBezTo>
                  <a:pt x="386" y="752"/>
                  <a:pt x="89" y="749"/>
                  <a:pt x="76" y="754"/>
                </a:cubicBezTo>
                <a:cubicBezTo>
                  <a:pt x="72" y="755"/>
                  <a:pt x="70" y="756"/>
                  <a:pt x="68" y="762"/>
                </a:cubicBezTo>
                <a:cubicBezTo>
                  <a:pt x="66" y="770"/>
                  <a:pt x="70" y="779"/>
                  <a:pt x="81" y="779"/>
                </a:cubicBezTo>
                <a:moveTo>
                  <a:pt x="81" y="693"/>
                </a:moveTo>
                <a:lnTo>
                  <a:pt x="487" y="693"/>
                </a:lnTo>
                <a:cubicBezTo>
                  <a:pt x="503" y="693"/>
                  <a:pt x="512" y="666"/>
                  <a:pt x="480" y="666"/>
                </a:cubicBezTo>
                <a:lnTo>
                  <a:pt x="90" y="666"/>
                </a:lnTo>
                <a:cubicBezTo>
                  <a:pt x="58" y="666"/>
                  <a:pt x="65" y="693"/>
                  <a:pt x="81" y="693"/>
                </a:cubicBezTo>
                <a:moveTo>
                  <a:pt x="81" y="607"/>
                </a:moveTo>
                <a:lnTo>
                  <a:pt x="557" y="607"/>
                </a:lnTo>
                <a:cubicBezTo>
                  <a:pt x="575" y="607"/>
                  <a:pt x="572" y="582"/>
                  <a:pt x="561" y="582"/>
                </a:cubicBezTo>
                <a:lnTo>
                  <a:pt x="78" y="582"/>
                </a:lnTo>
                <a:cubicBezTo>
                  <a:pt x="66" y="582"/>
                  <a:pt x="62" y="607"/>
                  <a:pt x="81" y="607"/>
                </a:cubicBezTo>
                <a:moveTo>
                  <a:pt x="81" y="521"/>
                </a:moveTo>
                <a:lnTo>
                  <a:pt x="557" y="521"/>
                </a:lnTo>
                <a:cubicBezTo>
                  <a:pt x="575" y="521"/>
                  <a:pt x="572" y="496"/>
                  <a:pt x="561" y="496"/>
                </a:cubicBezTo>
                <a:lnTo>
                  <a:pt x="78" y="496"/>
                </a:lnTo>
                <a:cubicBezTo>
                  <a:pt x="66" y="496"/>
                  <a:pt x="62" y="521"/>
                  <a:pt x="81" y="521"/>
                </a:cubicBezTo>
                <a:moveTo>
                  <a:pt x="81" y="435"/>
                </a:moveTo>
                <a:lnTo>
                  <a:pt x="557" y="435"/>
                </a:lnTo>
                <a:cubicBezTo>
                  <a:pt x="575" y="435"/>
                  <a:pt x="572" y="410"/>
                  <a:pt x="561" y="410"/>
                </a:cubicBezTo>
                <a:lnTo>
                  <a:pt x="78" y="410"/>
                </a:lnTo>
                <a:cubicBezTo>
                  <a:pt x="66" y="410"/>
                  <a:pt x="62" y="435"/>
                  <a:pt x="81" y="435"/>
                </a:cubicBezTo>
                <a:moveTo>
                  <a:pt x="368" y="350"/>
                </a:moveTo>
                <a:lnTo>
                  <a:pt x="557" y="350"/>
                </a:lnTo>
                <a:cubicBezTo>
                  <a:pt x="575" y="350"/>
                  <a:pt x="572" y="325"/>
                  <a:pt x="561" y="325"/>
                </a:cubicBezTo>
                <a:lnTo>
                  <a:pt x="364" y="325"/>
                </a:lnTo>
                <a:cubicBezTo>
                  <a:pt x="352" y="325"/>
                  <a:pt x="349" y="350"/>
                  <a:pt x="368" y="350"/>
                </a:cubicBezTo>
                <a:moveTo>
                  <a:pt x="314" y="0"/>
                </a:moveTo>
                <a:lnTo>
                  <a:pt x="327" y="0"/>
                </a:lnTo>
                <a:cubicBezTo>
                  <a:pt x="340" y="1"/>
                  <a:pt x="353" y="7"/>
                  <a:pt x="363" y="17"/>
                </a:cubicBezTo>
                <a:cubicBezTo>
                  <a:pt x="382" y="36"/>
                  <a:pt x="383" y="47"/>
                  <a:pt x="383" y="70"/>
                </a:cubicBezTo>
                <a:lnTo>
                  <a:pt x="455" y="70"/>
                </a:lnTo>
                <a:cubicBezTo>
                  <a:pt x="466" y="70"/>
                  <a:pt x="471" y="78"/>
                  <a:pt x="471" y="89"/>
                </a:cubicBezTo>
                <a:lnTo>
                  <a:pt x="471" y="147"/>
                </a:lnTo>
                <a:lnTo>
                  <a:pt x="624" y="147"/>
                </a:lnTo>
                <a:cubicBezTo>
                  <a:pt x="632" y="147"/>
                  <a:pt x="638" y="153"/>
                  <a:pt x="638" y="161"/>
                </a:cubicBezTo>
                <a:lnTo>
                  <a:pt x="638" y="659"/>
                </a:lnTo>
                <a:cubicBezTo>
                  <a:pt x="652" y="659"/>
                  <a:pt x="675" y="667"/>
                  <a:pt x="685" y="672"/>
                </a:cubicBezTo>
                <a:cubicBezTo>
                  <a:pt x="749" y="705"/>
                  <a:pt x="776" y="783"/>
                  <a:pt x="743" y="850"/>
                </a:cubicBezTo>
                <a:cubicBezTo>
                  <a:pt x="735" y="866"/>
                  <a:pt x="729" y="873"/>
                  <a:pt x="717" y="885"/>
                </a:cubicBezTo>
                <a:cubicBezTo>
                  <a:pt x="694" y="908"/>
                  <a:pt x="660" y="921"/>
                  <a:pt x="620" y="921"/>
                </a:cubicBezTo>
                <a:cubicBezTo>
                  <a:pt x="566" y="921"/>
                  <a:pt x="544" y="891"/>
                  <a:pt x="531" y="882"/>
                </a:cubicBezTo>
                <a:cubicBezTo>
                  <a:pt x="524" y="877"/>
                  <a:pt x="503" y="880"/>
                  <a:pt x="492" y="880"/>
                </a:cubicBezTo>
                <a:lnTo>
                  <a:pt x="72" y="880"/>
                </a:lnTo>
                <a:cubicBezTo>
                  <a:pt x="54" y="880"/>
                  <a:pt x="0" y="886"/>
                  <a:pt x="0" y="869"/>
                </a:cubicBezTo>
                <a:lnTo>
                  <a:pt x="0" y="158"/>
                </a:lnTo>
                <a:cubicBezTo>
                  <a:pt x="0" y="152"/>
                  <a:pt x="8" y="147"/>
                  <a:pt x="15" y="147"/>
                </a:cubicBezTo>
                <a:lnTo>
                  <a:pt x="168" y="147"/>
                </a:lnTo>
                <a:cubicBezTo>
                  <a:pt x="168" y="63"/>
                  <a:pt x="160" y="70"/>
                  <a:pt x="205" y="70"/>
                </a:cubicBezTo>
                <a:cubicBezTo>
                  <a:pt x="222" y="70"/>
                  <a:pt x="239" y="70"/>
                  <a:pt x="256" y="70"/>
                </a:cubicBezTo>
                <a:cubicBezTo>
                  <a:pt x="254" y="52"/>
                  <a:pt x="257" y="37"/>
                  <a:pt x="271" y="22"/>
                </a:cubicBezTo>
                <a:cubicBezTo>
                  <a:pt x="283" y="9"/>
                  <a:pt x="298" y="1"/>
                  <a:pt x="314" y="0"/>
                </a:cubicBezTo>
                <a:moveTo>
                  <a:pt x="494" y="783"/>
                </a:moveTo>
                <a:cubicBezTo>
                  <a:pt x="494" y="809"/>
                  <a:pt x="497" y="833"/>
                  <a:pt x="510" y="853"/>
                </a:cubicBezTo>
                <a:lnTo>
                  <a:pt x="26" y="853"/>
                </a:lnTo>
                <a:lnTo>
                  <a:pt x="26" y="174"/>
                </a:lnTo>
                <a:lnTo>
                  <a:pt x="168" y="174"/>
                </a:lnTo>
                <a:cubicBezTo>
                  <a:pt x="168" y="196"/>
                  <a:pt x="164" y="212"/>
                  <a:pt x="187" y="212"/>
                </a:cubicBezTo>
                <a:lnTo>
                  <a:pt x="451" y="212"/>
                </a:lnTo>
                <a:cubicBezTo>
                  <a:pt x="474" y="212"/>
                  <a:pt x="471" y="194"/>
                  <a:pt x="471" y="174"/>
                </a:cubicBezTo>
                <a:lnTo>
                  <a:pt x="613" y="174"/>
                </a:lnTo>
                <a:lnTo>
                  <a:pt x="613" y="659"/>
                </a:lnTo>
                <a:cubicBezTo>
                  <a:pt x="582" y="659"/>
                  <a:pt x="551" y="678"/>
                  <a:pt x="531" y="698"/>
                </a:cubicBezTo>
                <a:cubicBezTo>
                  <a:pt x="512" y="717"/>
                  <a:pt x="494" y="752"/>
                  <a:pt x="494" y="783"/>
                </a:cubicBezTo>
                <a:moveTo>
                  <a:pt x="354" y="82"/>
                </a:moveTo>
                <a:cubicBezTo>
                  <a:pt x="354" y="91"/>
                  <a:pt x="358" y="95"/>
                  <a:pt x="366" y="95"/>
                </a:cubicBezTo>
                <a:lnTo>
                  <a:pt x="444" y="95"/>
                </a:lnTo>
                <a:lnTo>
                  <a:pt x="444" y="185"/>
                </a:lnTo>
                <a:lnTo>
                  <a:pt x="195" y="185"/>
                </a:lnTo>
                <a:lnTo>
                  <a:pt x="195" y="95"/>
                </a:lnTo>
                <a:lnTo>
                  <a:pt x="275" y="95"/>
                </a:lnTo>
                <a:cubicBezTo>
                  <a:pt x="279" y="95"/>
                  <a:pt x="286" y="87"/>
                  <a:pt x="286" y="84"/>
                </a:cubicBezTo>
                <a:cubicBezTo>
                  <a:pt x="286" y="75"/>
                  <a:pt x="273" y="56"/>
                  <a:pt x="294" y="35"/>
                </a:cubicBezTo>
                <a:cubicBezTo>
                  <a:pt x="317" y="13"/>
                  <a:pt x="357" y="27"/>
                  <a:pt x="357" y="64"/>
                </a:cubicBezTo>
                <a:cubicBezTo>
                  <a:pt x="357" y="74"/>
                  <a:pt x="354" y="75"/>
                  <a:pt x="354" y="82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"/>
          <p:cNvSpPr/>
          <p:nvPr/>
        </p:nvSpPr>
        <p:spPr>
          <a:xfrm>
            <a:off x="577080" y="6463800"/>
            <a:ext cx="2821680" cy="0"/>
          </a:xfrm>
          <a:prstGeom prst="line">
            <a:avLst/>
          </a:prstGeom>
          <a:ln w="12600">
            <a:solidFill>
              <a:srgbClr val="26526f"/>
            </a:solidFill>
            <a:custDash>
              <a:ds d="100000" sp="3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-6120" bIns="-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"/>
          <p:cNvSpPr/>
          <p:nvPr/>
        </p:nvSpPr>
        <p:spPr>
          <a:xfrm>
            <a:off x="584280" y="6142680"/>
            <a:ext cx="173880" cy="173880"/>
          </a:xfrm>
          <a:custGeom>
            <a:avLst/>
            <a:gdLst/>
            <a:ahLst/>
            <a:rect l="0" t="0" r="r" b="b"/>
            <a:pathLst>
              <a:path w="483" h="483">
                <a:moveTo>
                  <a:pt x="242" y="0"/>
                </a:moveTo>
                <a:cubicBezTo>
                  <a:pt x="375" y="0"/>
                  <a:pt x="483" y="109"/>
                  <a:pt x="483" y="242"/>
                </a:cubicBezTo>
                <a:cubicBezTo>
                  <a:pt x="483" y="375"/>
                  <a:pt x="375" y="483"/>
                  <a:pt x="242" y="483"/>
                </a:cubicBezTo>
                <a:cubicBezTo>
                  <a:pt x="109" y="483"/>
                  <a:pt x="0" y="375"/>
                  <a:pt x="0" y="242"/>
                </a:cubicBezTo>
                <a:cubicBezTo>
                  <a:pt x="0" y="109"/>
                  <a:pt x="109" y="0"/>
                  <a:pt x="242" y="0"/>
                </a:cubicBezTo>
                <a:close/>
              </a:path>
            </a:pathLst>
          </a:custGeom>
          <a:solidFill>
            <a:srgbClr val="00336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"/>
          <p:cNvSpPr/>
          <p:nvPr/>
        </p:nvSpPr>
        <p:spPr>
          <a:xfrm>
            <a:off x="584280" y="6544080"/>
            <a:ext cx="173880" cy="174240"/>
          </a:xfrm>
          <a:custGeom>
            <a:avLst/>
            <a:gdLst/>
            <a:ahLst/>
            <a:rect l="0" t="0" r="r" b="b"/>
            <a:pathLst>
              <a:path w="483" h="484">
                <a:moveTo>
                  <a:pt x="242" y="0"/>
                </a:moveTo>
                <a:cubicBezTo>
                  <a:pt x="375" y="0"/>
                  <a:pt x="483" y="108"/>
                  <a:pt x="483" y="241"/>
                </a:cubicBezTo>
                <a:cubicBezTo>
                  <a:pt x="483" y="375"/>
                  <a:pt x="375" y="484"/>
                  <a:pt x="242" y="484"/>
                </a:cubicBezTo>
                <a:cubicBezTo>
                  <a:pt x="109" y="484"/>
                  <a:pt x="0" y="375"/>
                  <a:pt x="0" y="241"/>
                </a:cubicBezTo>
                <a:cubicBezTo>
                  <a:pt x="0" y="108"/>
                  <a:pt x="109" y="0"/>
                  <a:pt x="242" y="0"/>
                </a:cubicBezTo>
                <a:close/>
              </a:path>
            </a:pathLst>
          </a:custGeom>
          <a:solidFill>
            <a:srgbClr val="00336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"/>
          <p:cNvSpPr/>
          <p:nvPr/>
        </p:nvSpPr>
        <p:spPr>
          <a:xfrm>
            <a:off x="584280" y="6962760"/>
            <a:ext cx="173880" cy="173880"/>
          </a:xfrm>
          <a:custGeom>
            <a:avLst/>
            <a:gdLst/>
            <a:ahLst/>
            <a:rect l="0" t="0" r="r" b="b"/>
            <a:pathLst>
              <a:path w="483" h="483">
                <a:moveTo>
                  <a:pt x="242" y="0"/>
                </a:moveTo>
                <a:cubicBezTo>
                  <a:pt x="375" y="0"/>
                  <a:pt x="483" y="108"/>
                  <a:pt x="483" y="242"/>
                </a:cubicBezTo>
                <a:cubicBezTo>
                  <a:pt x="483" y="375"/>
                  <a:pt x="375" y="483"/>
                  <a:pt x="242" y="483"/>
                </a:cubicBezTo>
                <a:cubicBezTo>
                  <a:pt x="109" y="483"/>
                  <a:pt x="0" y="375"/>
                  <a:pt x="0" y="242"/>
                </a:cubicBezTo>
                <a:cubicBezTo>
                  <a:pt x="0" y="108"/>
                  <a:pt x="109" y="0"/>
                  <a:pt x="242" y="0"/>
                </a:cubicBezTo>
                <a:close/>
              </a:path>
            </a:pathLst>
          </a:custGeom>
          <a:solidFill>
            <a:srgbClr val="00336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"/>
          <p:cNvSpPr/>
          <p:nvPr/>
        </p:nvSpPr>
        <p:spPr>
          <a:xfrm>
            <a:off x="584280" y="7397640"/>
            <a:ext cx="173880" cy="173880"/>
          </a:xfrm>
          <a:custGeom>
            <a:avLst/>
            <a:gdLst/>
            <a:ahLst/>
            <a:rect l="0" t="0" r="r" b="b"/>
            <a:pathLst>
              <a:path w="483" h="483">
                <a:moveTo>
                  <a:pt x="242" y="0"/>
                </a:moveTo>
                <a:cubicBezTo>
                  <a:pt x="375" y="0"/>
                  <a:pt x="483" y="108"/>
                  <a:pt x="483" y="241"/>
                </a:cubicBezTo>
                <a:cubicBezTo>
                  <a:pt x="483" y="374"/>
                  <a:pt x="375" y="483"/>
                  <a:pt x="242" y="483"/>
                </a:cubicBezTo>
                <a:cubicBezTo>
                  <a:pt x="109" y="483"/>
                  <a:pt x="0" y="374"/>
                  <a:pt x="0" y="241"/>
                </a:cubicBezTo>
                <a:cubicBezTo>
                  <a:pt x="0" y="108"/>
                  <a:pt x="109" y="0"/>
                  <a:pt x="242" y="0"/>
                </a:cubicBezTo>
                <a:close/>
              </a:path>
            </a:pathLst>
          </a:custGeom>
          <a:solidFill>
            <a:srgbClr val="00336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"/>
          <p:cNvSpPr/>
          <p:nvPr/>
        </p:nvSpPr>
        <p:spPr>
          <a:xfrm>
            <a:off x="584280" y="7803720"/>
            <a:ext cx="173880" cy="173880"/>
          </a:xfrm>
          <a:custGeom>
            <a:avLst/>
            <a:gdLst/>
            <a:ahLst/>
            <a:rect l="0" t="0" r="r" b="b"/>
            <a:pathLst>
              <a:path w="483" h="483">
                <a:moveTo>
                  <a:pt x="242" y="0"/>
                </a:moveTo>
                <a:cubicBezTo>
                  <a:pt x="375" y="0"/>
                  <a:pt x="483" y="107"/>
                  <a:pt x="483" y="241"/>
                </a:cubicBezTo>
                <a:cubicBezTo>
                  <a:pt x="483" y="375"/>
                  <a:pt x="375" y="483"/>
                  <a:pt x="242" y="483"/>
                </a:cubicBezTo>
                <a:cubicBezTo>
                  <a:pt x="109" y="483"/>
                  <a:pt x="0" y="375"/>
                  <a:pt x="0" y="241"/>
                </a:cubicBezTo>
                <a:cubicBezTo>
                  <a:pt x="0" y="107"/>
                  <a:pt x="109" y="0"/>
                  <a:pt x="242" y="0"/>
                </a:cubicBezTo>
                <a:close/>
              </a:path>
            </a:pathLst>
          </a:custGeom>
          <a:solidFill>
            <a:srgbClr val="00336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"/>
          <p:cNvSpPr/>
          <p:nvPr/>
        </p:nvSpPr>
        <p:spPr>
          <a:xfrm>
            <a:off x="584280" y="8196840"/>
            <a:ext cx="173880" cy="173880"/>
          </a:xfrm>
          <a:custGeom>
            <a:avLst/>
            <a:gdLst/>
            <a:ahLst/>
            <a:rect l="0" t="0" r="r" b="b"/>
            <a:pathLst>
              <a:path w="483" h="483">
                <a:moveTo>
                  <a:pt x="242" y="0"/>
                </a:moveTo>
                <a:cubicBezTo>
                  <a:pt x="375" y="0"/>
                  <a:pt x="483" y="108"/>
                  <a:pt x="483" y="242"/>
                </a:cubicBezTo>
                <a:cubicBezTo>
                  <a:pt x="483" y="375"/>
                  <a:pt x="375" y="483"/>
                  <a:pt x="242" y="483"/>
                </a:cubicBezTo>
                <a:cubicBezTo>
                  <a:pt x="109" y="483"/>
                  <a:pt x="0" y="375"/>
                  <a:pt x="0" y="242"/>
                </a:cubicBezTo>
                <a:cubicBezTo>
                  <a:pt x="0" y="108"/>
                  <a:pt x="109" y="0"/>
                  <a:pt x="242" y="0"/>
                </a:cubicBezTo>
                <a:close/>
              </a:path>
            </a:pathLst>
          </a:custGeom>
          <a:solidFill>
            <a:srgbClr val="00336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"/>
          <p:cNvSpPr/>
          <p:nvPr/>
        </p:nvSpPr>
        <p:spPr>
          <a:xfrm>
            <a:off x="584280" y="8552160"/>
            <a:ext cx="173880" cy="173880"/>
          </a:xfrm>
          <a:custGeom>
            <a:avLst/>
            <a:gdLst/>
            <a:ahLst/>
            <a:rect l="0" t="0" r="r" b="b"/>
            <a:pathLst>
              <a:path w="483" h="483">
                <a:moveTo>
                  <a:pt x="242" y="0"/>
                </a:moveTo>
                <a:cubicBezTo>
                  <a:pt x="375" y="0"/>
                  <a:pt x="483" y="109"/>
                  <a:pt x="483" y="242"/>
                </a:cubicBezTo>
                <a:cubicBezTo>
                  <a:pt x="483" y="375"/>
                  <a:pt x="375" y="483"/>
                  <a:pt x="242" y="483"/>
                </a:cubicBezTo>
                <a:cubicBezTo>
                  <a:pt x="109" y="483"/>
                  <a:pt x="0" y="375"/>
                  <a:pt x="0" y="242"/>
                </a:cubicBezTo>
                <a:cubicBezTo>
                  <a:pt x="0" y="109"/>
                  <a:pt x="109" y="0"/>
                  <a:pt x="242" y="0"/>
                </a:cubicBezTo>
                <a:close/>
              </a:path>
            </a:pathLst>
          </a:custGeom>
          <a:solidFill>
            <a:srgbClr val="00336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"/>
          <p:cNvSpPr/>
          <p:nvPr/>
        </p:nvSpPr>
        <p:spPr>
          <a:xfrm>
            <a:off x="584280" y="8823960"/>
            <a:ext cx="173880" cy="174240"/>
          </a:xfrm>
          <a:custGeom>
            <a:avLst/>
            <a:gdLst/>
            <a:ahLst/>
            <a:rect l="0" t="0" r="r" b="b"/>
            <a:pathLst>
              <a:path w="483" h="484">
                <a:moveTo>
                  <a:pt x="242" y="0"/>
                </a:moveTo>
                <a:cubicBezTo>
                  <a:pt x="375" y="0"/>
                  <a:pt x="483" y="108"/>
                  <a:pt x="483" y="241"/>
                </a:cubicBezTo>
                <a:cubicBezTo>
                  <a:pt x="483" y="376"/>
                  <a:pt x="375" y="484"/>
                  <a:pt x="242" y="484"/>
                </a:cubicBezTo>
                <a:cubicBezTo>
                  <a:pt x="109" y="484"/>
                  <a:pt x="0" y="376"/>
                  <a:pt x="0" y="241"/>
                </a:cubicBezTo>
                <a:cubicBezTo>
                  <a:pt x="0" y="108"/>
                  <a:pt x="109" y="0"/>
                  <a:pt x="242" y="0"/>
                </a:cubicBezTo>
                <a:close/>
              </a:path>
            </a:pathLst>
          </a:custGeom>
          <a:solidFill>
            <a:srgbClr val="00336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"/>
          <p:cNvSpPr/>
          <p:nvPr/>
        </p:nvSpPr>
        <p:spPr>
          <a:xfrm>
            <a:off x="651600" y="6183000"/>
            <a:ext cx="39240" cy="93240"/>
          </a:xfrm>
          <a:custGeom>
            <a:avLst/>
            <a:gdLst/>
            <a:ahLst/>
            <a:rect l="0" t="0" r="r" b="b"/>
            <a:pathLst>
              <a:path w="109" h="259">
                <a:moveTo>
                  <a:pt x="0" y="80"/>
                </a:moveTo>
                <a:lnTo>
                  <a:pt x="0" y="46"/>
                </a:lnTo>
                <a:cubicBezTo>
                  <a:pt x="15" y="45"/>
                  <a:pt x="26" y="44"/>
                  <a:pt x="32" y="43"/>
                </a:cubicBezTo>
                <a:cubicBezTo>
                  <a:pt x="42" y="40"/>
                  <a:pt x="50" y="36"/>
                  <a:pt x="56" y="29"/>
                </a:cubicBezTo>
                <a:cubicBezTo>
                  <a:pt x="60" y="24"/>
                  <a:pt x="64" y="18"/>
                  <a:pt x="66" y="11"/>
                </a:cubicBezTo>
                <a:cubicBezTo>
                  <a:pt x="67" y="6"/>
                  <a:pt x="68" y="3"/>
                  <a:pt x="68" y="0"/>
                </a:cubicBezTo>
                <a:lnTo>
                  <a:pt x="109" y="0"/>
                </a:lnTo>
                <a:lnTo>
                  <a:pt x="109" y="259"/>
                </a:lnTo>
                <a:lnTo>
                  <a:pt x="58" y="259"/>
                </a:lnTo>
                <a:lnTo>
                  <a:pt x="58" y="80"/>
                </a:lnTo>
                <a:lnTo>
                  <a:pt x="0" y="8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"/>
          <p:cNvSpPr/>
          <p:nvPr/>
        </p:nvSpPr>
        <p:spPr>
          <a:xfrm>
            <a:off x="640440" y="6584400"/>
            <a:ext cx="61560" cy="93600"/>
          </a:xfrm>
          <a:custGeom>
            <a:avLst/>
            <a:gdLst/>
            <a:ahLst/>
            <a:rect l="0" t="0" r="r" b="b"/>
            <a:pathLst>
              <a:path w="171" h="260">
                <a:moveTo>
                  <a:pt x="0" y="260"/>
                </a:moveTo>
                <a:cubicBezTo>
                  <a:pt x="1" y="242"/>
                  <a:pt x="5" y="224"/>
                  <a:pt x="12" y="208"/>
                </a:cubicBezTo>
                <a:cubicBezTo>
                  <a:pt x="19" y="191"/>
                  <a:pt x="35" y="173"/>
                  <a:pt x="61" y="154"/>
                </a:cubicBezTo>
                <a:cubicBezTo>
                  <a:pt x="83" y="137"/>
                  <a:pt x="98" y="125"/>
                  <a:pt x="105" y="118"/>
                </a:cubicBezTo>
                <a:cubicBezTo>
                  <a:pt x="115" y="107"/>
                  <a:pt x="120" y="94"/>
                  <a:pt x="120" y="81"/>
                </a:cubicBezTo>
                <a:cubicBezTo>
                  <a:pt x="120" y="70"/>
                  <a:pt x="117" y="61"/>
                  <a:pt x="111" y="54"/>
                </a:cubicBezTo>
                <a:cubicBezTo>
                  <a:pt x="105" y="46"/>
                  <a:pt x="97" y="43"/>
                  <a:pt x="86" y="43"/>
                </a:cubicBezTo>
                <a:cubicBezTo>
                  <a:pt x="71" y="43"/>
                  <a:pt x="61" y="49"/>
                  <a:pt x="56" y="60"/>
                </a:cubicBezTo>
                <a:cubicBezTo>
                  <a:pt x="53" y="67"/>
                  <a:pt x="51" y="77"/>
                  <a:pt x="50" y="92"/>
                </a:cubicBezTo>
                <a:lnTo>
                  <a:pt x="3" y="92"/>
                </a:lnTo>
                <a:cubicBezTo>
                  <a:pt x="4" y="70"/>
                  <a:pt x="8" y="52"/>
                  <a:pt x="15" y="39"/>
                </a:cubicBezTo>
                <a:cubicBezTo>
                  <a:pt x="28" y="13"/>
                  <a:pt x="51" y="0"/>
                  <a:pt x="84" y="0"/>
                </a:cubicBezTo>
                <a:cubicBezTo>
                  <a:pt x="110" y="0"/>
                  <a:pt x="131" y="7"/>
                  <a:pt x="146" y="23"/>
                </a:cubicBezTo>
                <a:cubicBezTo>
                  <a:pt x="162" y="38"/>
                  <a:pt x="171" y="58"/>
                  <a:pt x="171" y="83"/>
                </a:cubicBezTo>
                <a:cubicBezTo>
                  <a:pt x="171" y="102"/>
                  <a:pt x="164" y="119"/>
                  <a:pt x="153" y="133"/>
                </a:cubicBezTo>
                <a:cubicBezTo>
                  <a:pt x="146" y="143"/>
                  <a:pt x="134" y="154"/>
                  <a:pt x="118" y="166"/>
                </a:cubicBezTo>
                <a:lnTo>
                  <a:pt x="98" y="181"/>
                </a:lnTo>
                <a:cubicBezTo>
                  <a:pt x="86" y="190"/>
                  <a:pt x="78" y="196"/>
                  <a:pt x="73" y="200"/>
                </a:cubicBezTo>
                <a:cubicBezTo>
                  <a:pt x="69" y="204"/>
                  <a:pt x="65" y="209"/>
                  <a:pt x="62" y="214"/>
                </a:cubicBezTo>
                <a:lnTo>
                  <a:pt x="171" y="214"/>
                </a:lnTo>
                <a:lnTo>
                  <a:pt x="171" y="260"/>
                </a:lnTo>
                <a:lnTo>
                  <a:pt x="0" y="26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"/>
          <p:cNvSpPr/>
          <p:nvPr/>
        </p:nvSpPr>
        <p:spPr>
          <a:xfrm>
            <a:off x="640080" y="7002720"/>
            <a:ext cx="61920" cy="96120"/>
          </a:xfrm>
          <a:custGeom>
            <a:avLst/>
            <a:gdLst/>
            <a:ahLst/>
            <a:rect l="0" t="0" r="r" b="b"/>
            <a:pathLst>
              <a:path w="172" h="267">
                <a:moveTo>
                  <a:pt x="48" y="182"/>
                </a:moveTo>
                <a:cubicBezTo>
                  <a:pt x="48" y="192"/>
                  <a:pt x="50" y="200"/>
                  <a:pt x="53" y="207"/>
                </a:cubicBezTo>
                <a:cubicBezTo>
                  <a:pt x="59" y="220"/>
                  <a:pt x="70" y="226"/>
                  <a:pt x="85" y="226"/>
                </a:cubicBezTo>
                <a:cubicBezTo>
                  <a:pt x="95" y="226"/>
                  <a:pt x="103" y="223"/>
                  <a:pt x="110" y="216"/>
                </a:cubicBezTo>
                <a:cubicBezTo>
                  <a:pt x="117" y="209"/>
                  <a:pt x="121" y="199"/>
                  <a:pt x="121" y="186"/>
                </a:cubicBezTo>
                <a:cubicBezTo>
                  <a:pt x="121" y="169"/>
                  <a:pt x="114" y="158"/>
                  <a:pt x="101" y="152"/>
                </a:cubicBezTo>
                <a:cubicBezTo>
                  <a:pt x="94" y="149"/>
                  <a:pt x="82" y="148"/>
                  <a:pt x="66" y="148"/>
                </a:cubicBezTo>
                <a:lnTo>
                  <a:pt x="66" y="111"/>
                </a:lnTo>
                <a:cubicBezTo>
                  <a:pt x="82" y="111"/>
                  <a:pt x="93" y="109"/>
                  <a:pt x="99" y="106"/>
                </a:cubicBezTo>
                <a:cubicBezTo>
                  <a:pt x="110" y="101"/>
                  <a:pt x="115" y="91"/>
                  <a:pt x="115" y="76"/>
                </a:cubicBezTo>
                <a:cubicBezTo>
                  <a:pt x="115" y="66"/>
                  <a:pt x="112" y="58"/>
                  <a:pt x="107" y="52"/>
                </a:cubicBezTo>
                <a:cubicBezTo>
                  <a:pt x="101" y="46"/>
                  <a:pt x="93" y="43"/>
                  <a:pt x="84" y="43"/>
                </a:cubicBezTo>
                <a:cubicBezTo>
                  <a:pt x="72" y="43"/>
                  <a:pt x="64" y="46"/>
                  <a:pt x="58" y="54"/>
                </a:cubicBezTo>
                <a:cubicBezTo>
                  <a:pt x="53" y="62"/>
                  <a:pt x="50" y="72"/>
                  <a:pt x="51" y="85"/>
                </a:cubicBezTo>
                <a:lnTo>
                  <a:pt x="4" y="85"/>
                </a:lnTo>
                <a:cubicBezTo>
                  <a:pt x="5" y="72"/>
                  <a:pt x="7" y="60"/>
                  <a:pt x="10" y="48"/>
                </a:cubicBezTo>
                <a:cubicBezTo>
                  <a:pt x="14" y="38"/>
                  <a:pt x="22" y="29"/>
                  <a:pt x="30" y="19"/>
                </a:cubicBezTo>
                <a:cubicBezTo>
                  <a:pt x="37" y="13"/>
                  <a:pt x="44" y="9"/>
                  <a:pt x="53" y="5"/>
                </a:cubicBezTo>
                <a:cubicBezTo>
                  <a:pt x="62" y="2"/>
                  <a:pt x="72" y="0"/>
                  <a:pt x="85" y="0"/>
                </a:cubicBezTo>
                <a:cubicBezTo>
                  <a:pt x="109" y="0"/>
                  <a:pt x="128" y="7"/>
                  <a:pt x="142" y="20"/>
                </a:cubicBezTo>
                <a:cubicBezTo>
                  <a:pt x="157" y="33"/>
                  <a:pt x="164" y="51"/>
                  <a:pt x="164" y="72"/>
                </a:cubicBezTo>
                <a:cubicBezTo>
                  <a:pt x="164" y="87"/>
                  <a:pt x="160" y="100"/>
                  <a:pt x="151" y="111"/>
                </a:cubicBezTo>
                <a:cubicBezTo>
                  <a:pt x="145" y="117"/>
                  <a:pt x="140" y="122"/>
                  <a:pt x="134" y="124"/>
                </a:cubicBezTo>
                <a:cubicBezTo>
                  <a:pt x="138" y="124"/>
                  <a:pt x="145" y="128"/>
                  <a:pt x="153" y="136"/>
                </a:cubicBezTo>
                <a:cubicBezTo>
                  <a:pt x="165" y="148"/>
                  <a:pt x="172" y="164"/>
                  <a:pt x="172" y="185"/>
                </a:cubicBezTo>
                <a:cubicBezTo>
                  <a:pt x="172" y="207"/>
                  <a:pt x="164" y="226"/>
                  <a:pt x="150" y="242"/>
                </a:cubicBezTo>
                <a:cubicBezTo>
                  <a:pt x="135" y="259"/>
                  <a:pt x="114" y="267"/>
                  <a:pt x="85" y="267"/>
                </a:cubicBezTo>
                <a:cubicBezTo>
                  <a:pt x="50" y="267"/>
                  <a:pt x="26" y="255"/>
                  <a:pt x="11" y="231"/>
                </a:cubicBezTo>
                <a:cubicBezTo>
                  <a:pt x="4" y="219"/>
                  <a:pt x="0" y="202"/>
                  <a:pt x="0" y="182"/>
                </a:cubicBezTo>
                <a:lnTo>
                  <a:pt x="48" y="182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"/>
          <p:cNvSpPr/>
          <p:nvPr/>
        </p:nvSpPr>
        <p:spPr>
          <a:xfrm>
            <a:off x="639720" y="7438320"/>
            <a:ext cx="63000" cy="92520"/>
          </a:xfrm>
          <a:custGeom>
            <a:avLst/>
            <a:gdLst/>
            <a:ahLst/>
            <a:rect l="0" t="0" r="r" b="b"/>
            <a:pathLst>
              <a:path w="175" h="257">
                <a:moveTo>
                  <a:pt x="175" y="201"/>
                </a:moveTo>
                <a:lnTo>
                  <a:pt x="147" y="201"/>
                </a:lnTo>
                <a:lnTo>
                  <a:pt x="147" y="257"/>
                </a:lnTo>
                <a:lnTo>
                  <a:pt x="99" y="257"/>
                </a:lnTo>
                <a:lnTo>
                  <a:pt x="99" y="201"/>
                </a:lnTo>
                <a:lnTo>
                  <a:pt x="0" y="201"/>
                </a:lnTo>
                <a:lnTo>
                  <a:pt x="0" y="157"/>
                </a:lnTo>
                <a:lnTo>
                  <a:pt x="93" y="0"/>
                </a:lnTo>
                <a:lnTo>
                  <a:pt x="147" y="0"/>
                </a:lnTo>
                <a:lnTo>
                  <a:pt x="147" y="161"/>
                </a:lnTo>
                <a:lnTo>
                  <a:pt x="175" y="161"/>
                </a:lnTo>
                <a:lnTo>
                  <a:pt x="175" y="201"/>
                </a:lnTo>
                <a:moveTo>
                  <a:pt x="99" y="161"/>
                </a:moveTo>
                <a:lnTo>
                  <a:pt x="99" y="50"/>
                </a:lnTo>
                <a:lnTo>
                  <a:pt x="36" y="161"/>
                </a:lnTo>
                <a:lnTo>
                  <a:pt x="99" y="16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"/>
          <p:cNvSpPr/>
          <p:nvPr/>
        </p:nvSpPr>
        <p:spPr>
          <a:xfrm>
            <a:off x="639720" y="7844760"/>
            <a:ext cx="61920" cy="94680"/>
          </a:xfrm>
          <a:custGeom>
            <a:avLst/>
            <a:gdLst/>
            <a:ahLst/>
            <a:rect l="0" t="0" r="r" b="b"/>
            <a:pathLst>
              <a:path w="172" h="263">
                <a:moveTo>
                  <a:pt x="50" y="187"/>
                </a:moveTo>
                <a:cubicBezTo>
                  <a:pt x="52" y="198"/>
                  <a:pt x="55" y="206"/>
                  <a:pt x="61" y="212"/>
                </a:cubicBezTo>
                <a:cubicBezTo>
                  <a:pt x="66" y="218"/>
                  <a:pt x="74" y="221"/>
                  <a:pt x="85" y="221"/>
                </a:cubicBezTo>
                <a:cubicBezTo>
                  <a:pt x="97" y="221"/>
                  <a:pt x="106" y="217"/>
                  <a:pt x="112" y="208"/>
                </a:cubicBezTo>
                <a:cubicBezTo>
                  <a:pt x="118" y="199"/>
                  <a:pt x="122" y="188"/>
                  <a:pt x="122" y="175"/>
                </a:cubicBezTo>
                <a:cubicBezTo>
                  <a:pt x="122" y="162"/>
                  <a:pt x="119" y="150"/>
                  <a:pt x="113" y="141"/>
                </a:cubicBezTo>
                <a:cubicBezTo>
                  <a:pt x="107" y="132"/>
                  <a:pt x="98" y="128"/>
                  <a:pt x="85" y="128"/>
                </a:cubicBezTo>
                <a:cubicBezTo>
                  <a:pt x="79" y="128"/>
                  <a:pt x="74" y="128"/>
                  <a:pt x="70" y="130"/>
                </a:cubicBezTo>
                <a:cubicBezTo>
                  <a:pt x="62" y="133"/>
                  <a:pt x="57" y="138"/>
                  <a:pt x="53" y="146"/>
                </a:cubicBezTo>
                <a:lnTo>
                  <a:pt x="8" y="144"/>
                </a:lnTo>
                <a:lnTo>
                  <a:pt x="26" y="0"/>
                </a:lnTo>
                <a:lnTo>
                  <a:pt x="162" y="0"/>
                </a:lnTo>
                <a:lnTo>
                  <a:pt x="162" y="44"/>
                </a:lnTo>
                <a:lnTo>
                  <a:pt x="62" y="44"/>
                </a:lnTo>
                <a:lnTo>
                  <a:pt x="53" y="101"/>
                </a:lnTo>
                <a:cubicBezTo>
                  <a:pt x="60" y="96"/>
                  <a:pt x="66" y="92"/>
                  <a:pt x="70" y="91"/>
                </a:cubicBezTo>
                <a:cubicBezTo>
                  <a:pt x="77" y="88"/>
                  <a:pt x="86" y="87"/>
                  <a:pt x="96" y="87"/>
                </a:cubicBezTo>
                <a:cubicBezTo>
                  <a:pt x="116" y="87"/>
                  <a:pt x="134" y="94"/>
                  <a:pt x="149" y="108"/>
                </a:cubicBezTo>
                <a:cubicBezTo>
                  <a:pt x="165" y="122"/>
                  <a:pt x="172" y="143"/>
                  <a:pt x="172" y="171"/>
                </a:cubicBezTo>
                <a:cubicBezTo>
                  <a:pt x="172" y="194"/>
                  <a:pt x="165" y="216"/>
                  <a:pt x="150" y="234"/>
                </a:cubicBezTo>
                <a:cubicBezTo>
                  <a:pt x="136" y="253"/>
                  <a:pt x="114" y="263"/>
                  <a:pt x="84" y="263"/>
                </a:cubicBezTo>
                <a:cubicBezTo>
                  <a:pt x="61" y="263"/>
                  <a:pt x="42" y="256"/>
                  <a:pt x="26" y="243"/>
                </a:cubicBezTo>
                <a:cubicBezTo>
                  <a:pt x="10" y="230"/>
                  <a:pt x="2" y="211"/>
                  <a:pt x="0" y="187"/>
                </a:cubicBezTo>
                <a:lnTo>
                  <a:pt x="50" y="187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"/>
          <p:cNvSpPr/>
          <p:nvPr/>
        </p:nvSpPr>
        <p:spPr>
          <a:xfrm>
            <a:off x="640440" y="8235360"/>
            <a:ext cx="61920" cy="96840"/>
          </a:xfrm>
          <a:custGeom>
            <a:avLst/>
            <a:gdLst/>
            <a:ahLst/>
            <a:rect l="0" t="0" r="r" b="b"/>
            <a:pathLst>
              <a:path w="172" h="269">
                <a:moveTo>
                  <a:pt x="50" y="179"/>
                </a:moveTo>
                <a:cubicBezTo>
                  <a:pt x="50" y="193"/>
                  <a:pt x="53" y="204"/>
                  <a:pt x="60" y="213"/>
                </a:cubicBezTo>
                <a:cubicBezTo>
                  <a:pt x="67" y="223"/>
                  <a:pt x="76" y="227"/>
                  <a:pt x="87" y="227"/>
                </a:cubicBezTo>
                <a:cubicBezTo>
                  <a:pt x="98" y="227"/>
                  <a:pt x="107" y="223"/>
                  <a:pt x="113" y="214"/>
                </a:cubicBezTo>
                <a:cubicBezTo>
                  <a:pt x="119" y="205"/>
                  <a:pt x="122" y="194"/>
                  <a:pt x="122" y="181"/>
                </a:cubicBezTo>
                <a:cubicBezTo>
                  <a:pt x="122" y="166"/>
                  <a:pt x="118" y="154"/>
                  <a:pt x="111" y="146"/>
                </a:cubicBezTo>
                <a:cubicBezTo>
                  <a:pt x="104" y="138"/>
                  <a:pt x="96" y="134"/>
                  <a:pt x="86" y="134"/>
                </a:cubicBezTo>
                <a:cubicBezTo>
                  <a:pt x="77" y="134"/>
                  <a:pt x="70" y="136"/>
                  <a:pt x="64" y="142"/>
                </a:cubicBezTo>
                <a:cubicBezTo>
                  <a:pt x="54" y="149"/>
                  <a:pt x="50" y="162"/>
                  <a:pt x="50" y="179"/>
                </a:cubicBezTo>
                <a:moveTo>
                  <a:pt x="118" y="68"/>
                </a:moveTo>
                <a:cubicBezTo>
                  <a:pt x="118" y="63"/>
                  <a:pt x="116" y="59"/>
                  <a:pt x="113" y="54"/>
                </a:cubicBezTo>
                <a:cubicBezTo>
                  <a:pt x="108" y="46"/>
                  <a:pt x="100" y="42"/>
                  <a:pt x="90" y="42"/>
                </a:cubicBezTo>
                <a:cubicBezTo>
                  <a:pt x="74" y="42"/>
                  <a:pt x="63" y="51"/>
                  <a:pt x="56" y="70"/>
                </a:cubicBezTo>
                <a:cubicBezTo>
                  <a:pt x="52" y="80"/>
                  <a:pt x="50" y="95"/>
                  <a:pt x="49" y="115"/>
                </a:cubicBezTo>
                <a:cubicBezTo>
                  <a:pt x="55" y="107"/>
                  <a:pt x="62" y="102"/>
                  <a:pt x="69" y="99"/>
                </a:cubicBezTo>
                <a:cubicBezTo>
                  <a:pt x="77" y="95"/>
                  <a:pt x="86" y="93"/>
                  <a:pt x="97" y="93"/>
                </a:cubicBezTo>
                <a:cubicBezTo>
                  <a:pt x="119" y="93"/>
                  <a:pt x="137" y="101"/>
                  <a:pt x="151" y="117"/>
                </a:cubicBezTo>
                <a:cubicBezTo>
                  <a:pt x="165" y="132"/>
                  <a:pt x="172" y="152"/>
                  <a:pt x="172" y="176"/>
                </a:cubicBezTo>
                <a:cubicBezTo>
                  <a:pt x="172" y="200"/>
                  <a:pt x="165" y="223"/>
                  <a:pt x="151" y="241"/>
                </a:cubicBezTo>
                <a:cubicBezTo>
                  <a:pt x="137" y="259"/>
                  <a:pt x="116" y="269"/>
                  <a:pt x="87" y="269"/>
                </a:cubicBezTo>
                <a:cubicBezTo>
                  <a:pt x="56" y="269"/>
                  <a:pt x="33" y="255"/>
                  <a:pt x="18" y="228"/>
                </a:cubicBezTo>
                <a:cubicBezTo>
                  <a:pt x="5" y="206"/>
                  <a:pt x="0" y="178"/>
                  <a:pt x="0" y="145"/>
                </a:cubicBezTo>
                <a:cubicBezTo>
                  <a:pt x="0" y="125"/>
                  <a:pt x="0" y="109"/>
                  <a:pt x="2" y="97"/>
                </a:cubicBezTo>
                <a:cubicBezTo>
                  <a:pt x="5" y="75"/>
                  <a:pt x="10" y="56"/>
                  <a:pt x="20" y="42"/>
                </a:cubicBezTo>
                <a:cubicBezTo>
                  <a:pt x="27" y="29"/>
                  <a:pt x="36" y="19"/>
                  <a:pt x="47" y="12"/>
                </a:cubicBezTo>
                <a:cubicBezTo>
                  <a:pt x="59" y="4"/>
                  <a:pt x="72" y="0"/>
                  <a:pt x="88" y="0"/>
                </a:cubicBezTo>
                <a:cubicBezTo>
                  <a:pt x="111" y="0"/>
                  <a:pt x="130" y="7"/>
                  <a:pt x="143" y="19"/>
                </a:cubicBezTo>
                <a:cubicBezTo>
                  <a:pt x="157" y="31"/>
                  <a:pt x="165" y="47"/>
                  <a:pt x="166" y="68"/>
                </a:cubicBezTo>
                <a:lnTo>
                  <a:pt x="118" y="68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"/>
          <p:cNvSpPr/>
          <p:nvPr/>
        </p:nvSpPr>
        <p:spPr>
          <a:xfrm>
            <a:off x="639360" y="8592840"/>
            <a:ext cx="63720" cy="92160"/>
          </a:xfrm>
          <a:custGeom>
            <a:avLst/>
            <a:gdLst/>
            <a:ahLst/>
            <a:rect l="0" t="0" r="r" b="b"/>
            <a:pathLst>
              <a:path w="177" h="256">
                <a:moveTo>
                  <a:pt x="177" y="40"/>
                </a:moveTo>
                <a:cubicBezTo>
                  <a:pt x="170" y="47"/>
                  <a:pt x="160" y="60"/>
                  <a:pt x="147" y="80"/>
                </a:cubicBezTo>
                <a:cubicBezTo>
                  <a:pt x="133" y="99"/>
                  <a:pt x="123" y="119"/>
                  <a:pt x="114" y="140"/>
                </a:cubicBezTo>
                <a:cubicBezTo>
                  <a:pt x="107" y="156"/>
                  <a:pt x="100" y="176"/>
                  <a:pt x="95" y="199"/>
                </a:cubicBezTo>
                <a:cubicBezTo>
                  <a:pt x="89" y="222"/>
                  <a:pt x="86" y="241"/>
                  <a:pt x="86" y="256"/>
                </a:cubicBezTo>
                <a:lnTo>
                  <a:pt x="35" y="256"/>
                </a:lnTo>
                <a:cubicBezTo>
                  <a:pt x="36" y="209"/>
                  <a:pt x="51" y="161"/>
                  <a:pt x="80" y="110"/>
                </a:cubicBezTo>
                <a:cubicBezTo>
                  <a:pt x="98" y="79"/>
                  <a:pt x="113" y="58"/>
                  <a:pt x="125" y="46"/>
                </a:cubicBezTo>
                <a:lnTo>
                  <a:pt x="0" y="46"/>
                </a:lnTo>
                <a:lnTo>
                  <a:pt x="1" y="0"/>
                </a:lnTo>
                <a:lnTo>
                  <a:pt x="177" y="0"/>
                </a:lnTo>
                <a:lnTo>
                  <a:pt x="177" y="4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"/>
          <p:cNvSpPr/>
          <p:nvPr/>
        </p:nvSpPr>
        <p:spPr>
          <a:xfrm>
            <a:off x="639720" y="8863560"/>
            <a:ext cx="62280" cy="95760"/>
          </a:xfrm>
          <a:custGeom>
            <a:avLst/>
            <a:gdLst/>
            <a:ahLst/>
            <a:rect l="0" t="0" r="r" b="b"/>
            <a:pathLst>
              <a:path w="173" h="266">
                <a:moveTo>
                  <a:pt x="51" y="185"/>
                </a:moveTo>
                <a:cubicBezTo>
                  <a:pt x="51" y="198"/>
                  <a:pt x="55" y="208"/>
                  <a:pt x="61" y="215"/>
                </a:cubicBezTo>
                <a:cubicBezTo>
                  <a:pt x="67" y="222"/>
                  <a:pt x="76" y="225"/>
                  <a:pt x="87" y="225"/>
                </a:cubicBezTo>
                <a:cubicBezTo>
                  <a:pt x="98" y="225"/>
                  <a:pt x="107" y="222"/>
                  <a:pt x="113" y="215"/>
                </a:cubicBezTo>
                <a:cubicBezTo>
                  <a:pt x="120" y="208"/>
                  <a:pt x="123" y="198"/>
                  <a:pt x="123" y="185"/>
                </a:cubicBezTo>
                <a:cubicBezTo>
                  <a:pt x="123" y="172"/>
                  <a:pt x="120" y="162"/>
                  <a:pt x="113" y="154"/>
                </a:cubicBezTo>
                <a:cubicBezTo>
                  <a:pt x="107" y="147"/>
                  <a:pt x="98" y="144"/>
                  <a:pt x="87" y="144"/>
                </a:cubicBezTo>
                <a:cubicBezTo>
                  <a:pt x="76" y="144"/>
                  <a:pt x="67" y="147"/>
                  <a:pt x="61" y="154"/>
                </a:cubicBezTo>
                <a:cubicBezTo>
                  <a:pt x="55" y="162"/>
                  <a:pt x="51" y="172"/>
                  <a:pt x="51" y="185"/>
                </a:cubicBezTo>
                <a:moveTo>
                  <a:pt x="0" y="188"/>
                </a:moveTo>
                <a:cubicBezTo>
                  <a:pt x="0" y="174"/>
                  <a:pt x="3" y="161"/>
                  <a:pt x="9" y="148"/>
                </a:cubicBezTo>
                <a:cubicBezTo>
                  <a:pt x="15" y="136"/>
                  <a:pt x="25" y="127"/>
                  <a:pt x="38" y="121"/>
                </a:cubicBezTo>
                <a:cubicBezTo>
                  <a:pt x="25" y="113"/>
                  <a:pt x="17" y="104"/>
                  <a:pt x="13" y="95"/>
                </a:cubicBezTo>
                <a:cubicBezTo>
                  <a:pt x="10" y="85"/>
                  <a:pt x="8" y="76"/>
                  <a:pt x="8" y="67"/>
                </a:cubicBezTo>
                <a:cubicBezTo>
                  <a:pt x="8" y="49"/>
                  <a:pt x="15" y="33"/>
                  <a:pt x="28" y="19"/>
                </a:cubicBezTo>
                <a:cubicBezTo>
                  <a:pt x="43" y="6"/>
                  <a:pt x="62" y="0"/>
                  <a:pt x="87" y="0"/>
                </a:cubicBezTo>
                <a:cubicBezTo>
                  <a:pt x="112" y="0"/>
                  <a:pt x="131" y="6"/>
                  <a:pt x="145" y="19"/>
                </a:cubicBezTo>
                <a:cubicBezTo>
                  <a:pt x="158" y="33"/>
                  <a:pt x="165" y="49"/>
                  <a:pt x="165" y="67"/>
                </a:cubicBezTo>
                <a:cubicBezTo>
                  <a:pt x="165" y="76"/>
                  <a:pt x="163" y="85"/>
                  <a:pt x="160" y="94"/>
                </a:cubicBezTo>
                <a:cubicBezTo>
                  <a:pt x="156" y="104"/>
                  <a:pt x="148" y="113"/>
                  <a:pt x="136" y="120"/>
                </a:cubicBezTo>
                <a:cubicBezTo>
                  <a:pt x="149" y="127"/>
                  <a:pt x="158" y="136"/>
                  <a:pt x="164" y="148"/>
                </a:cubicBezTo>
                <a:cubicBezTo>
                  <a:pt x="170" y="161"/>
                  <a:pt x="173" y="174"/>
                  <a:pt x="173" y="188"/>
                </a:cubicBezTo>
                <a:cubicBezTo>
                  <a:pt x="173" y="210"/>
                  <a:pt x="165" y="228"/>
                  <a:pt x="150" y="244"/>
                </a:cubicBezTo>
                <a:cubicBezTo>
                  <a:pt x="134" y="259"/>
                  <a:pt x="113" y="266"/>
                  <a:pt x="85" y="266"/>
                </a:cubicBezTo>
                <a:cubicBezTo>
                  <a:pt x="57" y="266"/>
                  <a:pt x="36" y="259"/>
                  <a:pt x="21" y="244"/>
                </a:cubicBezTo>
                <a:cubicBezTo>
                  <a:pt x="7" y="228"/>
                  <a:pt x="0" y="210"/>
                  <a:pt x="0" y="188"/>
                </a:cubicBezTo>
                <a:moveTo>
                  <a:pt x="56" y="73"/>
                </a:moveTo>
                <a:cubicBezTo>
                  <a:pt x="56" y="83"/>
                  <a:pt x="58" y="90"/>
                  <a:pt x="64" y="96"/>
                </a:cubicBezTo>
                <a:cubicBezTo>
                  <a:pt x="70" y="102"/>
                  <a:pt x="77" y="105"/>
                  <a:pt x="87" y="105"/>
                </a:cubicBezTo>
                <a:cubicBezTo>
                  <a:pt x="97" y="105"/>
                  <a:pt x="105" y="102"/>
                  <a:pt x="110" y="96"/>
                </a:cubicBezTo>
                <a:cubicBezTo>
                  <a:pt x="116" y="90"/>
                  <a:pt x="119" y="83"/>
                  <a:pt x="119" y="73"/>
                </a:cubicBezTo>
                <a:cubicBezTo>
                  <a:pt x="119" y="63"/>
                  <a:pt x="116" y="55"/>
                  <a:pt x="110" y="49"/>
                </a:cubicBezTo>
                <a:cubicBezTo>
                  <a:pt x="105" y="44"/>
                  <a:pt x="97" y="41"/>
                  <a:pt x="87" y="41"/>
                </a:cubicBezTo>
                <a:cubicBezTo>
                  <a:pt x="77" y="41"/>
                  <a:pt x="70" y="44"/>
                  <a:pt x="64" y="49"/>
                </a:cubicBezTo>
                <a:cubicBezTo>
                  <a:pt x="58" y="55"/>
                  <a:pt x="56" y="63"/>
                  <a:pt x="56" y="73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"/>
          <p:cNvSpPr/>
          <p:nvPr/>
        </p:nvSpPr>
        <p:spPr>
          <a:xfrm>
            <a:off x="577080" y="6885720"/>
            <a:ext cx="2821680" cy="0"/>
          </a:xfrm>
          <a:prstGeom prst="line">
            <a:avLst/>
          </a:prstGeom>
          <a:ln w="12600">
            <a:solidFill>
              <a:srgbClr val="26526f"/>
            </a:solidFill>
            <a:custDash>
              <a:ds d="100000" sp="3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-6120" bIns="-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"/>
          <p:cNvSpPr/>
          <p:nvPr/>
        </p:nvSpPr>
        <p:spPr>
          <a:xfrm>
            <a:off x="577080" y="7320600"/>
            <a:ext cx="2821680" cy="0"/>
          </a:xfrm>
          <a:prstGeom prst="line">
            <a:avLst/>
          </a:prstGeom>
          <a:ln w="12600">
            <a:solidFill>
              <a:srgbClr val="26526f"/>
            </a:solidFill>
            <a:custDash>
              <a:ds d="100000" sp="3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-6120" bIns="-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"/>
          <p:cNvSpPr/>
          <p:nvPr/>
        </p:nvSpPr>
        <p:spPr>
          <a:xfrm>
            <a:off x="577080" y="7729560"/>
            <a:ext cx="2821680" cy="0"/>
          </a:xfrm>
          <a:prstGeom prst="line">
            <a:avLst/>
          </a:prstGeom>
          <a:ln w="12600">
            <a:solidFill>
              <a:srgbClr val="26526f"/>
            </a:solidFill>
            <a:custDash>
              <a:ds d="100000" sp="3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-6120" bIns="-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"/>
          <p:cNvSpPr/>
          <p:nvPr/>
        </p:nvSpPr>
        <p:spPr>
          <a:xfrm>
            <a:off x="577080" y="8127360"/>
            <a:ext cx="2821680" cy="0"/>
          </a:xfrm>
          <a:prstGeom prst="line">
            <a:avLst/>
          </a:prstGeom>
          <a:ln w="12600">
            <a:solidFill>
              <a:srgbClr val="26526f"/>
            </a:solidFill>
            <a:custDash>
              <a:ds d="100000" sp="3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-6120" bIns="-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"/>
          <p:cNvSpPr/>
          <p:nvPr/>
        </p:nvSpPr>
        <p:spPr>
          <a:xfrm>
            <a:off x="577080" y="8498880"/>
            <a:ext cx="2821680" cy="0"/>
          </a:xfrm>
          <a:prstGeom prst="line">
            <a:avLst/>
          </a:prstGeom>
          <a:ln w="12600">
            <a:solidFill>
              <a:srgbClr val="26526f"/>
            </a:solidFill>
            <a:custDash>
              <a:ds d="100000" sp="3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-6120" bIns="-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"/>
          <p:cNvSpPr/>
          <p:nvPr/>
        </p:nvSpPr>
        <p:spPr>
          <a:xfrm>
            <a:off x="577080" y="8768520"/>
            <a:ext cx="2821680" cy="0"/>
          </a:xfrm>
          <a:prstGeom prst="line">
            <a:avLst/>
          </a:prstGeom>
          <a:ln w="12600">
            <a:solidFill>
              <a:srgbClr val="26526f"/>
            </a:solidFill>
            <a:custDash>
              <a:ds d="100000" sp="3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120" rIns="6120" tIns="-6120" bIns="-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"/>
          <p:cNvSpPr/>
          <p:nvPr/>
        </p:nvSpPr>
        <p:spPr>
          <a:xfrm>
            <a:off x="3767040" y="5789880"/>
            <a:ext cx="3304440" cy="3496680"/>
          </a:xfrm>
          <a:custGeom>
            <a:avLst/>
            <a:gdLst/>
            <a:ahLst/>
            <a:rect l="0" t="0" r="r" b="b"/>
            <a:pathLst>
              <a:path fill="none" w="9179" h="9713">
                <a:moveTo>
                  <a:pt x="9179" y="341"/>
                </a:moveTo>
                <a:lnTo>
                  <a:pt x="9179" y="9448"/>
                </a:lnTo>
                <a:cubicBezTo>
                  <a:pt x="9179" y="9594"/>
                  <a:pt x="9060" y="9713"/>
                  <a:pt x="8914" y="9713"/>
                </a:cubicBezTo>
                <a:lnTo>
                  <a:pt x="265" y="9713"/>
                </a:lnTo>
                <a:cubicBezTo>
                  <a:pt x="119" y="9713"/>
                  <a:pt x="0" y="9594"/>
                  <a:pt x="0" y="9448"/>
                </a:cubicBezTo>
                <a:lnTo>
                  <a:pt x="0" y="0"/>
                </a:lnTo>
              </a:path>
            </a:pathLst>
          </a:custGeom>
          <a:ln w="12600">
            <a:solidFill>
              <a:srgbClr val="26526f"/>
            </a:solidFill>
            <a:miter/>
          </a:ln>
        </p:spPr>
        <p:txBody>
          <a:bodyPr lIns="6120" rIns="6120" tIns="6120" bIns="6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"/>
          <p:cNvSpPr/>
          <p:nvPr/>
        </p:nvSpPr>
        <p:spPr>
          <a:xfrm>
            <a:off x="4202280" y="5629320"/>
            <a:ext cx="2876400" cy="356400"/>
          </a:xfrm>
          <a:custGeom>
            <a:avLst/>
            <a:gdLst/>
            <a:ahLst/>
            <a:rect l="0" t="0" r="r" b="b"/>
            <a:pathLst>
              <a:path w="7990" h="990">
                <a:moveTo>
                  <a:pt x="15" y="0"/>
                </a:moveTo>
                <a:lnTo>
                  <a:pt x="7725" y="0"/>
                </a:lnTo>
                <a:cubicBezTo>
                  <a:pt x="7871" y="0"/>
                  <a:pt x="7990" y="119"/>
                  <a:pt x="7990" y="265"/>
                </a:cubicBezTo>
                <a:lnTo>
                  <a:pt x="7990" y="990"/>
                </a:lnTo>
                <a:lnTo>
                  <a:pt x="0" y="990"/>
                </a:lnTo>
                <a:cubicBezTo>
                  <a:pt x="121" y="858"/>
                  <a:pt x="196" y="680"/>
                  <a:pt x="196" y="486"/>
                </a:cubicBezTo>
                <a:cubicBezTo>
                  <a:pt x="196" y="300"/>
                  <a:pt x="128" y="130"/>
                  <a:pt x="15" y="0"/>
                </a:cubicBezTo>
                <a:close/>
              </a:path>
            </a:pathLst>
          </a:custGeom>
          <a:solidFill>
            <a:srgbClr val="00336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"/>
          <p:cNvSpPr/>
          <p:nvPr/>
        </p:nvSpPr>
        <p:spPr>
          <a:xfrm>
            <a:off x="3763080" y="5562720"/>
            <a:ext cx="483480" cy="483480"/>
          </a:xfrm>
          <a:custGeom>
            <a:avLst/>
            <a:gdLst/>
            <a:ahLst/>
            <a:rect l="0" t="0" r="r" b="b"/>
            <a:pathLst>
              <a:path w="1343" h="1343">
                <a:moveTo>
                  <a:pt x="671" y="0"/>
                </a:moveTo>
                <a:cubicBezTo>
                  <a:pt x="1043" y="0"/>
                  <a:pt x="1343" y="300"/>
                  <a:pt x="1343" y="671"/>
                </a:cubicBezTo>
                <a:cubicBezTo>
                  <a:pt x="1343" y="1041"/>
                  <a:pt x="1043" y="1343"/>
                  <a:pt x="671" y="1343"/>
                </a:cubicBezTo>
                <a:cubicBezTo>
                  <a:pt x="301" y="1343"/>
                  <a:pt x="0" y="1041"/>
                  <a:pt x="0" y="671"/>
                </a:cubicBezTo>
                <a:cubicBezTo>
                  <a:pt x="0" y="300"/>
                  <a:pt x="301" y="0"/>
                  <a:pt x="671" y="0"/>
                </a:cubicBezTo>
                <a:close/>
              </a:path>
            </a:pathLst>
          </a:custGeom>
          <a:solidFill>
            <a:srgbClr val="015fa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63" name="" descr=""/>
          <p:cNvPicPr/>
          <p:nvPr/>
        </p:nvPicPr>
        <p:blipFill>
          <a:blip r:embed="rId2"/>
          <a:stretch/>
        </p:blipFill>
        <p:spPr>
          <a:xfrm>
            <a:off x="4790880" y="6201360"/>
            <a:ext cx="1814400" cy="2729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" name=""/>
          <p:cNvSpPr/>
          <p:nvPr/>
        </p:nvSpPr>
        <p:spPr>
          <a:xfrm>
            <a:off x="4177800" y="6366600"/>
            <a:ext cx="393480" cy="563040"/>
          </a:xfrm>
          <a:custGeom>
            <a:avLst/>
            <a:gdLst/>
            <a:ahLst/>
            <a:rect l="0" t="0" r="r" b="b"/>
            <a:pathLst>
              <a:path w="1093" h="1564">
                <a:moveTo>
                  <a:pt x="280" y="1540"/>
                </a:moveTo>
                <a:lnTo>
                  <a:pt x="346" y="1564"/>
                </a:lnTo>
                <a:cubicBezTo>
                  <a:pt x="347" y="1482"/>
                  <a:pt x="339" y="1447"/>
                  <a:pt x="377" y="1383"/>
                </a:cubicBezTo>
                <a:cubicBezTo>
                  <a:pt x="401" y="1342"/>
                  <a:pt x="674" y="1069"/>
                  <a:pt x="738" y="1001"/>
                </a:cubicBezTo>
                <a:lnTo>
                  <a:pt x="893" y="836"/>
                </a:lnTo>
                <a:cubicBezTo>
                  <a:pt x="953" y="773"/>
                  <a:pt x="990" y="735"/>
                  <a:pt x="1032" y="658"/>
                </a:cubicBezTo>
                <a:cubicBezTo>
                  <a:pt x="1042" y="641"/>
                  <a:pt x="1058" y="595"/>
                  <a:pt x="1069" y="584"/>
                </a:cubicBezTo>
                <a:cubicBezTo>
                  <a:pt x="1068" y="550"/>
                  <a:pt x="1150" y="396"/>
                  <a:pt x="1013" y="198"/>
                </a:cubicBezTo>
                <a:cubicBezTo>
                  <a:pt x="953" y="112"/>
                  <a:pt x="811" y="14"/>
                  <a:pt x="715" y="0"/>
                </a:cubicBezTo>
                <a:cubicBezTo>
                  <a:pt x="725" y="38"/>
                  <a:pt x="750" y="59"/>
                  <a:pt x="743" y="133"/>
                </a:cubicBezTo>
                <a:cubicBezTo>
                  <a:pt x="734" y="221"/>
                  <a:pt x="671" y="270"/>
                  <a:pt x="613" y="330"/>
                </a:cubicBezTo>
                <a:cubicBezTo>
                  <a:pt x="482" y="462"/>
                  <a:pt x="330" y="620"/>
                  <a:pt x="208" y="736"/>
                </a:cubicBezTo>
                <a:cubicBezTo>
                  <a:pt x="116" y="825"/>
                  <a:pt x="-26" y="974"/>
                  <a:pt x="4" y="1170"/>
                </a:cubicBezTo>
                <a:cubicBezTo>
                  <a:pt x="17" y="1259"/>
                  <a:pt x="53" y="1335"/>
                  <a:pt x="101" y="1397"/>
                </a:cubicBezTo>
                <a:cubicBezTo>
                  <a:pt x="127" y="1430"/>
                  <a:pt x="151" y="1453"/>
                  <a:pt x="182" y="1478"/>
                </a:cubicBezTo>
                <a:cubicBezTo>
                  <a:pt x="210" y="1500"/>
                  <a:pt x="276" y="1536"/>
                  <a:pt x="280" y="1540"/>
                </a:cubicBezTo>
                <a:close/>
              </a:path>
            </a:pathLst>
          </a:custGeom>
          <a:solidFill>
            <a:srgbClr val="ec1b2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"/>
          <p:cNvSpPr/>
          <p:nvPr/>
        </p:nvSpPr>
        <p:spPr>
          <a:xfrm>
            <a:off x="4008960" y="7274880"/>
            <a:ext cx="693720" cy="316440"/>
          </a:xfrm>
          <a:custGeom>
            <a:avLst/>
            <a:gdLst/>
            <a:ahLst/>
            <a:rect l="0" t="0" r="r" b="b"/>
            <a:pathLst>
              <a:path w="1927" h="879">
                <a:moveTo>
                  <a:pt x="1741" y="25"/>
                </a:moveTo>
                <a:cubicBezTo>
                  <a:pt x="1756" y="41"/>
                  <a:pt x="1762" y="132"/>
                  <a:pt x="1764" y="159"/>
                </a:cubicBezTo>
                <a:cubicBezTo>
                  <a:pt x="1766" y="207"/>
                  <a:pt x="1762" y="257"/>
                  <a:pt x="1748" y="300"/>
                </a:cubicBezTo>
                <a:cubicBezTo>
                  <a:pt x="1723" y="375"/>
                  <a:pt x="1670" y="436"/>
                  <a:pt x="1585" y="449"/>
                </a:cubicBezTo>
                <a:cubicBezTo>
                  <a:pt x="1542" y="466"/>
                  <a:pt x="1167" y="457"/>
                  <a:pt x="1090" y="457"/>
                </a:cubicBezTo>
                <a:lnTo>
                  <a:pt x="460" y="455"/>
                </a:lnTo>
                <a:cubicBezTo>
                  <a:pt x="431" y="455"/>
                  <a:pt x="424" y="451"/>
                  <a:pt x="407" y="468"/>
                </a:cubicBezTo>
                <a:cubicBezTo>
                  <a:pt x="359" y="515"/>
                  <a:pt x="7" y="861"/>
                  <a:pt x="0" y="876"/>
                </a:cubicBezTo>
                <a:cubicBezTo>
                  <a:pt x="57" y="882"/>
                  <a:pt x="1014" y="877"/>
                  <a:pt x="1120" y="877"/>
                </a:cubicBezTo>
                <a:cubicBezTo>
                  <a:pt x="1345" y="877"/>
                  <a:pt x="1574" y="905"/>
                  <a:pt x="1758" y="766"/>
                </a:cubicBezTo>
                <a:cubicBezTo>
                  <a:pt x="2026" y="562"/>
                  <a:pt x="1942" y="88"/>
                  <a:pt x="1739" y="0"/>
                </a:cubicBezTo>
                <a:lnTo>
                  <a:pt x="1741" y="25"/>
                </a:lnTo>
                <a:close/>
              </a:path>
            </a:pathLst>
          </a:custGeom>
          <a:solidFill>
            <a:srgbClr val="23205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"/>
          <p:cNvSpPr/>
          <p:nvPr/>
        </p:nvSpPr>
        <p:spPr>
          <a:xfrm>
            <a:off x="4009320" y="7093080"/>
            <a:ext cx="693720" cy="316440"/>
          </a:xfrm>
          <a:custGeom>
            <a:avLst/>
            <a:gdLst/>
            <a:ahLst/>
            <a:rect l="0" t="0" r="r" b="b"/>
            <a:pathLst>
              <a:path w="1927" h="879">
                <a:moveTo>
                  <a:pt x="189" y="879"/>
                </a:moveTo>
                <a:cubicBezTo>
                  <a:pt x="168" y="783"/>
                  <a:pt x="150" y="690"/>
                  <a:pt x="177" y="588"/>
                </a:cubicBezTo>
                <a:cubicBezTo>
                  <a:pt x="234" y="375"/>
                  <a:pt x="472" y="423"/>
                  <a:pt x="676" y="423"/>
                </a:cubicBezTo>
                <a:lnTo>
                  <a:pt x="1344" y="425"/>
                </a:lnTo>
                <a:cubicBezTo>
                  <a:pt x="1370" y="425"/>
                  <a:pt x="1494" y="429"/>
                  <a:pt x="1509" y="423"/>
                </a:cubicBezTo>
                <a:cubicBezTo>
                  <a:pt x="1514" y="420"/>
                  <a:pt x="1583" y="351"/>
                  <a:pt x="1593" y="340"/>
                </a:cubicBezTo>
                <a:lnTo>
                  <a:pt x="1843" y="93"/>
                </a:lnTo>
                <a:cubicBezTo>
                  <a:pt x="1858" y="78"/>
                  <a:pt x="1870" y="66"/>
                  <a:pt x="1885" y="51"/>
                </a:cubicBezTo>
                <a:cubicBezTo>
                  <a:pt x="1895" y="41"/>
                  <a:pt x="1919" y="15"/>
                  <a:pt x="1927" y="3"/>
                </a:cubicBezTo>
                <a:cubicBezTo>
                  <a:pt x="1810" y="-4"/>
                  <a:pt x="1672" y="3"/>
                  <a:pt x="1552" y="3"/>
                </a:cubicBezTo>
                <a:lnTo>
                  <a:pt x="805" y="3"/>
                </a:lnTo>
                <a:cubicBezTo>
                  <a:pt x="693" y="3"/>
                  <a:pt x="543" y="-6"/>
                  <a:pt x="436" y="9"/>
                </a:cubicBezTo>
                <a:cubicBezTo>
                  <a:pt x="-176" y="97"/>
                  <a:pt x="-28" y="804"/>
                  <a:pt x="189" y="879"/>
                </a:cubicBezTo>
                <a:close/>
              </a:path>
            </a:pathLst>
          </a:custGeom>
          <a:solidFill>
            <a:srgbClr val="221e5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7" name=""/>
          <p:cNvSpPr/>
          <p:nvPr/>
        </p:nvSpPr>
        <p:spPr>
          <a:xfrm>
            <a:off x="4122720" y="7014600"/>
            <a:ext cx="540000" cy="66600"/>
          </a:xfrm>
          <a:custGeom>
            <a:avLst/>
            <a:gdLst/>
            <a:ahLst/>
            <a:rect l="0" t="0" r="r" b="b"/>
            <a:pathLst>
              <a:path w="1500" h="185">
                <a:moveTo>
                  <a:pt x="74" y="4"/>
                </a:moveTo>
                <a:cubicBezTo>
                  <a:pt x="22" y="16"/>
                  <a:pt x="-20" y="72"/>
                  <a:pt x="9" y="132"/>
                </a:cubicBezTo>
                <a:cubicBezTo>
                  <a:pt x="39" y="195"/>
                  <a:pt x="96" y="184"/>
                  <a:pt x="170" y="184"/>
                </a:cubicBezTo>
                <a:cubicBezTo>
                  <a:pt x="265" y="184"/>
                  <a:pt x="1392" y="189"/>
                  <a:pt x="1429" y="182"/>
                </a:cubicBezTo>
                <a:cubicBezTo>
                  <a:pt x="1478" y="172"/>
                  <a:pt x="1519" y="111"/>
                  <a:pt x="1490" y="52"/>
                </a:cubicBezTo>
                <a:cubicBezTo>
                  <a:pt x="1459" y="-9"/>
                  <a:pt x="1401" y="2"/>
                  <a:pt x="1328" y="2"/>
                </a:cubicBezTo>
                <a:cubicBezTo>
                  <a:pt x="1236" y="2"/>
                  <a:pt x="107" y="-3"/>
                  <a:pt x="74" y="4"/>
                </a:cubicBezTo>
                <a:close/>
              </a:path>
            </a:pathLst>
          </a:custGeom>
          <a:solidFill>
            <a:srgbClr val="221e5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"/>
          <p:cNvSpPr/>
          <p:nvPr/>
        </p:nvSpPr>
        <p:spPr>
          <a:xfrm>
            <a:off x="4324680" y="6680520"/>
            <a:ext cx="275760" cy="248040"/>
          </a:xfrm>
          <a:custGeom>
            <a:avLst/>
            <a:gdLst/>
            <a:ahLst/>
            <a:rect l="0" t="0" r="r" b="b"/>
            <a:pathLst>
              <a:path w="766" h="689">
                <a:moveTo>
                  <a:pt x="600" y="605"/>
                </a:moveTo>
                <a:cubicBezTo>
                  <a:pt x="603" y="593"/>
                  <a:pt x="642" y="555"/>
                  <a:pt x="653" y="542"/>
                </a:cubicBezTo>
                <a:cubicBezTo>
                  <a:pt x="781" y="393"/>
                  <a:pt x="823" y="190"/>
                  <a:pt x="655" y="61"/>
                </a:cubicBezTo>
                <a:cubicBezTo>
                  <a:pt x="648" y="55"/>
                  <a:pt x="584" y="14"/>
                  <a:pt x="584" y="14"/>
                </a:cubicBezTo>
                <a:cubicBezTo>
                  <a:pt x="567" y="9"/>
                  <a:pt x="560" y="3"/>
                  <a:pt x="542" y="0"/>
                </a:cubicBezTo>
                <a:cubicBezTo>
                  <a:pt x="571" y="110"/>
                  <a:pt x="517" y="170"/>
                  <a:pt x="466" y="219"/>
                </a:cubicBezTo>
                <a:lnTo>
                  <a:pt x="79" y="606"/>
                </a:lnTo>
                <a:cubicBezTo>
                  <a:pt x="61" y="624"/>
                  <a:pt x="9" y="669"/>
                  <a:pt x="0" y="689"/>
                </a:cubicBezTo>
                <a:cubicBezTo>
                  <a:pt x="40" y="688"/>
                  <a:pt x="489" y="689"/>
                  <a:pt x="505" y="682"/>
                </a:cubicBezTo>
                <a:cubicBezTo>
                  <a:pt x="514" y="679"/>
                  <a:pt x="545" y="650"/>
                  <a:pt x="551" y="645"/>
                </a:cubicBezTo>
                <a:cubicBezTo>
                  <a:pt x="568" y="631"/>
                  <a:pt x="582" y="612"/>
                  <a:pt x="600" y="605"/>
                </a:cubicBezTo>
                <a:close/>
              </a:path>
            </a:pathLst>
          </a:custGeom>
          <a:solidFill>
            <a:srgbClr val="ec1b2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"/>
          <p:cNvSpPr/>
          <p:nvPr/>
        </p:nvSpPr>
        <p:spPr>
          <a:xfrm>
            <a:off x="4262760" y="6947280"/>
            <a:ext cx="261360" cy="54360"/>
          </a:xfrm>
          <a:custGeom>
            <a:avLst/>
            <a:gdLst/>
            <a:ahLst/>
            <a:rect l="0" t="0" r="r" b="b"/>
            <a:pathLst>
              <a:path w="726" h="151">
                <a:moveTo>
                  <a:pt x="4" y="110"/>
                </a:moveTo>
                <a:cubicBezTo>
                  <a:pt x="16" y="118"/>
                  <a:pt x="22" y="148"/>
                  <a:pt x="76" y="149"/>
                </a:cubicBezTo>
                <a:lnTo>
                  <a:pt x="424" y="149"/>
                </a:lnTo>
                <a:cubicBezTo>
                  <a:pt x="497" y="149"/>
                  <a:pt x="582" y="153"/>
                  <a:pt x="654" y="149"/>
                </a:cubicBezTo>
                <a:cubicBezTo>
                  <a:pt x="687" y="146"/>
                  <a:pt x="710" y="128"/>
                  <a:pt x="720" y="103"/>
                </a:cubicBezTo>
                <a:cubicBezTo>
                  <a:pt x="726" y="88"/>
                  <a:pt x="728" y="71"/>
                  <a:pt x="723" y="54"/>
                </a:cubicBezTo>
                <a:cubicBezTo>
                  <a:pt x="721" y="47"/>
                  <a:pt x="717" y="38"/>
                  <a:pt x="713" y="33"/>
                </a:cubicBezTo>
                <a:cubicBezTo>
                  <a:pt x="706" y="21"/>
                  <a:pt x="704" y="26"/>
                  <a:pt x="703" y="17"/>
                </a:cubicBezTo>
                <a:cubicBezTo>
                  <a:pt x="660" y="-2"/>
                  <a:pt x="663" y="0"/>
                  <a:pt x="609" y="0"/>
                </a:cubicBezTo>
                <a:cubicBezTo>
                  <a:pt x="575" y="0"/>
                  <a:pt x="541" y="0"/>
                  <a:pt x="507" y="0"/>
                </a:cubicBezTo>
                <a:lnTo>
                  <a:pt x="95" y="0"/>
                </a:lnTo>
                <a:cubicBezTo>
                  <a:pt x="20" y="0"/>
                  <a:pt x="-13" y="33"/>
                  <a:pt x="4" y="110"/>
                </a:cubicBezTo>
                <a:close/>
              </a:path>
            </a:pathLst>
          </a:custGeom>
          <a:solidFill>
            <a:srgbClr val="23205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"/>
          <p:cNvSpPr/>
          <p:nvPr/>
        </p:nvSpPr>
        <p:spPr>
          <a:xfrm>
            <a:off x="4188960" y="7651800"/>
            <a:ext cx="171360" cy="57960"/>
          </a:xfrm>
          <a:custGeom>
            <a:avLst/>
            <a:gdLst/>
            <a:ahLst/>
            <a:rect l="0" t="0" r="r" b="b"/>
            <a:pathLst>
              <a:path w="476" h="161">
                <a:moveTo>
                  <a:pt x="247" y="43"/>
                </a:moveTo>
                <a:cubicBezTo>
                  <a:pt x="253" y="63"/>
                  <a:pt x="244" y="63"/>
                  <a:pt x="243" y="63"/>
                </a:cubicBezTo>
                <a:cubicBezTo>
                  <a:pt x="226" y="58"/>
                  <a:pt x="224" y="43"/>
                  <a:pt x="228" y="30"/>
                </a:cubicBezTo>
                <a:cubicBezTo>
                  <a:pt x="242" y="27"/>
                  <a:pt x="243" y="28"/>
                  <a:pt x="247" y="43"/>
                </a:cubicBezTo>
                <a:moveTo>
                  <a:pt x="3" y="129"/>
                </a:moveTo>
                <a:cubicBezTo>
                  <a:pt x="22" y="151"/>
                  <a:pt x="26" y="161"/>
                  <a:pt x="70" y="161"/>
                </a:cubicBezTo>
                <a:cubicBezTo>
                  <a:pt x="109" y="162"/>
                  <a:pt x="127" y="153"/>
                  <a:pt x="148" y="140"/>
                </a:cubicBezTo>
                <a:cubicBezTo>
                  <a:pt x="153" y="126"/>
                  <a:pt x="156" y="112"/>
                  <a:pt x="153" y="95"/>
                </a:cubicBezTo>
                <a:cubicBezTo>
                  <a:pt x="131" y="82"/>
                  <a:pt x="123" y="90"/>
                  <a:pt x="98" y="83"/>
                </a:cubicBezTo>
                <a:cubicBezTo>
                  <a:pt x="148" y="53"/>
                  <a:pt x="161" y="128"/>
                  <a:pt x="202" y="85"/>
                </a:cubicBezTo>
                <a:cubicBezTo>
                  <a:pt x="211" y="94"/>
                  <a:pt x="213" y="100"/>
                  <a:pt x="228" y="101"/>
                </a:cubicBezTo>
                <a:cubicBezTo>
                  <a:pt x="246" y="102"/>
                  <a:pt x="253" y="96"/>
                  <a:pt x="258" y="85"/>
                </a:cubicBezTo>
                <a:cubicBezTo>
                  <a:pt x="269" y="93"/>
                  <a:pt x="266" y="99"/>
                  <a:pt x="285" y="100"/>
                </a:cubicBezTo>
                <a:cubicBezTo>
                  <a:pt x="303" y="102"/>
                  <a:pt x="310" y="96"/>
                  <a:pt x="319" y="88"/>
                </a:cubicBezTo>
                <a:cubicBezTo>
                  <a:pt x="347" y="107"/>
                  <a:pt x="353" y="104"/>
                  <a:pt x="379" y="88"/>
                </a:cubicBezTo>
                <a:cubicBezTo>
                  <a:pt x="398" y="107"/>
                  <a:pt x="406" y="101"/>
                  <a:pt x="420" y="88"/>
                </a:cubicBezTo>
                <a:cubicBezTo>
                  <a:pt x="441" y="100"/>
                  <a:pt x="457" y="108"/>
                  <a:pt x="469" y="77"/>
                </a:cubicBezTo>
                <a:cubicBezTo>
                  <a:pt x="481" y="50"/>
                  <a:pt x="475" y="29"/>
                  <a:pt x="470" y="5"/>
                </a:cubicBezTo>
                <a:cubicBezTo>
                  <a:pt x="444" y="18"/>
                  <a:pt x="457" y="21"/>
                  <a:pt x="454" y="46"/>
                </a:cubicBezTo>
                <a:cubicBezTo>
                  <a:pt x="420" y="50"/>
                  <a:pt x="441" y="30"/>
                  <a:pt x="420" y="21"/>
                </a:cubicBezTo>
                <a:lnTo>
                  <a:pt x="407" y="46"/>
                </a:lnTo>
                <a:cubicBezTo>
                  <a:pt x="393" y="44"/>
                  <a:pt x="396" y="46"/>
                  <a:pt x="390" y="36"/>
                </a:cubicBezTo>
                <a:cubicBezTo>
                  <a:pt x="381" y="24"/>
                  <a:pt x="392" y="30"/>
                  <a:pt x="379" y="21"/>
                </a:cubicBezTo>
                <a:lnTo>
                  <a:pt x="363" y="45"/>
                </a:lnTo>
                <a:lnTo>
                  <a:pt x="333" y="45"/>
                </a:lnTo>
                <a:cubicBezTo>
                  <a:pt x="323" y="25"/>
                  <a:pt x="332" y="22"/>
                  <a:pt x="313" y="16"/>
                </a:cubicBezTo>
                <a:cubicBezTo>
                  <a:pt x="306" y="31"/>
                  <a:pt x="308" y="46"/>
                  <a:pt x="285" y="46"/>
                </a:cubicBezTo>
                <a:cubicBezTo>
                  <a:pt x="263" y="46"/>
                  <a:pt x="264" y="32"/>
                  <a:pt x="254" y="17"/>
                </a:cubicBezTo>
                <a:cubicBezTo>
                  <a:pt x="246" y="6"/>
                  <a:pt x="232" y="-5"/>
                  <a:pt x="211" y="3"/>
                </a:cubicBezTo>
                <a:cubicBezTo>
                  <a:pt x="193" y="10"/>
                  <a:pt x="196" y="27"/>
                  <a:pt x="187" y="44"/>
                </a:cubicBezTo>
                <a:cubicBezTo>
                  <a:pt x="165" y="49"/>
                  <a:pt x="139" y="44"/>
                  <a:pt x="112" y="52"/>
                </a:cubicBezTo>
                <a:cubicBezTo>
                  <a:pt x="90" y="58"/>
                  <a:pt x="67" y="72"/>
                  <a:pt x="80" y="98"/>
                </a:cubicBezTo>
                <a:cubicBezTo>
                  <a:pt x="96" y="111"/>
                  <a:pt x="117" y="101"/>
                  <a:pt x="137" y="107"/>
                </a:cubicBezTo>
                <a:cubicBezTo>
                  <a:pt x="122" y="118"/>
                  <a:pt x="74" y="115"/>
                  <a:pt x="58" y="111"/>
                </a:cubicBezTo>
                <a:cubicBezTo>
                  <a:pt x="22" y="102"/>
                  <a:pt x="33" y="84"/>
                  <a:pt x="29" y="51"/>
                </a:cubicBezTo>
                <a:cubicBezTo>
                  <a:pt x="-7" y="50"/>
                  <a:pt x="-2" y="105"/>
                  <a:pt x="3" y="129"/>
                </a:cubicBezTo>
                <a:close/>
              </a:path>
            </a:pathLst>
          </a:custGeom>
          <a:solidFill>
            <a:srgbClr val="221e5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1" name=""/>
          <p:cNvSpPr/>
          <p:nvPr/>
        </p:nvSpPr>
        <p:spPr>
          <a:xfrm>
            <a:off x="4307040" y="7297560"/>
            <a:ext cx="95040" cy="95400"/>
          </a:xfrm>
          <a:custGeom>
            <a:avLst/>
            <a:gdLst/>
            <a:ahLst/>
            <a:rect l="0" t="0" r="r" b="b"/>
            <a:pathLst>
              <a:path w="264" h="265">
                <a:moveTo>
                  <a:pt x="108" y="14"/>
                </a:moveTo>
                <a:cubicBezTo>
                  <a:pt x="157" y="12"/>
                  <a:pt x="191" y="27"/>
                  <a:pt x="190" y="77"/>
                </a:cubicBezTo>
                <a:cubicBezTo>
                  <a:pt x="190" y="126"/>
                  <a:pt x="156" y="141"/>
                  <a:pt x="107" y="138"/>
                </a:cubicBezTo>
                <a:lnTo>
                  <a:pt x="108" y="14"/>
                </a:lnTo>
                <a:moveTo>
                  <a:pt x="28" y="0"/>
                </a:moveTo>
                <a:cubicBezTo>
                  <a:pt x="-2" y="-1"/>
                  <a:pt x="2" y="4"/>
                  <a:pt x="0" y="9"/>
                </a:cubicBezTo>
                <a:cubicBezTo>
                  <a:pt x="11" y="15"/>
                  <a:pt x="-8" y="11"/>
                  <a:pt x="10" y="15"/>
                </a:cubicBezTo>
                <a:cubicBezTo>
                  <a:pt x="16" y="16"/>
                  <a:pt x="20" y="15"/>
                  <a:pt x="25" y="16"/>
                </a:cubicBezTo>
                <a:cubicBezTo>
                  <a:pt x="39" y="18"/>
                  <a:pt x="37" y="13"/>
                  <a:pt x="39" y="32"/>
                </a:cubicBezTo>
                <a:lnTo>
                  <a:pt x="38" y="214"/>
                </a:lnTo>
                <a:cubicBezTo>
                  <a:pt x="38" y="255"/>
                  <a:pt x="40" y="242"/>
                  <a:pt x="13" y="249"/>
                </a:cubicBezTo>
                <a:cubicBezTo>
                  <a:pt x="-9" y="254"/>
                  <a:pt x="-5" y="265"/>
                  <a:pt x="36" y="263"/>
                </a:cubicBezTo>
                <a:lnTo>
                  <a:pt x="127" y="264"/>
                </a:lnTo>
                <a:cubicBezTo>
                  <a:pt x="151" y="264"/>
                  <a:pt x="141" y="267"/>
                  <a:pt x="147" y="255"/>
                </a:cubicBezTo>
                <a:cubicBezTo>
                  <a:pt x="135" y="237"/>
                  <a:pt x="123" y="256"/>
                  <a:pt x="112" y="244"/>
                </a:cubicBezTo>
                <a:cubicBezTo>
                  <a:pt x="102" y="227"/>
                  <a:pt x="107" y="176"/>
                  <a:pt x="106" y="152"/>
                </a:cubicBezTo>
                <a:cubicBezTo>
                  <a:pt x="152" y="153"/>
                  <a:pt x="196" y="154"/>
                  <a:pt x="231" y="133"/>
                </a:cubicBezTo>
                <a:cubicBezTo>
                  <a:pt x="260" y="115"/>
                  <a:pt x="278" y="70"/>
                  <a:pt x="248" y="36"/>
                </a:cubicBezTo>
                <a:cubicBezTo>
                  <a:pt x="204" y="-14"/>
                  <a:pt x="106" y="3"/>
                  <a:pt x="28" y="0"/>
                </a:cubicBezTo>
                <a:close/>
              </a:path>
            </a:pathLst>
          </a:custGeom>
          <a:solidFill>
            <a:srgbClr val="221e5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2" name=""/>
          <p:cNvSpPr/>
          <p:nvPr/>
        </p:nvSpPr>
        <p:spPr>
          <a:xfrm>
            <a:off x="4446360" y="7295760"/>
            <a:ext cx="109440" cy="98280"/>
          </a:xfrm>
          <a:custGeom>
            <a:avLst/>
            <a:gdLst/>
            <a:ahLst/>
            <a:rect l="0" t="0" r="r" b="b"/>
            <a:pathLst>
              <a:path w="304" h="273">
                <a:moveTo>
                  <a:pt x="301" y="205"/>
                </a:moveTo>
                <a:cubicBezTo>
                  <a:pt x="274" y="199"/>
                  <a:pt x="296" y="219"/>
                  <a:pt x="237" y="237"/>
                </a:cubicBezTo>
                <a:cubicBezTo>
                  <a:pt x="210" y="245"/>
                  <a:pt x="177" y="249"/>
                  <a:pt x="149" y="239"/>
                </a:cubicBezTo>
                <a:cubicBezTo>
                  <a:pt x="104" y="223"/>
                  <a:pt x="70" y="179"/>
                  <a:pt x="72" y="116"/>
                </a:cubicBezTo>
                <a:cubicBezTo>
                  <a:pt x="74" y="8"/>
                  <a:pt x="183" y="-6"/>
                  <a:pt x="244" y="46"/>
                </a:cubicBezTo>
                <a:cubicBezTo>
                  <a:pt x="288" y="83"/>
                  <a:pt x="264" y="98"/>
                  <a:pt x="295" y="96"/>
                </a:cubicBezTo>
                <a:cubicBezTo>
                  <a:pt x="298" y="82"/>
                  <a:pt x="288" y="14"/>
                  <a:pt x="283" y="5"/>
                </a:cubicBezTo>
                <a:cubicBezTo>
                  <a:pt x="255" y="5"/>
                  <a:pt x="281" y="8"/>
                  <a:pt x="259" y="18"/>
                </a:cubicBezTo>
                <a:cubicBezTo>
                  <a:pt x="220" y="-11"/>
                  <a:pt x="112" y="-1"/>
                  <a:pt x="71" y="22"/>
                </a:cubicBezTo>
                <a:cubicBezTo>
                  <a:pt x="-46" y="88"/>
                  <a:pt x="-16" y="259"/>
                  <a:pt x="139" y="272"/>
                </a:cubicBezTo>
                <a:cubicBezTo>
                  <a:pt x="198" y="277"/>
                  <a:pt x="253" y="265"/>
                  <a:pt x="293" y="225"/>
                </a:cubicBezTo>
                <a:cubicBezTo>
                  <a:pt x="306" y="212"/>
                  <a:pt x="304" y="219"/>
                  <a:pt x="301" y="205"/>
                </a:cubicBezTo>
                <a:close/>
              </a:path>
            </a:pathLst>
          </a:custGeom>
          <a:solidFill>
            <a:srgbClr val="221e5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3" name=""/>
          <p:cNvSpPr/>
          <p:nvPr/>
        </p:nvSpPr>
        <p:spPr>
          <a:xfrm>
            <a:off x="4147560" y="7291800"/>
            <a:ext cx="120240" cy="100800"/>
          </a:xfrm>
          <a:custGeom>
            <a:avLst/>
            <a:gdLst/>
            <a:ahLst/>
            <a:rect l="0" t="0" r="r" b="b"/>
            <a:pathLst>
              <a:path w="334" h="280">
                <a:moveTo>
                  <a:pt x="0" y="81"/>
                </a:moveTo>
                <a:cubicBezTo>
                  <a:pt x="22" y="84"/>
                  <a:pt x="21" y="80"/>
                  <a:pt x="31" y="67"/>
                </a:cubicBezTo>
                <a:cubicBezTo>
                  <a:pt x="58" y="32"/>
                  <a:pt x="79" y="31"/>
                  <a:pt x="135" y="35"/>
                </a:cubicBezTo>
                <a:cubicBezTo>
                  <a:pt x="134" y="73"/>
                  <a:pt x="135" y="112"/>
                  <a:pt x="135" y="150"/>
                </a:cubicBezTo>
                <a:cubicBezTo>
                  <a:pt x="135" y="165"/>
                  <a:pt x="141" y="251"/>
                  <a:pt x="128" y="261"/>
                </a:cubicBezTo>
                <a:cubicBezTo>
                  <a:pt x="115" y="267"/>
                  <a:pt x="121" y="262"/>
                  <a:pt x="109" y="264"/>
                </a:cubicBezTo>
                <a:cubicBezTo>
                  <a:pt x="88" y="267"/>
                  <a:pt x="100" y="259"/>
                  <a:pt x="93" y="271"/>
                </a:cubicBezTo>
                <a:cubicBezTo>
                  <a:pt x="95" y="277"/>
                  <a:pt x="91" y="281"/>
                  <a:pt x="120" y="280"/>
                </a:cubicBezTo>
                <a:lnTo>
                  <a:pt x="237" y="279"/>
                </a:lnTo>
                <a:cubicBezTo>
                  <a:pt x="238" y="279"/>
                  <a:pt x="239" y="278"/>
                  <a:pt x="240" y="278"/>
                </a:cubicBezTo>
                <a:lnTo>
                  <a:pt x="244" y="275"/>
                </a:lnTo>
                <a:cubicBezTo>
                  <a:pt x="241" y="256"/>
                  <a:pt x="227" y="267"/>
                  <a:pt x="206" y="261"/>
                </a:cubicBezTo>
                <a:cubicBezTo>
                  <a:pt x="201" y="238"/>
                  <a:pt x="201" y="63"/>
                  <a:pt x="204" y="34"/>
                </a:cubicBezTo>
                <a:cubicBezTo>
                  <a:pt x="275" y="38"/>
                  <a:pt x="268" y="27"/>
                  <a:pt x="306" y="67"/>
                </a:cubicBezTo>
                <a:cubicBezTo>
                  <a:pt x="307" y="67"/>
                  <a:pt x="330" y="104"/>
                  <a:pt x="334" y="75"/>
                </a:cubicBezTo>
                <a:cubicBezTo>
                  <a:pt x="335" y="68"/>
                  <a:pt x="324" y="9"/>
                  <a:pt x="318" y="0"/>
                </a:cubicBezTo>
                <a:cubicBezTo>
                  <a:pt x="290" y="8"/>
                  <a:pt x="295" y="14"/>
                  <a:pt x="253" y="15"/>
                </a:cubicBezTo>
                <a:cubicBezTo>
                  <a:pt x="224" y="16"/>
                  <a:pt x="77" y="18"/>
                  <a:pt x="54" y="12"/>
                </a:cubicBezTo>
                <a:cubicBezTo>
                  <a:pt x="38" y="8"/>
                  <a:pt x="43" y="3"/>
                  <a:pt x="27" y="0"/>
                </a:cubicBezTo>
                <a:lnTo>
                  <a:pt x="0" y="81"/>
                </a:lnTo>
                <a:close/>
              </a:path>
            </a:pathLst>
          </a:custGeom>
          <a:solidFill>
            <a:srgbClr val="221e5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4" name=""/>
          <p:cNvSpPr/>
          <p:nvPr/>
        </p:nvSpPr>
        <p:spPr>
          <a:xfrm>
            <a:off x="4505040" y="7625160"/>
            <a:ext cx="104760" cy="65520"/>
          </a:xfrm>
          <a:custGeom>
            <a:avLst/>
            <a:gdLst/>
            <a:ahLst/>
            <a:rect l="0" t="0" r="r" b="b"/>
            <a:pathLst>
              <a:path w="291" h="182">
                <a:moveTo>
                  <a:pt x="194" y="31"/>
                </a:moveTo>
                <a:cubicBezTo>
                  <a:pt x="181" y="99"/>
                  <a:pt x="204" y="73"/>
                  <a:pt x="227" y="114"/>
                </a:cubicBezTo>
                <a:cubicBezTo>
                  <a:pt x="222" y="117"/>
                  <a:pt x="230" y="115"/>
                  <a:pt x="216" y="118"/>
                </a:cubicBezTo>
                <a:cubicBezTo>
                  <a:pt x="213" y="119"/>
                  <a:pt x="207" y="120"/>
                  <a:pt x="203" y="120"/>
                </a:cubicBezTo>
                <a:cubicBezTo>
                  <a:pt x="194" y="120"/>
                  <a:pt x="184" y="120"/>
                  <a:pt x="174" y="119"/>
                </a:cubicBezTo>
                <a:cubicBezTo>
                  <a:pt x="173" y="103"/>
                  <a:pt x="179" y="108"/>
                  <a:pt x="173" y="94"/>
                </a:cubicBezTo>
                <a:cubicBezTo>
                  <a:pt x="151" y="99"/>
                  <a:pt x="150" y="126"/>
                  <a:pt x="90" y="128"/>
                </a:cubicBezTo>
                <a:cubicBezTo>
                  <a:pt x="8" y="132"/>
                  <a:pt x="38" y="104"/>
                  <a:pt x="17" y="84"/>
                </a:cubicBezTo>
                <a:cubicBezTo>
                  <a:pt x="-6" y="92"/>
                  <a:pt x="-25" y="203"/>
                  <a:pt x="101" y="178"/>
                </a:cubicBezTo>
                <a:cubicBezTo>
                  <a:pt x="129" y="173"/>
                  <a:pt x="134" y="163"/>
                  <a:pt x="150" y="157"/>
                </a:cubicBezTo>
                <a:cubicBezTo>
                  <a:pt x="180" y="191"/>
                  <a:pt x="233" y="172"/>
                  <a:pt x="246" y="157"/>
                </a:cubicBezTo>
                <a:cubicBezTo>
                  <a:pt x="277" y="122"/>
                  <a:pt x="246" y="78"/>
                  <a:pt x="237" y="61"/>
                </a:cubicBezTo>
                <a:lnTo>
                  <a:pt x="286" y="45"/>
                </a:lnTo>
                <a:lnTo>
                  <a:pt x="291" y="0"/>
                </a:lnTo>
                <a:lnTo>
                  <a:pt x="194" y="31"/>
                </a:lnTo>
                <a:close/>
              </a:path>
            </a:pathLst>
          </a:custGeom>
          <a:solidFill>
            <a:srgbClr val="221e5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"/>
          <p:cNvSpPr/>
          <p:nvPr/>
        </p:nvSpPr>
        <p:spPr>
          <a:xfrm>
            <a:off x="4401720" y="7644240"/>
            <a:ext cx="82440" cy="66240"/>
          </a:xfrm>
          <a:custGeom>
            <a:avLst/>
            <a:gdLst/>
            <a:ahLst/>
            <a:rect l="0" t="0" r="r" b="b"/>
            <a:pathLst>
              <a:path w="229" h="184">
                <a:moveTo>
                  <a:pt x="84" y="168"/>
                </a:moveTo>
                <a:cubicBezTo>
                  <a:pt x="85" y="150"/>
                  <a:pt x="82" y="169"/>
                  <a:pt x="85" y="160"/>
                </a:cubicBezTo>
                <a:cubicBezTo>
                  <a:pt x="85" y="159"/>
                  <a:pt x="86" y="159"/>
                  <a:pt x="86" y="158"/>
                </a:cubicBezTo>
                <a:cubicBezTo>
                  <a:pt x="86" y="157"/>
                  <a:pt x="87" y="157"/>
                  <a:pt x="88" y="157"/>
                </a:cubicBezTo>
                <a:lnTo>
                  <a:pt x="93" y="120"/>
                </a:lnTo>
                <a:cubicBezTo>
                  <a:pt x="115" y="121"/>
                  <a:pt x="126" y="124"/>
                  <a:pt x="139" y="108"/>
                </a:cubicBezTo>
                <a:cubicBezTo>
                  <a:pt x="158" y="118"/>
                  <a:pt x="150" y="123"/>
                  <a:pt x="183" y="121"/>
                </a:cubicBezTo>
                <a:cubicBezTo>
                  <a:pt x="204" y="120"/>
                  <a:pt x="216" y="114"/>
                  <a:pt x="222" y="98"/>
                </a:cubicBezTo>
                <a:cubicBezTo>
                  <a:pt x="237" y="62"/>
                  <a:pt x="225" y="23"/>
                  <a:pt x="209" y="0"/>
                </a:cubicBezTo>
                <a:cubicBezTo>
                  <a:pt x="204" y="4"/>
                  <a:pt x="206" y="1"/>
                  <a:pt x="199" y="8"/>
                </a:cubicBezTo>
                <a:lnTo>
                  <a:pt x="181" y="38"/>
                </a:lnTo>
                <a:cubicBezTo>
                  <a:pt x="189" y="46"/>
                  <a:pt x="199" y="52"/>
                  <a:pt x="201" y="66"/>
                </a:cubicBezTo>
                <a:lnTo>
                  <a:pt x="156" y="66"/>
                </a:lnTo>
                <a:cubicBezTo>
                  <a:pt x="142" y="51"/>
                  <a:pt x="153" y="49"/>
                  <a:pt x="139" y="38"/>
                </a:cubicBezTo>
                <a:cubicBezTo>
                  <a:pt x="126" y="45"/>
                  <a:pt x="121" y="85"/>
                  <a:pt x="86" y="61"/>
                </a:cubicBezTo>
                <a:cubicBezTo>
                  <a:pt x="74" y="52"/>
                  <a:pt x="80" y="50"/>
                  <a:pt x="62" y="44"/>
                </a:cubicBezTo>
                <a:lnTo>
                  <a:pt x="45" y="83"/>
                </a:lnTo>
                <a:cubicBezTo>
                  <a:pt x="58" y="98"/>
                  <a:pt x="64" y="97"/>
                  <a:pt x="70" y="117"/>
                </a:cubicBezTo>
                <a:cubicBezTo>
                  <a:pt x="51" y="149"/>
                  <a:pt x="3" y="159"/>
                  <a:pt x="0" y="178"/>
                </a:cubicBezTo>
                <a:cubicBezTo>
                  <a:pt x="11" y="186"/>
                  <a:pt x="30" y="183"/>
                  <a:pt x="44" y="183"/>
                </a:cubicBezTo>
                <a:cubicBezTo>
                  <a:pt x="80" y="183"/>
                  <a:pt x="64" y="180"/>
                  <a:pt x="84" y="168"/>
                </a:cubicBezTo>
                <a:close/>
              </a:path>
            </a:pathLst>
          </a:custGeom>
          <a:solidFill>
            <a:srgbClr val="221e5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"/>
          <p:cNvSpPr/>
          <p:nvPr/>
        </p:nvSpPr>
        <p:spPr>
          <a:xfrm>
            <a:off x="4085280" y="7644240"/>
            <a:ext cx="82080" cy="66600"/>
          </a:xfrm>
          <a:custGeom>
            <a:avLst/>
            <a:gdLst/>
            <a:ahLst/>
            <a:rect l="0" t="0" r="r" b="b"/>
            <a:pathLst>
              <a:path w="228" h="185">
                <a:moveTo>
                  <a:pt x="181" y="38"/>
                </a:moveTo>
                <a:cubicBezTo>
                  <a:pt x="190" y="49"/>
                  <a:pt x="197" y="49"/>
                  <a:pt x="201" y="64"/>
                </a:cubicBezTo>
                <a:cubicBezTo>
                  <a:pt x="191" y="68"/>
                  <a:pt x="172" y="69"/>
                  <a:pt x="160" y="66"/>
                </a:cubicBezTo>
                <a:cubicBezTo>
                  <a:pt x="144" y="61"/>
                  <a:pt x="150" y="51"/>
                  <a:pt x="139" y="38"/>
                </a:cubicBezTo>
                <a:cubicBezTo>
                  <a:pt x="120" y="49"/>
                  <a:pt x="134" y="67"/>
                  <a:pt x="105" y="67"/>
                </a:cubicBezTo>
                <a:cubicBezTo>
                  <a:pt x="80" y="66"/>
                  <a:pt x="82" y="50"/>
                  <a:pt x="64" y="45"/>
                </a:cubicBezTo>
                <a:lnTo>
                  <a:pt x="44" y="83"/>
                </a:lnTo>
                <a:cubicBezTo>
                  <a:pt x="55" y="98"/>
                  <a:pt x="63" y="98"/>
                  <a:pt x="70" y="118"/>
                </a:cubicBezTo>
                <a:cubicBezTo>
                  <a:pt x="38" y="157"/>
                  <a:pt x="3" y="159"/>
                  <a:pt x="0" y="178"/>
                </a:cubicBezTo>
                <a:cubicBezTo>
                  <a:pt x="14" y="188"/>
                  <a:pt x="52" y="185"/>
                  <a:pt x="71" y="181"/>
                </a:cubicBezTo>
                <a:cubicBezTo>
                  <a:pt x="83" y="161"/>
                  <a:pt x="93" y="154"/>
                  <a:pt x="91" y="122"/>
                </a:cubicBezTo>
                <a:cubicBezTo>
                  <a:pt x="117" y="121"/>
                  <a:pt x="124" y="120"/>
                  <a:pt x="139" y="109"/>
                </a:cubicBezTo>
                <a:cubicBezTo>
                  <a:pt x="151" y="117"/>
                  <a:pt x="161" y="124"/>
                  <a:pt x="185" y="122"/>
                </a:cubicBezTo>
                <a:cubicBezTo>
                  <a:pt x="250" y="116"/>
                  <a:pt x="228" y="37"/>
                  <a:pt x="208" y="0"/>
                </a:cubicBezTo>
                <a:cubicBezTo>
                  <a:pt x="198" y="8"/>
                  <a:pt x="186" y="25"/>
                  <a:pt x="181" y="38"/>
                </a:cubicBezTo>
                <a:close/>
              </a:path>
            </a:pathLst>
          </a:custGeom>
          <a:solidFill>
            <a:srgbClr val="221e5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7" name=""/>
          <p:cNvSpPr/>
          <p:nvPr/>
        </p:nvSpPr>
        <p:spPr>
          <a:xfrm>
            <a:off x="4612320" y="7653240"/>
            <a:ext cx="82440" cy="57240"/>
          </a:xfrm>
          <a:custGeom>
            <a:avLst/>
            <a:gdLst/>
            <a:ahLst/>
            <a:rect l="0" t="0" r="r" b="b"/>
            <a:pathLst>
              <a:path w="229" h="159">
                <a:moveTo>
                  <a:pt x="186" y="23"/>
                </a:moveTo>
                <a:cubicBezTo>
                  <a:pt x="178" y="18"/>
                  <a:pt x="181" y="20"/>
                  <a:pt x="171" y="17"/>
                </a:cubicBezTo>
                <a:cubicBezTo>
                  <a:pt x="167" y="27"/>
                  <a:pt x="168" y="41"/>
                  <a:pt x="154" y="41"/>
                </a:cubicBezTo>
                <a:cubicBezTo>
                  <a:pt x="139" y="40"/>
                  <a:pt x="144" y="31"/>
                  <a:pt x="135" y="18"/>
                </a:cubicBezTo>
                <a:cubicBezTo>
                  <a:pt x="122" y="23"/>
                  <a:pt x="125" y="30"/>
                  <a:pt x="116" y="42"/>
                </a:cubicBezTo>
                <a:cubicBezTo>
                  <a:pt x="79" y="42"/>
                  <a:pt x="89" y="31"/>
                  <a:pt x="66" y="19"/>
                </a:cubicBezTo>
                <a:cubicBezTo>
                  <a:pt x="56" y="30"/>
                  <a:pt x="48" y="47"/>
                  <a:pt x="46" y="64"/>
                </a:cubicBezTo>
                <a:cubicBezTo>
                  <a:pt x="57" y="70"/>
                  <a:pt x="65" y="76"/>
                  <a:pt x="70" y="92"/>
                </a:cubicBezTo>
                <a:cubicBezTo>
                  <a:pt x="52" y="126"/>
                  <a:pt x="3" y="131"/>
                  <a:pt x="0" y="153"/>
                </a:cubicBezTo>
                <a:cubicBezTo>
                  <a:pt x="14" y="163"/>
                  <a:pt x="53" y="158"/>
                  <a:pt x="73" y="158"/>
                </a:cubicBezTo>
                <a:cubicBezTo>
                  <a:pt x="75" y="154"/>
                  <a:pt x="91" y="120"/>
                  <a:pt x="95" y="116"/>
                </a:cubicBezTo>
                <a:lnTo>
                  <a:pt x="93" y="100"/>
                </a:lnTo>
                <a:lnTo>
                  <a:pt x="105" y="96"/>
                </a:lnTo>
                <a:cubicBezTo>
                  <a:pt x="121" y="93"/>
                  <a:pt x="117" y="96"/>
                  <a:pt x="131" y="84"/>
                </a:cubicBezTo>
                <a:cubicBezTo>
                  <a:pt x="143" y="93"/>
                  <a:pt x="160" y="103"/>
                  <a:pt x="171" y="83"/>
                </a:cubicBezTo>
                <a:cubicBezTo>
                  <a:pt x="195" y="97"/>
                  <a:pt x="210" y="107"/>
                  <a:pt x="223" y="71"/>
                </a:cubicBezTo>
                <a:cubicBezTo>
                  <a:pt x="233" y="45"/>
                  <a:pt x="229" y="23"/>
                  <a:pt x="224" y="0"/>
                </a:cubicBezTo>
                <a:cubicBezTo>
                  <a:pt x="214" y="5"/>
                  <a:pt x="220" y="-1"/>
                  <a:pt x="210" y="9"/>
                </a:cubicBezTo>
                <a:cubicBezTo>
                  <a:pt x="201" y="19"/>
                  <a:pt x="209" y="26"/>
                  <a:pt x="207" y="42"/>
                </a:cubicBezTo>
                <a:cubicBezTo>
                  <a:pt x="187" y="44"/>
                  <a:pt x="185" y="43"/>
                  <a:pt x="186" y="23"/>
                </a:cubicBezTo>
                <a:close/>
              </a:path>
            </a:pathLst>
          </a:custGeom>
          <a:solidFill>
            <a:srgbClr val="241c5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8" name=""/>
          <p:cNvSpPr/>
          <p:nvPr/>
        </p:nvSpPr>
        <p:spPr>
          <a:xfrm>
            <a:off x="4019400" y="7644600"/>
            <a:ext cx="59040" cy="65520"/>
          </a:xfrm>
          <a:custGeom>
            <a:avLst/>
            <a:gdLst/>
            <a:ahLst/>
            <a:rect l="0" t="0" r="r" b="b"/>
            <a:pathLst>
              <a:path w="164" h="182">
                <a:moveTo>
                  <a:pt x="0" y="170"/>
                </a:moveTo>
                <a:lnTo>
                  <a:pt x="2" y="180"/>
                </a:lnTo>
                <a:lnTo>
                  <a:pt x="73" y="182"/>
                </a:lnTo>
                <a:cubicBezTo>
                  <a:pt x="89" y="164"/>
                  <a:pt x="97" y="149"/>
                  <a:pt x="97" y="120"/>
                </a:cubicBezTo>
                <a:cubicBezTo>
                  <a:pt x="135" y="123"/>
                  <a:pt x="157" y="120"/>
                  <a:pt x="162" y="80"/>
                </a:cubicBezTo>
                <a:cubicBezTo>
                  <a:pt x="167" y="46"/>
                  <a:pt x="162" y="19"/>
                  <a:pt x="142" y="0"/>
                </a:cubicBezTo>
                <a:cubicBezTo>
                  <a:pt x="135" y="7"/>
                  <a:pt x="121" y="26"/>
                  <a:pt x="117" y="37"/>
                </a:cubicBezTo>
                <a:cubicBezTo>
                  <a:pt x="131" y="55"/>
                  <a:pt x="136" y="50"/>
                  <a:pt x="137" y="65"/>
                </a:cubicBezTo>
                <a:cubicBezTo>
                  <a:pt x="124" y="66"/>
                  <a:pt x="109" y="68"/>
                  <a:pt x="97" y="63"/>
                </a:cubicBezTo>
                <a:cubicBezTo>
                  <a:pt x="89" y="60"/>
                  <a:pt x="86" y="57"/>
                  <a:pt x="83" y="54"/>
                </a:cubicBezTo>
                <a:cubicBezTo>
                  <a:pt x="81" y="52"/>
                  <a:pt x="78" y="49"/>
                  <a:pt x="77" y="48"/>
                </a:cubicBezTo>
                <a:cubicBezTo>
                  <a:pt x="71" y="43"/>
                  <a:pt x="78" y="47"/>
                  <a:pt x="69" y="43"/>
                </a:cubicBezTo>
                <a:lnTo>
                  <a:pt x="48" y="82"/>
                </a:lnTo>
                <a:cubicBezTo>
                  <a:pt x="55" y="92"/>
                  <a:pt x="54" y="89"/>
                  <a:pt x="62" y="98"/>
                </a:cubicBezTo>
                <a:cubicBezTo>
                  <a:pt x="69" y="106"/>
                  <a:pt x="70" y="105"/>
                  <a:pt x="73" y="117"/>
                </a:cubicBezTo>
                <a:cubicBezTo>
                  <a:pt x="65" y="135"/>
                  <a:pt x="25" y="160"/>
                  <a:pt x="0" y="170"/>
                </a:cubicBezTo>
                <a:close/>
              </a:path>
            </a:pathLst>
          </a:custGeom>
          <a:solidFill>
            <a:srgbClr val="241c5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9" name=""/>
          <p:cNvSpPr/>
          <p:nvPr/>
        </p:nvSpPr>
        <p:spPr>
          <a:xfrm>
            <a:off x="4363560" y="7653600"/>
            <a:ext cx="34200" cy="56880"/>
          </a:xfrm>
          <a:custGeom>
            <a:avLst/>
            <a:gdLst/>
            <a:ahLst/>
            <a:rect l="0" t="0" r="r" b="b"/>
            <a:pathLst>
              <a:path w="95" h="158">
                <a:moveTo>
                  <a:pt x="69" y="51"/>
                </a:moveTo>
                <a:cubicBezTo>
                  <a:pt x="60" y="55"/>
                  <a:pt x="58" y="56"/>
                  <a:pt x="45" y="51"/>
                </a:cubicBezTo>
                <a:cubicBezTo>
                  <a:pt x="48" y="48"/>
                  <a:pt x="41" y="42"/>
                  <a:pt x="57" y="42"/>
                </a:cubicBezTo>
                <a:cubicBezTo>
                  <a:pt x="67" y="42"/>
                  <a:pt x="68" y="49"/>
                  <a:pt x="69" y="51"/>
                </a:cubicBezTo>
                <a:moveTo>
                  <a:pt x="0" y="143"/>
                </a:moveTo>
                <a:lnTo>
                  <a:pt x="3" y="157"/>
                </a:lnTo>
                <a:lnTo>
                  <a:pt x="73" y="158"/>
                </a:lnTo>
                <a:cubicBezTo>
                  <a:pt x="87" y="130"/>
                  <a:pt x="95" y="126"/>
                  <a:pt x="95" y="81"/>
                </a:cubicBezTo>
                <a:cubicBezTo>
                  <a:pt x="97" y="-26"/>
                  <a:pt x="32" y="-17"/>
                  <a:pt x="24" y="49"/>
                </a:cubicBezTo>
                <a:cubicBezTo>
                  <a:pt x="18" y="104"/>
                  <a:pt x="38" y="87"/>
                  <a:pt x="69" y="100"/>
                </a:cubicBezTo>
                <a:cubicBezTo>
                  <a:pt x="57" y="116"/>
                  <a:pt x="27" y="135"/>
                  <a:pt x="0" y="143"/>
                </a:cubicBezTo>
                <a:close/>
              </a:path>
            </a:pathLst>
          </a:custGeom>
          <a:solidFill>
            <a:srgbClr val="221e5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0" name=""/>
          <p:cNvSpPr/>
          <p:nvPr/>
        </p:nvSpPr>
        <p:spPr>
          <a:xfrm>
            <a:off x="4385880" y="7748280"/>
            <a:ext cx="59400" cy="37800"/>
          </a:xfrm>
          <a:custGeom>
            <a:avLst/>
            <a:gdLst/>
            <a:ahLst/>
            <a:rect l="0" t="0" r="r" b="b"/>
            <a:pathLst>
              <a:path w="165" h="105">
                <a:moveTo>
                  <a:pt x="41" y="59"/>
                </a:moveTo>
                <a:cubicBezTo>
                  <a:pt x="46" y="44"/>
                  <a:pt x="40" y="48"/>
                  <a:pt x="52" y="41"/>
                </a:cubicBezTo>
                <a:cubicBezTo>
                  <a:pt x="57" y="53"/>
                  <a:pt x="52" y="55"/>
                  <a:pt x="41" y="59"/>
                </a:cubicBezTo>
                <a:moveTo>
                  <a:pt x="1" y="3"/>
                </a:moveTo>
                <a:cubicBezTo>
                  <a:pt x="-4" y="86"/>
                  <a:pt x="10" y="75"/>
                  <a:pt x="31" y="75"/>
                </a:cubicBezTo>
                <a:cubicBezTo>
                  <a:pt x="36" y="95"/>
                  <a:pt x="39" y="103"/>
                  <a:pt x="60" y="105"/>
                </a:cubicBezTo>
                <a:lnTo>
                  <a:pt x="64" y="76"/>
                </a:lnTo>
                <a:cubicBezTo>
                  <a:pt x="82" y="75"/>
                  <a:pt x="103" y="76"/>
                  <a:pt x="119" y="74"/>
                </a:cubicBezTo>
                <a:cubicBezTo>
                  <a:pt x="138" y="72"/>
                  <a:pt x="144" y="77"/>
                  <a:pt x="165" y="74"/>
                </a:cubicBezTo>
                <a:lnTo>
                  <a:pt x="161" y="36"/>
                </a:lnTo>
                <a:cubicBezTo>
                  <a:pt x="144" y="49"/>
                  <a:pt x="158" y="45"/>
                  <a:pt x="153" y="59"/>
                </a:cubicBezTo>
                <a:cubicBezTo>
                  <a:pt x="129" y="60"/>
                  <a:pt x="143" y="58"/>
                  <a:pt x="140" y="53"/>
                </a:cubicBezTo>
                <a:lnTo>
                  <a:pt x="133" y="39"/>
                </a:lnTo>
                <a:lnTo>
                  <a:pt x="123" y="59"/>
                </a:lnTo>
                <a:lnTo>
                  <a:pt x="98" y="56"/>
                </a:lnTo>
                <a:cubicBezTo>
                  <a:pt x="102" y="45"/>
                  <a:pt x="103" y="46"/>
                  <a:pt x="98" y="36"/>
                </a:cubicBezTo>
                <a:cubicBezTo>
                  <a:pt x="94" y="42"/>
                  <a:pt x="91" y="51"/>
                  <a:pt x="86" y="59"/>
                </a:cubicBezTo>
                <a:lnTo>
                  <a:pt x="59" y="59"/>
                </a:lnTo>
                <a:cubicBezTo>
                  <a:pt x="63" y="44"/>
                  <a:pt x="65" y="36"/>
                  <a:pt x="55" y="24"/>
                </a:cubicBezTo>
                <a:cubicBezTo>
                  <a:pt x="30" y="41"/>
                  <a:pt x="44" y="66"/>
                  <a:pt x="16" y="56"/>
                </a:cubicBezTo>
                <a:cubicBezTo>
                  <a:pt x="7" y="26"/>
                  <a:pt x="24" y="0"/>
                  <a:pt x="3" y="0"/>
                </a:cubicBezTo>
                <a:lnTo>
                  <a:pt x="1" y="3"/>
                </a:lnTo>
                <a:close/>
              </a:path>
            </a:pathLst>
          </a:custGeom>
          <a:solidFill>
            <a:srgbClr val="221d4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1" name=""/>
          <p:cNvSpPr/>
          <p:nvPr/>
        </p:nvSpPr>
        <p:spPr>
          <a:xfrm>
            <a:off x="4336560" y="7759800"/>
            <a:ext cx="45000" cy="29520"/>
          </a:xfrm>
          <a:custGeom>
            <a:avLst/>
            <a:gdLst/>
            <a:ahLst/>
            <a:rect l="0" t="0" r="r" b="b"/>
            <a:pathLst>
              <a:path w="125" h="82">
                <a:moveTo>
                  <a:pt x="16" y="82"/>
                </a:moveTo>
                <a:lnTo>
                  <a:pt x="32" y="80"/>
                </a:lnTo>
                <a:cubicBezTo>
                  <a:pt x="55" y="75"/>
                  <a:pt x="61" y="74"/>
                  <a:pt x="68" y="57"/>
                </a:cubicBezTo>
                <a:lnTo>
                  <a:pt x="56" y="46"/>
                </a:lnTo>
                <a:lnTo>
                  <a:pt x="123" y="41"/>
                </a:lnTo>
                <a:cubicBezTo>
                  <a:pt x="129" y="22"/>
                  <a:pt x="124" y="9"/>
                  <a:pt x="113" y="0"/>
                </a:cubicBezTo>
                <a:cubicBezTo>
                  <a:pt x="97" y="3"/>
                  <a:pt x="98" y="12"/>
                  <a:pt x="90" y="26"/>
                </a:cubicBezTo>
                <a:cubicBezTo>
                  <a:pt x="58" y="29"/>
                  <a:pt x="45" y="19"/>
                  <a:pt x="35" y="50"/>
                </a:cubicBezTo>
                <a:cubicBezTo>
                  <a:pt x="35" y="51"/>
                  <a:pt x="36" y="51"/>
                  <a:pt x="37" y="52"/>
                </a:cubicBezTo>
                <a:lnTo>
                  <a:pt x="52" y="61"/>
                </a:lnTo>
                <a:cubicBezTo>
                  <a:pt x="34" y="66"/>
                  <a:pt x="25" y="63"/>
                  <a:pt x="7" y="59"/>
                </a:cubicBezTo>
                <a:lnTo>
                  <a:pt x="12" y="29"/>
                </a:lnTo>
                <a:cubicBezTo>
                  <a:pt x="6" y="49"/>
                  <a:pt x="-13" y="55"/>
                  <a:pt x="16" y="82"/>
                </a:cubicBezTo>
                <a:close/>
              </a:path>
            </a:pathLst>
          </a:custGeom>
          <a:solidFill>
            <a:srgbClr val="24214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2" name=""/>
          <p:cNvSpPr/>
          <p:nvPr/>
        </p:nvSpPr>
        <p:spPr>
          <a:xfrm>
            <a:off x="4291920" y="7748280"/>
            <a:ext cx="32040" cy="27000"/>
          </a:xfrm>
          <a:custGeom>
            <a:avLst/>
            <a:gdLst/>
            <a:ahLst/>
            <a:rect l="0" t="0" r="r" b="b"/>
            <a:pathLst>
              <a:path w="89" h="75">
                <a:moveTo>
                  <a:pt x="55" y="39"/>
                </a:moveTo>
                <a:cubicBezTo>
                  <a:pt x="69" y="33"/>
                  <a:pt x="66" y="35"/>
                  <a:pt x="79" y="40"/>
                </a:cubicBezTo>
                <a:cubicBezTo>
                  <a:pt x="65" y="3"/>
                  <a:pt x="29" y="31"/>
                  <a:pt x="45" y="59"/>
                </a:cubicBezTo>
                <a:lnTo>
                  <a:pt x="17" y="57"/>
                </a:lnTo>
                <a:cubicBezTo>
                  <a:pt x="14" y="46"/>
                  <a:pt x="15" y="40"/>
                  <a:pt x="15" y="28"/>
                </a:cubicBezTo>
                <a:cubicBezTo>
                  <a:pt x="15" y="23"/>
                  <a:pt x="15" y="17"/>
                  <a:pt x="14" y="13"/>
                </a:cubicBezTo>
                <a:lnTo>
                  <a:pt x="11" y="0"/>
                </a:lnTo>
                <a:cubicBezTo>
                  <a:pt x="-5" y="9"/>
                  <a:pt x="0" y="13"/>
                  <a:pt x="3" y="36"/>
                </a:cubicBezTo>
                <a:cubicBezTo>
                  <a:pt x="4" y="52"/>
                  <a:pt x="3" y="58"/>
                  <a:pt x="7" y="73"/>
                </a:cubicBezTo>
                <a:cubicBezTo>
                  <a:pt x="24" y="76"/>
                  <a:pt x="39" y="75"/>
                  <a:pt x="56" y="74"/>
                </a:cubicBezTo>
                <a:cubicBezTo>
                  <a:pt x="79" y="72"/>
                  <a:pt x="79" y="75"/>
                  <a:pt x="89" y="59"/>
                </a:cubicBezTo>
                <a:lnTo>
                  <a:pt x="78" y="57"/>
                </a:lnTo>
                <a:cubicBezTo>
                  <a:pt x="74" y="56"/>
                  <a:pt x="77" y="58"/>
                  <a:pt x="68" y="56"/>
                </a:cubicBezTo>
                <a:cubicBezTo>
                  <a:pt x="57" y="52"/>
                  <a:pt x="58" y="51"/>
                  <a:pt x="55" y="39"/>
                </a:cubicBezTo>
                <a:close/>
              </a:path>
            </a:pathLst>
          </a:custGeom>
          <a:solidFill>
            <a:srgbClr val="221d4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3" name=""/>
          <p:cNvSpPr/>
          <p:nvPr/>
        </p:nvSpPr>
        <p:spPr>
          <a:xfrm>
            <a:off x="4271040" y="7760160"/>
            <a:ext cx="16200" cy="33120"/>
          </a:xfrm>
          <a:custGeom>
            <a:avLst/>
            <a:gdLst/>
            <a:ahLst/>
            <a:rect l="0" t="0" r="r" b="b"/>
            <a:pathLst>
              <a:path w="45" h="92">
                <a:moveTo>
                  <a:pt x="11" y="92"/>
                </a:moveTo>
                <a:cubicBezTo>
                  <a:pt x="17" y="64"/>
                  <a:pt x="9" y="64"/>
                  <a:pt x="8" y="41"/>
                </a:cubicBezTo>
                <a:lnTo>
                  <a:pt x="37" y="40"/>
                </a:lnTo>
                <a:cubicBezTo>
                  <a:pt x="39" y="40"/>
                  <a:pt x="41" y="40"/>
                  <a:pt x="41" y="38"/>
                </a:cubicBezTo>
                <a:cubicBezTo>
                  <a:pt x="49" y="20"/>
                  <a:pt x="44" y="29"/>
                  <a:pt x="35" y="6"/>
                </a:cubicBezTo>
                <a:cubicBezTo>
                  <a:pt x="28" y="3"/>
                  <a:pt x="28" y="1"/>
                  <a:pt x="19" y="0"/>
                </a:cubicBezTo>
                <a:cubicBezTo>
                  <a:pt x="12" y="6"/>
                  <a:pt x="7" y="8"/>
                  <a:pt x="4" y="21"/>
                </a:cubicBezTo>
                <a:cubicBezTo>
                  <a:pt x="14" y="16"/>
                  <a:pt x="18" y="16"/>
                  <a:pt x="26" y="22"/>
                </a:cubicBezTo>
                <a:cubicBezTo>
                  <a:pt x="26" y="22"/>
                  <a:pt x="25" y="23"/>
                  <a:pt x="24" y="23"/>
                </a:cubicBezTo>
                <a:cubicBezTo>
                  <a:pt x="23" y="24"/>
                  <a:pt x="22" y="24"/>
                  <a:pt x="21" y="25"/>
                </a:cubicBezTo>
                <a:cubicBezTo>
                  <a:pt x="21" y="25"/>
                  <a:pt x="19" y="25"/>
                  <a:pt x="19" y="26"/>
                </a:cubicBezTo>
                <a:cubicBezTo>
                  <a:pt x="12" y="28"/>
                  <a:pt x="-2" y="24"/>
                  <a:pt x="0" y="47"/>
                </a:cubicBezTo>
                <a:cubicBezTo>
                  <a:pt x="0" y="54"/>
                  <a:pt x="8" y="85"/>
                  <a:pt x="11" y="92"/>
                </a:cubicBezTo>
                <a:close/>
              </a:path>
            </a:pathLst>
          </a:custGeom>
          <a:solidFill>
            <a:srgbClr val="211c3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4" name=""/>
          <p:cNvSpPr/>
          <p:nvPr/>
        </p:nvSpPr>
        <p:spPr>
          <a:xfrm>
            <a:off x="4664160" y="7635600"/>
            <a:ext cx="22320" cy="11880"/>
          </a:xfrm>
          <a:custGeom>
            <a:avLst/>
            <a:gdLst/>
            <a:ahLst/>
            <a:rect l="0" t="0" r="r" b="b"/>
            <a:pathLst>
              <a:path w="62" h="33">
                <a:moveTo>
                  <a:pt x="39" y="31"/>
                </a:moveTo>
                <a:lnTo>
                  <a:pt x="51" y="32"/>
                </a:lnTo>
                <a:lnTo>
                  <a:pt x="62" y="17"/>
                </a:lnTo>
                <a:cubicBezTo>
                  <a:pt x="54" y="6"/>
                  <a:pt x="51" y="2"/>
                  <a:pt x="39" y="3"/>
                </a:cubicBezTo>
                <a:lnTo>
                  <a:pt x="34" y="14"/>
                </a:lnTo>
                <a:lnTo>
                  <a:pt x="13" y="0"/>
                </a:lnTo>
                <a:lnTo>
                  <a:pt x="0" y="17"/>
                </a:lnTo>
                <a:lnTo>
                  <a:pt x="13" y="33"/>
                </a:lnTo>
                <a:cubicBezTo>
                  <a:pt x="27" y="28"/>
                  <a:pt x="22" y="28"/>
                  <a:pt x="33" y="21"/>
                </a:cubicBezTo>
                <a:lnTo>
                  <a:pt x="39" y="31"/>
                </a:lnTo>
                <a:close/>
              </a:path>
            </a:pathLst>
          </a:custGeom>
          <a:solidFill>
            <a:srgbClr val="231d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"/>
          <p:cNvSpPr/>
          <p:nvPr/>
        </p:nvSpPr>
        <p:spPr>
          <a:xfrm>
            <a:off x="4440240" y="7635600"/>
            <a:ext cx="22680" cy="12240"/>
          </a:xfrm>
          <a:custGeom>
            <a:avLst/>
            <a:gdLst/>
            <a:ahLst/>
            <a:rect l="0" t="0" r="r" b="b"/>
            <a:pathLst>
              <a:path w="63" h="34">
                <a:moveTo>
                  <a:pt x="0" y="17"/>
                </a:moveTo>
                <a:cubicBezTo>
                  <a:pt x="5" y="27"/>
                  <a:pt x="6" y="25"/>
                  <a:pt x="11" y="33"/>
                </a:cubicBezTo>
                <a:cubicBezTo>
                  <a:pt x="31" y="29"/>
                  <a:pt x="17" y="30"/>
                  <a:pt x="33" y="23"/>
                </a:cubicBezTo>
                <a:lnTo>
                  <a:pt x="47" y="34"/>
                </a:lnTo>
                <a:lnTo>
                  <a:pt x="63" y="17"/>
                </a:lnTo>
                <a:lnTo>
                  <a:pt x="48" y="1"/>
                </a:lnTo>
                <a:lnTo>
                  <a:pt x="33" y="12"/>
                </a:lnTo>
                <a:cubicBezTo>
                  <a:pt x="21" y="6"/>
                  <a:pt x="27" y="6"/>
                  <a:pt x="11" y="0"/>
                </a:cubicBezTo>
                <a:lnTo>
                  <a:pt x="0" y="17"/>
                </a:lnTo>
                <a:close/>
              </a:path>
            </a:pathLst>
          </a:custGeom>
          <a:solidFill>
            <a:srgbClr val="231d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"/>
          <p:cNvSpPr/>
          <p:nvPr/>
        </p:nvSpPr>
        <p:spPr>
          <a:xfrm>
            <a:off x="4059720" y="7695000"/>
            <a:ext cx="21600" cy="11520"/>
          </a:xfrm>
          <a:custGeom>
            <a:avLst/>
            <a:gdLst/>
            <a:ahLst/>
            <a:rect l="0" t="0" r="r" b="b"/>
            <a:pathLst>
              <a:path w="60" h="32">
                <a:moveTo>
                  <a:pt x="0" y="18"/>
                </a:moveTo>
                <a:cubicBezTo>
                  <a:pt x="6" y="26"/>
                  <a:pt x="4" y="25"/>
                  <a:pt x="14" y="32"/>
                </a:cubicBezTo>
                <a:cubicBezTo>
                  <a:pt x="21" y="27"/>
                  <a:pt x="23" y="25"/>
                  <a:pt x="30" y="21"/>
                </a:cubicBezTo>
                <a:lnTo>
                  <a:pt x="45" y="32"/>
                </a:lnTo>
                <a:lnTo>
                  <a:pt x="60" y="18"/>
                </a:lnTo>
                <a:cubicBezTo>
                  <a:pt x="53" y="2"/>
                  <a:pt x="52" y="5"/>
                  <a:pt x="45" y="0"/>
                </a:cubicBezTo>
                <a:cubicBezTo>
                  <a:pt x="36" y="6"/>
                  <a:pt x="38" y="6"/>
                  <a:pt x="30" y="11"/>
                </a:cubicBezTo>
                <a:cubicBezTo>
                  <a:pt x="23" y="6"/>
                  <a:pt x="30" y="11"/>
                  <a:pt x="23" y="6"/>
                </a:cubicBezTo>
                <a:cubicBezTo>
                  <a:pt x="17" y="2"/>
                  <a:pt x="20" y="4"/>
                  <a:pt x="14" y="0"/>
                </a:cubicBezTo>
                <a:cubicBezTo>
                  <a:pt x="4" y="6"/>
                  <a:pt x="3" y="6"/>
                  <a:pt x="0" y="18"/>
                </a:cubicBezTo>
                <a:close/>
              </a:path>
            </a:pathLst>
          </a:custGeom>
          <a:solidFill>
            <a:srgbClr val="221e5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7" name=""/>
          <p:cNvSpPr/>
          <p:nvPr/>
        </p:nvSpPr>
        <p:spPr>
          <a:xfrm>
            <a:off x="4147200" y="7627680"/>
            <a:ext cx="21600" cy="11520"/>
          </a:xfrm>
          <a:custGeom>
            <a:avLst/>
            <a:gdLst/>
            <a:ahLst/>
            <a:rect l="0" t="0" r="r" b="b"/>
            <a:pathLst>
              <a:path w="60" h="32">
                <a:moveTo>
                  <a:pt x="0" y="10"/>
                </a:moveTo>
                <a:cubicBezTo>
                  <a:pt x="0" y="25"/>
                  <a:pt x="4" y="21"/>
                  <a:pt x="12" y="32"/>
                </a:cubicBezTo>
                <a:lnTo>
                  <a:pt x="28" y="21"/>
                </a:lnTo>
                <a:lnTo>
                  <a:pt x="42" y="31"/>
                </a:lnTo>
                <a:cubicBezTo>
                  <a:pt x="49" y="29"/>
                  <a:pt x="50" y="29"/>
                  <a:pt x="57" y="26"/>
                </a:cubicBezTo>
                <a:cubicBezTo>
                  <a:pt x="58" y="24"/>
                  <a:pt x="59" y="17"/>
                  <a:pt x="60" y="13"/>
                </a:cubicBezTo>
                <a:lnTo>
                  <a:pt x="46" y="0"/>
                </a:lnTo>
                <a:cubicBezTo>
                  <a:pt x="34" y="5"/>
                  <a:pt x="40" y="3"/>
                  <a:pt x="31" y="12"/>
                </a:cubicBezTo>
                <a:cubicBezTo>
                  <a:pt x="-6" y="-8"/>
                  <a:pt x="39" y="6"/>
                  <a:pt x="9" y="0"/>
                </a:cubicBezTo>
                <a:cubicBezTo>
                  <a:pt x="7" y="6"/>
                  <a:pt x="8" y="11"/>
                  <a:pt x="0" y="10"/>
                </a:cubicBezTo>
                <a:close/>
              </a:path>
            </a:pathLst>
          </a:custGeom>
          <a:solidFill>
            <a:srgbClr val="221d4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8" name=""/>
          <p:cNvSpPr/>
          <p:nvPr/>
        </p:nvSpPr>
        <p:spPr>
          <a:xfrm>
            <a:off x="4464720" y="7692840"/>
            <a:ext cx="22320" cy="11520"/>
          </a:xfrm>
          <a:custGeom>
            <a:avLst/>
            <a:gdLst/>
            <a:ahLst/>
            <a:rect l="0" t="0" r="r" b="b"/>
            <a:pathLst>
              <a:path w="62" h="32">
                <a:moveTo>
                  <a:pt x="32" y="12"/>
                </a:moveTo>
                <a:cubicBezTo>
                  <a:pt x="20" y="4"/>
                  <a:pt x="30" y="5"/>
                  <a:pt x="11" y="0"/>
                </a:cubicBezTo>
                <a:cubicBezTo>
                  <a:pt x="4" y="11"/>
                  <a:pt x="5" y="4"/>
                  <a:pt x="0" y="18"/>
                </a:cubicBezTo>
                <a:lnTo>
                  <a:pt x="17" y="32"/>
                </a:lnTo>
                <a:lnTo>
                  <a:pt x="33" y="20"/>
                </a:lnTo>
                <a:lnTo>
                  <a:pt x="48" y="32"/>
                </a:lnTo>
                <a:lnTo>
                  <a:pt x="62" y="17"/>
                </a:lnTo>
                <a:cubicBezTo>
                  <a:pt x="59" y="10"/>
                  <a:pt x="66" y="18"/>
                  <a:pt x="56" y="8"/>
                </a:cubicBezTo>
                <a:cubicBezTo>
                  <a:pt x="53" y="3"/>
                  <a:pt x="50" y="2"/>
                  <a:pt x="48" y="1"/>
                </a:cubicBezTo>
                <a:cubicBezTo>
                  <a:pt x="36" y="7"/>
                  <a:pt x="42" y="2"/>
                  <a:pt x="32" y="12"/>
                </a:cubicBezTo>
                <a:close/>
              </a:path>
            </a:pathLst>
          </a:custGeom>
          <a:solidFill>
            <a:srgbClr val="231d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9" name=""/>
          <p:cNvSpPr/>
          <p:nvPr/>
        </p:nvSpPr>
        <p:spPr>
          <a:xfrm>
            <a:off x="4523760" y="7640640"/>
            <a:ext cx="22320" cy="11520"/>
          </a:xfrm>
          <a:custGeom>
            <a:avLst/>
            <a:gdLst/>
            <a:ahLst/>
            <a:rect l="0" t="0" r="r" b="b"/>
            <a:pathLst>
              <a:path w="62" h="32">
                <a:moveTo>
                  <a:pt x="0" y="13"/>
                </a:moveTo>
                <a:lnTo>
                  <a:pt x="14" y="32"/>
                </a:lnTo>
                <a:cubicBezTo>
                  <a:pt x="23" y="25"/>
                  <a:pt x="22" y="25"/>
                  <a:pt x="30" y="20"/>
                </a:cubicBezTo>
                <a:cubicBezTo>
                  <a:pt x="43" y="31"/>
                  <a:pt x="34" y="28"/>
                  <a:pt x="51" y="32"/>
                </a:cubicBezTo>
                <a:lnTo>
                  <a:pt x="62" y="15"/>
                </a:lnTo>
                <a:lnTo>
                  <a:pt x="46" y="0"/>
                </a:lnTo>
                <a:lnTo>
                  <a:pt x="30" y="12"/>
                </a:lnTo>
                <a:cubicBezTo>
                  <a:pt x="22" y="6"/>
                  <a:pt x="22" y="4"/>
                  <a:pt x="14" y="0"/>
                </a:cubicBezTo>
                <a:lnTo>
                  <a:pt x="0" y="13"/>
                </a:lnTo>
                <a:close/>
              </a:path>
            </a:pathLst>
          </a:custGeom>
          <a:solidFill>
            <a:srgbClr val="231d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0" name=""/>
          <p:cNvSpPr/>
          <p:nvPr/>
        </p:nvSpPr>
        <p:spPr>
          <a:xfrm>
            <a:off x="4329720" y="7635960"/>
            <a:ext cx="22680" cy="11520"/>
          </a:xfrm>
          <a:custGeom>
            <a:avLst/>
            <a:gdLst/>
            <a:ahLst/>
            <a:rect l="0" t="0" r="r" b="b"/>
            <a:pathLst>
              <a:path w="63" h="32">
                <a:moveTo>
                  <a:pt x="41" y="0"/>
                </a:moveTo>
                <a:cubicBezTo>
                  <a:pt x="38" y="6"/>
                  <a:pt x="38" y="6"/>
                  <a:pt x="34" y="11"/>
                </a:cubicBezTo>
                <a:cubicBezTo>
                  <a:pt x="21" y="6"/>
                  <a:pt x="28" y="5"/>
                  <a:pt x="14" y="1"/>
                </a:cubicBezTo>
                <a:lnTo>
                  <a:pt x="0" y="16"/>
                </a:lnTo>
                <a:lnTo>
                  <a:pt x="14" y="32"/>
                </a:lnTo>
                <a:cubicBezTo>
                  <a:pt x="29" y="25"/>
                  <a:pt x="18" y="25"/>
                  <a:pt x="35" y="21"/>
                </a:cubicBezTo>
                <a:cubicBezTo>
                  <a:pt x="43" y="28"/>
                  <a:pt x="39" y="27"/>
                  <a:pt x="49" y="31"/>
                </a:cubicBezTo>
                <a:lnTo>
                  <a:pt x="63" y="17"/>
                </a:lnTo>
                <a:cubicBezTo>
                  <a:pt x="59" y="11"/>
                  <a:pt x="64" y="13"/>
                  <a:pt x="55" y="6"/>
                </a:cubicBezTo>
                <a:cubicBezTo>
                  <a:pt x="45" y="-2"/>
                  <a:pt x="56" y="2"/>
                  <a:pt x="41" y="0"/>
                </a:cubicBezTo>
                <a:close/>
              </a:path>
            </a:pathLst>
          </a:custGeom>
          <a:solidFill>
            <a:srgbClr val="231d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1" name=""/>
          <p:cNvSpPr/>
          <p:nvPr/>
        </p:nvSpPr>
        <p:spPr>
          <a:xfrm>
            <a:off x="4292640" y="7694640"/>
            <a:ext cx="21600" cy="12240"/>
          </a:xfrm>
          <a:custGeom>
            <a:avLst/>
            <a:gdLst/>
            <a:ahLst/>
            <a:rect l="0" t="0" r="r" b="b"/>
            <a:pathLst>
              <a:path w="60" h="34">
                <a:moveTo>
                  <a:pt x="0" y="16"/>
                </a:moveTo>
                <a:cubicBezTo>
                  <a:pt x="5" y="21"/>
                  <a:pt x="1" y="25"/>
                  <a:pt x="16" y="34"/>
                </a:cubicBezTo>
                <a:cubicBezTo>
                  <a:pt x="23" y="28"/>
                  <a:pt x="23" y="27"/>
                  <a:pt x="32" y="22"/>
                </a:cubicBezTo>
                <a:lnTo>
                  <a:pt x="47" y="34"/>
                </a:lnTo>
                <a:cubicBezTo>
                  <a:pt x="54" y="27"/>
                  <a:pt x="54" y="26"/>
                  <a:pt x="60" y="20"/>
                </a:cubicBezTo>
                <a:cubicBezTo>
                  <a:pt x="55" y="9"/>
                  <a:pt x="56" y="11"/>
                  <a:pt x="46" y="0"/>
                </a:cubicBezTo>
                <a:lnTo>
                  <a:pt x="32" y="13"/>
                </a:lnTo>
                <a:cubicBezTo>
                  <a:pt x="17" y="6"/>
                  <a:pt x="28" y="7"/>
                  <a:pt x="12" y="3"/>
                </a:cubicBezTo>
                <a:lnTo>
                  <a:pt x="0" y="16"/>
                </a:lnTo>
                <a:close/>
              </a:path>
            </a:pathLst>
          </a:custGeom>
          <a:solidFill>
            <a:srgbClr val="221d4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2" name=""/>
          <p:cNvSpPr/>
          <p:nvPr/>
        </p:nvSpPr>
        <p:spPr>
          <a:xfrm>
            <a:off x="4034160" y="7638840"/>
            <a:ext cx="13320" cy="12960"/>
          </a:xfrm>
          <a:custGeom>
            <a:avLst/>
            <a:gdLst/>
            <a:ahLst/>
            <a:rect l="0" t="0" r="r" b="b"/>
            <a:pathLst>
              <a:path w="37" h="36">
                <a:moveTo>
                  <a:pt x="2" y="10"/>
                </a:moveTo>
                <a:lnTo>
                  <a:pt x="0" y="25"/>
                </a:lnTo>
                <a:cubicBezTo>
                  <a:pt x="13" y="32"/>
                  <a:pt x="8" y="32"/>
                  <a:pt x="24" y="36"/>
                </a:cubicBezTo>
                <a:lnTo>
                  <a:pt x="37" y="17"/>
                </a:lnTo>
                <a:cubicBezTo>
                  <a:pt x="24" y="2"/>
                  <a:pt x="29" y="3"/>
                  <a:pt x="11" y="0"/>
                </a:cubicBezTo>
                <a:cubicBezTo>
                  <a:pt x="10" y="5"/>
                  <a:pt x="13" y="2"/>
                  <a:pt x="8" y="6"/>
                </a:cubicBezTo>
                <a:cubicBezTo>
                  <a:pt x="4" y="12"/>
                  <a:pt x="6" y="8"/>
                  <a:pt x="2" y="10"/>
                </a:cubicBezTo>
                <a:close/>
              </a:path>
            </a:pathLst>
          </a:custGeom>
          <a:solidFill>
            <a:srgbClr val="231d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"/>
          <p:cNvSpPr/>
          <p:nvPr/>
        </p:nvSpPr>
        <p:spPr>
          <a:xfrm>
            <a:off x="4129560" y="7693920"/>
            <a:ext cx="12960" cy="13320"/>
          </a:xfrm>
          <a:custGeom>
            <a:avLst/>
            <a:gdLst/>
            <a:ahLst/>
            <a:rect l="0" t="0" r="r" b="b"/>
            <a:pathLst>
              <a:path w="36" h="37">
                <a:moveTo>
                  <a:pt x="0" y="26"/>
                </a:moveTo>
                <a:cubicBezTo>
                  <a:pt x="9" y="28"/>
                  <a:pt x="1" y="24"/>
                  <a:pt x="8" y="29"/>
                </a:cubicBezTo>
                <a:cubicBezTo>
                  <a:pt x="14" y="35"/>
                  <a:pt x="10" y="30"/>
                  <a:pt x="11" y="37"/>
                </a:cubicBezTo>
                <a:cubicBezTo>
                  <a:pt x="26" y="37"/>
                  <a:pt x="32" y="27"/>
                  <a:pt x="36" y="16"/>
                </a:cubicBezTo>
                <a:lnTo>
                  <a:pt x="18" y="0"/>
                </a:lnTo>
                <a:cubicBezTo>
                  <a:pt x="8" y="6"/>
                  <a:pt x="9" y="7"/>
                  <a:pt x="0" y="12"/>
                </a:cubicBezTo>
                <a:lnTo>
                  <a:pt x="0" y="26"/>
                </a:lnTo>
                <a:close/>
              </a:path>
            </a:pathLst>
          </a:custGeom>
          <a:solidFill>
            <a:srgbClr val="1c1a4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"/>
          <p:cNvSpPr/>
          <p:nvPr/>
        </p:nvSpPr>
        <p:spPr>
          <a:xfrm>
            <a:off x="4669560" y="7626600"/>
            <a:ext cx="11520" cy="10440"/>
          </a:xfrm>
          <a:custGeom>
            <a:avLst/>
            <a:gdLst/>
            <a:ahLst/>
            <a:rect l="0" t="0" r="r" b="b"/>
            <a:pathLst>
              <a:path w="32" h="29">
                <a:moveTo>
                  <a:pt x="21" y="29"/>
                </a:moveTo>
                <a:lnTo>
                  <a:pt x="32" y="15"/>
                </a:lnTo>
                <a:cubicBezTo>
                  <a:pt x="27" y="8"/>
                  <a:pt x="24" y="7"/>
                  <a:pt x="21" y="0"/>
                </a:cubicBezTo>
                <a:cubicBezTo>
                  <a:pt x="6" y="4"/>
                  <a:pt x="17" y="-2"/>
                  <a:pt x="8" y="5"/>
                </a:cubicBezTo>
                <a:cubicBezTo>
                  <a:pt x="-5" y="14"/>
                  <a:pt x="6" y="7"/>
                  <a:pt x="0" y="15"/>
                </a:cubicBezTo>
                <a:cubicBezTo>
                  <a:pt x="12" y="31"/>
                  <a:pt x="9" y="30"/>
                  <a:pt x="21" y="29"/>
                </a:cubicBezTo>
                <a:close/>
              </a:path>
            </a:pathLst>
          </a:custGeom>
          <a:solidFill>
            <a:srgbClr val="221d4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5" name=""/>
          <p:cNvSpPr/>
          <p:nvPr/>
        </p:nvSpPr>
        <p:spPr>
          <a:xfrm>
            <a:off x="4335120" y="7626600"/>
            <a:ext cx="11520" cy="11160"/>
          </a:xfrm>
          <a:custGeom>
            <a:avLst/>
            <a:gdLst/>
            <a:ahLst/>
            <a:rect l="0" t="0" r="r" b="b"/>
            <a:pathLst>
              <a:path w="32" h="31">
                <a:moveTo>
                  <a:pt x="26" y="26"/>
                </a:moveTo>
                <a:cubicBezTo>
                  <a:pt x="32" y="15"/>
                  <a:pt x="29" y="24"/>
                  <a:pt x="32" y="9"/>
                </a:cubicBezTo>
                <a:cubicBezTo>
                  <a:pt x="23" y="6"/>
                  <a:pt x="23" y="4"/>
                  <a:pt x="15" y="0"/>
                </a:cubicBezTo>
                <a:lnTo>
                  <a:pt x="0" y="15"/>
                </a:lnTo>
                <a:lnTo>
                  <a:pt x="16" y="31"/>
                </a:lnTo>
                <a:cubicBezTo>
                  <a:pt x="22" y="28"/>
                  <a:pt x="18" y="31"/>
                  <a:pt x="26" y="26"/>
                </a:cubicBezTo>
                <a:close/>
              </a:path>
            </a:pathLst>
          </a:custGeom>
          <a:solidFill>
            <a:srgbClr val="231d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6" name=""/>
          <p:cNvSpPr/>
          <p:nvPr/>
        </p:nvSpPr>
        <p:spPr>
          <a:xfrm>
            <a:off x="4470120" y="7702560"/>
            <a:ext cx="11880" cy="11520"/>
          </a:xfrm>
          <a:custGeom>
            <a:avLst/>
            <a:gdLst/>
            <a:ahLst/>
            <a:rect l="0" t="0" r="r" b="b"/>
            <a:pathLst>
              <a:path w="33" h="32">
                <a:moveTo>
                  <a:pt x="17" y="32"/>
                </a:moveTo>
                <a:lnTo>
                  <a:pt x="33" y="16"/>
                </a:lnTo>
                <a:lnTo>
                  <a:pt x="16" y="0"/>
                </a:lnTo>
                <a:lnTo>
                  <a:pt x="0" y="17"/>
                </a:lnTo>
                <a:lnTo>
                  <a:pt x="17" y="32"/>
                </a:lnTo>
                <a:close/>
              </a:path>
            </a:pathLst>
          </a:custGeom>
          <a:solidFill>
            <a:srgbClr val="221d4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7" name=""/>
          <p:cNvSpPr/>
          <p:nvPr/>
        </p:nvSpPr>
        <p:spPr>
          <a:xfrm>
            <a:off x="12600" y="9302400"/>
            <a:ext cx="7560360" cy="838080"/>
          </a:xfrm>
          <a:custGeom>
            <a:avLst/>
            <a:gdLst/>
            <a:ahLst/>
            <a:rect l="0" t="0" r="r" b="b"/>
            <a:pathLst>
              <a:path w="21001" h="2328">
                <a:moveTo>
                  <a:pt x="21001" y="0"/>
                </a:moveTo>
                <a:lnTo>
                  <a:pt x="21001" y="2328"/>
                </a:lnTo>
                <a:lnTo>
                  <a:pt x="0" y="2328"/>
                </a:lnTo>
                <a:lnTo>
                  <a:pt x="0" y="0"/>
                </a:lnTo>
                <a:cubicBezTo>
                  <a:pt x="0" y="144"/>
                  <a:pt x="117" y="261"/>
                  <a:pt x="261" y="261"/>
                </a:cubicBezTo>
                <a:lnTo>
                  <a:pt x="20739" y="261"/>
                </a:lnTo>
                <a:cubicBezTo>
                  <a:pt x="20883" y="261"/>
                  <a:pt x="21001" y="144"/>
                  <a:pt x="21001" y="0"/>
                </a:cubicBezTo>
                <a:close/>
              </a:path>
            </a:pathLst>
          </a:custGeom>
          <a:solidFill>
            <a:srgbClr val="00336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"/>
          <p:cNvSpPr/>
          <p:nvPr/>
        </p:nvSpPr>
        <p:spPr>
          <a:xfrm>
            <a:off x="779040" y="9621720"/>
            <a:ext cx="261360" cy="332640"/>
          </a:xfrm>
          <a:custGeom>
            <a:avLst/>
            <a:gdLst/>
            <a:ahLst/>
            <a:rect l="0" t="0" r="r" b="b"/>
            <a:pathLst>
              <a:path w="726" h="924">
                <a:moveTo>
                  <a:pt x="634" y="319"/>
                </a:moveTo>
                <a:cubicBezTo>
                  <a:pt x="663" y="352"/>
                  <a:pt x="686" y="391"/>
                  <a:pt x="702" y="433"/>
                </a:cubicBezTo>
                <a:cubicBezTo>
                  <a:pt x="718" y="472"/>
                  <a:pt x="726" y="516"/>
                  <a:pt x="726" y="561"/>
                </a:cubicBezTo>
                <a:cubicBezTo>
                  <a:pt x="726" y="661"/>
                  <a:pt x="685" y="752"/>
                  <a:pt x="620" y="817"/>
                </a:cubicBezTo>
                <a:cubicBezTo>
                  <a:pt x="554" y="883"/>
                  <a:pt x="463" y="924"/>
                  <a:pt x="362" y="924"/>
                </a:cubicBezTo>
                <a:cubicBezTo>
                  <a:pt x="262" y="924"/>
                  <a:pt x="171" y="883"/>
                  <a:pt x="106" y="817"/>
                </a:cubicBezTo>
                <a:cubicBezTo>
                  <a:pt x="59" y="770"/>
                  <a:pt x="24" y="710"/>
                  <a:pt x="9" y="643"/>
                </a:cubicBezTo>
                <a:lnTo>
                  <a:pt x="73" y="567"/>
                </a:lnTo>
                <a:cubicBezTo>
                  <a:pt x="75" y="645"/>
                  <a:pt x="107" y="714"/>
                  <a:pt x="158" y="765"/>
                </a:cubicBezTo>
                <a:cubicBezTo>
                  <a:pt x="210" y="817"/>
                  <a:pt x="282" y="850"/>
                  <a:pt x="362" y="850"/>
                </a:cubicBezTo>
                <a:cubicBezTo>
                  <a:pt x="443" y="850"/>
                  <a:pt x="515" y="817"/>
                  <a:pt x="568" y="765"/>
                </a:cubicBezTo>
                <a:cubicBezTo>
                  <a:pt x="620" y="713"/>
                  <a:pt x="652" y="641"/>
                  <a:pt x="652" y="561"/>
                </a:cubicBezTo>
                <a:cubicBezTo>
                  <a:pt x="652" y="525"/>
                  <a:pt x="646" y="491"/>
                  <a:pt x="634" y="459"/>
                </a:cubicBezTo>
                <a:cubicBezTo>
                  <a:pt x="621" y="425"/>
                  <a:pt x="602" y="394"/>
                  <a:pt x="578" y="366"/>
                </a:cubicBezTo>
                <a:lnTo>
                  <a:pt x="411" y="170"/>
                </a:lnTo>
                <a:lnTo>
                  <a:pt x="460" y="113"/>
                </a:lnTo>
                <a:lnTo>
                  <a:pt x="634" y="319"/>
                </a:lnTo>
                <a:moveTo>
                  <a:pt x="0" y="540"/>
                </a:moveTo>
                <a:cubicBezTo>
                  <a:pt x="2" y="503"/>
                  <a:pt x="10" y="467"/>
                  <a:pt x="23" y="433"/>
                </a:cubicBezTo>
                <a:cubicBezTo>
                  <a:pt x="39" y="392"/>
                  <a:pt x="62" y="354"/>
                  <a:pt x="90" y="320"/>
                </a:cubicBezTo>
                <a:lnTo>
                  <a:pt x="362" y="0"/>
                </a:lnTo>
                <a:lnTo>
                  <a:pt x="411" y="57"/>
                </a:lnTo>
                <a:lnTo>
                  <a:pt x="362" y="114"/>
                </a:lnTo>
                <a:lnTo>
                  <a:pt x="146" y="368"/>
                </a:lnTo>
                <a:lnTo>
                  <a:pt x="0" y="54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9" name=""/>
          <p:cNvSpPr/>
          <p:nvPr/>
        </p:nvSpPr>
        <p:spPr>
          <a:xfrm>
            <a:off x="1096560" y="9669600"/>
            <a:ext cx="1127880" cy="154080"/>
          </a:xfrm>
          <a:custGeom>
            <a:avLst/>
            <a:gdLst/>
            <a:ahLst/>
            <a:rect l="0" t="0" r="r" b="b"/>
            <a:pathLst>
              <a:path w="3133" h="428">
                <a:moveTo>
                  <a:pt x="0" y="422"/>
                </a:moveTo>
                <a:lnTo>
                  <a:pt x="84" y="422"/>
                </a:lnTo>
                <a:lnTo>
                  <a:pt x="84" y="267"/>
                </a:lnTo>
                <a:cubicBezTo>
                  <a:pt x="92" y="269"/>
                  <a:pt x="103" y="269"/>
                  <a:pt x="115" y="269"/>
                </a:cubicBezTo>
                <a:cubicBezTo>
                  <a:pt x="180" y="269"/>
                  <a:pt x="280" y="244"/>
                  <a:pt x="280" y="129"/>
                </a:cubicBezTo>
                <a:cubicBezTo>
                  <a:pt x="280" y="91"/>
                  <a:pt x="264" y="57"/>
                  <a:pt x="238" y="36"/>
                </a:cubicBezTo>
                <a:cubicBezTo>
                  <a:pt x="210" y="14"/>
                  <a:pt x="169" y="3"/>
                  <a:pt x="113" y="3"/>
                </a:cubicBezTo>
                <a:cubicBezTo>
                  <a:pt x="65" y="3"/>
                  <a:pt x="27" y="7"/>
                  <a:pt x="0" y="12"/>
                </a:cubicBezTo>
                <a:lnTo>
                  <a:pt x="0" y="422"/>
                </a:lnTo>
                <a:moveTo>
                  <a:pt x="84" y="69"/>
                </a:moveTo>
                <a:cubicBezTo>
                  <a:pt x="91" y="67"/>
                  <a:pt x="103" y="65"/>
                  <a:pt x="120" y="65"/>
                </a:cubicBezTo>
                <a:cubicBezTo>
                  <a:pt x="167" y="65"/>
                  <a:pt x="197" y="89"/>
                  <a:pt x="197" y="133"/>
                </a:cubicBezTo>
                <a:cubicBezTo>
                  <a:pt x="197" y="178"/>
                  <a:pt x="166" y="207"/>
                  <a:pt x="113" y="207"/>
                </a:cubicBezTo>
                <a:cubicBezTo>
                  <a:pt x="101" y="207"/>
                  <a:pt x="92" y="206"/>
                  <a:pt x="84" y="204"/>
                </a:cubicBezTo>
                <a:lnTo>
                  <a:pt x="84" y="69"/>
                </a:lnTo>
                <a:moveTo>
                  <a:pt x="587" y="355"/>
                </a:moveTo>
                <a:lnTo>
                  <a:pt x="426" y="355"/>
                </a:lnTo>
                <a:lnTo>
                  <a:pt x="426" y="240"/>
                </a:lnTo>
                <a:lnTo>
                  <a:pt x="569" y="240"/>
                </a:lnTo>
                <a:lnTo>
                  <a:pt x="569" y="174"/>
                </a:lnTo>
                <a:lnTo>
                  <a:pt x="426" y="174"/>
                </a:lnTo>
                <a:lnTo>
                  <a:pt x="426" y="73"/>
                </a:lnTo>
                <a:lnTo>
                  <a:pt x="578" y="73"/>
                </a:lnTo>
                <a:lnTo>
                  <a:pt x="578" y="7"/>
                </a:lnTo>
                <a:lnTo>
                  <a:pt x="342" y="7"/>
                </a:lnTo>
                <a:lnTo>
                  <a:pt x="342" y="422"/>
                </a:lnTo>
                <a:lnTo>
                  <a:pt x="587" y="422"/>
                </a:lnTo>
                <a:lnTo>
                  <a:pt x="587" y="355"/>
                </a:lnTo>
                <a:moveTo>
                  <a:pt x="917" y="7"/>
                </a:moveTo>
                <a:lnTo>
                  <a:pt x="616" y="7"/>
                </a:lnTo>
                <a:lnTo>
                  <a:pt x="616" y="76"/>
                </a:lnTo>
                <a:lnTo>
                  <a:pt x="724" y="76"/>
                </a:lnTo>
                <a:lnTo>
                  <a:pt x="724" y="422"/>
                </a:lnTo>
                <a:lnTo>
                  <a:pt x="808" y="422"/>
                </a:lnTo>
                <a:lnTo>
                  <a:pt x="808" y="76"/>
                </a:lnTo>
                <a:lnTo>
                  <a:pt x="917" y="76"/>
                </a:lnTo>
                <a:lnTo>
                  <a:pt x="917" y="7"/>
                </a:lnTo>
                <a:moveTo>
                  <a:pt x="1171" y="225"/>
                </a:moveTo>
                <a:cubicBezTo>
                  <a:pt x="1212" y="210"/>
                  <a:pt x="1246" y="172"/>
                  <a:pt x="1246" y="121"/>
                </a:cubicBezTo>
                <a:cubicBezTo>
                  <a:pt x="1246" y="10"/>
                  <a:pt x="1134" y="3"/>
                  <a:pt x="1079" y="3"/>
                </a:cubicBezTo>
                <a:cubicBezTo>
                  <a:pt x="1036" y="3"/>
                  <a:pt x="995" y="7"/>
                  <a:pt x="966" y="12"/>
                </a:cubicBezTo>
                <a:lnTo>
                  <a:pt x="966" y="422"/>
                </a:lnTo>
                <a:lnTo>
                  <a:pt x="1050" y="422"/>
                </a:lnTo>
                <a:lnTo>
                  <a:pt x="1050" y="254"/>
                </a:lnTo>
                <a:lnTo>
                  <a:pt x="1078" y="254"/>
                </a:lnTo>
                <a:cubicBezTo>
                  <a:pt x="1118" y="254"/>
                  <a:pt x="1136" y="271"/>
                  <a:pt x="1147" y="324"/>
                </a:cubicBezTo>
                <a:cubicBezTo>
                  <a:pt x="1158" y="374"/>
                  <a:pt x="1168" y="410"/>
                  <a:pt x="1175" y="422"/>
                </a:cubicBezTo>
                <a:lnTo>
                  <a:pt x="1261" y="422"/>
                </a:lnTo>
                <a:cubicBezTo>
                  <a:pt x="1253" y="406"/>
                  <a:pt x="1241" y="357"/>
                  <a:pt x="1229" y="308"/>
                </a:cubicBezTo>
                <a:cubicBezTo>
                  <a:pt x="1218" y="266"/>
                  <a:pt x="1201" y="238"/>
                  <a:pt x="1171" y="226"/>
                </a:cubicBezTo>
                <a:lnTo>
                  <a:pt x="1171" y="225"/>
                </a:lnTo>
                <a:moveTo>
                  <a:pt x="1050" y="195"/>
                </a:moveTo>
                <a:lnTo>
                  <a:pt x="1050" y="68"/>
                </a:lnTo>
                <a:cubicBezTo>
                  <a:pt x="1057" y="65"/>
                  <a:pt x="1070" y="64"/>
                  <a:pt x="1089" y="64"/>
                </a:cubicBezTo>
                <a:cubicBezTo>
                  <a:pt x="1119" y="64"/>
                  <a:pt x="1162" y="75"/>
                  <a:pt x="1162" y="128"/>
                </a:cubicBezTo>
                <a:cubicBezTo>
                  <a:pt x="1162" y="167"/>
                  <a:pt x="1132" y="195"/>
                  <a:pt x="1085" y="195"/>
                </a:cubicBezTo>
                <a:lnTo>
                  <a:pt x="1050" y="195"/>
                </a:lnTo>
                <a:moveTo>
                  <a:pt x="1481" y="0"/>
                </a:moveTo>
                <a:cubicBezTo>
                  <a:pt x="1367" y="0"/>
                  <a:pt x="1294" y="91"/>
                  <a:pt x="1294" y="216"/>
                </a:cubicBezTo>
                <a:cubicBezTo>
                  <a:pt x="1294" y="336"/>
                  <a:pt x="1360" y="428"/>
                  <a:pt x="1475" y="428"/>
                </a:cubicBezTo>
                <a:cubicBezTo>
                  <a:pt x="1584" y="428"/>
                  <a:pt x="1663" y="354"/>
                  <a:pt x="1663" y="210"/>
                </a:cubicBezTo>
                <a:cubicBezTo>
                  <a:pt x="1663" y="98"/>
                  <a:pt x="1602" y="0"/>
                  <a:pt x="1481" y="0"/>
                </a:cubicBezTo>
                <a:moveTo>
                  <a:pt x="1479" y="65"/>
                </a:moveTo>
                <a:cubicBezTo>
                  <a:pt x="1543" y="65"/>
                  <a:pt x="1573" y="136"/>
                  <a:pt x="1573" y="213"/>
                </a:cubicBezTo>
                <a:cubicBezTo>
                  <a:pt x="1573" y="297"/>
                  <a:pt x="1541" y="363"/>
                  <a:pt x="1478" y="363"/>
                </a:cubicBezTo>
                <a:cubicBezTo>
                  <a:pt x="1416" y="363"/>
                  <a:pt x="1383" y="296"/>
                  <a:pt x="1383" y="215"/>
                </a:cubicBezTo>
                <a:cubicBezTo>
                  <a:pt x="1383" y="138"/>
                  <a:pt x="1413" y="65"/>
                  <a:pt x="1479" y="65"/>
                </a:cubicBezTo>
                <a:moveTo>
                  <a:pt x="1727" y="420"/>
                </a:moveTo>
                <a:cubicBezTo>
                  <a:pt x="1749" y="423"/>
                  <a:pt x="1782" y="426"/>
                  <a:pt x="1822" y="426"/>
                </a:cubicBezTo>
                <a:cubicBezTo>
                  <a:pt x="1899" y="426"/>
                  <a:pt x="1959" y="409"/>
                  <a:pt x="1999" y="375"/>
                </a:cubicBezTo>
                <a:cubicBezTo>
                  <a:pt x="2033" y="347"/>
                  <a:pt x="2065" y="295"/>
                  <a:pt x="2065" y="206"/>
                </a:cubicBezTo>
                <a:cubicBezTo>
                  <a:pt x="2065" y="130"/>
                  <a:pt x="2041" y="79"/>
                  <a:pt x="1999" y="47"/>
                </a:cubicBezTo>
                <a:cubicBezTo>
                  <a:pt x="1963" y="18"/>
                  <a:pt x="1913" y="3"/>
                  <a:pt x="1840" y="3"/>
                </a:cubicBezTo>
                <a:cubicBezTo>
                  <a:pt x="1798" y="3"/>
                  <a:pt x="1758" y="7"/>
                  <a:pt x="1727" y="12"/>
                </a:cubicBezTo>
                <a:lnTo>
                  <a:pt x="1727" y="420"/>
                </a:lnTo>
                <a:moveTo>
                  <a:pt x="1811" y="69"/>
                </a:moveTo>
                <a:cubicBezTo>
                  <a:pt x="1820" y="68"/>
                  <a:pt x="1833" y="66"/>
                  <a:pt x="1851" y="66"/>
                </a:cubicBezTo>
                <a:cubicBezTo>
                  <a:pt x="1929" y="66"/>
                  <a:pt x="1977" y="112"/>
                  <a:pt x="1977" y="207"/>
                </a:cubicBezTo>
                <a:cubicBezTo>
                  <a:pt x="1977" y="316"/>
                  <a:pt x="1924" y="363"/>
                  <a:pt x="1843" y="362"/>
                </a:cubicBezTo>
                <a:cubicBezTo>
                  <a:pt x="1832" y="362"/>
                  <a:pt x="1819" y="362"/>
                  <a:pt x="1811" y="361"/>
                </a:cubicBezTo>
                <a:lnTo>
                  <a:pt x="1811" y="69"/>
                </a:lnTo>
                <a:moveTo>
                  <a:pt x="2443" y="7"/>
                </a:moveTo>
                <a:lnTo>
                  <a:pt x="2358" y="7"/>
                </a:lnTo>
                <a:lnTo>
                  <a:pt x="2358" y="258"/>
                </a:lnTo>
                <a:cubicBezTo>
                  <a:pt x="2358" y="332"/>
                  <a:pt x="2330" y="362"/>
                  <a:pt x="2285" y="362"/>
                </a:cubicBezTo>
                <a:cubicBezTo>
                  <a:pt x="2241" y="362"/>
                  <a:pt x="2212" y="331"/>
                  <a:pt x="2212" y="258"/>
                </a:cubicBezTo>
                <a:lnTo>
                  <a:pt x="2212" y="7"/>
                </a:lnTo>
                <a:lnTo>
                  <a:pt x="2128" y="7"/>
                </a:lnTo>
                <a:lnTo>
                  <a:pt x="2128" y="251"/>
                </a:lnTo>
                <a:cubicBezTo>
                  <a:pt x="2128" y="373"/>
                  <a:pt x="2184" y="428"/>
                  <a:pt x="2282" y="428"/>
                </a:cubicBezTo>
                <a:cubicBezTo>
                  <a:pt x="2382" y="428"/>
                  <a:pt x="2443" y="371"/>
                  <a:pt x="2443" y="250"/>
                </a:cubicBezTo>
                <a:lnTo>
                  <a:pt x="2443" y="7"/>
                </a:lnTo>
                <a:moveTo>
                  <a:pt x="2795" y="348"/>
                </a:moveTo>
                <a:cubicBezTo>
                  <a:pt x="2777" y="355"/>
                  <a:pt x="2750" y="360"/>
                  <a:pt x="2723" y="360"/>
                </a:cubicBezTo>
                <a:cubicBezTo>
                  <a:pt x="2644" y="360"/>
                  <a:pt x="2593" y="309"/>
                  <a:pt x="2593" y="216"/>
                </a:cubicBezTo>
                <a:cubicBezTo>
                  <a:pt x="2593" y="114"/>
                  <a:pt x="2652" y="68"/>
                  <a:pt x="2724" y="68"/>
                </a:cubicBezTo>
                <a:cubicBezTo>
                  <a:pt x="2754" y="68"/>
                  <a:pt x="2777" y="74"/>
                  <a:pt x="2794" y="81"/>
                </a:cubicBezTo>
                <a:lnTo>
                  <a:pt x="2811" y="16"/>
                </a:lnTo>
                <a:cubicBezTo>
                  <a:pt x="2798" y="10"/>
                  <a:pt x="2767" y="1"/>
                  <a:pt x="2720" y="1"/>
                </a:cubicBezTo>
                <a:cubicBezTo>
                  <a:pt x="2604" y="1"/>
                  <a:pt x="2505" y="74"/>
                  <a:pt x="2505" y="220"/>
                </a:cubicBezTo>
                <a:cubicBezTo>
                  <a:pt x="2505" y="343"/>
                  <a:pt x="2578" y="428"/>
                  <a:pt x="2710" y="428"/>
                </a:cubicBezTo>
                <a:cubicBezTo>
                  <a:pt x="2755" y="428"/>
                  <a:pt x="2790" y="419"/>
                  <a:pt x="2807" y="412"/>
                </a:cubicBezTo>
                <a:lnTo>
                  <a:pt x="2795" y="348"/>
                </a:lnTo>
                <a:moveTo>
                  <a:pt x="3133" y="7"/>
                </a:moveTo>
                <a:lnTo>
                  <a:pt x="2833" y="7"/>
                </a:lnTo>
                <a:lnTo>
                  <a:pt x="2833" y="76"/>
                </a:lnTo>
                <a:lnTo>
                  <a:pt x="2940" y="76"/>
                </a:lnTo>
                <a:lnTo>
                  <a:pt x="2940" y="422"/>
                </a:lnTo>
                <a:lnTo>
                  <a:pt x="3025" y="422"/>
                </a:lnTo>
                <a:lnTo>
                  <a:pt x="3025" y="76"/>
                </a:lnTo>
                <a:lnTo>
                  <a:pt x="3133" y="76"/>
                </a:lnTo>
                <a:lnTo>
                  <a:pt x="3133" y="7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"/>
          <p:cNvSpPr/>
          <p:nvPr/>
        </p:nvSpPr>
        <p:spPr>
          <a:xfrm>
            <a:off x="1091520" y="9864720"/>
            <a:ext cx="1011960" cy="90720"/>
          </a:xfrm>
          <a:custGeom>
            <a:avLst/>
            <a:gdLst/>
            <a:ahLst/>
            <a:rect l="0" t="0" r="r" b="b"/>
            <a:pathLst>
              <a:path w="2811" h="252">
                <a:moveTo>
                  <a:pt x="0" y="194"/>
                </a:moveTo>
                <a:lnTo>
                  <a:pt x="28" y="194"/>
                </a:lnTo>
                <a:lnTo>
                  <a:pt x="28" y="121"/>
                </a:lnTo>
                <a:cubicBezTo>
                  <a:pt x="32" y="122"/>
                  <a:pt x="38" y="123"/>
                  <a:pt x="43" y="123"/>
                </a:cubicBezTo>
                <a:cubicBezTo>
                  <a:pt x="77" y="123"/>
                  <a:pt x="112" y="107"/>
                  <a:pt x="112" y="62"/>
                </a:cubicBezTo>
                <a:cubicBezTo>
                  <a:pt x="112" y="45"/>
                  <a:pt x="106" y="31"/>
                  <a:pt x="96" y="22"/>
                </a:cubicBezTo>
                <a:cubicBezTo>
                  <a:pt x="85" y="12"/>
                  <a:pt x="68" y="8"/>
                  <a:pt x="45" y="8"/>
                </a:cubicBezTo>
                <a:cubicBezTo>
                  <a:pt x="26" y="8"/>
                  <a:pt x="11" y="9"/>
                  <a:pt x="0" y="11"/>
                </a:cubicBezTo>
                <a:lnTo>
                  <a:pt x="0" y="194"/>
                </a:lnTo>
                <a:moveTo>
                  <a:pt x="28" y="31"/>
                </a:moveTo>
                <a:cubicBezTo>
                  <a:pt x="31" y="31"/>
                  <a:pt x="38" y="30"/>
                  <a:pt x="46" y="30"/>
                </a:cubicBezTo>
                <a:cubicBezTo>
                  <a:pt x="69" y="30"/>
                  <a:pt x="84" y="41"/>
                  <a:pt x="84" y="63"/>
                </a:cubicBezTo>
                <a:cubicBezTo>
                  <a:pt x="84" y="87"/>
                  <a:pt x="69" y="100"/>
                  <a:pt x="43" y="100"/>
                </a:cubicBezTo>
                <a:cubicBezTo>
                  <a:pt x="37" y="100"/>
                  <a:pt x="32" y="100"/>
                  <a:pt x="28" y="99"/>
                </a:cubicBezTo>
                <a:lnTo>
                  <a:pt x="28" y="31"/>
                </a:lnTo>
                <a:moveTo>
                  <a:pt x="233" y="169"/>
                </a:moveTo>
                <a:cubicBezTo>
                  <a:pt x="224" y="172"/>
                  <a:pt x="214" y="175"/>
                  <a:pt x="199" y="175"/>
                </a:cubicBezTo>
                <a:cubicBezTo>
                  <a:pt x="178" y="175"/>
                  <a:pt x="159" y="164"/>
                  <a:pt x="159" y="134"/>
                </a:cubicBezTo>
                <a:lnTo>
                  <a:pt x="243" y="134"/>
                </a:lnTo>
                <a:cubicBezTo>
                  <a:pt x="244" y="130"/>
                  <a:pt x="244" y="126"/>
                  <a:pt x="244" y="122"/>
                </a:cubicBezTo>
                <a:cubicBezTo>
                  <a:pt x="244" y="89"/>
                  <a:pt x="229" y="58"/>
                  <a:pt x="191" y="58"/>
                </a:cubicBezTo>
                <a:cubicBezTo>
                  <a:pt x="154" y="58"/>
                  <a:pt x="132" y="90"/>
                  <a:pt x="132" y="129"/>
                </a:cubicBezTo>
                <a:cubicBezTo>
                  <a:pt x="132" y="170"/>
                  <a:pt x="155" y="197"/>
                  <a:pt x="195" y="197"/>
                </a:cubicBezTo>
                <a:cubicBezTo>
                  <a:pt x="213" y="197"/>
                  <a:pt x="228" y="193"/>
                  <a:pt x="237" y="189"/>
                </a:cubicBezTo>
                <a:lnTo>
                  <a:pt x="233" y="169"/>
                </a:lnTo>
                <a:moveTo>
                  <a:pt x="159" y="114"/>
                </a:moveTo>
                <a:cubicBezTo>
                  <a:pt x="160" y="98"/>
                  <a:pt x="169" y="78"/>
                  <a:pt x="190" y="78"/>
                </a:cubicBezTo>
                <a:cubicBezTo>
                  <a:pt x="211" y="78"/>
                  <a:pt x="218" y="98"/>
                  <a:pt x="217" y="114"/>
                </a:cubicBezTo>
                <a:lnTo>
                  <a:pt x="159" y="114"/>
                </a:lnTo>
                <a:moveTo>
                  <a:pt x="277" y="61"/>
                </a:moveTo>
                <a:lnTo>
                  <a:pt x="258" y="61"/>
                </a:lnTo>
                <a:lnTo>
                  <a:pt x="258" y="82"/>
                </a:lnTo>
                <a:lnTo>
                  <a:pt x="277" y="82"/>
                </a:lnTo>
                <a:lnTo>
                  <a:pt x="277" y="151"/>
                </a:lnTo>
                <a:cubicBezTo>
                  <a:pt x="277" y="168"/>
                  <a:pt x="280" y="179"/>
                  <a:pt x="286" y="186"/>
                </a:cubicBezTo>
                <a:cubicBezTo>
                  <a:pt x="292" y="193"/>
                  <a:pt x="302" y="197"/>
                  <a:pt x="313" y="197"/>
                </a:cubicBezTo>
                <a:cubicBezTo>
                  <a:pt x="322" y="197"/>
                  <a:pt x="330" y="195"/>
                  <a:pt x="335" y="193"/>
                </a:cubicBezTo>
                <a:lnTo>
                  <a:pt x="334" y="172"/>
                </a:lnTo>
                <a:cubicBezTo>
                  <a:pt x="330" y="173"/>
                  <a:pt x="327" y="174"/>
                  <a:pt x="321" y="174"/>
                </a:cubicBezTo>
                <a:cubicBezTo>
                  <a:pt x="309" y="174"/>
                  <a:pt x="304" y="166"/>
                  <a:pt x="304" y="149"/>
                </a:cubicBezTo>
                <a:lnTo>
                  <a:pt x="304" y="82"/>
                </a:lnTo>
                <a:lnTo>
                  <a:pt x="336" y="82"/>
                </a:lnTo>
                <a:lnTo>
                  <a:pt x="336" y="61"/>
                </a:lnTo>
                <a:lnTo>
                  <a:pt x="304" y="61"/>
                </a:lnTo>
                <a:lnTo>
                  <a:pt x="304" y="28"/>
                </a:lnTo>
                <a:lnTo>
                  <a:pt x="277" y="37"/>
                </a:lnTo>
                <a:lnTo>
                  <a:pt x="277" y="61"/>
                </a:lnTo>
                <a:moveTo>
                  <a:pt x="427" y="59"/>
                </a:moveTo>
                <a:cubicBezTo>
                  <a:pt x="425" y="58"/>
                  <a:pt x="423" y="58"/>
                  <a:pt x="420" y="58"/>
                </a:cubicBezTo>
                <a:cubicBezTo>
                  <a:pt x="406" y="58"/>
                  <a:pt x="392" y="68"/>
                  <a:pt x="386" y="85"/>
                </a:cubicBezTo>
                <a:lnTo>
                  <a:pt x="385" y="85"/>
                </a:lnTo>
                <a:lnTo>
                  <a:pt x="384" y="61"/>
                </a:lnTo>
                <a:lnTo>
                  <a:pt x="359" y="61"/>
                </a:lnTo>
                <a:cubicBezTo>
                  <a:pt x="360" y="73"/>
                  <a:pt x="360" y="86"/>
                  <a:pt x="360" y="101"/>
                </a:cubicBezTo>
                <a:lnTo>
                  <a:pt x="360" y="194"/>
                </a:lnTo>
                <a:lnTo>
                  <a:pt x="388" y="194"/>
                </a:lnTo>
                <a:lnTo>
                  <a:pt x="388" y="123"/>
                </a:lnTo>
                <a:cubicBezTo>
                  <a:pt x="388" y="100"/>
                  <a:pt x="400" y="85"/>
                  <a:pt x="419" y="85"/>
                </a:cubicBezTo>
                <a:cubicBezTo>
                  <a:pt x="422" y="85"/>
                  <a:pt x="425" y="85"/>
                  <a:pt x="427" y="85"/>
                </a:cubicBezTo>
                <a:lnTo>
                  <a:pt x="427" y="59"/>
                </a:lnTo>
                <a:moveTo>
                  <a:pt x="503" y="58"/>
                </a:moveTo>
                <a:cubicBezTo>
                  <a:pt x="468" y="58"/>
                  <a:pt x="440" y="83"/>
                  <a:pt x="440" y="128"/>
                </a:cubicBezTo>
                <a:cubicBezTo>
                  <a:pt x="440" y="171"/>
                  <a:pt x="467" y="197"/>
                  <a:pt x="501" y="197"/>
                </a:cubicBezTo>
                <a:cubicBezTo>
                  <a:pt x="531" y="197"/>
                  <a:pt x="564" y="176"/>
                  <a:pt x="564" y="126"/>
                </a:cubicBezTo>
                <a:cubicBezTo>
                  <a:pt x="564" y="85"/>
                  <a:pt x="540" y="58"/>
                  <a:pt x="503" y="58"/>
                </a:cubicBezTo>
                <a:moveTo>
                  <a:pt x="535" y="127"/>
                </a:moveTo>
                <a:cubicBezTo>
                  <a:pt x="535" y="154"/>
                  <a:pt x="522" y="176"/>
                  <a:pt x="502" y="176"/>
                </a:cubicBezTo>
                <a:cubicBezTo>
                  <a:pt x="481" y="176"/>
                  <a:pt x="469" y="154"/>
                  <a:pt x="469" y="127"/>
                </a:cubicBezTo>
                <a:cubicBezTo>
                  <a:pt x="469" y="104"/>
                  <a:pt x="478" y="79"/>
                  <a:pt x="502" y="79"/>
                </a:cubicBezTo>
                <a:cubicBezTo>
                  <a:pt x="526" y="79"/>
                  <a:pt x="535" y="105"/>
                  <a:pt x="535" y="127"/>
                </a:cubicBezTo>
                <a:moveTo>
                  <a:pt x="677" y="169"/>
                </a:moveTo>
                <a:cubicBezTo>
                  <a:pt x="671" y="171"/>
                  <a:pt x="663" y="174"/>
                  <a:pt x="652" y="174"/>
                </a:cubicBezTo>
                <a:cubicBezTo>
                  <a:pt x="629" y="174"/>
                  <a:pt x="612" y="157"/>
                  <a:pt x="612" y="127"/>
                </a:cubicBezTo>
                <a:cubicBezTo>
                  <a:pt x="612" y="101"/>
                  <a:pt x="626" y="80"/>
                  <a:pt x="652" y="80"/>
                </a:cubicBezTo>
                <a:cubicBezTo>
                  <a:pt x="664" y="80"/>
                  <a:pt x="671" y="83"/>
                  <a:pt x="676" y="85"/>
                </a:cubicBezTo>
                <a:lnTo>
                  <a:pt x="682" y="64"/>
                </a:lnTo>
                <a:cubicBezTo>
                  <a:pt x="676" y="61"/>
                  <a:pt x="665" y="58"/>
                  <a:pt x="652" y="58"/>
                </a:cubicBezTo>
                <a:cubicBezTo>
                  <a:pt x="609" y="58"/>
                  <a:pt x="583" y="88"/>
                  <a:pt x="583" y="129"/>
                </a:cubicBezTo>
                <a:cubicBezTo>
                  <a:pt x="583" y="170"/>
                  <a:pt x="608" y="197"/>
                  <a:pt x="647" y="197"/>
                </a:cubicBezTo>
                <a:cubicBezTo>
                  <a:pt x="662" y="197"/>
                  <a:pt x="675" y="193"/>
                  <a:pt x="681" y="190"/>
                </a:cubicBezTo>
                <a:lnTo>
                  <a:pt x="677" y="169"/>
                </a:lnTo>
                <a:moveTo>
                  <a:pt x="816" y="113"/>
                </a:moveTo>
                <a:cubicBezTo>
                  <a:pt x="816" y="71"/>
                  <a:pt x="793" y="58"/>
                  <a:pt x="773" y="58"/>
                </a:cubicBezTo>
                <a:cubicBezTo>
                  <a:pt x="758" y="58"/>
                  <a:pt x="743" y="65"/>
                  <a:pt x="735" y="79"/>
                </a:cubicBezTo>
                <a:lnTo>
                  <a:pt x="734" y="79"/>
                </a:lnTo>
                <a:lnTo>
                  <a:pt x="734" y="0"/>
                </a:lnTo>
                <a:lnTo>
                  <a:pt x="706" y="0"/>
                </a:lnTo>
                <a:lnTo>
                  <a:pt x="706" y="194"/>
                </a:lnTo>
                <a:lnTo>
                  <a:pt x="734" y="194"/>
                </a:lnTo>
                <a:lnTo>
                  <a:pt x="734" y="112"/>
                </a:lnTo>
                <a:cubicBezTo>
                  <a:pt x="734" y="92"/>
                  <a:pt x="749" y="81"/>
                  <a:pt x="763" y="81"/>
                </a:cubicBezTo>
                <a:cubicBezTo>
                  <a:pt x="782" y="81"/>
                  <a:pt x="788" y="97"/>
                  <a:pt x="788" y="116"/>
                </a:cubicBezTo>
                <a:lnTo>
                  <a:pt x="788" y="194"/>
                </a:lnTo>
                <a:lnTo>
                  <a:pt x="816" y="194"/>
                </a:lnTo>
                <a:lnTo>
                  <a:pt x="816" y="113"/>
                </a:lnTo>
                <a:moveTo>
                  <a:pt x="944" y="169"/>
                </a:moveTo>
                <a:cubicBezTo>
                  <a:pt x="936" y="172"/>
                  <a:pt x="925" y="175"/>
                  <a:pt x="911" y="175"/>
                </a:cubicBezTo>
                <a:cubicBezTo>
                  <a:pt x="890" y="175"/>
                  <a:pt x="871" y="164"/>
                  <a:pt x="870" y="134"/>
                </a:cubicBezTo>
                <a:lnTo>
                  <a:pt x="955" y="134"/>
                </a:lnTo>
                <a:cubicBezTo>
                  <a:pt x="955" y="130"/>
                  <a:pt x="956" y="126"/>
                  <a:pt x="956" y="122"/>
                </a:cubicBezTo>
                <a:cubicBezTo>
                  <a:pt x="956" y="89"/>
                  <a:pt x="941" y="58"/>
                  <a:pt x="903" y="58"/>
                </a:cubicBezTo>
                <a:cubicBezTo>
                  <a:pt x="865" y="58"/>
                  <a:pt x="843" y="90"/>
                  <a:pt x="843" y="129"/>
                </a:cubicBezTo>
                <a:cubicBezTo>
                  <a:pt x="843" y="170"/>
                  <a:pt x="866" y="197"/>
                  <a:pt x="907" y="197"/>
                </a:cubicBezTo>
                <a:cubicBezTo>
                  <a:pt x="925" y="197"/>
                  <a:pt x="939" y="193"/>
                  <a:pt x="949" y="189"/>
                </a:cubicBezTo>
                <a:lnTo>
                  <a:pt x="944" y="169"/>
                </a:lnTo>
                <a:moveTo>
                  <a:pt x="871" y="114"/>
                </a:moveTo>
                <a:cubicBezTo>
                  <a:pt x="872" y="98"/>
                  <a:pt x="881" y="78"/>
                  <a:pt x="901" y="78"/>
                </a:cubicBezTo>
                <a:cubicBezTo>
                  <a:pt x="923" y="78"/>
                  <a:pt x="929" y="98"/>
                  <a:pt x="929" y="114"/>
                </a:cubicBezTo>
                <a:lnTo>
                  <a:pt x="871" y="114"/>
                </a:lnTo>
                <a:moveTo>
                  <a:pt x="1165" y="113"/>
                </a:moveTo>
                <a:cubicBezTo>
                  <a:pt x="1165" y="71"/>
                  <a:pt x="1144" y="58"/>
                  <a:pt x="1124" y="58"/>
                </a:cubicBezTo>
                <a:cubicBezTo>
                  <a:pt x="1105" y="58"/>
                  <a:pt x="1092" y="68"/>
                  <a:pt x="1083" y="82"/>
                </a:cubicBezTo>
                <a:lnTo>
                  <a:pt x="1082" y="82"/>
                </a:lnTo>
                <a:cubicBezTo>
                  <a:pt x="1077" y="67"/>
                  <a:pt x="1064" y="58"/>
                  <a:pt x="1047" y="58"/>
                </a:cubicBezTo>
                <a:cubicBezTo>
                  <a:pt x="1027" y="58"/>
                  <a:pt x="1015" y="69"/>
                  <a:pt x="1008" y="80"/>
                </a:cubicBezTo>
                <a:lnTo>
                  <a:pt x="1007" y="80"/>
                </a:lnTo>
                <a:lnTo>
                  <a:pt x="1006" y="61"/>
                </a:lnTo>
                <a:lnTo>
                  <a:pt x="982" y="61"/>
                </a:lnTo>
                <a:cubicBezTo>
                  <a:pt x="982" y="72"/>
                  <a:pt x="983" y="83"/>
                  <a:pt x="983" y="98"/>
                </a:cubicBezTo>
                <a:lnTo>
                  <a:pt x="983" y="194"/>
                </a:lnTo>
                <a:lnTo>
                  <a:pt x="1010" y="194"/>
                </a:lnTo>
                <a:lnTo>
                  <a:pt x="1010" y="113"/>
                </a:lnTo>
                <a:cubicBezTo>
                  <a:pt x="1010" y="92"/>
                  <a:pt x="1024" y="81"/>
                  <a:pt x="1037" y="81"/>
                </a:cubicBezTo>
                <a:cubicBezTo>
                  <a:pt x="1053" y="81"/>
                  <a:pt x="1060" y="95"/>
                  <a:pt x="1060" y="114"/>
                </a:cubicBezTo>
                <a:lnTo>
                  <a:pt x="1060" y="194"/>
                </a:lnTo>
                <a:lnTo>
                  <a:pt x="1088" y="194"/>
                </a:lnTo>
                <a:lnTo>
                  <a:pt x="1088" y="112"/>
                </a:lnTo>
                <a:cubicBezTo>
                  <a:pt x="1088" y="92"/>
                  <a:pt x="1101" y="81"/>
                  <a:pt x="1114" y="81"/>
                </a:cubicBezTo>
                <a:cubicBezTo>
                  <a:pt x="1131" y="81"/>
                  <a:pt x="1138" y="96"/>
                  <a:pt x="1138" y="118"/>
                </a:cubicBezTo>
                <a:lnTo>
                  <a:pt x="1138" y="194"/>
                </a:lnTo>
                <a:lnTo>
                  <a:pt x="1165" y="194"/>
                </a:lnTo>
                <a:lnTo>
                  <a:pt x="1165" y="113"/>
                </a:lnTo>
                <a:moveTo>
                  <a:pt x="1232" y="24"/>
                </a:moveTo>
                <a:cubicBezTo>
                  <a:pt x="1232" y="15"/>
                  <a:pt x="1225" y="8"/>
                  <a:pt x="1216" y="8"/>
                </a:cubicBezTo>
                <a:cubicBezTo>
                  <a:pt x="1206" y="8"/>
                  <a:pt x="1199" y="15"/>
                  <a:pt x="1199" y="24"/>
                </a:cubicBezTo>
                <a:cubicBezTo>
                  <a:pt x="1199" y="33"/>
                  <a:pt x="1206" y="40"/>
                  <a:pt x="1215" y="40"/>
                </a:cubicBezTo>
                <a:cubicBezTo>
                  <a:pt x="1226" y="40"/>
                  <a:pt x="1232" y="33"/>
                  <a:pt x="1232" y="24"/>
                </a:cubicBezTo>
                <a:moveTo>
                  <a:pt x="1229" y="61"/>
                </a:moveTo>
                <a:lnTo>
                  <a:pt x="1201" y="61"/>
                </a:lnTo>
                <a:lnTo>
                  <a:pt x="1201" y="194"/>
                </a:lnTo>
                <a:lnTo>
                  <a:pt x="1229" y="194"/>
                </a:lnTo>
                <a:lnTo>
                  <a:pt x="1229" y="61"/>
                </a:lnTo>
                <a:moveTo>
                  <a:pt x="1351" y="169"/>
                </a:moveTo>
                <a:cubicBezTo>
                  <a:pt x="1345" y="171"/>
                  <a:pt x="1337" y="174"/>
                  <a:pt x="1326" y="174"/>
                </a:cubicBezTo>
                <a:cubicBezTo>
                  <a:pt x="1303" y="174"/>
                  <a:pt x="1286" y="157"/>
                  <a:pt x="1286" y="127"/>
                </a:cubicBezTo>
                <a:cubicBezTo>
                  <a:pt x="1286" y="101"/>
                  <a:pt x="1300" y="80"/>
                  <a:pt x="1326" y="80"/>
                </a:cubicBezTo>
                <a:cubicBezTo>
                  <a:pt x="1338" y="80"/>
                  <a:pt x="1345" y="83"/>
                  <a:pt x="1350" y="85"/>
                </a:cubicBezTo>
                <a:lnTo>
                  <a:pt x="1356" y="64"/>
                </a:lnTo>
                <a:cubicBezTo>
                  <a:pt x="1350" y="61"/>
                  <a:pt x="1339" y="58"/>
                  <a:pt x="1326" y="58"/>
                </a:cubicBezTo>
                <a:cubicBezTo>
                  <a:pt x="1283" y="58"/>
                  <a:pt x="1257" y="88"/>
                  <a:pt x="1257" y="129"/>
                </a:cubicBezTo>
                <a:cubicBezTo>
                  <a:pt x="1257" y="170"/>
                  <a:pt x="1282" y="197"/>
                  <a:pt x="1321" y="197"/>
                </a:cubicBezTo>
                <a:cubicBezTo>
                  <a:pt x="1336" y="197"/>
                  <a:pt x="1349" y="193"/>
                  <a:pt x="1355" y="190"/>
                </a:cubicBezTo>
                <a:lnTo>
                  <a:pt x="1351" y="169"/>
                </a:lnTo>
                <a:moveTo>
                  <a:pt x="1473" y="112"/>
                </a:moveTo>
                <a:cubicBezTo>
                  <a:pt x="1473" y="84"/>
                  <a:pt x="1463" y="58"/>
                  <a:pt x="1423" y="58"/>
                </a:cubicBezTo>
                <a:cubicBezTo>
                  <a:pt x="1406" y="58"/>
                  <a:pt x="1390" y="63"/>
                  <a:pt x="1380" y="69"/>
                </a:cubicBezTo>
                <a:lnTo>
                  <a:pt x="1386" y="88"/>
                </a:lnTo>
                <a:cubicBezTo>
                  <a:pt x="1395" y="82"/>
                  <a:pt x="1407" y="78"/>
                  <a:pt x="1419" y="78"/>
                </a:cubicBezTo>
                <a:cubicBezTo>
                  <a:pt x="1445" y="78"/>
                  <a:pt x="1445" y="98"/>
                  <a:pt x="1445" y="108"/>
                </a:cubicBezTo>
                <a:cubicBezTo>
                  <a:pt x="1400" y="108"/>
                  <a:pt x="1371" y="125"/>
                  <a:pt x="1371" y="158"/>
                </a:cubicBezTo>
                <a:cubicBezTo>
                  <a:pt x="1371" y="178"/>
                  <a:pt x="1385" y="197"/>
                  <a:pt x="1410" y="197"/>
                </a:cubicBezTo>
                <a:cubicBezTo>
                  <a:pt x="1427" y="197"/>
                  <a:pt x="1440" y="189"/>
                  <a:pt x="1447" y="178"/>
                </a:cubicBezTo>
                <a:lnTo>
                  <a:pt x="1448" y="178"/>
                </a:lnTo>
                <a:lnTo>
                  <a:pt x="1450" y="194"/>
                </a:lnTo>
                <a:lnTo>
                  <a:pt x="1475" y="194"/>
                </a:lnTo>
                <a:cubicBezTo>
                  <a:pt x="1474" y="185"/>
                  <a:pt x="1473" y="174"/>
                  <a:pt x="1473" y="162"/>
                </a:cubicBezTo>
                <a:lnTo>
                  <a:pt x="1473" y="112"/>
                </a:lnTo>
                <a:moveTo>
                  <a:pt x="1446" y="149"/>
                </a:moveTo>
                <a:cubicBezTo>
                  <a:pt x="1446" y="164"/>
                  <a:pt x="1434" y="176"/>
                  <a:pt x="1418" y="176"/>
                </a:cubicBezTo>
                <a:cubicBezTo>
                  <a:pt x="1408" y="176"/>
                  <a:pt x="1399" y="169"/>
                  <a:pt x="1399" y="155"/>
                </a:cubicBezTo>
                <a:cubicBezTo>
                  <a:pt x="1399" y="131"/>
                  <a:pt x="1424" y="127"/>
                  <a:pt x="1446" y="127"/>
                </a:cubicBezTo>
                <a:lnTo>
                  <a:pt x="1446" y="149"/>
                </a:lnTo>
                <a:moveTo>
                  <a:pt x="1537" y="0"/>
                </a:moveTo>
                <a:lnTo>
                  <a:pt x="1509" y="0"/>
                </a:lnTo>
                <a:lnTo>
                  <a:pt x="1509" y="194"/>
                </a:lnTo>
                <a:lnTo>
                  <a:pt x="1537" y="194"/>
                </a:lnTo>
                <a:lnTo>
                  <a:pt x="1537" y="0"/>
                </a:lnTo>
                <a:moveTo>
                  <a:pt x="1632" y="61"/>
                </a:moveTo>
                <a:lnTo>
                  <a:pt x="1613" y="61"/>
                </a:lnTo>
                <a:lnTo>
                  <a:pt x="1613" y="82"/>
                </a:lnTo>
                <a:lnTo>
                  <a:pt x="1632" y="82"/>
                </a:lnTo>
                <a:lnTo>
                  <a:pt x="1632" y="151"/>
                </a:lnTo>
                <a:cubicBezTo>
                  <a:pt x="1632" y="168"/>
                  <a:pt x="1635" y="179"/>
                  <a:pt x="1642" y="186"/>
                </a:cubicBezTo>
                <a:cubicBezTo>
                  <a:pt x="1648" y="193"/>
                  <a:pt x="1657" y="197"/>
                  <a:pt x="1668" y="197"/>
                </a:cubicBezTo>
                <a:cubicBezTo>
                  <a:pt x="1678" y="197"/>
                  <a:pt x="1685" y="195"/>
                  <a:pt x="1690" y="193"/>
                </a:cubicBezTo>
                <a:lnTo>
                  <a:pt x="1689" y="172"/>
                </a:lnTo>
                <a:cubicBezTo>
                  <a:pt x="1686" y="173"/>
                  <a:pt x="1683" y="174"/>
                  <a:pt x="1677" y="174"/>
                </a:cubicBezTo>
                <a:cubicBezTo>
                  <a:pt x="1665" y="174"/>
                  <a:pt x="1660" y="166"/>
                  <a:pt x="1660" y="149"/>
                </a:cubicBezTo>
                <a:lnTo>
                  <a:pt x="1660" y="82"/>
                </a:lnTo>
                <a:lnTo>
                  <a:pt x="1692" y="82"/>
                </a:lnTo>
                <a:lnTo>
                  <a:pt x="1692" y="61"/>
                </a:lnTo>
                <a:lnTo>
                  <a:pt x="1660" y="61"/>
                </a:lnTo>
                <a:lnTo>
                  <a:pt x="1660" y="28"/>
                </a:lnTo>
                <a:lnTo>
                  <a:pt x="1632" y="37"/>
                </a:lnTo>
                <a:lnTo>
                  <a:pt x="1632" y="61"/>
                </a:lnTo>
                <a:moveTo>
                  <a:pt x="1783" y="59"/>
                </a:moveTo>
                <a:cubicBezTo>
                  <a:pt x="1780" y="58"/>
                  <a:pt x="1778" y="58"/>
                  <a:pt x="1776" y="58"/>
                </a:cubicBezTo>
                <a:cubicBezTo>
                  <a:pt x="1761" y="58"/>
                  <a:pt x="1747" y="68"/>
                  <a:pt x="1741" y="85"/>
                </a:cubicBezTo>
                <a:lnTo>
                  <a:pt x="1740" y="85"/>
                </a:lnTo>
                <a:lnTo>
                  <a:pt x="1739" y="61"/>
                </a:lnTo>
                <a:lnTo>
                  <a:pt x="1715" y="61"/>
                </a:lnTo>
                <a:cubicBezTo>
                  <a:pt x="1716" y="73"/>
                  <a:pt x="1716" y="86"/>
                  <a:pt x="1716" y="101"/>
                </a:cubicBezTo>
                <a:lnTo>
                  <a:pt x="1716" y="194"/>
                </a:lnTo>
                <a:lnTo>
                  <a:pt x="1744" y="194"/>
                </a:lnTo>
                <a:lnTo>
                  <a:pt x="1744" y="123"/>
                </a:lnTo>
                <a:cubicBezTo>
                  <a:pt x="1744" y="100"/>
                  <a:pt x="1756" y="85"/>
                  <a:pt x="1775" y="85"/>
                </a:cubicBezTo>
                <a:cubicBezTo>
                  <a:pt x="1778" y="85"/>
                  <a:pt x="1780" y="85"/>
                  <a:pt x="1783" y="85"/>
                </a:cubicBezTo>
                <a:lnTo>
                  <a:pt x="1783" y="59"/>
                </a:lnTo>
                <a:moveTo>
                  <a:pt x="1898" y="112"/>
                </a:moveTo>
                <a:cubicBezTo>
                  <a:pt x="1898" y="84"/>
                  <a:pt x="1887" y="58"/>
                  <a:pt x="1848" y="58"/>
                </a:cubicBezTo>
                <a:cubicBezTo>
                  <a:pt x="1830" y="58"/>
                  <a:pt x="1814" y="63"/>
                  <a:pt x="1805" y="69"/>
                </a:cubicBezTo>
                <a:lnTo>
                  <a:pt x="1811" y="88"/>
                </a:lnTo>
                <a:cubicBezTo>
                  <a:pt x="1819" y="82"/>
                  <a:pt x="1831" y="78"/>
                  <a:pt x="1843" y="78"/>
                </a:cubicBezTo>
                <a:cubicBezTo>
                  <a:pt x="1870" y="78"/>
                  <a:pt x="1870" y="98"/>
                  <a:pt x="1870" y="108"/>
                </a:cubicBezTo>
                <a:cubicBezTo>
                  <a:pt x="1824" y="108"/>
                  <a:pt x="1795" y="125"/>
                  <a:pt x="1795" y="158"/>
                </a:cubicBezTo>
                <a:cubicBezTo>
                  <a:pt x="1795" y="178"/>
                  <a:pt x="1810" y="197"/>
                  <a:pt x="1835" y="197"/>
                </a:cubicBezTo>
                <a:cubicBezTo>
                  <a:pt x="1851" y="197"/>
                  <a:pt x="1864" y="189"/>
                  <a:pt x="1872" y="178"/>
                </a:cubicBezTo>
                <a:lnTo>
                  <a:pt x="1874" y="194"/>
                </a:lnTo>
                <a:lnTo>
                  <a:pt x="1900" y="194"/>
                </a:lnTo>
                <a:cubicBezTo>
                  <a:pt x="1898" y="185"/>
                  <a:pt x="1898" y="174"/>
                  <a:pt x="1898" y="162"/>
                </a:cubicBezTo>
                <a:lnTo>
                  <a:pt x="1898" y="112"/>
                </a:lnTo>
                <a:moveTo>
                  <a:pt x="1871" y="149"/>
                </a:moveTo>
                <a:cubicBezTo>
                  <a:pt x="1871" y="164"/>
                  <a:pt x="1858" y="176"/>
                  <a:pt x="1843" y="176"/>
                </a:cubicBezTo>
                <a:cubicBezTo>
                  <a:pt x="1832" y="176"/>
                  <a:pt x="1823" y="169"/>
                  <a:pt x="1823" y="155"/>
                </a:cubicBezTo>
                <a:cubicBezTo>
                  <a:pt x="1823" y="131"/>
                  <a:pt x="1849" y="127"/>
                  <a:pt x="1871" y="127"/>
                </a:cubicBezTo>
                <a:lnTo>
                  <a:pt x="1871" y="149"/>
                </a:lnTo>
                <a:moveTo>
                  <a:pt x="2044" y="0"/>
                </a:moveTo>
                <a:lnTo>
                  <a:pt x="2016" y="0"/>
                </a:lnTo>
                <a:lnTo>
                  <a:pt x="2016" y="76"/>
                </a:lnTo>
                <a:cubicBezTo>
                  <a:pt x="2010" y="66"/>
                  <a:pt x="1998" y="58"/>
                  <a:pt x="1980" y="58"/>
                </a:cubicBezTo>
                <a:cubicBezTo>
                  <a:pt x="1951" y="58"/>
                  <a:pt x="1925" y="83"/>
                  <a:pt x="1925" y="129"/>
                </a:cubicBezTo>
                <a:cubicBezTo>
                  <a:pt x="1925" y="170"/>
                  <a:pt x="1948" y="197"/>
                  <a:pt x="1978" y="197"/>
                </a:cubicBezTo>
                <a:cubicBezTo>
                  <a:pt x="1997" y="197"/>
                  <a:pt x="2011" y="187"/>
                  <a:pt x="2018" y="173"/>
                </a:cubicBezTo>
                <a:lnTo>
                  <a:pt x="2019" y="173"/>
                </a:lnTo>
                <a:lnTo>
                  <a:pt x="2021" y="194"/>
                </a:lnTo>
                <a:lnTo>
                  <a:pt x="2045" y="194"/>
                </a:lnTo>
                <a:cubicBezTo>
                  <a:pt x="2045" y="185"/>
                  <a:pt x="2044" y="170"/>
                  <a:pt x="2044" y="158"/>
                </a:cubicBezTo>
                <a:lnTo>
                  <a:pt x="2044" y="0"/>
                </a:lnTo>
                <a:moveTo>
                  <a:pt x="2016" y="139"/>
                </a:moveTo>
                <a:cubicBezTo>
                  <a:pt x="2016" y="158"/>
                  <a:pt x="2004" y="174"/>
                  <a:pt x="1986" y="174"/>
                </a:cubicBezTo>
                <a:cubicBezTo>
                  <a:pt x="1965" y="174"/>
                  <a:pt x="1953" y="154"/>
                  <a:pt x="1953" y="128"/>
                </a:cubicBezTo>
                <a:cubicBezTo>
                  <a:pt x="1953" y="101"/>
                  <a:pt x="1965" y="80"/>
                  <a:pt x="1987" y="80"/>
                </a:cubicBezTo>
                <a:cubicBezTo>
                  <a:pt x="2002" y="80"/>
                  <a:pt x="2016" y="93"/>
                  <a:pt x="2016" y="115"/>
                </a:cubicBezTo>
                <a:lnTo>
                  <a:pt x="2016" y="139"/>
                </a:lnTo>
                <a:moveTo>
                  <a:pt x="2110" y="24"/>
                </a:moveTo>
                <a:cubicBezTo>
                  <a:pt x="2110" y="15"/>
                  <a:pt x="2104" y="8"/>
                  <a:pt x="2094" y="8"/>
                </a:cubicBezTo>
                <a:cubicBezTo>
                  <a:pt x="2085" y="8"/>
                  <a:pt x="2078" y="15"/>
                  <a:pt x="2078" y="24"/>
                </a:cubicBezTo>
                <a:cubicBezTo>
                  <a:pt x="2078" y="33"/>
                  <a:pt x="2084" y="40"/>
                  <a:pt x="2094" y="40"/>
                </a:cubicBezTo>
                <a:cubicBezTo>
                  <a:pt x="2104" y="40"/>
                  <a:pt x="2110" y="33"/>
                  <a:pt x="2110" y="24"/>
                </a:cubicBezTo>
                <a:moveTo>
                  <a:pt x="2108" y="61"/>
                </a:moveTo>
                <a:lnTo>
                  <a:pt x="2080" y="61"/>
                </a:lnTo>
                <a:lnTo>
                  <a:pt x="2080" y="194"/>
                </a:lnTo>
                <a:lnTo>
                  <a:pt x="2108" y="194"/>
                </a:lnTo>
                <a:lnTo>
                  <a:pt x="2108" y="61"/>
                </a:lnTo>
                <a:moveTo>
                  <a:pt x="2254" y="112"/>
                </a:moveTo>
                <a:cubicBezTo>
                  <a:pt x="2254" y="71"/>
                  <a:pt x="2231" y="58"/>
                  <a:pt x="2210" y="58"/>
                </a:cubicBezTo>
                <a:cubicBezTo>
                  <a:pt x="2190" y="58"/>
                  <a:pt x="2176" y="69"/>
                  <a:pt x="2170" y="81"/>
                </a:cubicBezTo>
                <a:lnTo>
                  <a:pt x="2169" y="81"/>
                </a:lnTo>
                <a:lnTo>
                  <a:pt x="2168" y="61"/>
                </a:lnTo>
                <a:lnTo>
                  <a:pt x="2143" y="61"/>
                </a:lnTo>
                <a:cubicBezTo>
                  <a:pt x="2144" y="72"/>
                  <a:pt x="2144" y="83"/>
                  <a:pt x="2144" y="98"/>
                </a:cubicBezTo>
                <a:lnTo>
                  <a:pt x="2144" y="194"/>
                </a:lnTo>
                <a:lnTo>
                  <a:pt x="2172" y="194"/>
                </a:lnTo>
                <a:lnTo>
                  <a:pt x="2172" y="114"/>
                </a:lnTo>
                <a:cubicBezTo>
                  <a:pt x="2172" y="92"/>
                  <a:pt x="2187" y="81"/>
                  <a:pt x="2201" y="81"/>
                </a:cubicBezTo>
                <a:cubicBezTo>
                  <a:pt x="2220" y="81"/>
                  <a:pt x="2226" y="97"/>
                  <a:pt x="2226" y="116"/>
                </a:cubicBezTo>
                <a:lnTo>
                  <a:pt x="2226" y="194"/>
                </a:lnTo>
                <a:lnTo>
                  <a:pt x="2254" y="194"/>
                </a:lnTo>
                <a:lnTo>
                  <a:pt x="2254" y="112"/>
                </a:lnTo>
                <a:moveTo>
                  <a:pt x="2376" y="61"/>
                </a:moveTo>
                <a:lnTo>
                  <a:pt x="2374" y="79"/>
                </a:lnTo>
                <a:cubicBezTo>
                  <a:pt x="2368" y="68"/>
                  <a:pt x="2357" y="58"/>
                  <a:pt x="2337" y="58"/>
                </a:cubicBezTo>
                <a:cubicBezTo>
                  <a:pt x="2308" y="58"/>
                  <a:pt x="2281" y="83"/>
                  <a:pt x="2281" y="128"/>
                </a:cubicBezTo>
                <a:cubicBezTo>
                  <a:pt x="2281" y="165"/>
                  <a:pt x="2303" y="193"/>
                  <a:pt x="2334" y="193"/>
                </a:cubicBezTo>
                <a:cubicBezTo>
                  <a:pt x="2351" y="193"/>
                  <a:pt x="2364" y="185"/>
                  <a:pt x="2371" y="174"/>
                </a:cubicBezTo>
                <a:lnTo>
                  <a:pt x="2371" y="186"/>
                </a:lnTo>
                <a:cubicBezTo>
                  <a:pt x="2371" y="217"/>
                  <a:pt x="2356" y="230"/>
                  <a:pt x="2334" y="230"/>
                </a:cubicBezTo>
                <a:cubicBezTo>
                  <a:pt x="2319" y="230"/>
                  <a:pt x="2306" y="225"/>
                  <a:pt x="2298" y="219"/>
                </a:cubicBezTo>
                <a:lnTo>
                  <a:pt x="2292" y="242"/>
                </a:lnTo>
                <a:cubicBezTo>
                  <a:pt x="2302" y="248"/>
                  <a:pt x="2319" y="252"/>
                  <a:pt x="2334" y="252"/>
                </a:cubicBezTo>
                <a:cubicBezTo>
                  <a:pt x="2397" y="252"/>
                  <a:pt x="2399" y="202"/>
                  <a:pt x="2399" y="175"/>
                </a:cubicBezTo>
                <a:lnTo>
                  <a:pt x="2399" y="99"/>
                </a:lnTo>
                <a:cubicBezTo>
                  <a:pt x="2399" y="81"/>
                  <a:pt x="2400" y="70"/>
                  <a:pt x="2400" y="61"/>
                </a:cubicBezTo>
                <a:lnTo>
                  <a:pt x="2376" y="61"/>
                </a:lnTo>
                <a:moveTo>
                  <a:pt x="2371" y="138"/>
                </a:moveTo>
                <a:cubicBezTo>
                  <a:pt x="2371" y="161"/>
                  <a:pt x="2357" y="172"/>
                  <a:pt x="2342" y="172"/>
                </a:cubicBezTo>
                <a:cubicBezTo>
                  <a:pt x="2321" y="172"/>
                  <a:pt x="2310" y="153"/>
                  <a:pt x="2310" y="127"/>
                </a:cubicBezTo>
                <a:cubicBezTo>
                  <a:pt x="2310" y="98"/>
                  <a:pt x="2323" y="80"/>
                  <a:pt x="2342" y="80"/>
                </a:cubicBezTo>
                <a:cubicBezTo>
                  <a:pt x="2360" y="80"/>
                  <a:pt x="2371" y="95"/>
                  <a:pt x="2371" y="112"/>
                </a:cubicBezTo>
                <a:lnTo>
                  <a:pt x="2371" y="138"/>
                </a:lnTo>
                <a:moveTo>
                  <a:pt x="2605" y="166"/>
                </a:moveTo>
                <a:cubicBezTo>
                  <a:pt x="2597" y="170"/>
                  <a:pt x="2585" y="173"/>
                  <a:pt x="2572" y="173"/>
                </a:cubicBezTo>
                <a:cubicBezTo>
                  <a:pt x="2534" y="173"/>
                  <a:pt x="2510" y="147"/>
                  <a:pt x="2510" y="102"/>
                </a:cubicBezTo>
                <a:cubicBezTo>
                  <a:pt x="2510" y="54"/>
                  <a:pt x="2537" y="30"/>
                  <a:pt x="2573" y="30"/>
                </a:cubicBezTo>
                <a:cubicBezTo>
                  <a:pt x="2586" y="30"/>
                  <a:pt x="2597" y="33"/>
                  <a:pt x="2605" y="37"/>
                </a:cubicBezTo>
                <a:lnTo>
                  <a:pt x="2611" y="14"/>
                </a:lnTo>
                <a:cubicBezTo>
                  <a:pt x="2606" y="11"/>
                  <a:pt x="2593" y="6"/>
                  <a:pt x="2572" y="6"/>
                </a:cubicBezTo>
                <a:cubicBezTo>
                  <a:pt x="2520" y="6"/>
                  <a:pt x="2481" y="41"/>
                  <a:pt x="2481" y="104"/>
                </a:cubicBezTo>
                <a:cubicBezTo>
                  <a:pt x="2481" y="162"/>
                  <a:pt x="2515" y="197"/>
                  <a:pt x="2567" y="197"/>
                </a:cubicBezTo>
                <a:cubicBezTo>
                  <a:pt x="2587" y="197"/>
                  <a:pt x="2602" y="193"/>
                  <a:pt x="2610" y="189"/>
                </a:cubicBezTo>
                <a:lnTo>
                  <a:pt x="2605" y="166"/>
                </a:lnTo>
                <a:moveTo>
                  <a:pt x="2691" y="58"/>
                </a:moveTo>
                <a:cubicBezTo>
                  <a:pt x="2656" y="58"/>
                  <a:pt x="2628" y="83"/>
                  <a:pt x="2628" y="128"/>
                </a:cubicBezTo>
                <a:cubicBezTo>
                  <a:pt x="2628" y="171"/>
                  <a:pt x="2654" y="197"/>
                  <a:pt x="2689" y="197"/>
                </a:cubicBezTo>
                <a:cubicBezTo>
                  <a:pt x="2719" y="197"/>
                  <a:pt x="2751" y="176"/>
                  <a:pt x="2751" y="126"/>
                </a:cubicBezTo>
                <a:cubicBezTo>
                  <a:pt x="2751" y="85"/>
                  <a:pt x="2727" y="58"/>
                  <a:pt x="2691" y="58"/>
                </a:cubicBezTo>
                <a:moveTo>
                  <a:pt x="2723" y="127"/>
                </a:moveTo>
                <a:cubicBezTo>
                  <a:pt x="2723" y="154"/>
                  <a:pt x="2710" y="176"/>
                  <a:pt x="2690" y="176"/>
                </a:cubicBezTo>
                <a:cubicBezTo>
                  <a:pt x="2669" y="176"/>
                  <a:pt x="2657" y="154"/>
                  <a:pt x="2657" y="127"/>
                </a:cubicBezTo>
                <a:cubicBezTo>
                  <a:pt x="2657" y="104"/>
                  <a:pt x="2666" y="79"/>
                  <a:pt x="2690" y="79"/>
                </a:cubicBezTo>
                <a:cubicBezTo>
                  <a:pt x="2713" y="79"/>
                  <a:pt x="2723" y="105"/>
                  <a:pt x="2723" y="127"/>
                </a:cubicBezTo>
                <a:moveTo>
                  <a:pt x="2793" y="197"/>
                </a:moveTo>
                <a:cubicBezTo>
                  <a:pt x="2804" y="197"/>
                  <a:pt x="2811" y="189"/>
                  <a:pt x="2811" y="177"/>
                </a:cubicBezTo>
                <a:cubicBezTo>
                  <a:pt x="2811" y="166"/>
                  <a:pt x="2804" y="158"/>
                  <a:pt x="2793" y="158"/>
                </a:cubicBezTo>
                <a:cubicBezTo>
                  <a:pt x="2783" y="158"/>
                  <a:pt x="2775" y="166"/>
                  <a:pt x="2775" y="177"/>
                </a:cubicBezTo>
                <a:cubicBezTo>
                  <a:pt x="2775" y="188"/>
                  <a:pt x="2782" y="197"/>
                  <a:pt x="2793" y="19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"/>
          <p:cNvSpPr/>
          <p:nvPr/>
        </p:nvSpPr>
        <p:spPr>
          <a:xfrm>
            <a:off x="2952360" y="9600480"/>
            <a:ext cx="375120" cy="375120"/>
          </a:xfrm>
          <a:custGeom>
            <a:avLst/>
            <a:gdLst/>
            <a:ahLst/>
            <a:rect l="0" t="0" r="r" b="b"/>
            <a:pathLst>
              <a:path w="1042" h="1042">
                <a:moveTo>
                  <a:pt x="259" y="330"/>
                </a:moveTo>
                <a:cubicBezTo>
                  <a:pt x="285" y="324"/>
                  <a:pt x="298" y="326"/>
                  <a:pt x="336" y="315"/>
                </a:cubicBezTo>
                <a:cubicBezTo>
                  <a:pt x="359" y="309"/>
                  <a:pt x="381" y="301"/>
                  <a:pt x="403" y="292"/>
                </a:cubicBezTo>
                <a:cubicBezTo>
                  <a:pt x="424" y="283"/>
                  <a:pt x="444" y="273"/>
                  <a:pt x="464" y="262"/>
                </a:cubicBezTo>
                <a:cubicBezTo>
                  <a:pt x="484" y="251"/>
                  <a:pt x="502" y="239"/>
                  <a:pt x="520" y="227"/>
                </a:cubicBezTo>
                <a:cubicBezTo>
                  <a:pt x="538" y="239"/>
                  <a:pt x="556" y="251"/>
                  <a:pt x="576" y="262"/>
                </a:cubicBezTo>
                <a:cubicBezTo>
                  <a:pt x="634" y="293"/>
                  <a:pt x="677" y="310"/>
                  <a:pt x="742" y="323"/>
                </a:cubicBezTo>
                <a:cubicBezTo>
                  <a:pt x="755" y="326"/>
                  <a:pt x="770" y="327"/>
                  <a:pt x="782" y="330"/>
                </a:cubicBezTo>
                <a:lnTo>
                  <a:pt x="781" y="516"/>
                </a:lnTo>
                <a:cubicBezTo>
                  <a:pt x="779" y="579"/>
                  <a:pt x="741" y="669"/>
                  <a:pt x="698" y="714"/>
                </a:cubicBezTo>
                <a:lnTo>
                  <a:pt x="676" y="739"/>
                </a:lnTo>
                <a:cubicBezTo>
                  <a:pt x="653" y="761"/>
                  <a:pt x="620" y="782"/>
                  <a:pt x="591" y="796"/>
                </a:cubicBezTo>
                <a:cubicBezTo>
                  <a:pt x="578" y="802"/>
                  <a:pt x="537" y="820"/>
                  <a:pt x="520" y="820"/>
                </a:cubicBezTo>
                <a:cubicBezTo>
                  <a:pt x="499" y="820"/>
                  <a:pt x="457" y="797"/>
                  <a:pt x="438" y="786"/>
                </a:cubicBezTo>
                <a:cubicBezTo>
                  <a:pt x="424" y="777"/>
                  <a:pt x="395" y="757"/>
                  <a:pt x="384" y="746"/>
                </a:cubicBezTo>
                <a:cubicBezTo>
                  <a:pt x="375" y="737"/>
                  <a:pt x="373" y="737"/>
                  <a:pt x="367" y="729"/>
                </a:cubicBezTo>
                <a:cubicBezTo>
                  <a:pt x="358" y="718"/>
                  <a:pt x="343" y="705"/>
                  <a:pt x="329" y="684"/>
                </a:cubicBezTo>
                <a:cubicBezTo>
                  <a:pt x="296" y="634"/>
                  <a:pt x="268" y="577"/>
                  <a:pt x="263" y="516"/>
                </a:cubicBezTo>
                <a:cubicBezTo>
                  <a:pt x="261" y="501"/>
                  <a:pt x="259" y="487"/>
                  <a:pt x="259" y="472"/>
                </a:cubicBezTo>
                <a:lnTo>
                  <a:pt x="259" y="330"/>
                </a:lnTo>
                <a:moveTo>
                  <a:pt x="520" y="0"/>
                </a:moveTo>
                <a:cubicBezTo>
                  <a:pt x="665" y="0"/>
                  <a:pt x="795" y="58"/>
                  <a:pt x="889" y="152"/>
                </a:cubicBezTo>
                <a:cubicBezTo>
                  <a:pt x="984" y="246"/>
                  <a:pt x="1042" y="377"/>
                  <a:pt x="1042" y="520"/>
                </a:cubicBezTo>
                <a:cubicBezTo>
                  <a:pt x="1042" y="664"/>
                  <a:pt x="984" y="794"/>
                  <a:pt x="889" y="888"/>
                </a:cubicBezTo>
                <a:cubicBezTo>
                  <a:pt x="795" y="984"/>
                  <a:pt x="665" y="1042"/>
                  <a:pt x="520" y="1042"/>
                </a:cubicBezTo>
                <a:cubicBezTo>
                  <a:pt x="377" y="1042"/>
                  <a:pt x="246" y="984"/>
                  <a:pt x="152" y="888"/>
                </a:cubicBezTo>
                <a:cubicBezTo>
                  <a:pt x="58" y="794"/>
                  <a:pt x="0" y="664"/>
                  <a:pt x="0" y="520"/>
                </a:cubicBezTo>
                <a:cubicBezTo>
                  <a:pt x="0" y="377"/>
                  <a:pt x="58" y="246"/>
                  <a:pt x="152" y="152"/>
                </a:cubicBezTo>
                <a:cubicBezTo>
                  <a:pt x="246" y="58"/>
                  <a:pt x="377" y="0"/>
                  <a:pt x="520" y="0"/>
                </a:cubicBezTo>
                <a:moveTo>
                  <a:pt x="854" y="188"/>
                </a:moveTo>
                <a:cubicBezTo>
                  <a:pt x="769" y="103"/>
                  <a:pt x="651" y="50"/>
                  <a:pt x="520" y="50"/>
                </a:cubicBezTo>
                <a:cubicBezTo>
                  <a:pt x="390" y="50"/>
                  <a:pt x="273" y="103"/>
                  <a:pt x="188" y="188"/>
                </a:cubicBezTo>
                <a:cubicBezTo>
                  <a:pt x="103" y="273"/>
                  <a:pt x="50" y="390"/>
                  <a:pt x="50" y="520"/>
                </a:cubicBezTo>
                <a:cubicBezTo>
                  <a:pt x="50" y="650"/>
                  <a:pt x="103" y="768"/>
                  <a:pt x="188" y="853"/>
                </a:cubicBezTo>
                <a:cubicBezTo>
                  <a:pt x="273" y="939"/>
                  <a:pt x="390" y="992"/>
                  <a:pt x="520" y="992"/>
                </a:cubicBezTo>
                <a:cubicBezTo>
                  <a:pt x="651" y="992"/>
                  <a:pt x="769" y="939"/>
                  <a:pt x="854" y="853"/>
                </a:cubicBezTo>
                <a:cubicBezTo>
                  <a:pt x="939" y="768"/>
                  <a:pt x="992" y="650"/>
                  <a:pt x="992" y="520"/>
                </a:cubicBezTo>
                <a:cubicBezTo>
                  <a:pt x="992" y="390"/>
                  <a:pt x="939" y="273"/>
                  <a:pt x="854" y="188"/>
                </a:cubicBezTo>
                <a:moveTo>
                  <a:pt x="486" y="570"/>
                </a:moveTo>
                <a:cubicBezTo>
                  <a:pt x="481" y="563"/>
                  <a:pt x="437" y="521"/>
                  <a:pt x="425" y="508"/>
                </a:cubicBezTo>
                <a:cubicBezTo>
                  <a:pt x="415" y="498"/>
                  <a:pt x="413" y="492"/>
                  <a:pt x="395" y="492"/>
                </a:cubicBezTo>
                <a:cubicBezTo>
                  <a:pt x="386" y="492"/>
                  <a:pt x="374" y="502"/>
                  <a:pt x="374" y="519"/>
                </a:cubicBezTo>
                <a:cubicBezTo>
                  <a:pt x="374" y="533"/>
                  <a:pt x="388" y="543"/>
                  <a:pt x="396" y="551"/>
                </a:cubicBezTo>
                <a:lnTo>
                  <a:pt x="452" y="607"/>
                </a:lnTo>
                <a:cubicBezTo>
                  <a:pt x="479" y="634"/>
                  <a:pt x="487" y="642"/>
                  <a:pt x="515" y="614"/>
                </a:cubicBezTo>
                <a:lnTo>
                  <a:pt x="651" y="479"/>
                </a:lnTo>
                <a:cubicBezTo>
                  <a:pt x="663" y="467"/>
                  <a:pt x="668" y="465"/>
                  <a:pt x="668" y="447"/>
                </a:cubicBezTo>
                <a:cubicBezTo>
                  <a:pt x="668" y="435"/>
                  <a:pt x="655" y="425"/>
                  <a:pt x="642" y="425"/>
                </a:cubicBezTo>
                <a:cubicBezTo>
                  <a:pt x="627" y="425"/>
                  <a:pt x="614" y="443"/>
                  <a:pt x="600" y="457"/>
                </a:cubicBezTo>
                <a:lnTo>
                  <a:pt x="525" y="532"/>
                </a:lnTo>
                <a:cubicBezTo>
                  <a:pt x="515" y="542"/>
                  <a:pt x="495" y="564"/>
                  <a:pt x="486" y="570"/>
                </a:cubicBezTo>
                <a:moveTo>
                  <a:pt x="209" y="302"/>
                </a:moveTo>
                <a:lnTo>
                  <a:pt x="209" y="486"/>
                </a:lnTo>
                <a:cubicBezTo>
                  <a:pt x="209" y="536"/>
                  <a:pt x="225" y="591"/>
                  <a:pt x="240" y="627"/>
                </a:cubicBezTo>
                <a:cubicBezTo>
                  <a:pt x="257" y="670"/>
                  <a:pt x="292" y="725"/>
                  <a:pt x="324" y="757"/>
                </a:cubicBezTo>
                <a:cubicBezTo>
                  <a:pt x="326" y="759"/>
                  <a:pt x="327" y="761"/>
                  <a:pt x="329" y="763"/>
                </a:cubicBezTo>
                <a:cubicBezTo>
                  <a:pt x="338" y="774"/>
                  <a:pt x="333" y="767"/>
                  <a:pt x="340" y="774"/>
                </a:cubicBezTo>
                <a:cubicBezTo>
                  <a:pt x="371" y="802"/>
                  <a:pt x="371" y="802"/>
                  <a:pt x="406" y="826"/>
                </a:cubicBezTo>
                <a:lnTo>
                  <a:pt x="447" y="849"/>
                </a:lnTo>
                <a:cubicBezTo>
                  <a:pt x="509" y="878"/>
                  <a:pt x="532" y="877"/>
                  <a:pt x="592" y="851"/>
                </a:cubicBezTo>
                <a:cubicBezTo>
                  <a:pt x="629" y="835"/>
                  <a:pt x="655" y="821"/>
                  <a:pt x="686" y="797"/>
                </a:cubicBezTo>
                <a:cubicBezTo>
                  <a:pt x="711" y="777"/>
                  <a:pt x="718" y="768"/>
                  <a:pt x="740" y="745"/>
                </a:cubicBezTo>
                <a:lnTo>
                  <a:pt x="758" y="722"/>
                </a:lnTo>
                <a:cubicBezTo>
                  <a:pt x="800" y="664"/>
                  <a:pt x="832" y="577"/>
                  <a:pt x="832" y="502"/>
                </a:cubicBezTo>
                <a:lnTo>
                  <a:pt x="832" y="302"/>
                </a:lnTo>
                <a:cubicBezTo>
                  <a:pt x="832" y="294"/>
                  <a:pt x="827" y="288"/>
                  <a:pt x="822" y="285"/>
                </a:cubicBezTo>
                <a:cubicBezTo>
                  <a:pt x="815" y="280"/>
                  <a:pt x="811" y="280"/>
                  <a:pt x="799" y="280"/>
                </a:cubicBezTo>
                <a:cubicBezTo>
                  <a:pt x="735" y="278"/>
                  <a:pt x="647" y="245"/>
                  <a:pt x="593" y="212"/>
                </a:cubicBezTo>
                <a:cubicBezTo>
                  <a:pt x="581" y="205"/>
                  <a:pt x="570" y="199"/>
                  <a:pt x="559" y="191"/>
                </a:cubicBezTo>
                <a:cubicBezTo>
                  <a:pt x="516" y="163"/>
                  <a:pt x="525" y="163"/>
                  <a:pt x="483" y="191"/>
                </a:cubicBezTo>
                <a:cubicBezTo>
                  <a:pt x="410" y="239"/>
                  <a:pt x="333" y="273"/>
                  <a:pt x="244" y="280"/>
                </a:cubicBezTo>
                <a:cubicBezTo>
                  <a:pt x="232" y="281"/>
                  <a:pt x="228" y="279"/>
                  <a:pt x="220" y="284"/>
                </a:cubicBezTo>
                <a:cubicBezTo>
                  <a:pt x="216" y="288"/>
                  <a:pt x="209" y="294"/>
                  <a:pt x="209" y="302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"/>
          <p:cNvSpPr/>
          <p:nvPr/>
        </p:nvSpPr>
        <p:spPr>
          <a:xfrm>
            <a:off x="4316040" y="9600480"/>
            <a:ext cx="375120" cy="375120"/>
          </a:xfrm>
          <a:custGeom>
            <a:avLst/>
            <a:gdLst/>
            <a:ahLst/>
            <a:rect l="0" t="0" r="r" b="b"/>
            <a:pathLst>
              <a:path w="1042" h="1042">
                <a:moveTo>
                  <a:pt x="441" y="828"/>
                </a:moveTo>
                <a:cubicBezTo>
                  <a:pt x="427" y="828"/>
                  <a:pt x="407" y="808"/>
                  <a:pt x="407" y="794"/>
                </a:cubicBezTo>
                <a:cubicBezTo>
                  <a:pt x="407" y="782"/>
                  <a:pt x="438" y="751"/>
                  <a:pt x="449" y="751"/>
                </a:cubicBezTo>
                <a:cubicBezTo>
                  <a:pt x="462" y="751"/>
                  <a:pt x="483" y="770"/>
                  <a:pt x="483" y="785"/>
                </a:cubicBezTo>
                <a:cubicBezTo>
                  <a:pt x="483" y="797"/>
                  <a:pt x="452" y="828"/>
                  <a:pt x="441" y="828"/>
                </a:cubicBezTo>
                <a:moveTo>
                  <a:pt x="521" y="0"/>
                </a:moveTo>
                <a:cubicBezTo>
                  <a:pt x="664" y="0"/>
                  <a:pt x="794" y="58"/>
                  <a:pt x="889" y="152"/>
                </a:cubicBezTo>
                <a:cubicBezTo>
                  <a:pt x="905" y="169"/>
                  <a:pt x="920" y="186"/>
                  <a:pt x="934" y="205"/>
                </a:cubicBezTo>
                <a:lnTo>
                  <a:pt x="936" y="204"/>
                </a:lnTo>
                <a:lnTo>
                  <a:pt x="936" y="206"/>
                </a:lnTo>
                <a:cubicBezTo>
                  <a:pt x="1002" y="294"/>
                  <a:pt x="1042" y="402"/>
                  <a:pt x="1042" y="520"/>
                </a:cubicBezTo>
                <a:cubicBezTo>
                  <a:pt x="1042" y="664"/>
                  <a:pt x="983" y="794"/>
                  <a:pt x="889" y="888"/>
                </a:cubicBezTo>
                <a:cubicBezTo>
                  <a:pt x="794" y="984"/>
                  <a:pt x="664" y="1042"/>
                  <a:pt x="521" y="1042"/>
                </a:cubicBezTo>
                <a:cubicBezTo>
                  <a:pt x="377" y="1042"/>
                  <a:pt x="247" y="984"/>
                  <a:pt x="152" y="888"/>
                </a:cubicBezTo>
                <a:cubicBezTo>
                  <a:pt x="58" y="794"/>
                  <a:pt x="0" y="664"/>
                  <a:pt x="0" y="520"/>
                </a:cubicBezTo>
                <a:cubicBezTo>
                  <a:pt x="0" y="402"/>
                  <a:pt x="39" y="294"/>
                  <a:pt x="105" y="206"/>
                </a:cubicBezTo>
                <a:lnTo>
                  <a:pt x="106" y="206"/>
                </a:lnTo>
                <a:cubicBezTo>
                  <a:pt x="120" y="187"/>
                  <a:pt x="136" y="169"/>
                  <a:pt x="152" y="152"/>
                </a:cubicBezTo>
                <a:cubicBezTo>
                  <a:pt x="247" y="58"/>
                  <a:pt x="377" y="0"/>
                  <a:pt x="521" y="0"/>
                </a:cubicBezTo>
                <a:moveTo>
                  <a:pt x="853" y="188"/>
                </a:moveTo>
                <a:cubicBezTo>
                  <a:pt x="768" y="103"/>
                  <a:pt x="650" y="50"/>
                  <a:pt x="521" y="50"/>
                </a:cubicBezTo>
                <a:cubicBezTo>
                  <a:pt x="391" y="50"/>
                  <a:pt x="273" y="103"/>
                  <a:pt x="188" y="188"/>
                </a:cubicBezTo>
                <a:cubicBezTo>
                  <a:pt x="176" y="200"/>
                  <a:pt x="164" y="212"/>
                  <a:pt x="154" y="226"/>
                </a:cubicBezTo>
                <a:cubicBezTo>
                  <a:pt x="232" y="257"/>
                  <a:pt x="219" y="251"/>
                  <a:pt x="218" y="283"/>
                </a:cubicBezTo>
                <a:cubicBezTo>
                  <a:pt x="239" y="283"/>
                  <a:pt x="262" y="290"/>
                  <a:pt x="283" y="295"/>
                </a:cubicBezTo>
                <a:cubicBezTo>
                  <a:pt x="295" y="297"/>
                  <a:pt x="304" y="298"/>
                  <a:pt x="315" y="301"/>
                </a:cubicBezTo>
                <a:cubicBezTo>
                  <a:pt x="340" y="307"/>
                  <a:pt x="338" y="336"/>
                  <a:pt x="316" y="336"/>
                </a:cubicBezTo>
                <a:cubicBezTo>
                  <a:pt x="297" y="336"/>
                  <a:pt x="227" y="320"/>
                  <a:pt x="206" y="315"/>
                </a:cubicBezTo>
                <a:cubicBezTo>
                  <a:pt x="202" y="322"/>
                  <a:pt x="200" y="331"/>
                  <a:pt x="197" y="338"/>
                </a:cubicBezTo>
                <a:lnTo>
                  <a:pt x="148" y="479"/>
                </a:lnTo>
                <a:cubicBezTo>
                  <a:pt x="145" y="487"/>
                  <a:pt x="143" y="495"/>
                  <a:pt x="140" y="501"/>
                </a:cubicBezTo>
                <a:cubicBezTo>
                  <a:pt x="149" y="503"/>
                  <a:pt x="166" y="513"/>
                  <a:pt x="175" y="518"/>
                </a:cubicBezTo>
                <a:cubicBezTo>
                  <a:pt x="191" y="527"/>
                  <a:pt x="192" y="514"/>
                  <a:pt x="220" y="514"/>
                </a:cubicBezTo>
                <a:cubicBezTo>
                  <a:pt x="252" y="514"/>
                  <a:pt x="284" y="551"/>
                  <a:pt x="284" y="582"/>
                </a:cubicBezTo>
                <a:cubicBezTo>
                  <a:pt x="300" y="581"/>
                  <a:pt x="308" y="578"/>
                  <a:pt x="325" y="588"/>
                </a:cubicBezTo>
                <a:cubicBezTo>
                  <a:pt x="331" y="591"/>
                  <a:pt x="340" y="598"/>
                  <a:pt x="344" y="603"/>
                </a:cubicBezTo>
                <a:cubicBezTo>
                  <a:pt x="356" y="617"/>
                  <a:pt x="365" y="628"/>
                  <a:pt x="365" y="650"/>
                </a:cubicBezTo>
                <a:cubicBezTo>
                  <a:pt x="391" y="650"/>
                  <a:pt x="402" y="652"/>
                  <a:pt x="421" y="671"/>
                </a:cubicBezTo>
                <a:cubicBezTo>
                  <a:pt x="432" y="683"/>
                  <a:pt x="441" y="699"/>
                  <a:pt x="441" y="718"/>
                </a:cubicBezTo>
                <a:lnTo>
                  <a:pt x="456" y="718"/>
                </a:lnTo>
                <a:cubicBezTo>
                  <a:pt x="486" y="718"/>
                  <a:pt x="519" y="755"/>
                  <a:pt x="519" y="785"/>
                </a:cubicBezTo>
                <a:cubicBezTo>
                  <a:pt x="519" y="801"/>
                  <a:pt x="509" y="811"/>
                  <a:pt x="507" y="821"/>
                </a:cubicBezTo>
                <a:cubicBezTo>
                  <a:pt x="514" y="825"/>
                  <a:pt x="521" y="830"/>
                  <a:pt x="532" y="830"/>
                </a:cubicBezTo>
                <a:cubicBezTo>
                  <a:pt x="544" y="830"/>
                  <a:pt x="560" y="820"/>
                  <a:pt x="560" y="807"/>
                </a:cubicBezTo>
                <a:cubicBezTo>
                  <a:pt x="560" y="788"/>
                  <a:pt x="551" y="781"/>
                  <a:pt x="551" y="777"/>
                </a:cubicBezTo>
                <a:cubicBezTo>
                  <a:pt x="551" y="767"/>
                  <a:pt x="556" y="756"/>
                  <a:pt x="570" y="756"/>
                </a:cubicBezTo>
                <a:cubicBezTo>
                  <a:pt x="580" y="756"/>
                  <a:pt x="626" y="787"/>
                  <a:pt x="640" y="787"/>
                </a:cubicBezTo>
                <a:cubicBezTo>
                  <a:pt x="673" y="787"/>
                  <a:pt x="682" y="753"/>
                  <a:pt x="661" y="739"/>
                </a:cubicBezTo>
                <a:cubicBezTo>
                  <a:pt x="648" y="729"/>
                  <a:pt x="589" y="697"/>
                  <a:pt x="622" y="681"/>
                </a:cubicBezTo>
                <a:cubicBezTo>
                  <a:pt x="637" y="673"/>
                  <a:pt x="660" y="693"/>
                  <a:pt x="673" y="699"/>
                </a:cubicBezTo>
                <a:cubicBezTo>
                  <a:pt x="685" y="705"/>
                  <a:pt x="730" y="732"/>
                  <a:pt x="740" y="732"/>
                </a:cubicBezTo>
                <a:cubicBezTo>
                  <a:pt x="767" y="732"/>
                  <a:pt x="783" y="693"/>
                  <a:pt x="754" y="676"/>
                </a:cubicBezTo>
                <a:lnTo>
                  <a:pt x="707" y="646"/>
                </a:lnTo>
                <a:cubicBezTo>
                  <a:pt x="682" y="631"/>
                  <a:pt x="690" y="609"/>
                  <a:pt x="708" y="609"/>
                </a:cubicBezTo>
                <a:cubicBezTo>
                  <a:pt x="718" y="609"/>
                  <a:pt x="764" y="634"/>
                  <a:pt x="776" y="641"/>
                </a:cubicBezTo>
                <a:cubicBezTo>
                  <a:pt x="788" y="646"/>
                  <a:pt x="833" y="671"/>
                  <a:pt x="844" y="671"/>
                </a:cubicBezTo>
                <a:cubicBezTo>
                  <a:pt x="858" y="671"/>
                  <a:pt x="873" y="661"/>
                  <a:pt x="873" y="645"/>
                </a:cubicBezTo>
                <a:cubicBezTo>
                  <a:pt x="873" y="622"/>
                  <a:pt x="862" y="616"/>
                  <a:pt x="843" y="606"/>
                </a:cubicBezTo>
                <a:lnTo>
                  <a:pt x="691" y="519"/>
                </a:lnTo>
                <a:cubicBezTo>
                  <a:pt x="678" y="511"/>
                  <a:pt x="667" y="504"/>
                  <a:pt x="654" y="496"/>
                </a:cubicBezTo>
                <a:cubicBezTo>
                  <a:pt x="647" y="492"/>
                  <a:pt x="642" y="488"/>
                  <a:pt x="636" y="485"/>
                </a:cubicBezTo>
                <a:cubicBezTo>
                  <a:pt x="629" y="481"/>
                  <a:pt x="625" y="477"/>
                  <a:pt x="617" y="473"/>
                </a:cubicBezTo>
                <a:cubicBezTo>
                  <a:pt x="610" y="469"/>
                  <a:pt x="606" y="466"/>
                  <a:pt x="599" y="462"/>
                </a:cubicBezTo>
                <a:cubicBezTo>
                  <a:pt x="583" y="452"/>
                  <a:pt x="582" y="427"/>
                  <a:pt x="604" y="427"/>
                </a:cubicBezTo>
                <a:cubicBezTo>
                  <a:pt x="616" y="427"/>
                  <a:pt x="717" y="494"/>
                  <a:pt x="729" y="501"/>
                </a:cubicBezTo>
                <a:lnTo>
                  <a:pt x="856" y="573"/>
                </a:lnTo>
                <a:cubicBezTo>
                  <a:pt x="871" y="543"/>
                  <a:pt x="847" y="525"/>
                  <a:pt x="892" y="514"/>
                </a:cubicBezTo>
                <a:cubicBezTo>
                  <a:pt x="892" y="504"/>
                  <a:pt x="888" y="496"/>
                  <a:pt x="885" y="488"/>
                </a:cubicBezTo>
                <a:lnTo>
                  <a:pt x="833" y="338"/>
                </a:lnTo>
                <a:cubicBezTo>
                  <a:pt x="830" y="332"/>
                  <a:pt x="826" y="322"/>
                  <a:pt x="824" y="315"/>
                </a:cubicBezTo>
                <a:cubicBezTo>
                  <a:pt x="808" y="319"/>
                  <a:pt x="772" y="332"/>
                  <a:pt x="757" y="332"/>
                </a:cubicBezTo>
                <a:cubicBezTo>
                  <a:pt x="748" y="332"/>
                  <a:pt x="744" y="323"/>
                  <a:pt x="736" y="318"/>
                </a:cubicBezTo>
                <a:cubicBezTo>
                  <a:pt x="723" y="311"/>
                  <a:pt x="668" y="303"/>
                  <a:pt x="653" y="300"/>
                </a:cubicBezTo>
                <a:cubicBezTo>
                  <a:pt x="614" y="294"/>
                  <a:pt x="577" y="283"/>
                  <a:pt x="536" y="283"/>
                </a:cubicBezTo>
                <a:cubicBezTo>
                  <a:pt x="525" y="283"/>
                  <a:pt x="396" y="364"/>
                  <a:pt x="389" y="375"/>
                </a:cubicBezTo>
                <a:lnTo>
                  <a:pt x="354" y="480"/>
                </a:lnTo>
                <a:cubicBezTo>
                  <a:pt x="361" y="482"/>
                  <a:pt x="362" y="485"/>
                  <a:pt x="370" y="488"/>
                </a:cubicBezTo>
                <a:cubicBezTo>
                  <a:pt x="394" y="497"/>
                  <a:pt x="422" y="483"/>
                  <a:pt x="432" y="461"/>
                </a:cubicBezTo>
                <a:cubicBezTo>
                  <a:pt x="453" y="416"/>
                  <a:pt x="437" y="412"/>
                  <a:pt x="482" y="403"/>
                </a:cubicBezTo>
                <a:cubicBezTo>
                  <a:pt x="505" y="398"/>
                  <a:pt x="560" y="378"/>
                  <a:pt x="560" y="404"/>
                </a:cubicBezTo>
                <a:cubicBezTo>
                  <a:pt x="560" y="425"/>
                  <a:pt x="544" y="426"/>
                  <a:pt x="524" y="430"/>
                </a:cubicBezTo>
                <a:cubicBezTo>
                  <a:pt x="509" y="433"/>
                  <a:pt x="492" y="436"/>
                  <a:pt x="477" y="440"/>
                </a:cubicBezTo>
                <a:cubicBezTo>
                  <a:pt x="476" y="451"/>
                  <a:pt x="469" y="465"/>
                  <a:pt x="465" y="474"/>
                </a:cubicBezTo>
                <a:cubicBezTo>
                  <a:pt x="451" y="506"/>
                  <a:pt x="418" y="531"/>
                  <a:pt x="379" y="525"/>
                </a:cubicBezTo>
                <a:cubicBezTo>
                  <a:pt x="362" y="523"/>
                  <a:pt x="355" y="521"/>
                  <a:pt x="344" y="514"/>
                </a:cubicBezTo>
                <a:cubicBezTo>
                  <a:pt x="315" y="495"/>
                  <a:pt x="312" y="489"/>
                  <a:pt x="324" y="457"/>
                </a:cubicBezTo>
                <a:lnTo>
                  <a:pt x="348" y="389"/>
                </a:lnTo>
                <a:cubicBezTo>
                  <a:pt x="350" y="382"/>
                  <a:pt x="355" y="357"/>
                  <a:pt x="358" y="353"/>
                </a:cubicBezTo>
                <a:cubicBezTo>
                  <a:pt x="365" y="343"/>
                  <a:pt x="468" y="279"/>
                  <a:pt x="483" y="270"/>
                </a:cubicBezTo>
                <a:cubicBezTo>
                  <a:pt x="508" y="255"/>
                  <a:pt x="516" y="249"/>
                  <a:pt x="547" y="249"/>
                </a:cubicBezTo>
                <a:cubicBezTo>
                  <a:pt x="575" y="249"/>
                  <a:pt x="736" y="275"/>
                  <a:pt x="754" y="288"/>
                </a:cubicBezTo>
                <a:cubicBezTo>
                  <a:pt x="769" y="298"/>
                  <a:pt x="760" y="296"/>
                  <a:pt x="781" y="290"/>
                </a:cubicBezTo>
                <a:cubicBezTo>
                  <a:pt x="790" y="288"/>
                  <a:pt x="804" y="285"/>
                  <a:pt x="812" y="281"/>
                </a:cubicBezTo>
                <a:cubicBezTo>
                  <a:pt x="810" y="272"/>
                  <a:pt x="807" y="258"/>
                  <a:pt x="817" y="252"/>
                </a:cubicBezTo>
                <a:cubicBezTo>
                  <a:pt x="828" y="246"/>
                  <a:pt x="860" y="233"/>
                  <a:pt x="886" y="224"/>
                </a:cubicBezTo>
                <a:cubicBezTo>
                  <a:pt x="876" y="211"/>
                  <a:pt x="865" y="199"/>
                  <a:pt x="853" y="188"/>
                </a:cubicBezTo>
                <a:moveTo>
                  <a:pt x="132" y="255"/>
                </a:moveTo>
                <a:cubicBezTo>
                  <a:pt x="80" y="330"/>
                  <a:pt x="50" y="422"/>
                  <a:pt x="50" y="520"/>
                </a:cubicBezTo>
                <a:cubicBezTo>
                  <a:pt x="50" y="529"/>
                  <a:pt x="50" y="537"/>
                  <a:pt x="51" y="545"/>
                </a:cubicBezTo>
                <a:cubicBezTo>
                  <a:pt x="63" y="549"/>
                  <a:pt x="75" y="554"/>
                  <a:pt x="85" y="556"/>
                </a:cubicBezTo>
                <a:cubicBezTo>
                  <a:pt x="86" y="545"/>
                  <a:pt x="162" y="331"/>
                  <a:pt x="170" y="309"/>
                </a:cubicBezTo>
                <a:cubicBezTo>
                  <a:pt x="175" y="298"/>
                  <a:pt x="178" y="284"/>
                  <a:pt x="182" y="275"/>
                </a:cubicBezTo>
                <a:cubicBezTo>
                  <a:pt x="173" y="274"/>
                  <a:pt x="147" y="261"/>
                  <a:pt x="137" y="257"/>
                </a:cubicBezTo>
                <a:lnTo>
                  <a:pt x="132" y="255"/>
                </a:lnTo>
                <a:moveTo>
                  <a:pt x="54" y="585"/>
                </a:moveTo>
                <a:cubicBezTo>
                  <a:pt x="69" y="689"/>
                  <a:pt x="117" y="782"/>
                  <a:pt x="188" y="853"/>
                </a:cubicBezTo>
                <a:cubicBezTo>
                  <a:pt x="273" y="939"/>
                  <a:pt x="391" y="992"/>
                  <a:pt x="521" y="992"/>
                </a:cubicBezTo>
                <a:cubicBezTo>
                  <a:pt x="650" y="992"/>
                  <a:pt x="768" y="939"/>
                  <a:pt x="853" y="853"/>
                </a:cubicBezTo>
                <a:cubicBezTo>
                  <a:pt x="926" y="781"/>
                  <a:pt x="974" y="685"/>
                  <a:pt x="988" y="579"/>
                </a:cubicBezTo>
                <a:cubicBezTo>
                  <a:pt x="906" y="608"/>
                  <a:pt x="934" y="606"/>
                  <a:pt x="905" y="546"/>
                </a:cubicBezTo>
                <a:cubicBezTo>
                  <a:pt x="892" y="553"/>
                  <a:pt x="895" y="564"/>
                  <a:pt x="888" y="593"/>
                </a:cubicBezTo>
                <a:cubicBezTo>
                  <a:pt x="893" y="600"/>
                  <a:pt x="898" y="604"/>
                  <a:pt x="903" y="614"/>
                </a:cubicBezTo>
                <a:cubicBezTo>
                  <a:pt x="922" y="655"/>
                  <a:pt x="891" y="707"/>
                  <a:pt x="844" y="707"/>
                </a:cubicBezTo>
                <a:cubicBezTo>
                  <a:pt x="833" y="707"/>
                  <a:pt x="813" y="698"/>
                  <a:pt x="805" y="694"/>
                </a:cubicBezTo>
                <a:cubicBezTo>
                  <a:pt x="805" y="728"/>
                  <a:pt x="782" y="766"/>
                  <a:pt x="746" y="766"/>
                </a:cubicBezTo>
                <a:cubicBezTo>
                  <a:pt x="719" y="766"/>
                  <a:pt x="724" y="762"/>
                  <a:pt x="706" y="758"/>
                </a:cubicBezTo>
                <a:cubicBezTo>
                  <a:pt x="706" y="776"/>
                  <a:pt x="704" y="786"/>
                  <a:pt x="696" y="796"/>
                </a:cubicBezTo>
                <a:cubicBezTo>
                  <a:pt x="690" y="804"/>
                  <a:pt x="678" y="814"/>
                  <a:pt x="668" y="818"/>
                </a:cubicBezTo>
                <a:cubicBezTo>
                  <a:pt x="643" y="829"/>
                  <a:pt x="618" y="818"/>
                  <a:pt x="596" y="807"/>
                </a:cubicBezTo>
                <a:cubicBezTo>
                  <a:pt x="593" y="835"/>
                  <a:pt x="576" y="853"/>
                  <a:pt x="553" y="861"/>
                </a:cubicBezTo>
                <a:cubicBezTo>
                  <a:pt x="523" y="872"/>
                  <a:pt x="500" y="858"/>
                  <a:pt x="479" y="847"/>
                </a:cubicBezTo>
                <a:cubicBezTo>
                  <a:pt x="432" y="887"/>
                  <a:pt x="374" y="840"/>
                  <a:pt x="373" y="802"/>
                </a:cubicBezTo>
                <a:cubicBezTo>
                  <a:pt x="351" y="804"/>
                  <a:pt x="334" y="809"/>
                  <a:pt x="314" y="791"/>
                </a:cubicBezTo>
                <a:cubicBezTo>
                  <a:pt x="299" y="777"/>
                  <a:pt x="290" y="769"/>
                  <a:pt x="284" y="745"/>
                </a:cubicBezTo>
                <a:lnTo>
                  <a:pt x="257" y="747"/>
                </a:lnTo>
                <a:cubicBezTo>
                  <a:pt x="229" y="747"/>
                  <a:pt x="202" y="715"/>
                  <a:pt x="197" y="690"/>
                </a:cubicBezTo>
                <a:cubicBezTo>
                  <a:pt x="193" y="674"/>
                  <a:pt x="198" y="673"/>
                  <a:pt x="199" y="658"/>
                </a:cubicBezTo>
                <a:cubicBezTo>
                  <a:pt x="178" y="658"/>
                  <a:pt x="169" y="646"/>
                  <a:pt x="159" y="635"/>
                </a:cubicBezTo>
                <a:cubicBezTo>
                  <a:pt x="147" y="624"/>
                  <a:pt x="138" y="614"/>
                  <a:pt x="138" y="593"/>
                </a:cubicBezTo>
                <a:cubicBezTo>
                  <a:pt x="138" y="571"/>
                  <a:pt x="147" y="563"/>
                  <a:pt x="157" y="548"/>
                </a:cubicBezTo>
                <a:cubicBezTo>
                  <a:pt x="150" y="544"/>
                  <a:pt x="136" y="536"/>
                  <a:pt x="127" y="535"/>
                </a:cubicBezTo>
                <a:cubicBezTo>
                  <a:pt x="127" y="544"/>
                  <a:pt x="125" y="546"/>
                  <a:pt x="122" y="553"/>
                </a:cubicBezTo>
                <a:cubicBezTo>
                  <a:pt x="117" y="566"/>
                  <a:pt x="113" y="597"/>
                  <a:pt x="95" y="597"/>
                </a:cubicBezTo>
                <a:cubicBezTo>
                  <a:pt x="95" y="597"/>
                  <a:pt x="75" y="592"/>
                  <a:pt x="54" y="585"/>
                </a:cubicBezTo>
                <a:moveTo>
                  <a:pt x="991" y="539"/>
                </a:moveTo>
                <a:cubicBezTo>
                  <a:pt x="991" y="533"/>
                  <a:pt x="991" y="527"/>
                  <a:pt x="991" y="520"/>
                </a:cubicBezTo>
                <a:cubicBezTo>
                  <a:pt x="991" y="421"/>
                  <a:pt x="960" y="329"/>
                  <a:pt x="908" y="253"/>
                </a:cubicBezTo>
                <a:lnTo>
                  <a:pt x="894" y="259"/>
                </a:lnTo>
                <a:cubicBezTo>
                  <a:pt x="880" y="265"/>
                  <a:pt x="862" y="274"/>
                  <a:pt x="848" y="277"/>
                </a:cubicBezTo>
                <a:cubicBezTo>
                  <a:pt x="850" y="282"/>
                  <a:pt x="852" y="289"/>
                  <a:pt x="855" y="295"/>
                </a:cubicBezTo>
                <a:lnTo>
                  <a:pt x="873" y="347"/>
                </a:lnTo>
                <a:cubicBezTo>
                  <a:pt x="884" y="379"/>
                  <a:pt x="944" y="543"/>
                  <a:pt x="945" y="556"/>
                </a:cubicBezTo>
                <a:cubicBezTo>
                  <a:pt x="960" y="555"/>
                  <a:pt x="975" y="546"/>
                  <a:pt x="991" y="539"/>
                </a:cubicBezTo>
                <a:moveTo>
                  <a:pt x="350" y="771"/>
                </a:moveTo>
                <a:cubicBezTo>
                  <a:pt x="341" y="771"/>
                  <a:pt x="320" y="759"/>
                  <a:pt x="320" y="732"/>
                </a:cubicBezTo>
                <a:cubicBezTo>
                  <a:pt x="320" y="725"/>
                  <a:pt x="338" y="709"/>
                  <a:pt x="343" y="704"/>
                </a:cubicBezTo>
                <a:cubicBezTo>
                  <a:pt x="352" y="696"/>
                  <a:pt x="363" y="684"/>
                  <a:pt x="375" y="684"/>
                </a:cubicBezTo>
                <a:cubicBezTo>
                  <a:pt x="387" y="684"/>
                  <a:pt x="407" y="704"/>
                  <a:pt x="407" y="715"/>
                </a:cubicBezTo>
                <a:cubicBezTo>
                  <a:pt x="407" y="729"/>
                  <a:pt x="367" y="771"/>
                  <a:pt x="350" y="771"/>
                </a:cubicBezTo>
                <a:moveTo>
                  <a:pt x="265" y="713"/>
                </a:moveTo>
                <a:cubicBezTo>
                  <a:pt x="254" y="713"/>
                  <a:pt x="250" y="708"/>
                  <a:pt x="244" y="702"/>
                </a:cubicBezTo>
                <a:cubicBezTo>
                  <a:pt x="219" y="677"/>
                  <a:pt x="232" y="671"/>
                  <a:pt x="259" y="644"/>
                </a:cubicBezTo>
                <a:cubicBezTo>
                  <a:pt x="273" y="630"/>
                  <a:pt x="281" y="616"/>
                  <a:pt x="299" y="616"/>
                </a:cubicBezTo>
                <a:cubicBezTo>
                  <a:pt x="308" y="616"/>
                  <a:pt x="329" y="630"/>
                  <a:pt x="329" y="650"/>
                </a:cubicBezTo>
                <a:cubicBezTo>
                  <a:pt x="329" y="662"/>
                  <a:pt x="276" y="713"/>
                  <a:pt x="265" y="713"/>
                </a:cubicBezTo>
                <a:moveTo>
                  <a:pt x="208" y="624"/>
                </a:moveTo>
                <a:cubicBezTo>
                  <a:pt x="190" y="624"/>
                  <a:pt x="174" y="605"/>
                  <a:pt x="174" y="595"/>
                </a:cubicBezTo>
                <a:cubicBezTo>
                  <a:pt x="174" y="577"/>
                  <a:pt x="178" y="576"/>
                  <a:pt x="192" y="564"/>
                </a:cubicBezTo>
                <a:cubicBezTo>
                  <a:pt x="201" y="557"/>
                  <a:pt x="213" y="535"/>
                  <a:pt x="236" y="558"/>
                </a:cubicBezTo>
                <a:cubicBezTo>
                  <a:pt x="258" y="580"/>
                  <a:pt x="247" y="592"/>
                  <a:pt x="232" y="608"/>
                </a:cubicBezTo>
                <a:cubicBezTo>
                  <a:pt x="226" y="613"/>
                  <a:pt x="217" y="624"/>
                  <a:pt x="208" y="624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3" name=""/>
          <p:cNvSpPr/>
          <p:nvPr/>
        </p:nvSpPr>
        <p:spPr>
          <a:xfrm>
            <a:off x="5621760" y="9600480"/>
            <a:ext cx="375120" cy="375120"/>
          </a:xfrm>
          <a:custGeom>
            <a:avLst/>
            <a:gdLst/>
            <a:ahLst/>
            <a:rect l="0" t="0" r="r" b="b"/>
            <a:pathLst>
              <a:path w="1042" h="1042">
                <a:moveTo>
                  <a:pt x="680" y="952"/>
                </a:moveTo>
                <a:lnTo>
                  <a:pt x="702" y="917"/>
                </a:lnTo>
                <a:cubicBezTo>
                  <a:pt x="716" y="893"/>
                  <a:pt x="753" y="822"/>
                  <a:pt x="755" y="797"/>
                </a:cubicBezTo>
                <a:cubicBezTo>
                  <a:pt x="773" y="801"/>
                  <a:pt x="789" y="808"/>
                  <a:pt x="806" y="813"/>
                </a:cubicBezTo>
                <a:lnTo>
                  <a:pt x="855" y="833"/>
                </a:lnTo>
                <a:cubicBezTo>
                  <a:pt x="851" y="847"/>
                  <a:pt x="785" y="896"/>
                  <a:pt x="777" y="902"/>
                </a:cubicBezTo>
                <a:cubicBezTo>
                  <a:pt x="762" y="912"/>
                  <a:pt x="746" y="922"/>
                  <a:pt x="731" y="930"/>
                </a:cubicBezTo>
                <a:cubicBezTo>
                  <a:pt x="722" y="934"/>
                  <a:pt x="716" y="937"/>
                  <a:pt x="706" y="942"/>
                </a:cubicBezTo>
                <a:cubicBezTo>
                  <a:pt x="697" y="945"/>
                  <a:pt x="688" y="949"/>
                  <a:pt x="680" y="952"/>
                </a:cubicBezTo>
                <a:moveTo>
                  <a:pt x="507" y="0"/>
                </a:moveTo>
                <a:lnTo>
                  <a:pt x="541" y="0"/>
                </a:lnTo>
                <a:cubicBezTo>
                  <a:pt x="612" y="2"/>
                  <a:pt x="681" y="18"/>
                  <a:pt x="742" y="48"/>
                </a:cubicBezTo>
                <a:cubicBezTo>
                  <a:pt x="801" y="78"/>
                  <a:pt x="843" y="105"/>
                  <a:pt x="890" y="152"/>
                </a:cubicBezTo>
                <a:cubicBezTo>
                  <a:pt x="977" y="240"/>
                  <a:pt x="1042" y="372"/>
                  <a:pt x="1042" y="502"/>
                </a:cubicBezTo>
                <a:lnTo>
                  <a:pt x="1042" y="539"/>
                </a:lnTo>
                <a:cubicBezTo>
                  <a:pt x="1042" y="610"/>
                  <a:pt x="1017" y="695"/>
                  <a:pt x="993" y="742"/>
                </a:cubicBezTo>
                <a:cubicBezTo>
                  <a:pt x="978" y="771"/>
                  <a:pt x="965" y="796"/>
                  <a:pt x="947" y="822"/>
                </a:cubicBezTo>
                <a:cubicBezTo>
                  <a:pt x="887" y="903"/>
                  <a:pt x="831" y="948"/>
                  <a:pt x="742" y="994"/>
                </a:cubicBezTo>
                <a:cubicBezTo>
                  <a:pt x="694" y="1018"/>
                  <a:pt x="610" y="1042"/>
                  <a:pt x="540" y="1042"/>
                </a:cubicBezTo>
                <a:lnTo>
                  <a:pt x="502" y="1042"/>
                </a:lnTo>
                <a:cubicBezTo>
                  <a:pt x="431" y="1042"/>
                  <a:pt x="346" y="1017"/>
                  <a:pt x="299" y="993"/>
                </a:cubicBezTo>
                <a:cubicBezTo>
                  <a:pt x="212" y="950"/>
                  <a:pt x="150" y="899"/>
                  <a:pt x="93" y="819"/>
                </a:cubicBezTo>
                <a:cubicBezTo>
                  <a:pt x="84" y="807"/>
                  <a:pt x="77" y="794"/>
                  <a:pt x="69" y="781"/>
                </a:cubicBezTo>
                <a:cubicBezTo>
                  <a:pt x="61" y="768"/>
                  <a:pt x="54" y="754"/>
                  <a:pt x="47" y="739"/>
                </a:cubicBezTo>
                <a:cubicBezTo>
                  <a:pt x="10" y="666"/>
                  <a:pt x="0" y="591"/>
                  <a:pt x="0" y="500"/>
                </a:cubicBezTo>
                <a:cubicBezTo>
                  <a:pt x="0" y="394"/>
                  <a:pt x="48" y="276"/>
                  <a:pt x="110" y="199"/>
                </a:cubicBezTo>
                <a:cubicBezTo>
                  <a:pt x="114" y="194"/>
                  <a:pt x="118" y="188"/>
                  <a:pt x="123" y="182"/>
                </a:cubicBezTo>
                <a:cubicBezTo>
                  <a:pt x="133" y="171"/>
                  <a:pt x="142" y="161"/>
                  <a:pt x="153" y="151"/>
                </a:cubicBezTo>
                <a:cubicBezTo>
                  <a:pt x="187" y="116"/>
                  <a:pt x="219" y="94"/>
                  <a:pt x="260" y="69"/>
                </a:cubicBezTo>
                <a:cubicBezTo>
                  <a:pt x="331" y="26"/>
                  <a:pt x="419" y="2"/>
                  <a:pt x="507" y="0"/>
                </a:cubicBezTo>
                <a:moveTo>
                  <a:pt x="187" y="833"/>
                </a:moveTo>
                <a:cubicBezTo>
                  <a:pt x="197" y="831"/>
                  <a:pt x="246" y="806"/>
                  <a:pt x="286" y="797"/>
                </a:cubicBezTo>
                <a:cubicBezTo>
                  <a:pt x="289" y="826"/>
                  <a:pt x="331" y="904"/>
                  <a:pt x="350" y="934"/>
                </a:cubicBezTo>
                <a:cubicBezTo>
                  <a:pt x="355" y="942"/>
                  <a:pt x="360" y="947"/>
                  <a:pt x="362" y="952"/>
                </a:cubicBezTo>
                <a:cubicBezTo>
                  <a:pt x="317" y="931"/>
                  <a:pt x="318" y="938"/>
                  <a:pt x="265" y="902"/>
                </a:cubicBezTo>
                <a:cubicBezTo>
                  <a:pt x="236" y="882"/>
                  <a:pt x="227" y="873"/>
                  <a:pt x="204" y="853"/>
                </a:cubicBezTo>
                <a:cubicBezTo>
                  <a:pt x="195" y="846"/>
                  <a:pt x="191" y="842"/>
                  <a:pt x="187" y="833"/>
                </a:cubicBezTo>
                <a:moveTo>
                  <a:pt x="552" y="975"/>
                </a:moveTo>
                <a:lnTo>
                  <a:pt x="552" y="766"/>
                </a:lnTo>
                <a:cubicBezTo>
                  <a:pt x="588" y="766"/>
                  <a:pt x="632" y="772"/>
                  <a:pt x="665" y="777"/>
                </a:cubicBezTo>
                <a:cubicBezTo>
                  <a:pt x="668" y="778"/>
                  <a:pt x="688" y="780"/>
                  <a:pt x="691" y="781"/>
                </a:cubicBezTo>
                <a:cubicBezTo>
                  <a:pt x="699" y="784"/>
                  <a:pt x="695" y="784"/>
                  <a:pt x="689" y="800"/>
                </a:cubicBezTo>
                <a:cubicBezTo>
                  <a:pt x="686" y="809"/>
                  <a:pt x="684" y="814"/>
                  <a:pt x="681" y="822"/>
                </a:cubicBezTo>
                <a:cubicBezTo>
                  <a:pt x="664" y="865"/>
                  <a:pt x="629" y="924"/>
                  <a:pt x="592" y="952"/>
                </a:cubicBezTo>
                <a:cubicBezTo>
                  <a:pt x="583" y="959"/>
                  <a:pt x="564" y="972"/>
                  <a:pt x="552" y="975"/>
                </a:cubicBezTo>
                <a:moveTo>
                  <a:pt x="347" y="783"/>
                </a:moveTo>
                <a:cubicBezTo>
                  <a:pt x="363" y="775"/>
                  <a:pt x="466" y="766"/>
                  <a:pt x="490" y="766"/>
                </a:cubicBezTo>
                <a:lnTo>
                  <a:pt x="490" y="975"/>
                </a:lnTo>
                <a:cubicBezTo>
                  <a:pt x="473" y="971"/>
                  <a:pt x="449" y="954"/>
                  <a:pt x="438" y="943"/>
                </a:cubicBezTo>
                <a:cubicBezTo>
                  <a:pt x="407" y="910"/>
                  <a:pt x="389" y="884"/>
                  <a:pt x="370" y="842"/>
                </a:cubicBezTo>
                <a:cubicBezTo>
                  <a:pt x="367" y="836"/>
                  <a:pt x="347" y="792"/>
                  <a:pt x="347" y="785"/>
                </a:cubicBezTo>
                <a:cubicBezTo>
                  <a:pt x="347" y="784"/>
                  <a:pt x="348" y="783"/>
                  <a:pt x="347" y="783"/>
                </a:cubicBezTo>
                <a:moveTo>
                  <a:pt x="307" y="551"/>
                </a:moveTo>
                <a:lnTo>
                  <a:pt x="490" y="551"/>
                </a:lnTo>
                <a:lnTo>
                  <a:pt x="490" y="703"/>
                </a:lnTo>
                <a:cubicBezTo>
                  <a:pt x="490" y="703"/>
                  <a:pt x="394" y="711"/>
                  <a:pt x="368" y="716"/>
                </a:cubicBezTo>
                <a:cubicBezTo>
                  <a:pt x="357" y="717"/>
                  <a:pt x="340" y="722"/>
                  <a:pt x="329" y="722"/>
                </a:cubicBezTo>
                <a:cubicBezTo>
                  <a:pt x="326" y="716"/>
                  <a:pt x="322" y="692"/>
                  <a:pt x="321" y="683"/>
                </a:cubicBezTo>
                <a:cubicBezTo>
                  <a:pt x="313" y="639"/>
                  <a:pt x="307" y="598"/>
                  <a:pt x="307" y="551"/>
                </a:cubicBezTo>
                <a:moveTo>
                  <a:pt x="712" y="722"/>
                </a:moveTo>
                <a:lnTo>
                  <a:pt x="552" y="703"/>
                </a:lnTo>
                <a:lnTo>
                  <a:pt x="552" y="551"/>
                </a:lnTo>
                <a:lnTo>
                  <a:pt x="735" y="551"/>
                </a:lnTo>
                <a:cubicBezTo>
                  <a:pt x="735" y="576"/>
                  <a:pt x="724" y="698"/>
                  <a:pt x="712" y="722"/>
                </a:cubicBezTo>
                <a:moveTo>
                  <a:pt x="895" y="785"/>
                </a:moveTo>
                <a:cubicBezTo>
                  <a:pt x="890" y="783"/>
                  <a:pt x="803" y="740"/>
                  <a:pt x="773" y="738"/>
                </a:cubicBezTo>
                <a:lnTo>
                  <a:pt x="789" y="648"/>
                </a:lnTo>
                <a:cubicBezTo>
                  <a:pt x="791" y="631"/>
                  <a:pt x="792" y="618"/>
                  <a:pt x="794" y="600"/>
                </a:cubicBezTo>
                <a:cubicBezTo>
                  <a:pt x="795" y="588"/>
                  <a:pt x="795" y="562"/>
                  <a:pt x="798" y="551"/>
                </a:cubicBezTo>
                <a:lnTo>
                  <a:pt x="979" y="551"/>
                </a:lnTo>
                <a:cubicBezTo>
                  <a:pt x="979" y="592"/>
                  <a:pt x="964" y="645"/>
                  <a:pt x="951" y="682"/>
                </a:cubicBezTo>
                <a:lnTo>
                  <a:pt x="927" y="737"/>
                </a:lnTo>
                <a:cubicBezTo>
                  <a:pt x="921" y="747"/>
                  <a:pt x="902" y="780"/>
                  <a:pt x="895" y="785"/>
                </a:cubicBezTo>
                <a:moveTo>
                  <a:pt x="63" y="551"/>
                </a:moveTo>
                <a:lnTo>
                  <a:pt x="244" y="551"/>
                </a:lnTo>
                <a:cubicBezTo>
                  <a:pt x="247" y="563"/>
                  <a:pt x="250" y="657"/>
                  <a:pt x="264" y="716"/>
                </a:cubicBezTo>
                <a:cubicBezTo>
                  <a:pt x="265" y="723"/>
                  <a:pt x="268" y="731"/>
                  <a:pt x="268" y="738"/>
                </a:cubicBezTo>
                <a:cubicBezTo>
                  <a:pt x="239" y="740"/>
                  <a:pt x="152" y="783"/>
                  <a:pt x="146" y="785"/>
                </a:cubicBezTo>
                <a:cubicBezTo>
                  <a:pt x="137" y="778"/>
                  <a:pt x="109" y="727"/>
                  <a:pt x="102" y="711"/>
                </a:cubicBezTo>
                <a:cubicBezTo>
                  <a:pt x="83" y="664"/>
                  <a:pt x="63" y="607"/>
                  <a:pt x="63" y="551"/>
                </a:cubicBezTo>
                <a:moveTo>
                  <a:pt x="552" y="337"/>
                </a:moveTo>
                <a:cubicBezTo>
                  <a:pt x="566" y="334"/>
                  <a:pt x="579" y="337"/>
                  <a:pt x="594" y="334"/>
                </a:cubicBezTo>
                <a:cubicBezTo>
                  <a:pt x="607" y="332"/>
                  <a:pt x="621" y="332"/>
                  <a:pt x="635" y="331"/>
                </a:cubicBezTo>
                <a:lnTo>
                  <a:pt x="712" y="319"/>
                </a:lnTo>
                <a:cubicBezTo>
                  <a:pt x="715" y="325"/>
                  <a:pt x="719" y="348"/>
                  <a:pt x="721" y="357"/>
                </a:cubicBezTo>
                <a:cubicBezTo>
                  <a:pt x="728" y="401"/>
                  <a:pt x="735" y="443"/>
                  <a:pt x="735" y="490"/>
                </a:cubicBezTo>
                <a:lnTo>
                  <a:pt x="552" y="490"/>
                </a:lnTo>
                <a:lnTo>
                  <a:pt x="552" y="337"/>
                </a:lnTo>
                <a:moveTo>
                  <a:pt x="329" y="319"/>
                </a:moveTo>
                <a:lnTo>
                  <a:pt x="490" y="337"/>
                </a:lnTo>
                <a:lnTo>
                  <a:pt x="490" y="490"/>
                </a:lnTo>
                <a:lnTo>
                  <a:pt x="307" y="490"/>
                </a:lnTo>
                <a:cubicBezTo>
                  <a:pt x="307" y="465"/>
                  <a:pt x="318" y="343"/>
                  <a:pt x="329" y="319"/>
                </a:cubicBezTo>
                <a:moveTo>
                  <a:pt x="773" y="303"/>
                </a:moveTo>
                <a:cubicBezTo>
                  <a:pt x="803" y="300"/>
                  <a:pt x="889" y="257"/>
                  <a:pt x="895" y="256"/>
                </a:cubicBezTo>
                <a:cubicBezTo>
                  <a:pt x="910" y="267"/>
                  <a:pt x="943" y="335"/>
                  <a:pt x="951" y="359"/>
                </a:cubicBezTo>
                <a:cubicBezTo>
                  <a:pt x="964" y="396"/>
                  <a:pt x="979" y="448"/>
                  <a:pt x="979" y="490"/>
                </a:cubicBezTo>
                <a:lnTo>
                  <a:pt x="798" y="490"/>
                </a:lnTo>
                <a:cubicBezTo>
                  <a:pt x="795" y="479"/>
                  <a:pt x="795" y="453"/>
                  <a:pt x="794" y="441"/>
                </a:cubicBezTo>
                <a:cubicBezTo>
                  <a:pt x="792" y="423"/>
                  <a:pt x="791" y="410"/>
                  <a:pt x="789" y="393"/>
                </a:cubicBezTo>
                <a:cubicBezTo>
                  <a:pt x="785" y="358"/>
                  <a:pt x="776" y="324"/>
                  <a:pt x="773" y="303"/>
                </a:cubicBezTo>
                <a:moveTo>
                  <a:pt x="244" y="490"/>
                </a:moveTo>
                <a:lnTo>
                  <a:pt x="63" y="490"/>
                </a:lnTo>
                <a:cubicBezTo>
                  <a:pt x="63" y="437"/>
                  <a:pt x="88" y="352"/>
                  <a:pt x="115" y="304"/>
                </a:cubicBezTo>
                <a:cubicBezTo>
                  <a:pt x="121" y="294"/>
                  <a:pt x="139" y="261"/>
                  <a:pt x="146" y="256"/>
                </a:cubicBezTo>
                <a:cubicBezTo>
                  <a:pt x="151" y="257"/>
                  <a:pt x="239" y="300"/>
                  <a:pt x="268" y="303"/>
                </a:cubicBezTo>
                <a:lnTo>
                  <a:pt x="252" y="393"/>
                </a:lnTo>
                <a:lnTo>
                  <a:pt x="244" y="490"/>
                </a:lnTo>
                <a:moveTo>
                  <a:pt x="552" y="274"/>
                </a:moveTo>
                <a:lnTo>
                  <a:pt x="552" y="67"/>
                </a:lnTo>
                <a:cubicBezTo>
                  <a:pt x="577" y="73"/>
                  <a:pt x="609" y="102"/>
                  <a:pt x="623" y="119"/>
                </a:cubicBezTo>
                <a:cubicBezTo>
                  <a:pt x="645" y="147"/>
                  <a:pt x="667" y="183"/>
                  <a:pt x="680" y="217"/>
                </a:cubicBezTo>
                <a:lnTo>
                  <a:pt x="693" y="249"/>
                </a:lnTo>
                <a:cubicBezTo>
                  <a:pt x="696" y="256"/>
                  <a:pt x="697" y="257"/>
                  <a:pt x="693" y="259"/>
                </a:cubicBezTo>
                <a:cubicBezTo>
                  <a:pt x="691" y="260"/>
                  <a:pt x="667" y="263"/>
                  <a:pt x="665" y="264"/>
                </a:cubicBezTo>
                <a:cubicBezTo>
                  <a:pt x="638" y="268"/>
                  <a:pt x="579" y="274"/>
                  <a:pt x="552" y="274"/>
                </a:cubicBezTo>
                <a:moveTo>
                  <a:pt x="490" y="67"/>
                </a:moveTo>
                <a:lnTo>
                  <a:pt x="490" y="274"/>
                </a:lnTo>
                <a:cubicBezTo>
                  <a:pt x="470" y="274"/>
                  <a:pt x="450" y="272"/>
                  <a:pt x="433" y="270"/>
                </a:cubicBezTo>
                <a:lnTo>
                  <a:pt x="350" y="259"/>
                </a:lnTo>
                <a:cubicBezTo>
                  <a:pt x="343" y="257"/>
                  <a:pt x="346" y="256"/>
                  <a:pt x="352" y="241"/>
                </a:cubicBezTo>
                <a:cubicBezTo>
                  <a:pt x="374" y="180"/>
                  <a:pt x="427" y="82"/>
                  <a:pt x="490" y="67"/>
                </a:cubicBezTo>
                <a:moveTo>
                  <a:pt x="680" y="89"/>
                </a:moveTo>
                <a:cubicBezTo>
                  <a:pt x="724" y="111"/>
                  <a:pt x="723" y="103"/>
                  <a:pt x="777" y="139"/>
                </a:cubicBezTo>
                <a:cubicBezTo>
                  <a:pt x="796" y="151"/>
                  <a:pt x="812" y="164"/>
                  <a:pt x="828" y="179"/>
                </a:cubicBezTo>
                <a:cubicBezTo>
                  <a:pt x="835" y="187"/>
                  <a:pt x="852" y="195"/>
                  <a:pt x="855" y="207"/>
                </a:cubicBezTo>
                <a:cubicBezTo>
                  <a:pt x="847" y="209"/>
                  <a:pt x="839" y="213"/>
                  <a:pt x="832" y="217"/>
                </a:cubicBezTo>
                <a:cubicBezTo>
                  <a:pt x="814" y="225"/>
                  <a:pt x="774" y="239"/>
                  <a:pt x="755" y="244"/>
                </a:cubicBezTo>
                <a:cubicBezTo>
                  <a:pt x="754" y="228"/>
                  <a:pt x="731" y="178"/>
                  <a:pt x="723" y="162"/>
                </a:cubicBezTo>
                <a:cubicBezTo>
                  <a:pt x="716" y="148"/>
                  <a:pt x="711" y="138"/>
                  <a:pt x="703" y="125"/>
                </a:cubicBezTo>
                <a:cubicBezTo>
                  <a:pt x="695" y="111"/>
                  <a:pt x="687" y="102"/>
                  <a:pt x="680" y="89"/>
                </a:cubicBezTo>
                <a:moveTo>
                  <a:pt x="286" y="244"/>
                </a:moveTo>
                <a:cubicBezTo>
                  <a:pt x="270" y="240"/>
                  <a:pt x="251" y="233"/>
                  <a:pt x="236" y="227"/>
                </a:cubicBezTo>
                <a:lnTo>
                  <a:pt x="187" y="207"/>
                </a:lnTo>
                <a:cubicBezTo>
                  <a:pt x="189" y="199"/>
                  <a:pt x="197" y="193"/>
                  <a:pt x="204" y="187"/>
                </a:cubicBezTo>
                <a:cubicBezTo>
                  <a:pt x="250" y="149"/>
                  <a:pt x="276" y="125"/>
                  <a:pt x="336" y="100"/>
                </a:cubicBezTo>
                <a:cubicBezTo>
                  <a:pt x="344" y="96"/>
                  <a:pt x="354" y="93"/>
                  <a:pt x="362" y="89"/>
                </a:cubicBezTo>
                <a:cubicBezTo>
                  <a:pt x="360" y="95"/>
                  <a:pt x="354" y="101"/>
                  <a:pt x="351" y="107"/>
                </a:cubicBezTo>
                <a:cubicBezTo>
                  <a:pt x="346" y="113"/>
                  <a:pt x="343" y="118"/>
                  <a:pt x="339" y="124"/>
                </a:cubicBezTo>
                <a:cubicBezTo>
                  <a:pt x="325" y="147"/>
                  <a:pt x="289" y="218"/>
                  <a:pt x="286" y="244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" name=""/>
          <p:cNvSpPr/>
          <p:nvPr/>
        </p:nvSpPr>
        <p:spPr>
          <a:xfrm>
            <a:off x="3429000" y="9692280"/>
            <a:ext cx="467280" cy="191160"/>
          </a:xfrm>
          <a:custGeom>
            <a:avLst/>
            <a:gdLst/>
            <a:ahLst/>
            <a:rect l="0" t="0" r="r" b="b"/>
            <a:pathLst>
              <a:path w="1298" h="531">
                <a:moveTo>
                  <a:pt x="49" y="34"/>
                </a:moveTo>
                <a:lnTo>
                  <a:pt x="49" y="88"/>
                </a:lnTo>
                <a:lnTo>
                  <a:pt x="92" y="88"/>
                </a:lnTo>
                <a:cubicBezTo>
                  <a:pt x="100" y="88"/>
                  <a:pt x="107" y="87"/>
                  <a:pt x="111" y="84"/>
                </a:cubicBezTo>
                <a:cubicBezTo>
                  <a:pt x="118" y="81"/>
                  <a:pt x="122" y="73"/>
                  <a:pt x="122" y="62"/>
                </a:cubicBezTo>
                <a:cubicBezTo>
                  <a:pt x="122" y="50"/>
                  <a:pt x="118" y="42"/>
                  <a:pt x="111" y="38"/>
                </a:cubicBezTo>
                <a:cubicBezTo>
                  <a:pt x="107" y="35"/>
                  <a:pt x="101" y="34"/>
                  <a:pt x="93" y="34"/>
                </a:cubicBezTo>
                <a:lnTo>
                  <a:pt x="49" y="34"/>
                </a:lnTo>
                <a:moveTo>
                  <a:pt x="101" y="0"/>
                </a:moveTo>
                <a:cubicBezTo>
                  <a:pt x="114" y="1"/>
                  <a:pt x="124" y="2"/>
                  <a:pt x="131" y="5"/>
                </a:cubicBezTo>
                <a:cubicBezTo>
                  <a:pt x="138" y="8"/>
                  <a:pt x="144" y="13"/>
                  <a:pt x="149" y="19"/>
                </a:cubicBezTo>
                <a:cubicBezTo>
                  <a:pt x="153" y="24"/>
                  <a:pt x="156" y="30"/>
                  <a:pt x="158" y="36"/>
                </a:cubicBezTo>
                <a:cubicBezTo>
                  <a:pt x="161" y="42"/>
                  <a:pt x="162" y="49"/>
                  <a:pt x="162" y="57"/>
                </a:cubicBezTo>
                <a:cubicBezTo>
                  <a:pt x="162" y="66"/>
                  <a:pt x="160" y="75"/>
                  <a:pt x="155" y="84"/>
                </a:cubicBezTo>
                <a:cubicBezTo>
                  <a:pt x="150" y="93"/>
                  <a:pt x="143" y="100"/>
                  <a:pt x="132" y="103"/>
                </a:cubicBezTo>
                <a:cubicBezTo>
                  <a:pt x="141" y="107"/>
                  <a:pt x="147" y="112"/>
                  <a:pt x="151" y="119"/>
                </a:cubicBezTo>
                <a:cubicBezTo>
                  <a:pt x="155" y="126"/>
                  <a:pt x="157" y="136"/>
                  <a:pt x="157" y="150"/>
                </a:cubicBezTo>
                <a:lnTo>
                  <a:pt x="157" y="163"/>
                </a:lnTo>
                <a:cubicBezTo>
                  <a:pt x="157" y="172"/>
                  <a:pt x="157" y="179"/>
                  <a:pt x="158" y="182"/>
                </a:cubicBezTo>
                <a:cubicBezTo>
                  <a:pt x="159" y="187"/>
                  <a:pt x="161" y="191"/>
                  <a:pt x="165" y="193"/>
                </a:cubicBezTo>
                <a:lnTo>
                  <a:pt x="165" y="198"/>
                </a:lnTo>
                <a:lnTo>
                  <a:pt x="121" y="198"/>
                </a:lnTo>
                <a:cubicBezTo>
                  <a:pt x="120" y="194"/>
                  <a:pt x="119" y="190"/>
                  <a:pt x="118" y="187"/>
                </a:cubicBezTo>
                <a:cubicBezTo>
                  <a:pt x="117" y="182"/>
                  <a:pt x="117" y="176"/>
                  <a:pt x="117" y="170"/>
                </a:cubicBezTo>
                <a:lnTo>
                  <a:pt x="116" y="152"/>
                </a:lnTo>
                <a:cubicBezTo>
                  <a:pt x="116" y="139"/>
                  <a:pt x="114" y="131"/>
                  <a:pt x="110" y="127"/>
                </a:cubicBezTo>
                <a:cubicBezTo>
                  <a:pt x="106" y="122"/>
                  <a:pt x="99" y="120"/>
                  <a:pt x="88" y="120"/>
                </a:cubicBezTo>
                <a:lnTo>
                  <a:pt x="49" y="120"/>
                </a:lnTo>
                <a:lnTo>
                  <a:pt x="49" y="198"/>
                </a:lnTo>
                <a:lnTo>
                  <a:pt x="10" y="198"/>
                </a:lnTo>
                <a:lnTo>
                  <a:pt x="10" y="0"/>
                </a:lnTo>
                <a:lnTo>
                  <a:pt x="101" y="0"/>
                </a:lnTo>
                <a:moveTo>
                  <a:pt x="341" y="35"/>
                </a:moveTo>
                <a:lnTo>
                  <a:pt x="241" y="35"/>
                </a:lnTo>
                <a:lnTo>
                  <a:pt x="241" y="77"/>
                </a:lnTo>
                <a:lnTo>
                  <a:pt x="333" y="77"/>
                </a:lnTo>
                <a:lnTo>
                  <a:pt x="333" y="112"/>
                </a:lnTo>
                <a:lnTo>
                  <a:pt x="241" y="112"/>
                </a:lnTo>
                <a:lnTo>
                  <a:pt x="241" y="163"/>
                </a:lnTo>
                <a:lnTo>
                  <a:pt x="346" y="163"/>
                </a:lnTo>
                <a:lnTo>
                  <a:pt x="346" y="198"/>
                </a:lnTo>
                <a:lnTo>
                  <a:pt x="202" y="198"/>
                </a:lnTo>
                <a:lnTo>
                  <a:pt x="202" y="0"/>
                </a:lnTo>
                <a:lnTo>
                  <a:pt x="341" y="0"/>
                </a:lnTo>
                <a:lnTo>
                  <a:pt x="341" y="35"/>
                </a:lnTo>
                <a:moveTo>
                  <a:pt x="376" y="0"/>
                </a:moveTo>
                <a:lnTo>
                  <a:pt x="416" y="0"/>
                </a:lnTo>
                <a:lnTo>
                  <a:pt x="416" y="163"/>
                </a:lnTo>
                <a:lnTo>
                  <a:pt x="511" y="163"/>
                </a:lnTo>
                <a:lnTo>
                  <a:pt x="511" y="198"/>
                </a:lnTo>
                <a:lnTo>
                  <a:pt x="376" y="198"/>
                </a:lnTo>
                <a:lnTo>
                  <a:pt x="376" y="0"/>
                </a:lnTo>
                <a:moveTo>
                  <a:pt x="574" y="198"/>
                </a:moveTo>
                <a:lnTo>
                  <a:pt x="534" y="198"/>
                </a:lnTo>
                <a:lnTo>
                  <a:pt x="534" y="0"/>
                </a:lnTo>
                <a:lnTo>
                  <a:pt x="574" y="0"/>
                </a:lnTo>
                <a:lnTo>
                  <a:pt x="574" y="198"/>
                </a:lnTo>
                <a:moveTo>
                  <a:pt x="663" y="123"/>
                </a:moveTo>
                <a:lnTo>
                  <a:pt x="711" y="123"/>
                </a:lnTo>
                <a:lnTo>
                  <a:pt x="687" y="45"/>
                </a:lnTo>
                <a:lnTo>
                  <a:pt x="663" y="123"/>
                </a:lnTo>
                <a:moveTo>
                  <a:pt x="665" y="0"/>
                </a:moveTo>
                <a:lnTo>
                  <a:pt x="710" y="0"/>
                </a:lnTo>
                <a:lnTo>
                  <a:pt x="777" y="198"/>
                </a:lnTo>
                <a:lnTo>
                  <a:pt x="734" y="198"/>
                </a:lnTo>
                <a:lnTo>
                  <a:pt x="721" y="157"/>
                </a:lnTo>
                <a:lnTo>
                  <a:pt x="652" y="157"/>
                </a:lnTo>
                <a:lnTo>
                  <a:pt x="639" y="198"/>
                </a:lnTo>
                <a:lnTo>
                  <a:pt x="598" y="198"/>
                </a:lnTo>
                <a:lnTo>
                  <a:pt x="665" y="0"/>
                </a:lnTo>
                <a:moveTo>
                  <a:pt x="840" y="34"/>
                </a:moveTo>
                <a:lnTo>
                  <a:pt x="840" y="78"/>
                </a:lnTo>
                <a:lnTo>
                  <a:pt x="886" y="78"/>
                </a:lnTo>
                <a:cubicBezTo>
                  <a:pt x="894" y="78"/>
                  <a:pt x="901" y="77"/>
                  <a:pt x="906" y="73"/>
                </a:cubicBezTo>
                <a:cubicBezTo>
                  <a:pt x="911" y="70"/>
                  <a:pt x="914" y="64"/>
                  <a:pt x="914" y="56"/>
                </a:cubicBezTo>
                <a:cubicBezTo>
                  <a:pt x="914" y="47"/>
                  <a:pt x="910" y="40"/>
                  <a:pt x="904" y="37"/>
                </a:cubicBezTo>
                <a:cubicBezTo>
                  <a:pt x="898" y="35"/>
                  <a:pt x="890" y="34"/>
                  <a:pt x="881" y="34"/>
                </a:cubicBezTo>
                <a:lnTo>
                  <a:pt x="840" y="34"/>
                </a:lnTo>
                <a:moveTo>
                  <a:pt x="840" y="111"/>
                </a:moveTo>
                <a:lnTo>
                  <a:pt x="840" y="164"/>
                </a:lnTo>
                <a:lnTo>
                  <a:pt x="886" y="164"/>
                </a:lnTo>
                <a:cubicBezTo>
                  <a:pt x="894" y="164"/>
                  <a:pt x="901" y="163"/>
                  <a:pt x="905" y="160"/>
                </a:cubicBezTo>
                <a:cubicBezTo>
                  <a:pt x="913" y="156"/>
                  <a:pt x="918" y="148"/>
                  <a:pt x="918" y="136"/>
                </a:cubicBezTo>
                <a:cubicBezTo>
                  <a:pt x="918" y="125"/>
                  <a:pt x="914" y="118"/>
                  <a:pt x="905" y="114"/>
                </a:cubicBezTo>
                <a:cubicBezTo>
                  <a:pt x="901" y="112"/>
                  <a:pt x="895" y="111"/>
                  <a:pt x="887" y="111"/>
                </a:cubicBezTo>
                <a:lnTo>
                  <a:pt x="840" y="111"/>
                </a:lnTo>
                <a:moveTo>
                  <a:pt x="894" y="0"/>
                </a:moveTo>
                <a:cubicBezTo>
                  <a:pt x="917" y="1"/>
                  <a:pt x="933" y="8"/>
                  <a:pt x="943" y="21"/>
                </a:cubicBezTo>
                <a:cubicBezTo>
                  <a:pt x="949" y="30"/>
                  <a:pt x="952" y="40"/>
                  <a:pt x="952" y="52"/>
                </a:cubicBezTo>
                <a:cubicBezTo>
                  <a:pt x="952" y="64"/>
                  <a:pt x="949" y="73"/>
                  <a:pt x="943" y="81"/>
                </a:cubicBezTo>
                <a:cubicBezTo>
                  <a:pt x="939" y="85"/>
                  <a:pt x="935" y="89"/>
                  <a:pt x="928" y="92"/>
                </a:cubicBezTo>
                <a:cubicBezTo>
                  <a:pt x="938" y="96"/>
                  <a:pt x="945" y="101"/>
                  <a:pt x="950" y="109"/>
                </a:cubicBezTo>
                <a:cubicBezTo>
                  <a:pt x="955" y="117"/>
                  <a:pt x="958" y="127"/>
                  <a:pt x="958" y="138"/>
                </a:cubicBezTo>
                <a:cubicBezTo>
                  <a:pt x="958" y="150"/>
                  <a:pt x="955" y="161"/>
                  <a:pt x="949" y="170"/>
                </a:cubicBezTo>
                <a:cubicBezTo>
                  <a:pt x="946" y="176"/>
                  <a:pt x="941" y="181"/>
                  <a:pt x="936" y="185"/>
                </a:cubicBezTo>
                <a:cubicBezTo>
                  <a:pt x="930" y="190"/>
                  <a:pt x="923" y="194"/>
                  <a:pt x="914" y="195"/>
                </a:cubicBezTo>
                <a:cubicBezTo>
                  <a:pt x="906" y="197"/>
                  <a:pt x="897" y="198"/>
                  <a:pt x="887" y="198"/>
                </a:cubicBezTo>
                <a:lnTo>
                  <a:pt x="802" y="198"/>
                </a:lnTo>
                <a:lnTo>
                  <a:pt x="802" y="0"/>
                </a:lnTo>
                <a:lnTo>
                  <a:pt x="894" y="0"/>
                </a:lnTo>
                <a:moveTo>
                  <a:pt x="991" y="0"/>
                </a:moveTo>
                <a:lnTo>
                  <a:pt x="1031" y="0"/>
                </a:lnTo>
                <a:lnTo>
                  <a:pt x="1031" y="163"/>
                </a:lnTo>
                <a:lnTo>
                  <a:pt x="1126" y="163"/>
                </a:lnTo>
                <a:lnTo>
                  <a:pt x="1126" y="198"/>
                </a:lnTo>
                <a:lnTo>
                  <a:pt x="991" y="198"/>
                </a:lnTo>
                <a:lnTo>
                  <a:pt x="991" y="0"/>
                </a:lnTo>
                <a:moveTo>
                  <a:pt x="1293" y="35"/>
                </a:moveTo>
                <a:lnTo>
                  <a:pt x="1193" y="35"/>
                </a:lnTo>
                <a:lnTo>
                  <a:pt x="1193" y="77"/>
                </a:lnTo>
                <a:lnTo>
                  <a:pt x="1285" y="77"/>
                </a:lnTo>
                <a:lnTo>
                  <a:pt x="1285" y="112"/>
                </a:lnTo>
                <a:lnTo>
                  <a:pt x="1193" y="112"/>
                </a:lnTo>
                <a:lnTo>
                  <a:pt x="1193" y="163"/>
                </a:lnTo>
                <a:lnTo>
                  <a:pt x="1298" y="163"/>
                </a:lnTo>
                <a:lnTo>
                  <a:pt x="1298" y="198"/>
                </a:lnTo>
                <a:lnTo>
                  <a:pt x="1154" y="198"/>
                </a:lnTo>
                <a:lnTo>
                  <a:pt x="1154" y="0"/>
                </a:lnTo>
                <a:lnTo>
                  <a:pt x="1293" y="0"/>
                </a:lnTo>
                <a:lnTo>
                  <a:pt x="1293" y="35"/>
                </a:lnTo>
                <a:moveTo>
                  <a:pt x="38" y="465"/>
                </a:moveTo>
                <a:cubicBezTo>
                  <a:pt x="39" y="474"/>
                  <a:pt x="41" y="481"/>
                  <a:pt x="45" y="485"/>
                </a:cubicBezTo>
                <a:cubicBezTo>
                  <a:pt x="51" y="494"/>
                  <a:pt x="63" y="498"/>
                  <a:pt x="79" y="498"/>
                </a:cubicBezTo>
                <a:cubicBezTo>
                  <a:pt x="88" y="498"/>
                  <a:pt x="96" y="497"/>
                  <a:pt x="102" y="494"/>
                </a:cubicBezTo>
                <a:cubicBezTo>
                  <a:pt x="113" y="490"/>
                  <a:pt x="119" y="483"/>
                  <a:pt x="119" y="472"/>
                </a:cubicBezTo>
                <a:cubicBezTo>
                  <a:pt x="119" y="465"/>
                  <a:pt x="116" y="460"/>
                  <a:pt x="111" y="456"/>
                </a:cubicBezTo>
                <a:cubicBezTo>
                  <a:pt x="105" y="453"/>
                  <a:pt x="96" y="450"/>
                  <a:pt x="84" y="447"/>
                </a:cubicBezTo>
                <a:lnTo>
                  <a:pt x="64" y="442"/>
                </a:lnTo>
                <a:cubicBezTo>
                  <a:pt x="43" y="438"/>
                  <a:pt x="30" y="433"/>
                  <a:pt x="22" y="427"/>
                </a:cubicBezTo>
                <a:cubicBezTo>
                  <a:pt x="9" y="418"/>
                  <a:pt x="3" y="404"/>
                  <a:pt x="3" y="384"/>
                </a:cubicBezTo>
                <a:cubicBezTo>
                  <a:pt x="3" y="366"/>
                  <a:pt x="9" y="351"/>
                  <a:pt x="22" y="339"/>
                </a:cubicBezTo>
                <a:cubicBezTo>
                  <a:pt x="34" y="328"/>
                  <a:pt x="53" y="322"/>
                  <a:pt x="77" y="322"/>
                </a:cubicBezTo>
                <a:cubicBezTo>
                  <a:pt x="97" y="322"/>
                  <a:pt x="114" y="327"/>
                  <a:pt x="129" y="338"/>
                </a:cubicBezTo>
                <a:cubicBezTo>
                  <a:pt x="143" y="349"/>
                  <a:pt x="150" y="365"/>
                  <a:pt x="151" y="387"/>
                </a:cubicBezTo>
                <a:lnTo>
                  <a:pt x="113" y="387"/>
                </a:lnTo>
                <a:cubicBezTo>
                  <a:pt x="112" y="375"/>
                  <a:pt x="107" y="366"/>
                  <a:pt x="98" y="361"/>
                </a:cubicBezTo>
                <a:cubicBezTo>
                  <a:pt x="91" y="358"/>
                  <a:pt x="83" y="356"/>
                  <a:pt x="74" y="356"/>
                </a:cubicBezTo>
                <a:cubicBezTo>
                  <a:pt x="64" y="356"/>
                  <a:pt x="55" y="358"/>
                  <a:pt x="49" y="362"/>
                </a:cubicBezTo>
                <a:cubicBezTo>
                  <a:pt x="43" y="367"/>
                  <a:pt x="40" y="374"/>
                  <a:pt x="40" y="381"/>
                </a:cubicBezTo>
                <a:cubicBezTo>
                  <a:pt x="40" y="388"/>
                  <a:pt x="43" y="394"/>
                  <a:pt x="49" y="397"/>
                </a:cubicBezTo>
                <a:cubicBezTo>
                  <a:pt x="53" y="399"/>
                  <a:pt x="61" y="402"/>
                  <a:pt x="74" y="405"/>
                </a:cubicBezTo>
                <a:lnTo>
                  <a:pt x="107" y="414"/>
                </a:lnTo>
                <a:cubicBezTo>
                  <a:pt x="122" y="417"/>
                  <a:pt x="133" y="422"/>
                  <a:pt x="140" y="428"/>
                </a:cubicBezTo>
                <a:cubicBezTo>
                  <a:pt x="151" y="437"/>
                  <a:pt x="157" y="451"/>
                  <a:pt x="157" y="468"/>
                </a:cubicBezTo>
                <a:cubicBezTo>
                  <a:pt x="157" y="487"/>
                  <a:pt x="150" y="502"/>
                  <a:pt x="137" y="514"/>
                </a:cubicBezTo>
                <a:cubicBezTo>
                  <a:pt x="124" y="525"/>
                  <a:pt x="105" y="531"/>
                  <a:pt x="80" y="531"/>
                </a:cubicBezTo>
                <a:cubicBezTo>
                  <a:pt x="55" y="531"/>
                  <a:pt x="36" y="526"/>
                  <a:pt x="21" y="514"/>
                </a:cubicBezTo>
                <a:cubicBezTo>
                  <a:pt x="7" y="502"/>
                  <a:pt x="0" y="486"/>
                  <a:pt x="0" y="465"/>
                </a:cubicBezTo>
                <a:lnTo>
                  <a:pt x="38" y="465"/>
                </a:lnTo>
                <a:moveTo>
                  <a:pt x="185" y="328"/>
                </a:moveTo>
                <a:lnTo>
                  <a:pt x="226" y="328"/>
                </a:lnTo>
                <a:lnTo>
                  <a:pt x="226" y="450"/>
                </a:lnTo>
                <a:cubicBezTo>
                  <a:pt x="226" y="464"/>
                  <a:pt x="228" y="474"/>
                  <a:pt x="231" y="480"/>
                </a:cubicBezTo>
                <a:cubicBezTo>
                  <a:pt x="236" y="491"/>
                  <a:pt x="246" y="497"/>
                  <a:pt x="262" y="497"/>
                </a:cubicBezTo>
                <a:cubicBezTo>
                  <a:pt x="279" y="497"/>
                  <a:pt x="289" y="491"/>
                  <a:pt x="294" y="480"/>
                </a:cubicBezTo>
                <a:cubicBezTo>
                  <a:pt x="297" y="474"/>
                  <a:pt x="298" y="464"/>
                  <a:pt x="298" y="450"/>
                </a:cubicBezTo>
                <a:lnTo>
                  <a:pt x="298" y="328"/>
                </a:lnTo>
                <a:lnTo>
                  <a:pt x="339" y="328"/>
                </a:lnTo>
                <a:lnTo>
                  <a:pt x="339" y="450"/>
                </a:lnTo>
                <a:cubicBezTo>
                  <a:pt x="339" y="471"/>
                  <a:pt x="336" y="488"/>
                  <a:pt x="329" y="499"/>
                </a:cubicBezTo>
                <a:cubicBezTo>
                  <a:pt x="318" y="521"/>
                  <a:pt x="295" y="531"/>
                  <a:pt x="262" y="531"/>
                </a:cubicBezTo>
                <a:cubicBezTo>
                  <a:pt x="230" y="531"/>
                  <a:pt x="207" y="521"/>
                  <a:pt x="194" y="499"/>
                </a:cubicBezTo>
                <a:cubicBezTo>
                  <a:pt x="188" y="488"/>
                  <a:pt x="185" y="471"/>
                  <a:pt x="185" y="450"/>
                </a:cubicBezTo>
                <a:lnTo>
                  <a:pt x="185" y="328"/>
                </a:lnTo>
                <a:moveTo>
                  <a:pt x="481" y="391"/>
                </a:moveTo>
                <a:cubicBezTo>
                  <a:pt x="481" y="381"/>
                  <a:pt x="479" y="374"/>
                  <a:pt x="474" y="368"/>
                </a:cubicBezTo>
                <a:cubicBezTo>
                  <a:pt x="469" y="364"/>
                  <a:pt x="462" y="362"/>
                  <a:pt x="453" y="362"/>
                </a:cubicBezTo>
                <a:lnTo>
                  <a:pt x="417" y="362"/>
                </a:lnTo>
                <a:lnTo>
                  <a:pt x="417" y="421"/>
                </a:lnTo>
                <a:lnTo>
                  <a:pt x="453" y="421"/>
                </a:lnTo>
                <a:cubicBezTo>
                  <a:pt x="462" y="421"/>
                  <a:pt x="469" y="419"/>
                  <a:pt x="474" y="414"/>
                </a:cubicBezTo>
                <a:cubicBezTo>
                  <a:pt x="479" y="409"/>
                  <a:pt x="481" y="402"/>
                  <a:pt x="481" y="391"/>
                </a:cubicBezTo>
                <a:moveTo>
                  <a:pt x="520" y="391"/>
                </a:moveTo>
                <a:cubicBezTo>
                  <a:pt x="520" y="415"/>
                  <a:pt x="515" y="431"/>
                  <a:pt x="504" y="441"/>
                </a:cubicBezTo>
                <a:cubicBezTo>
                  <a:pt x="493" y="451"/>
                  <a:pt x="477" y="455"/>
                  <a:pt x="456" y="455"/>
                </a:cubicBezTo>
                <a:lnTo>
                  <a:pt x="417" y="455"/>
                </a:lnTo>
                <a:lnTo>
                  <a:pt x="417" y="527"/>
                </a:lnTo>
                <a:lnTo>
                  <a:pt x="378" y="527"/>
                </a:lnTo>
                <a:lnTo>
                  <a:pt x="378" y="328"/>
                </a:lnTo>
                <a:lnTo>
                  <a:pt x="459" y="328"/>
                </a:lnTo>
                <a:cubicBezTo>
                  <a:pt x="478" y="328"/>
                  <a:pt x="493" y="333"/>
                  <a:pt x="504" y="343"/>
                </a:cubicBezTo>
                <a:cubicBezTo>
                  <a:pt x="515" y="353"/>
                  <a:pt x="520" y="369"/>
                  <a:pt x="520" y="391"/>
                </a:cubicBezTo>
                <a:moveTo>
                  <a:pt x="657" y="391"/>
                </a:moveTo>
                <a:cubicBezTo>
                  <a:pt x="657" y="381"/>
                  <a:pt x="655" y="374"/>
                  <a:pt x="650" y="368"/>
                </a:cubicBezTo>
                <a:cubicBezTo>
                  <a:pt x="644" y="364"/>
                  <a:pt x="637" y="362"/>
                  <a:pt x="628" y="362"/>
                </a:cubicBezTo>
                <a:lnTo>
                  <a:pt x="593" y="362"/>
                </a:lnTo>
                <a:lnTo>
                  <a:pt x="593" y="421"/>
                </a:lnTo>
                <a:lnTo>
                  <a:pt x="628" y="421"/>
                </a:lnTo>
                <a:cubicBezTo>
                  <a:pt x="637" y="421"/>
                  <a:pt x="644" y="419"/>
                  <a:pt x="650" y="414"/>
                </a:cubicBezTo>
                <a:cubicBezTo>
                  <a:pt x="655" y="409"/>
                  <a:pt x="657" y="402"/>
                  <a:pt x="657" y="391"/>
                </a:cubicBezTo>
                <a:moveTo>
                  <a:pt x="696" y="391"/>
                </a:moveTo>
                <a:cubicBezTo>
                  <a:pt x="696" y="415"/>
                  <a:pt x="691" y="431"/>
                  <a:pt x="680" y="441"/>
                </a:cubicBezTo>
                <a:cubicBezTo>
                  <a:pt x="669" y="451"/>
                  <a:pt x="653" y="455"/>
                  <a:pt x="632" y="455"/>
                </a:cubicBezTo>
                <a:lnTo>
                  <a:pt x="593" y="455"/>
                </a:lnTo>
                <a:lnTo>
                  <a:pt x="593" y="527"/>
                </a:lnTo>
                <a:lnTo>
                  <a:pt x="553" y="527"/>
                </a:lnTo>
                <a:lnTo>
                  <a:pt x="553" y="328"/>
                </a:lnTo>
                <a:lnTo>
                  <a:pt x="635" y="328"/>
                </a:lnTo>
                <a:cubicBezTo>
                  <a:pt x="654" y="328"/>
                  <a:pt x="668" y="333"/>
                  <a:pt x="680" y="343"/>
                </a:cubicBezTo>
                <a:cubicBezTo>
                  <a:pt x="691" y="353"/>
                  <a:pt x="696" y="369"/>
                  <a:pt x="696" y="391"/>
                </a:cubicBezTo>
                <a:moveTo>
                  <a:pt x="728" y="328"/>
                </a:moveTo>
                <a:lnTo>
                  <a:pt x="768" y="328"/>
                </a:lnTo>
                <a:lnTo>
                  <a:pt x="768" y="491"/>
                </a:lnTo>
                <a:lnTo>
                  <a:pt x="862" y="491"/>
                </a:lnTo>
                <a:lnTo>
                  <a:pt x="862" y="527"/>
                </a:lnTo>
                <a:lnTo>
                  <a:pt x="728" y="527"/>
                </a:lnTo>
                <a:lnTo>
                  <a:pt x="728" y="328"/>
                </a:lnTo>
                <a:moveTo>
                  <a:pt x="973" y="328"/>
                </a:moveTo>
                <a:lnTo>
                  <a:pt x="1018" y="328"/>
                </a:lnTo>
                <a:lnTo>
                  <a:pt x="955" y="453"/>
                </a:lnTo>
                <a:lnTo>
                  <a:pt x="955" y="527"/>
                </a:lnTo>
                <a:lnTo>
                  <a:pt x="915" y="527"/>
                </a:lnTo>
                <a:lnTo>
                  <a:pt x="915" y="452"/>
                </a:lnTo>
                <a:lnTo>
                  <a:pt x="850" y="328"/>
                </a:lnTo>
                <a:lnTo>
                  <a:pt x="896" y="328"/>
                </a:lnTo>
                <a:lnTo>
                  <a:pt x="936" y="415"/>
                </a:lnTo>
                <a:lnTo>
                  <a:pt x="973" y="328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" name=""/>
          <p:cNvSpPr/>
          <p:nvPr/>
        </p:nvSpPr>
        <p:spPr>
          <a:xfrm>
            <a:off x="4808520" y="9690120"/>
            <a:ext cx="445320" cy="191880"/>
          </a:xfrm>
          <a:custGeom>
            <a:avLst/>
            <a:gdLst/>
            <a:ahLst/>
            <a:rect l="0" t="0" r="r" b="b"/>
            <a:pathLst>
              <a:path w="1237" h="533">
                <a:moveTo>
                  <a:pt x="153" y="6"/>
                </a:moveTo>
                <a:lnTo>
                  <a:pt x="153" y="41"/>
                </a:lnTo>
                <a:lnTo>
                  <a:pt x="97" y="41"/>
                </a:lnTo>
                <a:lnTo>
                  <a:pt x="97" y="204"/>
                </a:lnTo>
                <a:lnTo>
                  <a:pt x="57" y="204"/>
                </a:lnTo>
                <a:lnTo>
                  <a:pt x="57" y="41"/>
                </a:lnTo>
                <a:lnTo>
                  <a:pt x="0" y="41"/>
                </a:lnTo>
                <a:lnTo>
                  <a:pt x="0" y="6"/>
                </a:lnTo>
                <a:lnTo>
                  <a:pt x="153" y="6"/>
                </a:lnTo>
                <a:moveTo>
                  <a:pt x="216" y="40"/>
                </a:moveTo>
                <a:lnTo>
                  <a:pt x="216" y="94"/>
                </a:lnTo>
                <a:lnTo>
                  <a:pt x="259" y="94"/>
                </a:lnTo>
                <a:cubicBezTo>
                  <a:pt x="267" y="94"/>
                  <a:pt x="274" y="93"/>
                  <a:pt x="278" y="90"/>
                </a:cubicBezTo>
                <a:cubicBezTo>
                  <a:pt x="285" y="87"/>
                  <a:pt x="289" y="79"/>
                  <a:pt x="289" y="68"/>
                </a:cubicBezTo>
                <a:cubicBezTo>
                  <a:pt x="289" y="56"/>
                  <a:pt x="286" y="48"/>
                  <a:pt x="278" y="44"/>
                </a:cubicBezTo>
                <a:cubicBezTo>
                  <a:pt x="274" y="41"/>
                  <a:pt x="268" y="40"/>
                  <a:pt x="260" y="40"/>
                </a:cubicBezTo>
                <a:lnTo>
                  <a:pt x="216" y="40"/>
                </a:lnTo>
                <a:moveTo>
                  <a:pt x="268" y="6"/>
                </a:moveTo>
                <a:cubicBezTo>
                  <a:pt x="281" y="7"/>
                  <a:pt x="291" y="8"/>
                  <a:pt x="298" y="11"/>
                </a:cubicBezTo>
                <a:cubicBezTo>
                  <a:pt x="305" y="14"/>
                  <a:pt x="311" y="19"/>
                  <a:pt x="316" y="25"/>
                </a:cubicBezTo>
                <a:cubicBezTo>
                  <a:pt x="320" y="30"/>
                  <a:pt x="323" y="36"/>
                  <a:pt x="326" y="42"/>
                </a:cubicBezTo>
                <a:cubicBezTo>
                  <a:pt x="328" y="48"/>
                  <a:pt x="329" y="55"/>
                  <a:pt x="329" y="63"/>
                </a:cubicBezTo>
                <a:cubicBezTo>
                  <a:pt x="329" y="72"/>
                  <a:pt x="327" y="81"/>
                  <a:pt x="322" y="90"/>
                </a:cubicBezTo>
                <a:cubicBezTo>
                  <a:pt x="318" y="99"/>
                  <a:pt x="310" y="106"/>
                  <a:pt x="300" y="109"/>
                </a:cubicBezTo>
                <a:cubicBezTo>
                  <a:pt x="308" y="113"/>
                  <a:pt x="315" y="118"/>
                  <a:pt x="318" y="125"/>
                </a:cubicBezTo>
                <a:cubicBezTo>
                  <a:pt x="322" y="132"/>
                  <a:pt x="324" y="142"/>
                  <a:pt x="324" y="156"/>
                </a:cubicBezTo>
                <a:lnTo>
                  <a:pt x="324" y="169"/>
                </a:lnTo>
                <a:cubicBezTo>
                  <a:pt x="324" y="178"/>
                  <a:pt x="324" y="185"/>
                  <a:pt x="325" y="188"/>
                </a:cubicBezTo>
                <a:cubicBezTo>
                  <a:pt x="326" y="193"/>
                  <a:pt x="328" y="197"/>
                  <a:pt x="332" y="199"/>
                </a:cubicBezTo>
                <a:lnTo>
                  <a:pt x="332" y="204"/>
                </a:lnTo>
                <a:lnTo>
                  <a:pt x="288" y="204"/>
                </a:lnTo>
                <a:cubicBezTo>
                  <a:pt x="287" y="200"/>
                  <a:pt x="286" y="196"/>
                  <a:pt x="286" y="193"/>
                </a:cubicBezTo>
                <a:cubicBezTo>
                  <a:pt x="285" y="188"/>
                  <a:pt x="284" y="182"/>
                  <a:pt x="284" y="176"/>
                </a:cubicBezTo>
                <a:lnTo>
                  <a:pt x="284" y="158"/>
                </a:lnTo>
                <a:cubicBezTo>
                  <a:pt x="284" y="145"/>
                  <a:pt x="281" y="137"/>
                  <a:pt x="277" y="133"/>
                </a:cubicBezTo>
                <a:cubicBezTo>
                  <a:pt x="273" y="128"/>
                  <a:pt x="266" y="126"/>
                  <a:pt x="255" y="126"/>
                </a:cubicBezTo>
                <a:lnTo>
                  <a:pt x="216" y="126"/>
                </a:lnTo>
                <a:lnTo>
                  <a:pt x="216" y="204"/>
                </a:lnTo>
                <a:lnTo>
                  <a:pt x="177" y="204"/>
                </a:lnTo>
                <a:lnTo>
                  <a:pt x="177" y="6"/>
                </a:lnTo>
                <a:lnTo>
                  <a:pt x="268" y="6"/>
                </a:lnTo>
                <a:moveTo>
                  <a:pt x="367" y="6"/>
                </a:moveTo>
                <a:lnTo>
                  <a:pt x="407" y="6"/>
                </a:lnTo>
                <a:lnTo>
                  <a:pt x="407" y="128"/>
                </a:lnTo>
                <a:cubicBezTo>
                  <a:pt x="407" y="141"/>
                  <a:pt x="409" y="151"/>
                  <a:pt x="412" y="157"/>
                </a:cubicBezTo>
                <a:cubicBezTo>
                  <a:pt x="417" y="169"/>
                  <a:pt x="427" y="174"/>
                  <a:pt x="443" y="174"/>
                </a:cubicBezTo>
                <a:cubicBezTo>
                  <a:pt x="459" y="174"/>
                  <a:pt x="470" y="169"/>
                  <a:pt x="475" y="157"/>
                </a:cubicBezTo>
                <a:cubicBezTo>
                  <a:pt x="478" y="151"/>
                  <a:pt x="479" y="141"/>
                  <a:pt x="479" y="128"/>
                </a:cubicBezTo>
                <a:lnTo>
                  <a:pt x="479" y="6"/>
                </a:lnTo>
                <a:lnTo>
                  <a:pt x="519" y="6"/>
                </a:lnTo>
                <a:lnTo>
                  <a:pt x="519" y="128"/>
                </a:lnTo>
                <a:cubicBezTo>
                  <a:pt x="519" y="149"/>
                  <a:pt x="516" y="165"/>
                  <a:pt x="510" y="177"/>
                </a:cubicBezTo>
                <a:cubicBezTo>
                  <a:pt x="498" y="198"/>
                  <a:pt x="476" y="209"/>
                  <a:pt x="443" y="209"/>
                </a:cubicBezTo>
                <a:cubicBezTo>
                  <a:pt x="410" y="209"/>
                  <a:pt x="388" y="198"/>
                  <a:pt x="376" y="177"/>
                </a:cubicBezTo>
                <a:cubicBezTo>
                  <a:pt x="370" y="165"/>
                  <a:pt x="367" y="149"/>
                  <a:pt x="367" y="128"/>
                </a:cubicBezTo>
                <a:lnTo>
                  <a:pt x="367" y="6"/>
                </a:lnTo>
                <a:moveTo>
                  <a:pt x="586" y="143"/>
                </a:moveTo>
                <a:cubicBezTo>
                  <a:pt x="587" y="152"/>
                  <a:pt x="589" y="159"/>
                  <a:pt x="593" y="163"/>
                </a:cubicBezTo>
                <a:cubicBezTo>
                  <a:pt x="599" y="171"/>
                  <a:pt x="611" y="175"/>
                  <a:pt x="627" y="175"/>
                </a:cubicBezTo>
                <a:cubicBezTo>
                  <a:pt x="636" y="175"/>
                  <a:pt x="644" y="174"/>
                  <a:pt x="650" y="172"/>
                </a:cubicBezTo>
                <a:cubicBezTo>
                  <a:pt x="661" y="168"/>
                  <a:pt x="667" y="160"/>
                  <a:pt x="667" y="149"/>
                </a:cubicBezTo>
                <a:cubicBezTo>
                  <a:pt x="667" y="143"/>
                  <a:pt x="664" y="137"/>
                  <a:pt x="659" y="134"/>
                </a:cubicBezTo>
                <a:cubicBezTo>
                  <a:pt x="653" y="130"/>
                  <a:pt x="644" y="127"/>
                  <a:pt x="632" y="125"/>
                </a:cubicBezTo>
                <a:lnTo>
                  <a:pt x="612" y="120"/>
                </a:lnTo>
                <a:cubicBezTo>
                  <a:pt x="592" y="115"/>
                  <a:pt x="578" y="110"/>
                  <a:pt x="570" y="105"/>
                </a:cubicBezTo>
                <a:cubicBezTo>
                  <a:pt x="558" y="96"/>
                  <a:pt x="551" y="81"/>
                  <a:pt x="551" y="62"/>
                </a:cubicBezTo>
                <a:cubicBezTo>
                  <a:pt x="551" y="44"/>
                  <a:pt x="557" y="30"/>
                  <a:pt x="570" y="18"/>
                </a:cubicBezTo>
                <a:cubicBezTo>
                  <a:pt x="582" y="6"/>
                  <a:pt x="601" y="0"/>
                  <a:pt x="625" y="0"/>
                </a:cubicBezTo>
                <a:cubicBezTo>
                  <a:pt x="645" y="0"/>
                  <a:pt x="662" y="6"/>
                  <a:pt x="677" y="17"/>
                </a:cubicBezTo>
                <a:cubicBezTo>
                  <a:pt x="691" y="28"/>
                  <a:pt x="698" y="44"/>
                  <a:pt x="699" y="65"/>
                </a:cubicBezTo>
                <a:lnTo>
                  <a:pt x="661" y="65"/>
                </a:lnTo>
                <a:cubicBezTo>
                  <a:pt x="660" y="53"/>
                  <a:pt x="655" y="44"/>
                  <a:pt x="646" y="39"/>
                </a:cubicBezTo>
                <a:cubicBezTo>
                  <a:pt x="639" y="36"/>
                  <a:pt x="631" y="35"/>
                  <a:pt x="622" y="35"/>
                </a:cubicBezTo>
                <a:cubicBezTo>
                  <a:pt x="612" y="35"/>
                  <a:pt x="603" y="37"/>
                  <a:pt x="597" y="41"/>
                </a:cubicBezTo>
                <a:cubicBezTo>
                  <a:pt x="591" y="45"/>
                  <a:pt x="588" y="51"/>
                  <a:pt x="588" y="59"/>
                </a:cubicBezTo>
                <a:cubicBezTo>
                  <a:pt x="588" y="66"/>
                  <a:pt x="591" y="71"/>
                  <a:pt x="597" y="75"/>
                </a:cubicBezTo>
                <a:cubicBezTo>
                  <a:pt x="601" y="77"/>
                  <a:pt x="609" y="80"/>
                  <a:pt x="622" y="83"/>
                </a:cubicBezTo>
                <a:lnTo>
                  <a:pt x="655" y="91"/>
                </a:lnTo>
                <a:cubicBezTo>
                  <a:pt x="670" y="95"/>
                  <a:pt x="681" y="100"/>
                  <a:pt x="688" y="106"/>
                </a:cubicBezTo>
                <a:cubicBezTo>
                  <a:pt x="699" y="115"/>
                  <a:pt x="705" y="128"/>
                  <a:pt x="705" y="146"/>
                </a:cubicBezTo>
                <a:cubicBezTo>
                  <a:pt x="705" y="164"/>
                  <a:pt x="698" y="179"/>
                  <a:pt x="685" y="191"/>
                </a:cubicBezTo>
                <a:cubicBezTo>
                  <a:pt x="672" y="203"/>
                  <a:pt x="653" y="209"/>
                  <a:pt x="628" y="209"/>
                </a:cubicBezTo>
                <a:cubicBezTo>
                  <a:pt x="603" y="209"/>
                  <a:pt x="584" y="203"/>
                  <a:pt x="569" y="191"/>
                </a:cubicBezTo>
                <a:cubicBezTo>
                  <a:pt x="555" y="180"/>
                  <a:pt x="548" y="163"/>
                  <a:pt x="548" y="143"/>
                </a:cubicBezTo>
                <a:lnTo>
                  <a:pt x="586" y="143"/>
                </a:lnTo>
                <a:moveTo>
                  <a:pt x="872" y="6"/>
                </a:moveTo>
                <a:lnTo>
                  <a:pt x="872" y="41"/>
                </a:lnTo>
                <a:lnTo>
                  <a:pt x="814" y="41"/>
                </a:lnTo>
                <a:lnTo>
                  <a:pt x="814" y="204"/>
                </a:lnTo>
                <a:lnTo>
                  <a:pt x="775" y="204"/>
                </a:lnTo>
                <a:lnTo>
                  <a:pt x="775" y="41"/>
                </a:lnTo>
                <a:lnTo>
                  <a:pt x="718" y="41"/>
                </a:lnTo>
                <a:lnTo>
                  <a:pt x="718" y="6"/>
                </a:lnTo>
                <a:lnTo>
                  <a:pt x="872" y="6"/>
                </a:lnTo>
                <a:moveTo>
                  <a:pt x="1036" y="41"/>
                </a:moveTo>
                <a:lnTo>
                  <a:pt x="935" y="41"/>
                </a:lnTo>
                <a:lnTo>
                  <a:pt x="935" y="83"/>
                </a:lnTo>
                <a:lnTo>
                  <a:pt x="1027" y="83"/>
                </a:lnTo>
                <a:lnTo>
                  <a:pt x="1027" y="118"/>
                </a:lnTo>
                <a:lnTo>
                  <a:pt x="935" y="118"/>
                </a:lnTo>
                <a:lnTo>
                  <a:pt x="935" y="169"/>
                </a:lnTo>
                <a:lnTo>
                  <a:pt x="1040" y="169"/>
                </a:lnTo>
                <a:lnTo>
                  <a:pt x="1040" y="204"/>
                </a:lnTo>
                <a:lnTo>
                  <a:pt x="896" y="204"/>
                </a:lnTo>
                <a:lnTo>
                  <a:pt x="896" y="6"/>
                </a:lnTo>
                <a:lnTo>
                  <a:pt x="1036" y="6"/>
                </a:lnTo>
                <a:lnTo>
                  <a:pt x="1036" y="41"/>
                </a:lnTo>
                <a:moveTo>
                  <a:pt x="1109" y="40"/>
                </a:moveTo>
                <a:lnTo>
                  <a:pt x="1109" y="170"/>
                </a:lnTo>
                <a:lnTo>
                  <a:pt x="1146" y="170"/>
                </a:lnTo>
                <a:cubicBezTo>
                  <a:pt x="1165" y="170"/>
                  <a:pt x="1178" y="160"/>
                  <a:pt x="1185" y="141"/>
                </a:cubicBezTo>
                <a:cubicBezTo>
                  <a:pt x="1190" y="130"/>
                  <a:pt x="1192" y="118"/>
                  <a:pt x="1192" y="103"/>
                </a:cubicBezTo>
                <a:cubicBezTo>
                  <a:pt x="1192" y="83"/>
                  <a:pt x="1189" y="67"/>
                  <a:pt x="1182" y="57"/>
                </a:cubicBezTo>
                <a:cubicBezTo>
                  <a:pt x="1176" y="46"/>
                  <a:pt x="1164" y="40"/>
                  <a:pt x="1146" y="40"/>
                </a:cubicBezTo>
                <a:lnTo>
                  <a:pt x="1109" y="40"/>
                </a:lnTo>
                <a:moveTo>
                  <a:pt x="1153" y="6"/>
                </a:moveTo>
                <a:cubicBezTo>
                  <a:pt x="1165" y="6"/>
                  <a:pt x="1174" y="8"/>
                  <a:pt x="1182" y="11"/>
                </a:cubicBezTo>
                <a:cubicBezTo>
                  <a:pt x="1196" y="15"/>
                  <a:pt x="1206" y="23"/>
                  <a:pt x="1215" y="36"/>
                </a:cubicBezTo>
                <a:cubicBezTo>
                  <a:pt x="1221" y="45"/>
                  <a:pt x="1226" y="56"/>
                  <a:pt x="1228" y="68"/>
                </a:cubicBezTo>
                <a:cubicBezTo>
                  <a:pt x="1231" y="79"/>
                  <a:pt x="1232" y="90"/>
                  <a:pt x="1232" y="100"/>
                </a:cubicBezTo>
                <a:cubicBezTo>
                  <a:pt x="1232" y="127"/>
                  <a:pt x="1227" y="149"/>
                  <a:pt x="1217" y="167"/>
                </a:cubicBezTo>
                <a:cubicBezTo>
                  <a:pt x="1203" y="192"/>
                  <a:pt x="1182" y="204"/>
                  <a:pt x="1153" y="204"/>
                </a:cubicBezTo>
                <a:lnTo>
                  <a:pt x="1071" y="204"/>
                </a:lnTo>
                <a:lnTo>
                  <a:pt x="1071" y="6"/>
                </a:lnTo>
                <a:lnTo>
                  <a:pt x="1153" y="6"/>
                </a:lnTo>
                <a:moveTo>
                  <a:pt x="120" y="396"/>
                </a:moveTo>
                <a:cubicBezTo>
                  <a:pt x="120" y="386"/>
                  <a:pt x="117" y="379"/>
                  <a:pt x="112" y="374"/>
                </a:cubicBezTo>
                <a:cubicBezTo>
                  <a:pt x="107" y="370"/>
                  <a:pt x="100" y="368"/>
                  <a:pt x="91" y="368"/>
                </a:cubicBezTo>
                <a:lnTo>
                  <a:pt x="56" y="368"/>
                </a:lnTo>
                <a:lnTo>
                  <a:pt x="56" y="426"/>
                </a:lnTo>
                <a:lnTo>
                  <a:pt x="91" y="426"/>
                </a:lnTo>
                <a:cubicBezTo>
                  <a:pt x="100" y="426"/>
                  <a:pt x="107" y="424"/>
                  <a:pt x="112" y="419"/>
                </a:cubicBezTo>
                <a:cubicBezTo>
                  <a:pt x="117" y="414"/>
                  <a:pt x="120" y="407"/>
                  <a:pt x="120" y="396"/>
                </a:cubicBezTo>
                <a:moveTo>
                  <a:pt x="159" y="396"/>
                </a:moveTo>
                <a:cubicBezTo>
                  <a:pt x="159" y="420"/>
                  <a:pt x="154" y="437"/>
                  <a:pt x="143" y="447"/>
                </a:cubicBezTo>
                <a:cubicBezTo>
                  <a:pt x="132" y="457"/>
                  <a:pt x="116" y="461"/>
                  <a:pt x="95" y="461"/>
                </a:cubicBezTo>
                <a:lnTo>
                  <a:pt x="56" y="461"/>
                </a:lnTo>
                <a:lnTo>
                  <a:pt x="56" y="533"/>
                </a:lnTo>
                <a:lnTo>
                  <a:pt x="16" y="533"/>
                </a:lnTo>
                <a:lnTo>
                  <a:pt x="16" y="334"/>
                </a:lnTo>
                <a:lnTo>
                  <a:pt x="98" y="334"/>
                </a:lnTo>
                <a:cubicBezTo>
                  <a:pt x="116" y="334"/>
                  <a:pt x="131" y="339"/>
                  <a:pt x="143" y="349"/>
                </a:cubicBezTo>
                <a:cubicBezTo>
                  <a:pt x="154" y="359"/>
                  <a:pt x="159" y="375"/>
                  <a:pt x="159" y="396"/>
                </a:cubicBezTo>
                <a:moveTo>
                  <a:pt x="223" y="458"/>
                </a:moveTo>
                <a:lnTo>
                  <a:pt x="272" y="458"/>
                </a:lnTo>
                <a:lnTo>
                  <a:pt x="248" y="379"/>
                </a:lnTo>
                <a:lnTo>
                  <a:pt x="223" y="458"/>
                </a:lnTo>
                <a:moveTo>
                  <a:pt x="226" y="334"/>
                </a:moveTo>
                <a:lnTo>
                  <a:pt x="271" y="334"/>
                </a:lnTo>
                <a:lnTo>
                  <a:pt x="338" y="533"/>
                </a:lnTo>
                <a:lnTo>
                  <a:pt x="295" y="533"/>
                </a:lnTo>
                <a:lnTo>
                  <a:pt x="282" y="492"/>
                </a:lnTo>
                <a:lnTo>
                  <a:pt x="213" y="492"/>
                </a:lnTo>
                <a:lnTo>
                  <a:pt x="200" y="533"/>
                </a:lnTo>
                <a:lnTo>
                  <a:pt x="159" y="533"/>
                </a:lnTo>
                <a:lnTo>
                  <a:pt x="226" y="334"/>
                </a:lnTo>
                <a:moveTo>
                  <a:pt x="402" y="368"/>
                </a:moveTo>
                <a:lnTo>
                  <a:pt x="402" y="421"/>
                </a:lnTo>
                <a:lnTo>
                  <a:pt x="445" y="421"/>
                </a:lnTo>
                <a:cubicBezTo>
                  <a:pt x="453" y="421"/>
                  <a:pt x="460" y="420"/>
                  <a:pt x="464" y="418"/>
                </a:cubicBezTo>
                <a:cubicBezTo>
                  <a:pt x="471" y="414"/>
                  <a:pt x="475" y="407"/>
                  <a:pt x="475" y="396"/>
                </a:cubicBezTo>
                <a:cubicBezTo>
                  <a:pt x="475" y="383"/>
                  <a:pt x="471" y="375"/>
                  <a:pt x="464" y="371"/>
                </a:cubicBezTo>
                <a:cubicBezTo>
                  <a:pt x="460" y="369"/>
                  <a:pt x="454" y="368"/>
                  <a:pt x="446" y="368"/>
                </a:cubicBezTo>
                <a:lnTo>
                  <a:pt x="402" y="368"/>
                </a:lnTo>
                <a:moveTo>
                  <a:pt x="454" y="334"/>
                </a:moveTo>
                <a:cubicBezTo>
                  <a:pt x="467" y="334"/>
                  <a:pt x="477" y="336"/>
                  <a:pt x="484" y="339"/>
                </a:cubicBezTo>
                <a:cubicBezTo>
                  <a:pt x="491" y="342"/>
                  <a:pt x="497" y="347"/>
                  <a:pt x="502" y="353"/>
                </a:cubicBezTo>
                <a:cubicBezTo>
                  <a:pt x="506" y="358"/>
                  <a:pt x="509" y="363"/>
                  <a:pt x="511" y="369"/>
                </a:cubicBezTo>
                <a:cubicBezTo>
                  <a:pt x="514" y="375"/>
                  <a:pt x="515" y="382"/>
                  <a:pt x="515" y="390"/>
                </a:cubicBezTo>
                <a:cubicBezTo>
                  <a:pt x="515" y="399"/>
                  <a:pt x="513" y="409"/>
                  <a:pt x="508" y="418"/>
                </a:cubicBezTo>
                <a:cubicBezTo>
                  <a:pt x="503" y="427"/>
                  <a:pt x="496" y="434"/>
                  <a:pt x="485" y="438"/>
                </a:cubicBezTo>
                <a:cubicBezTo>
                  <a:pt x="494" y="442"/>
                  <a:pt x="500" y="447"/>
                  <a:pt x="504" y="454"/>
                </a:cubicBezTo>
                <a:cubicBezTo>
                  <a:pt x="508" y="460"/>
                  <a:pt x="510" y="471"/>
                  <a:pt x="510" y="484"/>
                </a:cubicBezTo>
                <a:lnTo>
                  <a:pt x="510" y="498"/>
                </a:lnTo>
                <a:cubicBezTo>
                  <a:pt x="510" y="507"/>
                  <a:pt x="510" y="513"/>
                  <a:pt x="511" y="516"/>
                </a:cubicBezTo>
                <a:cubicBezTo>
                  <a:pt x="512" y="521"/>
                  <a:pt x="514" y="525"/>
                  <a:pt x="518" y="528"/>
                </a:cubicBezTo>
                <a:lnTo>
                  <a:pt x="518" y="533"/>
                </a:lnTo>
                <a:lnTo>
                  <a:pt x="474" y="533"/>
                </a:lnTo>
                <a:cubicBezTo>
                  <a:pt x="473" y="528"/>
                  <a:pt x="472" y="525"/>
                  <a:pt x="471" y="522"/>
                </a:cubicBezTo>
                <a:cubicBezTo>
                  <a:pt x="470" y="516"/>
                  <a:pt x="470" y="511"/>
                  <a:pt x="470" y="505"/>
                </a:cubicBezTo>
                <a:lnTo>
                  <a:pt x="469" y="486"/>
                </a:lnTo>
                <a:cubicBezTo>
                  <a:pt x="469" y="474"/>
                  <a:pt x="467" y="465"/>
                  <a:pt x="463" y="461"/>
                </a:cubicBezTo>
                <a:cubicBezTo>
                  <a:pt x="459" y="457"/>
                  <a:pt x="452" y="455"/>
                  <a:pt x="441" y="455"/>
                </a:cubicBezTo>
                <a:lnTo>
                  <a:pt x="402" y="455"/>
                </a:lnTo>
                <a:lnTo>
                  <a:pt x="402" y="533"/>
                </a:lnTo>
                <a:lnTo>
                  <a:pt x="363" y="533"/>
                </a:lnTo>
                <a:lnTo>
                  <a:pt x="363" y="334"/>
                </a:lnTo>
                <a:lnTo>
                  <a:pt x="454" y="334"/>
                </a:lnTo>
                <a:moveTo>
                  <a:pt x="691" y="334"/>
                </a:moveTo>
                <a:lnTo>
                  <a:pt x="691" y="369"/>
                </a:lnTo>
                <a:lnTo>
                  <a:pt x="634" y="369"/>
                </a:lnTo>
                <a:lnTo>
                  <a:pt x="634" y="533"/>
                </a:lnTo>
                <a:lnTo>
                  <a:pt x="594" y="533"/>
                </a:lnTo>
                <a:lnTo>
                  <a:pt x="594" y="369"/>
                </a:lnTo>
                <a:lnTo>
                  <a:pt x="537" y="369"/>
                </a:lnTo>
                <a:lnTo>
                  <a:pt x="537" y="334"/>
                </a:lnTo>
                <a:lnTo>
                  <a:pt x="691" y="334"/>
                </a:lnTo>
                <a:moveTo>
                  <a:pt x="713" y="334"/>
                </a:moveTo>
                <a:lnTo>
                  <a:pt x="754" y="334"/>
                </a:lnTo>
                <a:lnTo>
                  <a:pt x="830" y="473"/>
                </a:lnTo>
                <a:lnTo>
                  <a:pt x="830" y="334"/>
                </a:lnTo>
                <a:lnTo>
                  <a:pt x="868" y="334"/>
                </a:lnTo>
                <a:lnTo>
                  <a:pt x="868" y="533"/>
                </a:lnTo>
                <a:lnTo>
                  <a:pt x="828" y="533"/>
                </a:lnTo>
                <a:lnTo>
                  <a:pt x="750" y="391"/>
                </a:lnTo>
                <a:lnTo>
                  <a:pt x="750" y="533"/>
                </a:lnTo>
                <a:lnTo>
                  <a:pt x="713" y="533"/>
                </a:lnTo>
                <a:lnTo>
                  <a:pt x="713" y="334"/>
                </a:lnTo>
                <a:moveTo>
                  <a:pt x="1046" y="369"/>
                </a:moveTo>
                <a:lnTo>
                  <a:pt x="945" y="369"/>
                </a:lnTo>
                <a:lnTo>
                  <a:pt x="945" y="411"/>
                </a:lnTo>
                <a:lnTo>
                  <a:pt x="1037" y="411"/>
                </a:lnTo>
                <a:lnTo>
                  <a:pt x="1037" y="446"/>
                </a:lnTo>
                <a:lnTo>
                  <a:pt x="945" y="446"/>
                </a:lnTo>
                <a:lnTo>
                  <a:pt x="945" y="497"/>
                </a:lnTo>
                <a:lnTo>
                  <a:pt x="1050" y="497"/>
                </a:lnTo>
                <a:lnTo>
                  <a:pt x="1050" y="533"/>
                </a:lnTo>
                <a:lnTo>
                  <a:pt x="906" y="533"/>
                </a:lnTo>
                <a:lnTo>
                  <a:pt x="906" y="334"/>
                </a:lnTo>
                <a:lnTo>
                  <a:pt x="1046" y="334"/>
                </a:lnTo>
                <a:lnTo>
                  <a:pt x="1046" y="369"/>
                </a:lnTo>
                <a:moveTo>
                  <a:pt x="1121" y="368"/>
                </a:moveTo>
                <a:lnTo>
                  <a:pt x="1121" y="421"/>
                </a:lnTo>
                <a:lnTo>
                  <a:pt x="1164" y="421"/>
                </a:lnTo>
                <a:cubicBezTo>
                  <a:pt x="1172" y="421"/>
                  <a:pt x="1178" y="420"/>
                  <a:pt x="1183" y="418"/>
                </a:cubicBezTo>
                <a:cubicBezTo>
                  <a:pt x="1190" y="414"/>
                  <a:pt x="1194" y="407"/>
                  <a:pt x="1194" y="396"/>
                </a:cubicBezTo>
                <a:cubicBezTo>
                  <a:pt x="1194" y="383"/>
                  <a:pt x="1190" y="375"/>
                  <a:pt x="1183" y="371"/>
                </a:cubicBezTo>
                <a:cubicBezTo>
                  <a:pt x="1179" y="369"/>
                  <a:pt x="1173" y="368"/>
                  <a:pt x="1165" y="368"/>
                </a:cubicBezTo>
                <a:lnTo>
                  <a:pt x="1121" y="368"/>
                </a:lnTo>
                <a:moveTo>
                  <a:pt x="1173" y="334"/>
                </a:moveTo>
                <a:cubicBezTo>
                  <a:pt x="1186" y="334"/>
                  <a:pt x="1196" y="336"/>
                  <a:pt x="1203" y="339"/>
                </a:cubicBezTo>
                <a:cubicBezTo>
                  <a:pt x="1210" y="342"/>
                  <a:pt x="1216" y="347"/>
                  <a:pt x="1221" y="353"/>
                </a:cubicBezTo>
                <a:cubicBezTo>
                  <a:pt x="1225" y="358"/>
                  <a:pt x="1228" y="363"/>
                  <a:pt x="1230" y="369"/>
                </a:cubicBezTo>
                <a:cubicBezTo>
                  <a:pt x="1232" y="375"/>
                  <a:pt x="1234" y="382"/>
                  <a:pt x="1234" y="390"/>
                </a:cubicBezTo>
                <a:cubicBezTo>
                  <a:pt x="1234" y="399"/>
                  <a:pt x="1231" y="409"/>
                  <a:pt x="1227" y="418"/>
                </a:cubicBezTo>
                <a:cubicBezTo>
                  <a:pt x="1222" y="427"/>
                  <a:pt x="1215" y="434"/>
                  <a:pt x="1204" y="438"/>
                </a:cubicBezTo>
                <a:cubicBezTo>
                  <a:pt x="1213" y="442"/>
                  <a:pt x="1219" y="447"/>
                  <a:pt x="1223" y="454"/>
                </a:cubicBezTo>
                <a:cubicBezTo>
                  <a:pt x="1227" y="460"/>
                  <a:pt x="1228" y="471"/>
                  <a:pt x="1228" y="484"/>
                </a:cubicBezTo>
                <a:lnTo>
                  <a:pt x="1228" y="498"/>
                </a:lnTo>
                <a:cubicBezTo>
                  <a:pt x="1228" y="507"/>
                  <a:pt x="1229" y="513"/>
                  <a:pt x="1229" y="516"/>
                </a:cubicBezTo>
                <a:cubicBezTo>
                  <a:pt x="1230" y="521"/>
                  <a:pt x="1233" y="525"/>
                  <a:pt x="1237" y="528"/>
                </a:cubicBezTo>
                <a:lnTo>
                  <a:pt x="1237" y="533"/>
                </a:lnTo>
                <a:lnTo>
                  <a:pt x="1193" y="533"/>
                </a:lnTo>
                <a:cubicBezTo>
                  <a:pt x="1192" y="528"/>
                  <a:pt x="1191" y="525"/>
                  <a:pt x="1190" y="522"/>
                </a:cubicBezTo>
                <a:cubicBezTo>
                  <a:pt x="1189" y="516"/>
                  <a:pt x="1189" y="511"/>
                  <a:pt x="1189" y="505"/>
                </a:cubicBezTo>
                <a:lnTo>
                  <a:pt x="1188" y="486"/>
                </a:lnTo>
                <a:cubicBezTo>
                  <a:pt x="1188" y="474"/>
                  <a:pt x="1186" y="465"/>
                  <a:pt x="1182" y="461"/>
                </a:cubicBezTo>
                <a:cubicBezTo>
                  <a:pt x="1178" y="457"/>
                  <a:pt x="1170" y="455"/>
                  <a:pt x="1159" y="455"/>
                </a:cubicBezTo>
                <a:lnTo>
                  <a:pt x="1121" y="455"/>
                </a:lnTo>
                <a:lnTo>
                  <a:pt x="1121" y="533"/>
                </a:lnTo>
                <a:lnTo>
                  <a:pt x="1082" y="533"/>
                </a:lnTo>
                <a:lnTo>
                  <a:pt x="1082" y="334"/>
                </a:lnTo>
                <a:lnTo>
                  <a:pt x="1173" y="334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"/>
          <p:cNvSpPr/>
          <p:nvPr/>
        </p:nvSpPr>
        <p:spPr>
          <a:xfrm>
            <a:off x="6149160" y="9690120"/>
            <a:ext cx="657000" cy="193680"/>
          </a:xfrm>
          <a:custGeom>
            <a:avLst/>
            <a:gdLst/>
            <a:ahLst/>
            <a:rect l="0" t="0" r="r" b="b"/>
            <a:pathLst>
              <a:path w="1825" h="538">
                <a:moveTo>
                  <a:pt x="137" y="68"/>
                </a:moveTo>
                <a:cubicBezTo>
                  <a:pt x="134" y="55"/>
                  <a:pt x="126" y="45"/>
                  <a:pt x="115" y="40"/>
                </a:cubicBezTo>
                <a:cubicBezTo>
                  <a:pt x="108" y="37"/>
                  <a:pt x="101" y="35"/>
                  <a:pt x="93" y="35"/>
                </a:cubicBezTo>
                <a:cubicBezTo>
                  <a:pt x="78" y="35"/>
                  <a:pt x="65" y="41"/>
                  <a:pt x="55" y="53"/>
                </a:cubicBezTo>
                <a:cubicBezTo>
                  <a:pt x="45" y="65"/>
                  <a:pt x="41" y="83"/>
                  <a:pt x="41" y="107"/>
                </a:cubicBezTo>
                <a:cubicBezTo>
                  <a:pt x="41" y="132"/>
                  <a:pt x="46" y="149"/>
                  <a:pt x="57" y="160"/>
                </a:cubicBezTo>
                <a:cubicBezTo>
                  <a:pt x="67" y="170"/>
                  <a:pt x="79" y="175"/>
                  <a:pt x="93" y="175"/>
                </a:cubicBezTo>
                <a:cubicBezTo>
                  <a:pt x="106" y="175"/>
                  <a:pt x="117" y="171"/>
                  <a:pt x="126" y="163"/>
                </a:cubicBezTo>
                <a:cubicBezTo>
                  <a:pt x="134" y="155"/>
                  <a:pt x="139" y="144"/>
                  <a:pt x="141" y="131"/>
                </a:cubicBezTo>
                <a:lnTo>
                  <a:pt x="97" y="131"/>
                </a:lnTo>
                <a:lnTo>
                  <a:pt x="97" y="98"/>
                </a:lnTo>
                <a:lnTo>
                  <a:pt x="176" y="98"/>
                </a:lnTo>
                <a:lnTo>
                  <a:pt x="176" y="205"/>
                </a:lnTo>
                <a:lnTo>
                  <a:pt x="150" y="205"/>
                </a:lnTo>
                <a:lnTo>
                  <a:pt x="146" y="180"/>
                </a:lnTo>
                <a:cubicBezTo>
                  <a:pt x="138" y="190"/>
                  <a:pt x="132" y="196"/>
                  <a:pt x="126" y="200"/>
                </a:cubicBezTo>
                <a:cubicBezTo>
                  <a:pt x="115" y="207"/>
                  <a:pt x="102" y="210"/>
                  <a:pt x="87" y="210"/>
                </a:cubicBezTo>
                <a:cubicBezTo>
                  <a:pt x="62" y="210"/>
                  <a:pt x="41" y="201"/>
                  <a:pt x="25" y="183"/>
                </a:cubicBezTo>
                <a:cubicBezTo>
                  <a:pt x="8" y="165"/>
                  <a:pt x="0" y="139"/>
                  <a:pt x="0" y="107"/>
                </a:cubicBezTo>
                <a:cubicBezTo>
                  <a:pt x="0" y="75"/>
                  <a:pt x="8" y="50"/>
                  <a:pt x="25" y="30"/>
                </a:cubicBezTo>
                <a:cubicBezTo>
                  <a:pt x="42" y="11"/>
                  <a:pt x="65" y="1"/>
                  <a:pt x="92" y="1"/>
                </a:cubicBezTo>
                <a:cubicBezTo>
                  <a:pt x="117" y="1"/>
                  <a:pt x="136" y="8"/>
                  <a:pt x="151" y="20"/>
                </a:cubicBezTo>
                <a:cubicBezTo>
                  <a:pt x="165" y="33"/>
                  <a:pt x="174" y="49"/>
                  <a:pt x="176" y="68"/>
                </a:cubicBezTo>
                <a:lnTo>
                  <a:pt x="137" y="68"/>
                </a:lnTo>
                <a:moveTo>
                  <a:pt x="214" y="6"/>
                </a:moveTo>
                <a:lnTo>
                  <a:pt x="254" y="6"/>
                </a:lnTo>
                <a:lnTo>
                  <a:pt x="254" y="170"/>
                </a:lnTo>
                <a:lnTo>
                  <a:pt x="349" y="170"/>
                </a:lnTo>
                <a:lnTo>
                  <a:pt x="349" y="205"/>
                </a:lnTo>
                <a:lnTo>
                  <a:pt x="214" y="205"/>
                </a:lnTo>
                <a:lnTo>
                  <a:pt x="214" y="6"/>
                </a:lnTo>
                <a:moveTo>
                  <a:pt x="460" y="176"/>
                </a:moveTo>
                <a:cubicBezTo>
                  <a:pt x="476" y="176"/>
                  <a:pt x="488" y="170"/>
                  <a:pt x="498" y="158"/>
                </a:cubicBezTo>
                <a:cubicBezTo>
                  <a:pt x="507" y="144"/>
                  <a:pt x="512" y="127"/>
                  <a:pt x="512" y="105"/>
                </a:cubicBezTo>
                <a:cubicBezTo>
                  <a:pt x="512" y="83"/>
                  <a:pt x="507" y="65"/>
                  <a:pt x="498" y="53"/>
                </a:cubicBezTo>
                <a:cubicBezTo>
                  <a:pt x="488" y="41"/>
                  <a:pt x="476" y="35"/>
                  <a:pt x="460" y="35"/>
                </a:cubicBezTo>
                <a:cubicBezTo>
                  <a:pt x="444" y="35"/>
                  <a:pt x="432" y="41"/>
                  <a:pt x="422" y="53"/>
                </a:cubicBezTo>
                <a:cubicBezTo>
                  <a:pt x="413" y="65"/>
                  <a:pt x="408" y="83"/>
                  <a:pt x="408" y="105"/>
                </a:cubicBezTo>
                <a:cubicBezTo>
                  <a:pt x="408" y="127"/>
                  <a:pt x="413" y="144"/>
                  <a:pt x="422" y="158"/>
                </a:cubicBezTo>
                <a:cubicBezTo>
                  <a:pt x="432" y="170"/>
                  <a:pt x="444" y="176"/>
                  <a:pt x="460" y="176"/>
                </a:cubicBezTo>
                <a:moveTo>
                  <a:pt x="551" y="105"/>
                </a:moveTo>
                <a:cubicBezTo>
                  <a:pt x="551" y="140"/>
                  <a:pt x="541" y="169"/>
                  <a:pt x="522" y="187"/>
                </a:cubicBezTo>
                <a:cubicBezTo>
                  <a:pt x="508" y="203"/>
                  <a:pt x="487" y="211"/>
                  <a:pt x="460" y="211"/>
                </a:cubicBezTo>
                <a:cubicBezTo>
                  <a:pt x="433" y="211"/>
                  <a:pt x="412" y="203"/>
                  <a:pt x="398" y="187"/>
                </a:cubicBezTo>
                <a:cubicBezTo>
                  <a:pt x="379" y="169"/>
                  <a:pt x="369" y="140"/>
                  <a:pt x="369" y="105"/>
                </a:cubicBezTo>
                <a:cubicBezTo>
                  <a:pt x="369" y="69"/>
                  <a:pt x="379" y="41"/>
                  <a:pt x="398" y="23"/>
                </a:cubicBezTo>
                <a:cubicBezTo>
                  <a:pt x="412" y="8"/>
                  <a:pt x="433" y="0"/>
                  <a:pt x="460" y="0"/>
                </a:cubicBezTo>
                <a:cubicBezTo>
                  <a:pt x="487" y="0"/>
                  <a:pt x="508" y="8"/>
                  <a:pt x="522" y="23"/>
                </a:cubicBezTo>
                <a:cubicBezTo>
                  <a:pt x="541" y="41"/>
                  <a:pt x="551" y="69"/>
                  <a:pt x="551" y="105"/>
                </a:cubicBezTo>
                <a:moveTo>
                  <a:pt x="620" y="40"/>
                </a:moveTo>
                <a:lnTo>
                  <a:pt x="620" y="84"/>
                </a:lnTo>
                <a:lnTo>
                  <a:pt x="666" y="84"/>
                </a:lnTo>
                <a:cubicBezTo>
                  <a:pt x="674" y="84"/>
                  <a:pt x="681" y="83"/>
                  <a:pt x="686" y="79"/>
                </a:cubicBezTo>
                <a:cubicBezTo>
                  <a:pt x="691" y="76"/>
                  <a:pt x="694" y="70"/>
                  <a:pt x="694" y="62"/>
                </a:cubicBezTo>
                <a:cubicBezTo>
                  <a:pt x="694" y="53"/>
                  <a:pt x="690" y="46"/>
                  <a:pt x="684" y="43"/>
                </a:cubicBezTo>
                <a:cubicBezTo>
                  <a:pt x="678" y="41"/>
                  <a:pt x="670" y="40"/>
                  <a:pt x="661" y="40"/>
                </a:cubicBezTo>
                <a:lnTo>
                  <a:pt x="620" y="40"/>
                </a:lnTo>
                <a:moveTo>
                  <a:pt x="620" y="117"/>
                </a:moveTo>
                <a:lnTo>
                  <a:pt x="620" y="171"/>
                </a:lnTo>
                <a:lnTo>
                  <a:pt x="666" y="171"/>
                </a:lnTo>
                <a:cubicBezTo>
                  <a:pt x="674" y="171"/>
                  <a:pt x="680" y="170"/>
                  <a:pt x="685" y="167"/>
                </a:cubicBezTo>
                <a:cubicBezTo>
                  <a:pt x="693" y="163"/>
                  <a:pt x="697" y="155"/>
                  <a:pt x="697" y="142"/>
                </a:cubicBezTo>
                <a:cubicBezTo>
                  <a:pt x="697" y="131"/>
                  <a:pt x="693" y="124"/>
                  <a:pt x="685" y="120"/>
                </a:cubicBezTo>
                <a:cubicBezTo>
                  <a:pt x="681" y="118"/>
                  <a:pt x="675" y="117"/>
                  <a:pt x="666" y="117"/>
                </a:cubicBezTo>
                <a:lnTo>
                  <a:pt x="620" y="117"/>
                </a:lnTo>
                <a:moveTo>
                  <a:pt x="674" y="6"/>
                </a:moveTo>
                <a:cubicBezTo>
                  <a:pt x="697" y="7"/>
                  <a:pt x="713" y="14"/>
                  <a:pt x="723" y="27"/>
                </a:cubicBezTo>
                <a:cubicBezTo>
                  <a:pt x="729" y="36"/>
                  <a:pt x="731" y="46"/>
                  <a:pt x="731" y="58"/>
                </a:cubicBezTo>
                <a:cubicBezTo>
                  <a:pt x="731" y="70"/>
                  <a:pt x="729" y="79"/>
                  <a:pt x="723" y="87"/>
                </a:cubicBezTo>
                <a:cubicBezTo>
                  <a:pt x="719" y="91"/>
                  <a:pt x="715" y="95"/>
                  <a:pt x="708" y="98"/>
                </a:cubicBezTo>
                <a:cubicBezTo>
                  <a:pt x="718" y="102"/>
                  <a:pt x="725" y="107"/>
                  <a:pt x="730" y="115"/>
                </a:cubicBezTo>
                <a:cubicBezTo>
                  <a:pt x="735" y="123"/>
                  <a:pt x="738" y="133"/>
                  <a:pt x="738" y="144"/>
                </a:cubicBezTo>
                <a:cubicBezTo>
                  <a:pt x="738" y="157"/>
                  <a:pt x="735" y="168"/>
                  <a:pt x="729" y="177"/>
                </a:cubicBezTo>
                <a:cubicBezTo>
                  <a:pt x="725" y="183"/>
                  <a:pt x="721" y="188"/>
                  <a:pt x="716" y="192"/>
                </a:cubicBezTo>
                <a:cubicBezTo>
                  <a:pt x="710" y="197"/>
                  <a:pt x="702" y="201"/>
                  <a:pt x="694" y="202"/>
                </a:cubicBezTo>
                <a:cubicBezTo>
                  <a:pt x="686" y="204"/>
                  <a:pt x="677" y="205"/>
                  <a:pt x="667" y="205"/>
                </a:cubicBezTo>
                <a:lnTo>
                  <a:pt x="582" y="205"/>
                </a:lnTo>
                <a:lnTo>
                  <a:pt x="582" y="6"/>
                </a:lnTo>
                <a:lnTo>
                  <a:pt x="674" y="6"/>
                </a:lnTo>
                <a:moveTo>
                  <a:pt x="823" y="129"/>
                </a:moveTo>
                <a:lnTo>
                  <a:pt x="872" y="129"/>
                </a:lnTo>
                <a:lnTo>
                  <a:pt x="848" y="51"/>
                </a:lnTo>
                <a:lnTo>
                  <a:pt x="823" y="129"/>
                </a:lnTo>
                <a:moveTo>
                  <a:pt x="826" y="6"/>
                </a:moveTo>
                <a:lnTo>
                  <a:pt x="871" y="6"/>
                </a:lnTo>
                <a:lnTo>
                  <a:pt x="938" y="205"/>
                </a:lnTo>
                <a:lnTo>
                  <a:pt x="895" y="205"/>
                </a:lnTo>
                <a:lnTo>
                  <a:pt x="882" y="164"/>
                </a:lnTo>
                <a:lnTo>
                  <a:pt x="813" y="164"/>
                </a:lnTo>
                <a:lnTo>
                  <a:pt x="800" y="205"/>
                </a:lnTo>
                <a:lnTo>
                  <a:pt x="758" y="205"/>
                </a:lnTo>
                <a:lnTo>
                  <a:pt x="826" y="6"/>
                </a:lnTo>
                <a:moveTo>
                  <a:pt x="962" y="6"/>
                </a:moveTo>
                <a:lnTo>
                  <a:pt x="1001" y="6"/>
                </a:lnTo>
                <a:lnTo>
                  <a:pt x="1001" y="170"/>
                </a:lnTo>
                <a:lnTo>
                  <a:pt x="1096" y="170"/>
                </a:lnTo>
                <a:lnTo>
                  <a:pt x="1096" y="205"/>
                </a:lnTo>
                <a:lnTo>
                  <a:pt x="962" y="205"/>
                </a:lnTo>
                <a:lnTo>
                  <a:pt x="962" y="6"/>
                </a:lnTo>
                <a:moveTo>
                  <a:pt x="114" y="397"/>
                </a:moveTo>
                <a:cubicBezTo>
                  <a:pt x="114" y="387"/>
                  <a:pt x="111" y="380"/>
                  <a:pt x="106" y="375"/>
                </a:cubicBezTo>
                <a:cubicBezTo>
                  <a:pt x="101" y="371"/>
                  <a:pt x="94" y="369"/>
                  <a:pt x="85" y="369"/>
                </a:cubicBezTo>
                <a:lnTo>
                  <a:pt x="49" y="369"/>
                </a:lnTo>
                <a:lnTo>
                  <a:pt x="49" y="427"/>
                </a:lnTo>
                <a:lnTo>
                  <a:pt x="85" y="427"/>
                </a:lnTo>
                <a:cubicBezTo>
                  <a:pt x="94" y="427"/>
                  <a:pt x="101" y="425"/>
                  <a:pt x="106" y="420"/>
                </a:cubicBezTo>
                <a:cubicBezTo>
                  <a:pt x="111" y="415"/>
                  <a:pt x="114" y="408"/>
                  <a:pt x="114" y="397"/>
                </a:cubicBezTo>
                <a:moveTo>
                  <a:pt x="153" y="397"/>
                </a:moveTo>
                <a:cubicBezTo>
                  <a:pt x="153" y="421"/>
                  <a:pt x="147" y="437"/>
                  <a:pt x="136" y="447"/>
                </a:cubicBezTo>
                <a:cubicBezTo>
                  <a:pt x="125" y="457"/>
                  <a:pt x="109" y="461"/>
                  <a:pt x="89" y="461"/>
                </a:cubicBezTo>
                <a:lnTo>
                  <a:pt x="49" y="461"/>
                </a:lnTo>
                <a:lnTo>
                  <a:pt x="49" y="533"/>
                </a:lnTo>
                <a:lnTo>
                  <a:pt x="10" y="533"/>
                </a:lnTo>
                <a:lnTo>
                  <a:pt x="10" y="335"/>
                </a:lnTo>
                <a:lnTo>
                  <a:pt x="91" y="335"/>
                </a:lnTo>
                <a:cubicBezTo>
                  <a:pt x="110" y="335"/>
                  <a:pt x="125" y="340"/>
                  <a:pt x="136" y="350"/>
                </a:cubicBezTo>
                <a:cubicBezTo>
                  <a:pt x="147" y="360"/>
                  <a:pt x="153" y="376"/>
                  <a:pt x="153" y="397"/>
                </a:cubicBezTo>
                <a:moveTo>
                  <a:pt x="326" y="370"/>
                </a:moveTo>
                <a:lnTo>
                  <a:pt x="225" y="370"/>
                </a:lnTo>
                <a:lnTo>
                  <a:pt x="225" y="412"/>
                </a:lnTo>
                <a:lnTo>
                  <a:pt x="318" y="412"/>
                </a:lnTo>
                <a:lnTo>
                  <a:pt x="318" y="446"/>
                </a:lnTo>
                <a:lnTo>
                  <a:pt x="225" y="446"/>
                </a:lnTo>
                <a:lnTo>
                  <a:pt x="225" y="497"/>
                </a:lnTo>
                <a:lnTo>
                  <a:pt x="331" y="497"/>
                </a:lnTo>
                <a:lnTo>
                  <a:pt x="331" y="533"/>
                </a:lnTo>
                <a:lnTo>
                  <a:pt x="186" y="533"/>
                </a:lnTo>
                <a:lnTo>
                  <a:pt x="186" y="335"/>
                </a:lnTo>
                <a:lnTo>
                  <a:pt x="326" y="335"/>
                </a:lnTo>
                <a:lnTo>
                  <a:pt x="326" y="370"/>
                </a:lnTo>
                <a:moveTo>
                  <a:pt x="401" y="369"/>
                </a:moveTo>
                <a:lnTo>
                  <a:pt x="401" y="422"/>
                </a:lnTo>
                <a:lnTo>
                  <a:pt x="444" y="422"/>
                </a:lnTo>
                <a:cubicBezTo>
                  <a:pt x="453" y="422"/>
                  <a:pt x="459" y="421"/>
                  <a:pt x="463" y="419"/>
                </a:cubicBezTo>
                <a:cubicBezTo>
                  <a:pt x="471" y="415"/>
                  <a:pt x="474" y="408"/>
                  <a:pt x="474" y="397"/>
                </a:cubicBezTo>
                <a:cubicBezTo>
                  <a:pt x="474" y="384"/>
                  <a:pt x="471" y="376"/>
                  <a:pt x="464" y="372"/>
                </a:cubicBezTo>
                <a:cubicBezTo>
                  <a:pt x="459" y="370"/>
                  <a:pt x="453" y="369"/>
                  <a:pt x="445" y="369"/>
                </a:cubicBezTo>
                <a:lnTo>
                  <a:pt x="401" y="369"/>
                </a:lnTo>
                <a:moveTo>
                  <a:pt x="454" y="335"/>
                </a:moveTo>
                <a:cubicBezTo>
                  <a:pt x="466" y="335"/>
                  <a:pt x="476" y="337"/>
                  <a:pt x="483" y="340"/>
                </a:cubicBezTo>
                <a:cubicBezTo>
                  <a:pt x="490" y="343"/>
                  <a:pt x="496" y="348"/>
                  <a:pt x="501" y="354"/>
                </a:cubicBezTo>
                <a:cubicBezTo>
                  <a:pt x="505" y="359"/>
                  <a:pt x="508" y="364"/>
                  <a:pt x="511" y="370"/>
                </a:cubicBezTo>
                <a:cubicBezTo>
                  <a:pt x="513" y="376"/>
                  <a:pt x="514" y="383"/>
                  <a:pt x="514" y="391"/>
                </a:cubicBezTo>
                <a:cubicBezTo>
                  <a:pt x="514" y="400"/>
                  <a:pt x="512" y="410"/>
                  <a:pt x="507" y="419"/>
                </a:cubicBezTo>
                <a:cubicBezTo>
                  <a:pt x="503" y="428"/>
                  <a:pt x="495" y="434"/>
                  <a:pt x="485" y="438"/>
                </a:cubicBezTo>
                <a:cubicBezTo>
                  <a:pt x="494" y="442"/>
                  <a:pt x="500" y="447"/>
                  <a:pt x="504" y="454"/>
                </a:cubicBezTo>
                <a:cubicBezTo>
                  <a:pt x="507" y="460"/>
                  <a:pt x="509" y="471"/>
                  <a:pt x="509" y="484"/>
                </a:cubicBezTo>
                <a:lnTo>
                  <a:pt x="509" y="498"/>
                </a:lnTo>
                <a:cubicBezTo>
                  <a:pt x="509" y="507"/>
                  <a:pt x="509" y="513"/>
                  <a:pt x="510" y="516"/>
                </a:cubicBezTo>
                <a:cubicBezTo>
                  <a:pt x="511" y="521"/>
                  <a:pt x="514" y="525"/>
                  <a:pt x="517" y="528"/>
                </a:cubicBezTo>
                <a:lnTo>
                  <a:pt x="517" y="533"/>
                </a:lnTo>
                <a:lnTo>
                  <a:pt x="474" y="533"/>
                </a:lnTo>
                <a:cubicBezTo>
                  <a:pt x="472" y="528"/>
                  <a:pt x="471" y="525"/>
                  <a:pt x="471" y="522"/>
                </a:cubicBezTo>
                <a:cubicBezTo>
                  <a:pt x="470" y="516"/>
                  <a:pt x="469" y="511"/>
                  <a:pt x="469" y="505"/>
                </a:cubicBezTo>
                <a:lnTo>
                  <a:pt x="469" y="486"/>
                </a:lnTo>
                <a:cubicBezTo>
                  <a:pt x="469" y="474"/>
                  <a:pt x="467" y="465"/>
                  <a:pt x="463" y="461"/>
                </a:cubicBezTo>
                <a:cubicBezTo>
                  <a:pt x="459" y="457"/>
                  <a:pt x="451" y="455"/>
                  <a:pt x="440" y="455"/>
                </a:cubicBezTo>
                <a:lnTo>
                  <a:pt x="401" y="455"/>
                </a:lnTo>
                <a:lnTo>
                  <a:pt x="401" y="533"/>
                </a:lnTo>
                <a:lnTo>
                  <a:pt x="363" y="533"/>
                </a:lnTo>
                <a:lnTo>
                  <a:pt x="363" y="335"/>
                </a:lnTo>
                <a:lnTo>
                  <a:pt x="454" y="335"/>
                </a:lnTo>
                <a:moveTo>
                  <a:pt x="581" y="471"/>
                </a:moveTo>
                <a:cubicBezTo>
                  <a:pt x="582" y="480"/>
                  <a:pt x="584" y="487"/>
                  <a:pt x="588" y="491"/>
                </a:cubicBezTo>
                <a:cubicBezTo>
                  <a:pt x="594" y="500"/>
                  <a:pt x="606" y="504"/>
                  <a:pt x="622" y="504"/>
                </a:cubicBezTo>
                <a:cubicBezTo>
                  <a:pt x="631" y="504"/>
                  <a:pt x="639" y="503"/>
                  <a:pt x="645" y="500"/>
                </a:cubicBezTo>
                <a:cubicBezTo>
                  <a:pt x="656" y="496"/>
                  <a:pt x="662" y="489"/>
                  <a:pt x="662" y="478"/>
                </a:cubicBezTo>
                <a:cubicBezTo>
                  <a:pt x="662" y="471"/>
                  <a:pt x="659" y="466"/>
                  <a:pt x="653" y="462"/>
                </a:cubicBezTo>
                <a:cubicBezTo>
                  <a:pt x="648" y="459"/>
                  <a:pt x="639" y="456"/>
                  <a:pt x="627" y="453"/>
                </a:cubicBezTo>
                <a:lnTo>
                  <a:pt x="607" y="448"/>
                </a:lnTo>
                <a:cubicBezTo>
                  <a:pt x="586" y="444"/>
                  <a:pt x="573" y="439"/>
                  <a:pt x="565" y="433"/>
                </a:cubicBezTo>
                <a:cubicBezTo>
                  <a:pt x="552" y="424"/>
                  <a:pt x="546" y="410"/>
                  <a:pt x="546" y="390"/>
                </a:cubicBezTo>
                <a:cubicBezTo>
                  <a:pt x="546" y="373"/>
                  <a:pt x="552" y="358"/>
                  <a:pt x="565" y="346"/>
                </a:cubicBezTo>
                <a:cubicBezTo>
                  <a:pt x="577" y="335"/>
                  <a:pt x="596" y="329"/>
                  <a:pt x="620" y="329"/>
                </a:cubicBezTo>
                <a:cubicBezTo>
                  <a:pt x="640" y="329"/>
                  <a:pt x="657" y="334"/>
                  <a:pt x="671" y="345"/>
                </a:cubicBezTo>
                <a:cubicBezTo>
                  <a:pt x="686" y="356"/>
                  <a:pt x="693" y="372"/>
                  <a:pt x="694" y="393"/>
                </a:cubicBezTo>
                <a:lnTo>
                  <a:pt x="656" y="393"/>
                </a:lnTo>
                <a:cubicBezTo>
                  <a:pt x="655" y="381"/>
                  <a:pt x="650" y="373"/>
                  <a:pt x="640" y="368"/>
                </a:cubicBezTo>
                <a:cubicBezTo>
                  <a:pt x="634" y="365"/>
                  <a:pt x="626" y="363"/>
                  <a:pt x="617" y="363"/>
                </a:cubicBezTo>
                <a:cubicBezTo>
                  <a:pt x="607" y="363"/>
                  <a:pt x="598" y="365"/>
                  <a:pt x="592" y="369"/>
                </a:cubicBezTo>
                <a:cubicBezTo>
                  <a:pt x="586" y="374"/>
                  <a:pt x="583" y="380"/>
                  <a:pt x="583" y="387"/>
                </a:cubicBezTo>
                <a:cubicBezTo>
                  <a:pt x="583" y="394"/>
                  <a:pt x="586" y="400"/>
                  <a:pt x="592" y="403"/>
                </a:cubicBezTo>
                <a:cubicBezTo>
                  <a:pt x="596" y="405"/>
                  <a:pt x="604" y="408"/>
                  <a:pt x="617" y="411"/>
                </a:cubicBezTo>
                <a:lnTo>
                  <a:pt x="650" y="420"/>
                </a:lnTo>
                <a:cubicBezTo>
                  <a:pt x="665" y="423"/>
                  <a:pt x="676" y="428"/>
                  <a:pt x="683" y="434"/>
                </a:cubicBezTo>
                <a:cubicBezTo>
                  <a:pt x="694" y="443"/>
                  <a:pt x="700" y="457"/>
                  <a:pt x="700" y="474"/>
                </a:cubicBezTo>
                <a:cubicBezTo>
                  <a:pt x="700" y="493"/>
                  <a:pt x="693" y="508"/>
                  <a:pt x="680" y="520"/>
                </a:cubicBezTo>
                <a:cubicBezTo>
                  <a:pt x="666" y="531"/>
                  <a:pt x="648" y="537"/>
                  <a:pt x="623" y="537"/>
                </a:cubicBezTo>
                <a:cubicBezTo>
                  <a:pt x="598" y="537"/>
                  <a:pt x="579" y="532"/>
                  <a:pt x="564" y="520"/>
                </a:cubicBezTo>
                <a:cubicBezTo>
                  <a:pt x="550" y="508"/>
                  <a:pt x="543" y="492"/>
                  <a:pt x="543" y="471"/>
                </a:cubicBezTo>
                <a:lnTo>
                  <a:pt x="581" y="471"/>
                </a:lnTo>
                <a:moveTo>
                  <a:pt x="833" y="397"/>
                </a:moveTo>
                <a:cubicBezTo>
                  <a:pt x="833" y="387"/>
                  <a:pt x="830" y="380"/>
                  <a:pt x="825" y="375"/>
                </a:cubicBezTo>
                <a:cubicBezTo>
                  <a:pt x="820" y="371"/>
                  <a:pt x="813" y="369"/>
                  <a:pt x="804" y="369"/>
                </a:cubicBezTo>
                <a:lnTo>
                  <a:pt x="768" y="369"/>
                </a:lnTo>
                <a:lnTo>
                  <a:pt x="768" y="427"/>
                </a:lnTo>
                <a:lnTo>
                  <a:pt x="804" y="427"/>
                </a:lnTo>
                <a:cubicBezTo>
                  <a:pt x="813" y="427"/>
                  <a:pt x="820" y="425"/>
                  <a:pt x="825" y="420"/>
                </a:cubicBezTo>
                <a:cubicBezTo>
                  <a:pt x="830" y="415"/>
                  <a:pt x="833" y="408"/>
                  <a:pt x="833" y="397"/>
                </a:cubicBezTo>
                <a:moveTo>
                  <a:pt x="872" y="397"/>
                </a:moveTo>
                <a:cubicBezTo>
                  <a:pt x="872" y="421"/>
                  <a:pt x="866" y="437"/>
                  <a:pt x="855" y="447"/>
                </a:cubicBezTo>
                <a:cubicBezTo>
                  <a:pt x="844" y="457"/>
                  <a:pt x="828" y="461"/>
                  <a:pt x="808" y="461"/>
                </a:cubicBezTo>
                <a:lnTo>
                  <a:pt x="768" y="461"/>
                </a:lnTo>
                <a:lnTo>
                  <a:pt x="768" y="533"/>
                </a:lnTo>
                <a:lnTo>
                  <a:pt x="729" y="533"/>
                </a:lnTo>
                <a:lnTo>
                  <a:pt x="729" y="335"/>
                </a:lnTo>
                <a:lnTo>
                  <a:pt x="810" y="335"/>
                </a:lnTo>
                <a:cubicBezTo>
                  <a:pt x="829" y="335"/>
                  <a:pt x="844" y="340"/>
                  <a:pt x="855" y="350"/>
                </a:cubicBezTo>
                <a:cubicBezTo>
                  <a:pt x="866" y="360"/>
                  <a:pt x="872" y="376"/>
                  <a:pt x="872" y="397"/>
                </a:cubicBezTo>
                <a:moveTo>
                  <a:pt x="1044" y="370"/>
                </a:moveTo>
                <a:lnTo>
                  <a:pt x="944" y="370"/>
                </a:lnTo>
                <a:lnTo>
                  <a:pt x="944" y="412"/>
                </a:lnTo>
                <a:lnTo>
                  <a:pt x="1036" y="412"/>
                </a:lnTo>
                <a:lnTo>
                  <a:pt x="1036" y="446"/>
                </a:lnTo>
                <a:lnTo>
                  <a:pt x="944" y="446"/>
                </a:lnTo>
                <a:lnTo>
                  <a:pt x="944" y="497"/>
                </a:lnTo>
                <a:lnTo>
                  <a:pt x="1049" y="497"/>
                </a:lnTo>
                <a:lnTo>
                  <a:pt x="1049" y="533"/>
                </a:lnTo>
                <a:lnTo>
                  <a:pt x="905" y="533"/>
                </a:lnTo>
                <a:lnTo>
                  <a:pt x="905" y="335"/>
                </a:lnTo>
                <a:lnTo>
                  <a:pt x="1044" y="335"/>
                </a:lnTo>
                <a:lnTo>
                  <a:pt x="1044" y="370"/>
                </a:lnTo>
                <a:moveTo>
                  <a:pt x="1072" y="435"/>
                </a:moveTo>
                <a:cubicBezTo>
                  <a:pt x="1072" y="401"/>
                  <a:pt x="1080" y="374"/>
                  <a:pt x="1098" y="356"/>
                </a:cubicBezTo>
                <a:cubicBezTo>
                  <a:pt x="1113" y="339"/>
                  <a:pt x="1132" y="331"/>
                  <a:pt x="1156" y="331"/>
                </a:cubicBezTo>
                <a:cubicBezTo>
                  <a:pt x="1188" y="331"/>
                  <a:pt x="1211" y="342"/>
                  <a:pt x="1225" y="364"/>
                </a:cubicBezTo>
                <a:cubicBezTo>
                  <a:pt x="1233" y="376"/>
                  <a:pt x="1238" y="388"/>
                  <a:pt x="1238" y="401"/>
                </a:cubicBezTo>
                <a:lnTo>
                  <a:pt x="1199" y="401"/>
                </a:lnTo>
                <a:cubicBezTo>
                  <a:pt x="1196" y="391"/>
                  <a:pt x="1193" y="384"/>
                  <a:pt x="1189" y="379"/>
                </a:cubicBezTo>
                <a:cubicBezTo>
                  <a:pt x="1182" y="371"/>
                  <a:pt x="1172" y="366"/>
                  <a:pt x="1158" y="366"/>
                </a:cubicBezTo>
                <a:cubicBezTo>
                  <a:pt x="1144" y="366"/>
                  <a:pt x="1133" y="372"/>
                  <a:pt x="1124" y="384"/>
                </a:cubicBezTo>
                <a:cubicBezTo>
                  <a:pt x="1116" y="397"/>
                  <a:pt x="1112" y="414"/>
                  <a:pt x="1112" y="436"/>
                </a:cubicBezTo>
                <a:cubicBezTo>
                  <a:pt x="1112" y="458"/>
                  <a:pt x="1116" y="475"/>
                  <a:pt x="1125" y="486"/>
                </a:cubicBezTo>
                <a:cubicBezTo>
                  <a:pt x="1134" y="497"/>
                  <a:pt x="1145" y="502"/>
                  <a:pt x="1158" y="502"/>
                </a:cubicBezTo>
                <a:cubicBezTo>
                  <a:pt x="1171" y="502"/>
                  <a:pt x="1182" y="498"/>
                  <a:pt x="1189" y="488"/>
                </a:cubicBezTo>
                <a:cubicBezTo>
                  <a:pt x="1193" y="483"/>
                  <a:pt x="1196" y="475"/>
                  <a:pt x="1199" y="465"/>
                </a:cubicBezTo>
                <a:lnTo>
                  <a:pt x="1238" y="465"/>
                </a:lnTo>
                <a:cubicBezTo>
                  <a:pt x="1235" y="487"/>
                  <a:pt x="1226" y="504"/>
                  <a:pt x="1212" y="518"/>
                </a:cubicBezTo>
                <a:cubicBezTo>
                  <a:pt x="1198" y="531"/>
                  <a:pt x="1180" y="538"/>
                  <a:pt x="1158" y="538"/>
                </a:cubicBezTo>
                <a:cubicBezTo>
                  <a:pt x="1131" y="538"/>
                  <a:pt x="1110" y="529"/>
                  <a:pt x="1095" y="511"/>
                </a:cubicBezTo>
                <a:cubicBezTo>
                  <a:pt x="1079" y="492"/>
                  <a:pt x="1072" y="467"/>
                  <a:pt x="1072" y="435"/>
                </a:cubicBezTo>
                <a:moveTo>
                  <a:pt x="1408" y="335"/>
                </a:moveTo>
                <a:lnTo>
                  <a:pt x="1408" y="370"/>
                </a:lnTo>
                <a:lnTo>
                  <a:pt x="1351" y="370"/>
                </a:lnTo>
                <a:lnTo>
                  <a:pt x="1351" y="533"/>
                </a:lnTo>
                <a:lnTo>
                  <a:pt x="1312" y="533"/>
                </a:lnTo>
                <a:lnTo>
                  <a:pt x="1312" y="370"/>
                </a:lnTo>
                <a:lnTo>
                  <a:pt x="1255" y="370"/>
                </a:lnTo>
                <a:lnTo>
                  <a:pt x="1255" y="335"/>
                </a:lnTo>
                <a:lnTo>
                  <a:pt x="1408" y="335"/>
                </a:lnTo>
                <a:moveTo>
                  <a:pt x="1467" y="533"/>
                </a:moveTo>
                <a:lnTo>
                  <a:pt x="1428" y="533"/>
                </a:lnTo>
                <a:lnTo>
                  <a:pt x="1428" y="335"/>
                </a:lnTo>
                <a:lnTo>
                  <a:pt x="1467" y="335"/>
                </a:lnTo>
                <a:lnTo>
                  <a:pt x="1467" y="533"/>
                </a:lnTo>
                <a:moveTo>
                  <a:pt x="1616" y="335"/>
                </a:moveTo>
                <a:lnTo>
                  <a:pt x="1656" y="335"/>
                </a:lnTo>
                <a:lnTo>
                  <a:pt x="1592" y="533"/>
                </a:lnTo>
                <a:lnTo>
                  <a:pt x="1555" y="533"/>
                </a:lnTo>
                <a:lnTo>
                  <a:pt x="1490" y="335"/>
                </a:lnTo>
                <a:lnTo>
                  <a:pt x="1533" y="335"/>
                </a:lnTo>
                <a:lnTo>
                  <a:pt x="1574" y="485"/>
                </a:lnTo>
                <a:lnTo>
                  <a:pt x="1616" y="335"/>
                </a:lnTo>
                <a:moveTo>
                  <a:pt x="1821" y="370"/>
                </a:moveTo>
                <a:lnTo>
                  <a:pt x="1720" y="370"/>
                </a:lnTo>
                <a:lnTo>
                  <a:pt x="1720" y="412"/>
                </a:lnTo>
                <a:lnTo>
                  <a:pt x="1813" y="412"/>
                </a:lnTo>
                <a:lnTo>
                  <a:pt x="1813" y="446"/>
                </a:lnTo>
                <a:lnTo>
                  <a:pt x="1720" y="446"/>
                </a:lnTo>
                <a:lnTo>
                  <a:pt x="1720" y="497"/>
                </a:lnTo>
                <a:lnTo>
                  <a:pt x="1825" y="497"/>
                </a:lnTo>
                <a:lnTo>
                  <a:pt x="1825" y="533"/>
                </a:lnTo>
                <a:lnTo>
                  <a:pt x="1682" y="533"/>
                </a:lnTo>
                <a:lnTo>
                  <a:pt x="1682" y="335"/>
                </a:lnTo>
                <a:lnTo>
                  <a:pt x="1821" y="335"/>
                </a:lnTo>
                <a:lnTo>
                  <a:pt x="1821" y="37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"/>
          <p:cNvSpPr/>
          <p:nvPr/>
        </p:nvSpPr>
        <p:spPr>
          <a:xfrm>
            <a:off x="2641680" y="9622800"/>
            <a:ext cx="18360" cy="369720"/>
          </a:xfrm>
          <a:custGeom>
            <a:avLst/>
            <a:gdLst/>
            <a:ahLst/>
            <a:rect l="0" t="0" r="r" b="b"/>
            <a:pathLst>
              <a:path w="51" h="1027">
                <a:moveTo>
                  <a:pt x="0" y="0"/>
                </a:moveTo>
                <a:lnTo>
                  <a:pt x="51" y="0"/>
                </a:lnTo>
                <a:lnTo>
                  <a:pt x="51" y="1027"/>
                </a:lnTo>
                <a:lnTo>
                  <a:pt x="0" y="102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"/>
          <p:cNvSpPr/>
          <p:nvPr/>
        </p:nvSpPr>
        <p:spPr>
          <a:xfrm>
            <a:off x="4123080" y="9622800"/>
            <a:ext cx="18360" cy="369720"/>
          </a:xfrm>
          <a:custGeom>
            <a:avLst/>
            <a:gdLst/>
            <a:ahLst/>
            <a:rect l="0" t="0" r="r" b="b"/>
            <a:pathLst>
              <a:path w="51" h="1027">
                <a:moveTo>
                  <a:pt x="0" y="0"/>
                </a:moveTo>
                <a:lnTo>
                  <a:pt x="51" y="0"/>
                </a:lnTo>
                <a:lnTo>
                  <a:pt x="51" y="1027"/>
                </a:lnTo>
                <a:lnTo>
                  <a:pt x="0" y="102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" name=""/>
          <p:cNvSpPr/>
          <p:nvPr/>
        </p:nvSpPr>
        <p:spPr>
          <a:xfrm>
            <a:off x="5447160" y="9622800"/>
            <a:ext cx="18360" cy="369720"/>
          </a:xfrm>
          <a:custGeom>
            <a:avLst/>
            <a:gdLst/>
            <a:ahLst/>
            <a:rect l="0" t="0" r="r" b="b"/>
            <a:pathLst>
              <a:path w="51" h="1027">
                <a:moveTo>
                  <a:pt x="0" y="0"/>
                </a:moveTo>
                <a:lnTo>
                  <a:pt x="51" y="0"/>
                </a:lnTo>
                <a:lnTo>
                  <a:pt x="51" y="1027"/>
                </a:lnTo>
                <a:lnTo>
                  <a:pt x="0" y="102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0" name=""/>
          <p:cNvSpPr/>
          <p:nvPr/>
        </p:nvSpPr>
        <p:spPr>
          <a:xfrm>
            <a:off x="12600" y="10140120"/>
            <a:ext cx="7560360" cy="564840"/>
          </a:xfrm>
          <a:custGeom>
            <a:avLst/>
            <a:gdLst/>
            <a:ahLst/>
            <a:rect l="0" t="0" r="r" b="b"/>
            <a:pathLst>
              <a:path w="21001" h="1569">
                <a:moveTo>
                  <a:pt x="0" y="0"/>
                </a:moveTo>
                <a:lnTo>
                  <a:pt x="21001" y="0"/>
                </a:lnTo>
                <a:lnTo>
                  <a:pt x="21001" y="1569"/>
                </a:lnTo>
                <a:lnTo>
                  <a:pt x="0" y="1569"/>
                </a:lnTo>
                <a:lnTo>
                  <a:pt x="0" y="0"/>
                </a:lnTo>
                <a:close/>
              </a:path>
            </a:pathLst>
          </a:custGeom>
          <a:solidFill>
            <a:srgbClr val="0f82c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1" name=""/>
          <p:cNvSpPr/>
          <p:nvPr/>
        </p:nvSpPr>
        <p:spPr>
          <a:xfrm>
            <a:off x="667440" y="10329840"/>
            <a:ext cx="176760" cy="176760"/>
          </a:xfrm>
          <a:custGeom>
            <a:avLst/>
            <a:gdLst/>
            <a:ahLst/>
            <a:rect l="0" t="0" r="r" b="b"/>
            <a:pathLst>
              <a:path w="491" h="491">
                <a:moveTo>
                  <a:pt x="320" y="448"/>
                </a:moveTo>
                <a:lnTo>
                  <a:pt x="331" y="432"/>
                </a:lnTo>
                <a:cubicBezTo>
                  <a:pt x="337" y="421"/>
                  <a:pt x="356" y="388"/>
                  <a:pt x="357" y="376"/>
                </a:cubicBezTo>
                <a:cubicBezTo>
                  <a:pt x="365" y="378"/>
                  <a:pt x="373" y="381"/>
                  <a:pt x="380" y="383"/>
                </a:cubicBezTo>
                <a:lnTo>
                  <a:pt x="403" y="393"/>
                </a:lnTo>
                <a:cubicBezTo>
                  <a:pt x="402" y="399"/>
                  <a:pt x="371" y="422"/>
                  <a:pt x="367" y="425"/>
                </a:cubicBezTo>
                <a:cubicBezTo>
                  <a:pt x="360" y="430"/>
                  <a:pt x="352" y="434"/>
                  <a:pt x="344" y="438"/>
                </a:cubicBezTo>
                <a:cubicBezTo>
                  <a:pt x="340" y="440"/>
                  <a:pt x="337" y="441"/>
                  <a:pt x="332" y="443"/>
                </a:cubicBezTo>
                <a:cubicBezTo>
                  <a:pt x="328" y="445"/>
                  <a:pt x="324" y="447"/>
                  <a:pt x="320" y="448"/>
                </a:cubicBezTo>
                <a:moveTo>
                  <a:pt x="239" y="0"/>
                </a:moveTo>
                <a:lnTo>
                  <a:pt x="255" y="0"/>
                </a:lnTo>
                <a:cubicBezTo>
                  <a:pt x="288" y="1"/>
                  <a:pt x="321" y="9"/>
                  <a:pt x="349" y="23"/>
                </a:cubicBezTo>
                <a:cubicBezTo>
                  <a:pt x="378" y="37"/>
                  <a:pt x="398" y="50"/>
                  <a:pt x="420" y="72"/>
                </a:cubicBezTo>
                <a:cubicBezTo>
                  <a:pt x="461" y="113"/>
                  <a:pt x="491" y="176"/>
                  <a:pt x="491" y="237"/>
                </a:cubicBezTo>
                <a:lnTo>
                  <a:pt x="491" y="254"/>
                </a:lnTo>
                <a:cubicBezTo>
                  <a:pt x="491" y="287"/>
                  <a:pt x="480" y="328"/>
                  <a:pt x="469" y="350"/>
                </a:cubicBezTo>
                <a:cubicBezTo>
                  <a:pt x="462" y="363"/>
                  <a:pt x="455" y="375"/>
                  <a:pt x="447" y="387"/>
                </a:cubicBezTo>
                <a:cubicBezTo>
                  <a:pt x="418" y="425"/>
                  <a:pt x="392" y="447"/>
                  <a:pt x="349" y="469"/>
                </a:cubicBezTo>
                <a:cubicBezTo>
                  <a:pt x="327" y="480"/>
                  <a:pt x="287" y="491"/>
                  <a:pt x="254" y="491"/>
                </a:cubicBezTo>
                <a:lnTo>
                  <a:pt x="237" y="491"/>
                </a:lnTo>
                <a:cubicBezTo>
                  <a:pt x="203" y="491"/>
                  <a:pt x="163" y="480"/>
                  <a:pt x="141" y="469"/>
                </a:cubicBezTo>
                <a:cubicBezTo>
                  <a:pt x="100" y="447"/>
                  <a:pt x="71" y="424"/>
                  <a:pt x="44" y="386"/>
                </a:cubicBezTo>
                <a:cubicBezTo>
                  <a:pt x="40" y="380"/>
                  <a:pt x="37" y="374"/>
                  <a:pt x="33" y="368"/>
                </a:cubicBezTo>
                <a:cubicBezTo>
                  <a:pt x="29" y="362"/>
                  <a:pt x="26" y="355"/>
                  <a:pt x="23" y="349"/>
                </a:cubicBezTo>
                <a:cubicBezTo>
                  <a:pt x="5" y="314"/>
                  <a:pt x="0" y="279"/>
                  <a:pt x="0" y="236"/>
                </a:cubicBezTo>
                <a:cubicBezTo>
                  <a:pt x="0" y="186"/>
                  <a:pt x="23" y="130"/>
                  <a:pt x="52" y="94"/>
                </a:cubicBezTo>
                <a:cubicBezTo>
                  <a:pt x="54" y="92"/>
                  <a:pt x="56" y="89"/>
                  <a:pt x="59" y="86"/>
                </a:cubicBezTo>
                <a:cubicBezTo>
                  <a:pt x="63" y="81"/>
                  <a:pt x="67" y="77"/>
                  <a:pt x="72" y="72"/>
                </a:cubicBezTo>
                <a:cubicBezTo>
                  <a:pt x="89" y="55"/>
                  <a:pt x="104" y="45"/>
                  <a:pt x="123" y="33"/>
                </a:cubicBezTo>
                <a:cubicBezTo>
                  <a:pt x="156" y="13"/>
                  <a:pt x="198" y="2"/>
                  <a:pt x="239" y="0"/>
                </a:cubicBezTo>
                <a:moveTo>
                  <a:pt x="88" y="393"/>
                </a:moveTo>
                <a:cubicBezTo>
                  <a:pt x="93" y="392"/>
                  <a:pt x="116" y="380"/>
                  <a:pt x="135" y="376"/>
                </a:cubicBezTo>
                <a:cubicBezTo>
                  <a:pt x="137" y="389"/>
                  <a:pt x="156" y="426"/>
                  <a:pt x="165" y="440"/>
                </a:cubicBezTo>
                <a:cubicBezTo>
                  <a:pt x="168" y="443"/>
                  <a:pt x="170" y="446"/>
                  <a:pt x="171" y="448"/>
                </a:cubicBezTo>
                <a:cubicBezTo>
                  <a:pt x="150" y="438"/>
                  <a:pt x="150" y="442"/>
                  <a:pt x="125" y="425"/>
                </a:cubicBezTo>
                <a:cubicBezTo>
                  <a:pt x="111" y="416"/>
                  <a:pt x="107" y="411"/>
                  <a:pt x="96" y="402"/>
                </a:cubicBezTo>
                <a:cubicBezTo>
                  <a:pt x="92" y="399"/>
                  <a:pt x="91" y="397"/>
                  <a:pt x="88" y="393"/>
                </a:cubicBezTo>
                <a:moveTo>
                  <a:pt x="260" y="459"/>
                </a:moveTo>
                <a:lnTo>
                  <a:pt x="260" y="361"/>
                </a:lnTo>
                <a:cubicBezTo>
                  <a:pt x="277" y="361"/>
                  <a:pt x="298" y="364"/>
                  <a:pt x="313" y="366"/>
                </a:cubicBezTo>
                <a:cubicBezTo>
                  <a:pt x="315" y="367"/>
                  <a:pt x="324" y="368"/>
                  <a:pt x="326" y="368"/>
                </a:cubicBezTo>
                <a:cubicBezTo>
                  <a:pt x="329" y="370"/>
                  <a:pt x="327" y="370"/>
                  <a:pt x="325" y="377"/>
                </a:cubicBezTo>
                <a:cubicBezTo>
                  <a:pt x="323" y="381"/>
                  <a:pt x="322" y="384"/>
                  <a:pt x="321" y="388"/>
                </a:cubicBezTo>
                <a:cubicBezTo>
                  <a:pt x="312" y="408"/>
                  <a:pt x="296" y="435"/>
                  <a:pt x="279" y="448"/>
                </a:cubicBezTo>
                <a:cubicBezTo>
                  <a:pt x="275" y="452"/>
                  <a:pt x="266" y="458"/>
                  <a:pt x="260" y="459"/>
                </a:cubicBezTo>
                <a:moveTo>
                  <a:pt x="164" y="369"/>
                </a:moveTo>
                <a:cubicBezTo>
                  <a:pt x="171" y="365"/>
                  <a:pt x="220" y="361"/>
                  <a:pt x="231" y="361"/>
                </a:cubicBezTo>
                <a:lnTo>
                  <a:pt x="231" y="459"/>
                </a:lnTo>
                <a:cubicBezTo>
                  <a:pt x="223" y="457"/>
                  <a:pt x="212" y="449"/>
                  <a:pt x="207" y="444"/>
                </a:cubicBezTo>
                <a:cubicBezTo>
                  <a:pt x="192" y="429"/>
                  <a:pt x="183" y="417"/>
                  <a:pt x="175" y="397"/>
                </a:cubicBezTo>
                <a:cubicBezTo>
                  <a:pt x="173" y="394"/>
                  <a:pt x="164" y="373"/>
                  <a:pt x="164" y="370"/>
                </a:cubicBezTo>
                <a:lnTo>
                  <a:pt x="164" y="369"/>
                </a:lnTo>
                <a:moveTo>
                  <a:pt x="145" y="260"/>
                </a:moveTo>
                <a:lnTo>
                  <a:pt x="231" y="260"/>
                </a:lnTo>
                <a:lnTo>
                  <a:pt x="231" y="332"/>
                </a:lnTo>
                <a:cubicBezTo>
                  <a:pt x="231" y="332"/>
                  <a:pt x="186" y="335"/>
                  <a:pt x="174" y="337"/>
                </a:cubicBezTo>
                <a:cubicBezTo>
                  <a:pt x="168" y="338"/>
                  <a:pt x="161" y="340"/>
                  <a:pt x="155" y="340"/>
                </a:cubicBezTo>
                <a:cubicBezTo>
                  <a:pt x="154" y="337"/>
                  <a:pt x="152" y="326"/>
                  <a:pt x="152" y="322"/>
                </a:cubicBezTo>
                <a:cubicBezTo>
                  <a:pt x="148" y="302"/>
                  <a:pt x="145" y="282"/>
                  <a:pt x="145" y="260"/>
                </a:cubicBezTo>
                <a:moveTo>
                  <a:pt x="335" y="340"/>
                </a:moveTo>
                <a:lnTo>
                  <a:pt x="260" y="332"/>
                </a:lnTo>
                <a:lnTo>
                  <a:pt x="260" y="260"/>
                </a:lnTo>
                <a:lnTo>
                  <a:pt x="346" y="260"/>
                </a:lnTo>
                <a:cubicBezTo>
                  <a:pt x="346" y="271"/>
                  <a:pt x="341" y="329"/>
                  <a:pt x="335" y="340"/>
                </a:cubicBezTo>
                <a:moveTo>
                  <a:pt x="423" y="370"/>
                </a:moveTo>
                <a:cubicBezTo>
                  <a:pt x="420" y="369"/>
                  <a:pt x="379" y="349"/>
                  <a:pt x="365" y="348"/>
                </a:cubicBezTo>
                <a:lnTo>
                  <a:pt x="373" y="306"/>
                </a:lnTo>
                <a:cubicBezTo>
                  <a:pt x="374" y="297"/>
                  <a:pt x="374" y="292"/>
                  <a:pt x="375" y="283"/>
                </a:cubicBezTo>
                <a:cubicBezTo>
                  <a:pt x="375" y="277"/>
                  <a:pt x="375" y="265"/>
                  <a:pt x="377" y="260"/>
                </a:cubicBezTo>
                <a:lnTo>
                  <a:pt x="462" y="260"/>
                </a:lnTo>
                <a:cubicBezTo>
                  <a:pt x="462" y="279"/>
                  <a:pt x="455" y="304"/>
                  <a:pt x="449" y="321"/>
                </a:cubicBezTo>
                <a:lnTo>
                  <a:pt x="437" y="347"/>
                </a:lnTo>
                <a:cubicBezTo>
                  <a:pt x="434" y="352"/>
                  <a:pt x="426" y="367"/>
                  <a:pt x="423" y="370"/>
                </a:cubicBezTo>
                <a:moveTo>
                  <a:pt x="30" y="260"/>
                </a:moveTo>
                <a:lnTo>
                  <a:pt x="115" y="260"/>
                </a:lnTo>
                <a:cubicBezTo>
                  <a:pt x="117" y="266"/>
                  <a:pt x="118" y="310"/>
                  <a:pt x="125" y="338"/>
                </a:cubicBezTo>
                <a:cubicBezTo>
                  <a:pt x="125" y="341"/>
                  <a:pt x="126" y="344"/>
                  <a:pt x="127" y="348"/>
                </a:cubicBezTo>
                <a:cubicBezTo>
                  <a:pt x="113" y="349"/>
                  <a:pt x="72" y="369"/>
                  <a:pt x="69" y="370"/>
                </a:cubicBezTo>
                <a:cubicBezTo>
                  <a:pt x="65" y="367"/>
                  <a:pt x="52" y="343"/>
                  <a:pt x="49" y="335"/>
                </a:cubicBezTo>
                <a:cubicBezTo>
                  <a:pt x="40" y="313"/>
                  <a:pt x="30" y="286"/>
                  <a:pt x="30" y="260"/>
                </a:cubicBezTo>
                <a:moveTo>
                  <a:pt x="260" y="159"/>
                </a:moveTo>
                <a:cubicBezTo>
                  <a:pt x="266" y="158"/>
                  <a:pt x="272" y="159"/>
                  <a:pt x="280" y="158"/>
                </a:cubicBezTo>
                <a:cubicBezTo>
                  <a:pt x="286" y="157"/>
                  <a:pt x="292" y="157"/>
                  <a:pt x="299" y="156"/>
                </a:cubicBezTo>
                <a:lnTo>
                  <a:pt x="335" y="151"/>
                </a:lnTo>
                <a:cubicBezTo>
                  <a:pt x="337" y="153"/>
                  <a:pt x="339" y="165"/>
                  <a:pt x="339" y="169"/>
                </a:cubicBezTo>
                <a:cubicBezTo>
                  <a:pt x="343" y="189"/>
                  <a:pt x="346" y="209"/>
                  <a:pt x="346" y="231"/>
                </a:cubicBezTo>
                <a:lnTo>
                  <a:pt x="260" y="231"/>
                </a:lnTo>
                <a:lnTo>
                  <a:pt x="260" y="159"/>
                </a:lnTo>
                <a:moveTo>
                  <a:pt x="155" y="151"/>
                </a:moveTo>
                <a:lnTo>
                  <a:pt x="231" y="159"/>
                </a:lnTo>
                <a:lnTo>
                  <a:pt x="231" y="231"/>
                </a:lnTo>
                <a:lnTo>
                  <a:pt x="145" y="231"/>
                </a:lnTo>
                <a:cubicBezTo>
                  <a:pt x="145" y="219"/>
                  <a:pt x="150" y="162"/>
                  <a:pt x="155" y="151"/>
                </a:cubicBezTo>
                <a:moveTo>
                  <a:pt x="365" y="143"/>
                </a:moveTo>
                <a:cubicBezTo>
                  <a:pt x="379" y="142"/>
                  <a:pt x="420" y="122"/>
                  <a:pt x="423" y="121"/>
                </a:cubicBezTo>
                <a:cubicBezTo>
                  <a:pt x="429" y="126"/>
                  <a:pt x="445" y="158"/>
                  <a:pt x="449" y="169"/>
                </a:cubicBezTo>
                <a:cubicBezTo>
                  <a:pt x="455" y="187"/>
                  <a:pt x="462" y="212"/>
                  <a:pt x="462" y="231"/>
                </a:cubicBezTo>
                <a:lnTo>
                  <a:pt x="377" y="231"/>
                </a:lnTo>
                <a:cubicBezTo>
                  <a:pt x="375" y="226"/>
                  <a:pt x="375" y="214"/>
                  <a:pt x="375" y="208"/>
                </a:cubicBezTo>
                <a:cubicBezTo>
                  <a:pt x="374" y="199"/>
                  <a:pt x="374" y="194"/>
                  <a:pt x="373" y="185"/>
                </a:cubicBezTo>
                <a:cubicBezTo>
                  <a:pt x="371" y="169"/>
                  <a:pt x="366" y="153"/>
                  <a:pt x="365" y="143"/>
                </a:cubicBezTo>
                <a:moveTo>
                  <a:pt x="115" y="231"/>
                </a:moveTo>
                <a:lnTo>
                  <a:pt x="30" y="231"/>
                </a:lnTo>
                <a:cubicBezTo>
                  <a:pt x="30" y="206"/>
                  <a:pt x="42" y="166"/>
                  <a:pt x="55" y="144"/>
                </a:cubicBezTo>
                <a:cubicBezTo>
                  <a:pt x="57" y="139"/>
                  <a:pt x="66" y="123"/>
                  <a:pt x="69" y="121"/>
                </a:cubicBezTo>
                <a:cubicBezTo>
                  <a:pt x="72" y="122"/>
                  <a:pt x="113" y="142"/>
                  <a:pt x="127" y="143"/>
                </a:cubicBezTo>
                <a:lnTo>
                  <a:pt x="119" y="185"/>
                </a:lnTo>
                <a:lnTo>
                  <a:pt x="115" y="231"/>
                </a:lnTo>
                <a:moveTo>
                  <a:pt x="260" y="130"/>
                </a:moveTo>
                <a:lnTo>
                  <a:pt x="260" y="32"/>
                </a:lnTo>
                <a:cubicBezTo>
                  <a:pt x="272" y="35"/>
                  <a:pt x="287" y="48"/>
                  <a:pt x="293" y="57"/>
                </a:cubicBezTo>
                <a:cubicBezTo>
                  <a:pt x="304" y="70"/>
                  <a:pt x="314" y="87"/>
                  <a:pt x="320" y="103"/>
                </a:cubicBezTo>
                <a:lnTo>
                  <a:pt x="326" y="118"/>
                </a:lnTo>
                <a:cubicBezTo>
                  <a:pt x="328" y="121"/>
                  <a:pt x="328" y="121"/>
                  <a:pt x="326" y="122"/>
                </a:cubicBezTo>
                <a:cubicBezTo>
                  <a:pt x="325" y="123"/>
                  <a:pt x="314" y="124"/>
                  <a:pt x="313" y="125"/>
                </a:cubicBezTo>
                <a:cubicBezTo>
                  <a:pt x="301" y="127"/>
                  <a:pt x="273" y="130"/>
                  <a:pt x="260" y="130"/>
                </a:cubicBezTo>
                <a:moveTo>
                  <a:pt x="231" y="32"/>
                </a:moveTo>
                <a:lnTo>
                  <a:pt x="231" y="130"/>
                </a:lnTo>
                <a:cubicBezTo>
                  <a:pt x="222" y="130"/>
                  <a:pt x="213" y="129"/>
                  <a:pt x="204" y="128"/>
                </a:cubicBezTo>
                <a:lnTo>
                  <a:pt x="165" y="123"/>
                </a:lnTo>
                <a:cubicBezTo>
                  <a:pt x="162" y="121"/>
                  <a:pt x="164" y="121"/>
                  <a:pt x="166" y="114"/>
                </a:cubicBezTo>
                <a:cubicBezTo>
                  <a:pt x="177" y="85"/>
                  <a:pt x="202" y="39"/>
                  <a:pt x="231" y="32"/>
                </a:cubicBezTo>
                <a:moveTo>
                  <a:pt x="320" y="43"/>
                </a:moveTo>
                <a:cubicBezTo>
                  <a:pt x="341" y="53"/>
                  <a:pt x="341" y="49"/>
                  <a:pt x="367" y="66"/>
                </a:cubicBezTo>
                <a:cubicBezTo>
                  <a:pt x="376" y="72"/>
                  <a:pt x="383" y="78"/>
                  <a:pt x="391" y="85"/>
                </a:cubicBezTo>
                <a:cubicBezTo>
                  <a:pt x="394" y="88"/>
                  <a:pt x="402" y="93"/>
                  <a:pt x="403" y="98"/>
                </a:cubicBezTo>
                <a:cubicBezTo>
                  <a:pt x="400" y="99"/>
                  <a:pt x="396" y="101"/>
                  <a:pt x="393" y="103"/>
                </a:cubicBezTo>
                <a:cubicBezTo>
                  <a:pt x="384" y="107"/>
                  <a:pt x="365" y="113"/>
                  <a:pt x="357" y="115"/>
                </a:cubicBezTo>
                <a:cubicBezTo>
                  <a:pt x="356" y="108"/>
                  <a:pt x="344" y="84"/>
                  <a:pt x="341" y="77"/>
                </a:cubicBezTo>
                <a:cubicBezTo>
                  <a:pt x="337" y="70"/>
                  <a:pt x="335" y="66"/>
                  <a:pt x="331" y="59"/>
                </a:cubicBezTo>
                <a:cubicBezTo>
                  <a:pt x="327" y="53"/>
                  <a:pt x="323" y="49"/>
                  <a:pt x="320" y="43"/>
                </a:cubicBezTo>
                <a:moveTo>
                  <a:pt x="135" y="115"/>
                </a:moveTo>
                <a:cubicBezTo>
                  <a:pt x="127" y="113"/>
                  <a:pt x="119" y="110"/>
                  <a:pt x="112" y="108"/>
                </a:cubicBezTo>
                <a:lnTo>
                  <a:pt x="88" y="98"/>
                </a:lnTo>
                <a:cubicBezTo>
                  <a:pt x="90" y="94"/>
                  <a:pt x="93" y="91"/>
                  <a:pt x="96" y="89"/>
                </a:cubicBezTo>
                <a:cubicBezTo>
                  <a:pt x="118" y="71"/>
                  <a:pt x="131" y="60"/>
                  <a:pt x="159" y="48"/>
                </a:cubicBezTo>
                <a:cubicBezTo>
                  <a:pt x="163" y="46"/>
                  <a:pt x="167" y="44"/>
                  <a:pt x="171" y="43"/>
                </a:cubicBezTo>
                <a:cubicBezTo>
                  <a:pt x="170" y="45"/>
                  <a:pt x="167" y="48"/>
                  <a:pt x="166" y="51"/>
                </a:cubicBezTo>
                <a:cubicBezTo>
                  <a:pt x="164" y="54"/>
                  <a:pt x="162" y="56"/>
                  <a:pt x="160" y="59"/>
                </a:cubicBezTo>
                <a:cubicBezTo>
                  <a:pt x="154" y="70"/>
                  <a:pt x="136" y="103"/>
                  <a:pt x="135" y="115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2" name=""/>
          <p:cNvSpPr/>
          <p:nvPr/>
        </p:nvSpPr>
        <p:spPr>
          <a:xfrm>
            <a:off x="929520" y="10382400"/>
            <a:ext cx="1212840" cy="82440"/>
          </a:xfrm>
          <a:custGeom>
            <a:avLst/>
            <a:gdLst/>
            <a:ahLst/>
            <a:rect l="0" t="0" r="r" b="b"/>
            <a:pathLst>
              <a:path w="3369" h="229">
                <a:moveTo>
                  <a:pt x="46" y="7"/>
                </a:moveTo>
                <a:lnTo>
                  <a:pt x="73" y="131"/>
                </a:lnTo>
                <a:lnTo>
                  <a:pt x="79" y="165"/>
                </a:lnTo>
                <a:lnTo>
                  <a:pt x="85" y="132"/>
                </a:lnTo>
                <a:lnTo>
                  <a:pt x="109" y="7"/>
                </a:lnTo>
                <a:lnTo>
                  <a:pt x="155" y="7"/>
                </a:lnTo>
                <a:lnTo>
                  <a:pt x="179" y="131"/>
                </a:lnTo>
                <a:lnTo>
                  <a:pt x="186" y="165"/>
                </a:lnTo>
                <a:lnTo>
                  <a:pt x="192" y="132"/>
                </a:lnTo>
                <a:lnTo>
                  <a:pt x="220" y="7"/>
                </a:lnTo>
                <a:lnTo>
                  <a:pt x="264" y="7"/>
                </a:lnTo>
                <a:lnTo>
                  <a:pt x="205" y="223"/>
                </a:lnTo>
                <a:lnTo>
                  <a:pt x="164" y="223"/>
                </a:lnTo>
                <a:lnTo>
                  <a:pt x="139" y="97"/>
                </a:lnTo>
                <a:lnTo>
                  <a:pt x="131" y="55"/>
                </a:lnTo>
                <a:lnTo>
                  <a:pt x="124" y="97"/>
                </a:lnTo>
                <a:lnTo>
                  <a:pt x="99" y="223"/>
                </a:lnTo>
                <a:lnTo>
                  <a:pt x="59" y="223"/>
                </a:lnTo>
                <a:lnTo>
                  <a:pt x="0" y="7"/>
                </a:lnTo>
                <a:lnTo>
                  <a:pt x="46" y="7"/>
                </a:lnTo>
                <a:moveTo>
                  <a:pt x="318" y="7"/>
                </a:moveTo>
                <a:lnTo>
                  <a:pt x="345" y="131"/>
                </a:lnTo>
                <a:lnTo>
                  <a:pt x="351" y="165"/>
                </a:lnTo>
                <a:lnTo>
                  <a:pt x="357" y="132"/>
                </a:lnTo>
                <a:lnTo>
                  <a:pt x="380" y="7"/>
                </a:lnTo>
                <a:lnTo>
                  <a:pt x="426" y="7"/>
                </a:lnTo>
                <a:lnTo>
                  <a:pt x="451" y="131"/>
                </a:lnTo>
                <a:lnTo>
                  <a:pt x="457" y="165"/>
                </a:lnTo>
                <a:lnTo>
                  <a:pt x="464" y="132"/>
                </a:lnTo>
                <a:lnTo>
                  <a:pt x="491" y="7"/>
                </a:lnTo>
                <a:lnTo>
                  <a:pt x="535" y="7"/>
                </a:lnTo>
                <a:lnTo>
                  <a:pt x="477" y="223"/>
                </a:lnTo>
                <a:lnTo>
                  <a:pt x="436" y="223"/>
                </a:lnTo>
                <a:lnTo>
                  <a:pt x="411" y="97"/>
                </a:lnTo>
                <a:lnTo>
                  <a:pt x="403" y="55"/>
                </a:lnTo>
                <a:lnTo>
                  <a:pt x="396" y="97"/>
                </a:lnTo>
                <a:lnTo>
                  <a:pt x="371" y="223"/>
                </a:lnTo>
                <a:lnTo>
                  <a:pt x="331" y="223"/>
                </a:lnTo>
                <a:lnTo>
                  <a:pt x="272" y="7"/>
                </a:lnTo>
                <a:lnTo>
                  <a:pt x="318" y="7"/>
                </a:lnTo>
                <a:moveTo>
                  <a:pt x="589" y="7"/>
                </a:moveTo>
                <a:lnTo>
                  <a:pt x="617" y="131"/>
                </a:lnTo>
                <a:lnTo>
                  <a:pt x="623" y="165"/>
                </a:lnTo>
                <a:lnTo>
                  <a:pt x="629" y="132"/>
                </a:lnTo>
                <a:lnTo>
                  <a:pt x="652" y="7"/>
                </a:lnTo>
                <a:lnTo>
                  <a:pt x="698" y="7"/>
                </a:lnTo>
                <a:lnTo>
                  <a:pt x="723" y="131"/>
                </a:lnTo>
                <a:lnTo>
                  <a:pt x="729" y="165"/>
                </a:lnTo>
                <a:lnTo>
                  <a:pt x="735" y="132"/>
                </a:lnTo>
                <a:lnTo>
                  <a:pt x="763" y="7"/>
                </a:lnTo>
                <a:lnTo>
                  <a:pt x="807" y="7"/>
                </a:lnTo>
                <a:lnTo>
                  <a:pt x="749" y="223"/>
                </a:lnTo>
                <a:lnTo>
                  <a:pt x="707" y="223"/>
                </a:lnTo>
                <a:lnTo>
                  <a:pt x="682" y="97"/>
                </a:lnTo>
                <a:lnTo>
                  <a:pt x="675" y="55"/>
                </a:lnTo>
                <a:lnTo>
                  <a:pt x="668" y="97"/>
                </a:lnTo>
                <a:lnTo>
                  <a:pt x="643" y="223"/>
                </a:lnTo>
                <a:lnTo>
                  <a:pt x="602" y="223"/>
                </a:lnTo>
                <a:lnTo>
                  <a:pt x="543" y="7"/>
                </a:lnTo>
                <a:lnTo>
                  <a:pt x="589" y="7"/>
                </a:lnTo>
                <a:moveTo>
                  <a:pt x="813" y="180"/>
                </a:moveTo>
                <a:lnTo>
                  <a:pt x="856" y="180"/>
                </a:lnTo>
                <a:lnTo>
                  <a:pt x="856" y="223"/>
                </a:lnTo>
                <a:lnTo>
                  <a:pt x="813" y="223"/>
                </a:lnTo>
                <a:lnTo>
                  <a:pt x="813" y="180"/>
                </a:lnTo>
                <a:moveTo>
                  <a:pt x="1011" y="76"/>
                </a:moveTo>
                <a:cubicBezTo>
                  <a:pt x="1011" y="65"/>
                  <a:pt x="1009" y="57"/>
                  <a:pt x="1003" y="52"/>
                </a:cubicBezTo>
                <a:cubicBezTo>
                  <a:pt x="998" y="47"/>
                  <a:pt x="990" y="45"/>
                  <a:pt x="980" y="45"/>
                </a:cubicBezTo>
                <a:lnTo>
                  <a:pt x="941" y="45"/>
                </a:lnTo>
                <a:lnTo>
                  <a:pt x="941" y="109"/>
                </a:lnTo>
                <a:lnTo>
                  <a:pt x="980" y="109"/>
                </a:lnTo>
                <a:cubicBezTo>
                  <a:pt x="990" y="109"/>
                  <a:pt x="998" y="106"/>
                  <a:pt x="1003" y="101"/>
                </a:cubicBezTo>
                <a:cubicBezTo>
                  <a:pt x="1009" y="96"/>
                  <a:pt x="1011" y="87"/>
                  <a:pt x="1011" y="76"/>
                </a:cubicBezTo>
                <a:moveTo>
                  <a:pt x="1054" y="76"/>
                </a:moveTo>
                <a:cubicBezTo>
                  <a:pt x="1054" y="101"/>
                  <a:pt x="1048" y="119"/>
                  <a:pt x="1036" y="130"/>
                </a:cubicBezTo>
                <a:cubicBezTo>
                  <a:pt x="1024" y="140"/>
                  <a:pt x="1007" y="146"/>
                  <a:pt x="984" y="146"/>
                </a:cubicBezTo>
                <a:lnTo>
                  <a:pt x="941" y="146"/>
                </a:lnTo>
                <a:lnTo>
                  <a:pt x="941" y="223"/>
                </a:lnTo>
                <a:lnTo>
                  <a:pt x="898" y="223"/>
                </a:lnTo>
                <a:lnTo>
                  <a:pt x="898" y="7"/>
                </a:lnTo>
                <a:lnTo>
                  <a:pt x="987" y="7"/>
                </a:lnTo>
                <a:cubicBezTo>
                  <a:pt x="1007" y="7"/>
                  <a:pt x="1024" y="13"/>
                  <a:pt x="1036" y="24"/>
                </a:cubicBezTo>
                <a:cubicBezTo>
                  <a:pt x="1048" y="35"/>
                  <a:pt x="1054" y="52"/>
                  <a:pt x="1054" y="76"/>
                </a:cubicBezTo>
                <a:moveTo>
                  <a:pt x="1242" y="46"/>
                </a:moveTo>
                <a:lnTo>
                  <a:pt x="1133" y="46"/>
                </a:lnTo>
                <a:lnTo>
                  <a:pt x="1133" y="92"/>
                </a:lnTo>
                <a:lnTo>
                  <a:pt x="1234" y="92"/>
                </a:lnTo>
                <a:lnTo>
                  <a:pt x="1234" y="129"/>
                </a:lnTo>
                <a:lnTo>
                  <a:pt x="1133" y="129"/>
                </a:lnTo>
                <a:lnTo>
                  <a:pt x="1133" y="185"/>
                </a:lnTo>
                <a:lnTo>
                  <a:pt x="1248" y="185"/>
                </a:lnTo>
                <a:lnTo>
                  <a:pt x="1248" y="223"/>
                </a:lnTo>
                <a:lnTo>
                  <a:pt x="1091" y="223"/>
                </a:lnTo>
                <a:lnTo>
                  <a:pt x="1091" y="7"/>
                </a:lnTo>
                <a:lnTo>
                  <a:pt x="1242" y="7"/>
                </a:lnTo>
                <a:lnTo>
                  <a:pt x="1242" y="46"/>
                </a:lnTo>
                <a:moveTo>
                  <a:pt x="1432" y="7"/>
                </a:moveTo>
                <a:lnTo>
                  <a:pt x="1432" y="46"/>
                </a:lnTo>
                <a:lnTo>
                  <a:pt x="1370" y="46"/>
                </a:lnTo>
                <a:lnTo>
                  <a:pt x="1370" y="223"/>
                </a:lnTo>
                <a:lnTo>
                  <a:pt x="1326" y="223"/>
                </a:lnTo>
                <a:lnTo>
                  <a:pt x="1326" y="46"/>
                </a:lnTo>
                <a:lnTo>
                  <a:pt x="1264" y="46"/>
                </a:lnTo>
                <a:lnTo>
                  <a:pt x="1264" y="7"/>
                </a:lnTo>
                <a:lnTo>
                  <a:pt x="1432" y="7"/>
                </a:lnTo>
                <a:moveTo>
                  <a:pt x="1500" y="45"/>
                </a:moveTo>
                <a:lnTo>
                  <a:pt x="1500" y="103"/>
                </a:lnTo>
                <a:lnTo>
                  <a:pt x="1547" y="103"/>
                </a:lnTo>
                <a:cubicBezTo>
                  <a:pt x="1556" y="103"/>
                  <a:pt x="1563" y="102"/>
                  <a:pt x="1568" y="99"/>
                </a:cubicBezTo>
                <a:cubicBezTo>
                  <a:pt x="1576" y="95"/>
                  <a:pt x="1580" y="87"/>
                  <a:pt x="1580" y="75"/>
                </a:cubicBezTo>
                <a:cubicBezTo>
                  <a:pt x="1580" y="62"/>
                  <a:pt x="1576" y="53"/>
                  <a:pt x="1568" y="48"/>
                </a:cubicBezTo>
                <a:cubicBezTo>
                  <a:pt x="1564" y="46"/>
                  <a:pt x="1557" y="45"/>
                  <a:pt x="1548" y="45"/>
                </a:cubicBezTo>
                <a:lnTo>
                  <a:pt x="1500" y="45"/>
                </a:lnTo>
                <a:moveTo>
                  <a:pt x="1557" y="7"/>
                </a:moveTo>
                <a:cubicBezTo>
                  <a:pt x="1571" y="8"/>
                  <a:pt x="1582" y="10"/>
                  <a:pt x="1590" y="13"/>
                </a:cubicBezTo>
                <a:cubicBezTo>
                  <a:pt x="1598" y="16"/>
                  <a:pt x="1604" y="21"/>
                  <a:pt x="1609" y="28"/>
                </a:cubicBezTo>
                <a:cubicBezTo>
                  <a:pt x="1614" y="34"/>
                  <a:pt x="1617" y="40"/>
                  <a:pt x="1620" y="46"/>
                </a:cubicBezTo>
                <a:cubicBezTo>
                  <a:pt x="1622" y="53"/>
                  <a:pt x="1624" y="60"/>
                  <a:pt x="1624" y="69"/>
                </a:cubicBezTo>
                <a:cubicBezTo>
                  <a:pt x="1624" y="79"/>
                  <a:pt x="1621" y="89"/>
                  <a:pt x="1616" y="99"/>
                </a:cubicBezTo>
                <a:cubicBezTo>
                  <a:pt x="1611" y="109"/>
                  <a:pt x="1603" y="116"/>
                  <a:pt x="1592" y="120"/>
                </a:cubicBezTo>
                <a:cubicBezTo>
                  <a:pt x="1601" y="124"/>
                  <a:pt x="1608" y="130"/>
                  <a:pt x="1612" y="137"/>
                </a:cubicBezTo>
                <a:cubicBezTo>
                  <a:pt x="1616" y="144"/>
                  <a:pt x="1618" y="156"/>
                  <a:pt x="1618" y="171"/>
                </a:cubicBezTo>
                <a:lnTo>
                  <a:pt x="1618" y="185"/>
                </a:lnTo>
                <a:cubicBezTo>
                  <a:pt x="1618" y="195"/>
                  <a:pt x="1618" y="202"/>
                  <a:pt x="1619" y="206"/>
                </a:cubicBezTo>
                <a:cubicBezTo>
                  <a:pt x="1620" y="211"/>
                  <a:pt x="1623" y="215"/>
                  <a:pt x="1627" y="218"/>
                </a:cubicBezTo>
                <a:lnTo>
                  <a:pt x="1627" y="223"/>
                </a:lnTo>
                <a:lnTo>
                  <a:pt x="1579" y="223"/>
                </a:lnTo>
                <a:cubicBezTo>
                  <a:pt x="1578" y="219"/>
                  <a:pt x="1577" y="215"/>
                  <a:pt x="1576" y="212"/>
                </a:cubicBezTo>
                <a:cubicBezTo>
                  <a:pt x="1575" y="206"/>
                  <a:pt x="1575" y="199"/>
                  <a:pt x="1574" y="193"/>
                </a:cubicBezTo>
                <a:lnTo>
                  <a:pt x="1574" y="173"/>
                </a:lnTo>
                <a:cubicBezTo>
                  <a:pt x="1574" y="159"/>
                  <a:pt x="1572" y="150"/>
                  <a:pt x="1567" y="145"/>
                </a:cubicBezTo>
                <a:cubicBezTo>
                  <a:pt x="1563" y="141"/>
                  <a:pt x="1555" y="138"/>
                  <a:pt x="1543" y="138"/>
                </a:cubicBezTo>
                <a:lnTo>
                  <a:pt x="1500" y="138"/>
                </a:lnTo>
                <a:lnTo>
                  <a:pt x="1500" y="223"/>
                </a:lnTo>
                <a:lnTo>
                  <a:pt x="1458" y="223"/>
                </a:lnTo>
                <a:lnTo>
                  <a:pt x="1458" y="7"/>
                </a:lnTo>
                <a:lnTo>
                  <a:pt x="1557" y="7"/>
                </a:lnTo>
                <a:moveTo>
                  <a:pt x="1757" y="191"/>
                </a:moveTo>
                <a:cubicBezTo>
                  <a:pt x="1774" y="191"/>
                  <a:pt x="1788" y="185"/>
                  <a:pt x="1798" y="171"/>
                </a:cubicBezTo>
                <a:cubicBezTo>
                  <a:pt x="1808" y="158"/>
                  <a:pt x="1813" y="139"/>
                  <a:pt x="1813" y="115"/>
                </a:cubicBezTo>
                <a:cubicBezTo>
                  <a:pt x="1813" y="91"/>
                  <a:pt x="1808" y="72"/>
                  <a:pt x="1798" y="59"/>
                </a:cubicBezTo>
                <a:cubicBezTo>
                  <a:pt x="1788" y="46"/>
                  <a:pt x="1774" y="39"/>
                  <a:pt x="1757" y="39"/>
                </a:cubicBezTo>
                <a:cubicBezTo>
                  <a:pt x="1739" y="39"/>
                  <a:pt x="1726" y="46"/>
                  <a:pt x="1715" y="59"/>
                </a:cubicBezTo>
                <a:cubicBezTo>
                  <a:pt x="1705" y="72"/>
                  <a:pt x="1700" y="91"/>
                  <a:pt x="1700" y="115"/>
                </a:cubicBezTo>
                <a:cubicBezTo>
                  <a:pt x="1700" y="139"/>
                  <a:pt x="1705" y="158"/>
                  <a:pt x="1715" y="171"/>
                </a:cubicBezTo>
                <a:cubicBezTo>
                  <a:pt x="1726" y="185"/>
                  <a:pt x="1739" y="191"/>
                  <a:pt x="1757" y="191"/>
                </a:cubicBezTo>
                <a:moveTo>
                  <a:pt x="1856" y="115"/>
                </a:moveTo>
                <a:cubicBezTo>
                  <a:pt x="1856" y="154"/>
                  <a:pt x="1845" y="184"/>
                  <a:pt x="1824" y="204"/>
                </a:cubicBezTo>
                <a:cubicBezTo>
                  <a:pt x="1809" y="221"/>
                  <a:pt x="1786" y="229"/>
                  <a:pt x="1757" y="229"/>
                </a:cubicBezTo>
                <a:cubicBezTo>
                  <a:pt x="1727" y="229"/>
                  <a:pt x="1704" y="221"/>
                  <a:pt x="1689" y="204"/>
                </a:cubicBezTo>
                <a:cubicBezTo>
                  <a:pt x="1668" y="184"/>
                  <a:pt x="1657" y="154"/>
                  <a:pt x="1657" y="115"/>
                </a:cubicBezTo>
                <a:cubicBezTo>
                  <a:pt x="1657" y="76"/>
                  <a:pt x="1668" y="46"/>
                  <a:pt x="1689" y="26"/>
                </a:cubicBezTo>
                <a:cubicBezTo>
                  <a:pt x="1704" y="9"/>
                  <a:pt x="1727" y="0"/>
                  <a:pt x="1757" y="0"/>
                </a:cubicBezTo>
                <a:cubicBezTo>
                  <a:pt x="1786" y="0"/>
                  <a:pt x="1809" y="9"/>
                  <a:pt x="1824" y="26"/>
                </a:cubicBezTo>
                <a:cubicBezTo>
                  <a:pt x="1845" y="46"/>
                  <a:pt x="1856" y="76"/>
                  <a:pt x="1856" y="115"/>
                </a:cubicBezTo>
                <a:moveTo>
                  <a:pt x="1931" y="45"/>
                </a:moveTo>
                <a:lnTo>
                  <a:pt x="1931" y="186"/>
                </a:lnTo>
                <a:lnTo>
                  <a:pt x="1971" y="186"/>
                </a:lnTo>
                <a:cubicBezTo>
                  <a:pt x="1991" y="186"/>
                  <a:pt x="2006" y="176"/>
                  <a:pt x="2014" y="155"/>
                </a:cubicBezTo>
                <a:cubicBezTo>
                  <a:pt x="2018" y="143"/>
                  <a:pt x="2020" y="129"/>
                  <a:pt x="2020" y="113"/>
                </a:cubicBezTo>
                <a:cubicBezTo>
                  <a:pt x="2020" y="91"/>
                  <a:pt x="2017" y="74"/>
                  <a:pt x="2010" y="62"/>
                </a:cubicBezTo>
                <a:cubicBezTo>
                  <a:pt x="2004" y="51"/>
                  <a:pt x="1991" y="45"/>
                  <a:pt x="1971" y="45"/>
                </a:cubicBezTo>
                <a:lnTo>
                  <a:pt x="1931" y="45"/>
                </a:lnTo>
                <a:moveTo>
                  <a:pt x="1978" y="7"/>
                </a:moveTo>
                <a:cubicBezTo>
                  <a:pt x="1991" y="8"/>
                  <a:pt x="2002" y="9"/>
                  <a:pt x="2010" y="12"/>
                </a:cubicBezTo>
                <a:cubicBezTo>
                  <a:pt x="2025" y="17"/>
                  <a:pt x="2037" y="26"/>
                  <a:pt x="2046" y="40"/>
                </a:cubicBezTo>
                <a:cubicBezTo>
                  <a:pt x="2053" y="50"/>
                  <a:pt x="2058" y="62"/>
                  <a:pt x="2061" y="74"/>
                </a:cubicBezTo>
                <a:cubicBezTo>
                  <a:pt x="2063" y="87"/>
                  <a:pt x="2064" y="99"/>
                  <a:pt x="2064" y="110"/>
                </a:cubicBezTo>
                <a:cubicBezTo>
                  <a:pt x="2064" y="139"/>
                  <a:pt x="2059" y="163"/>
                  <a:pt x="2048" y="183"/>
                </a:cubicBezTo>
                <a:cubicBezTo>
                  <a:pt x="2033" y="210"/>
                  <a:pt x="2010" y="223"/>
                  <a:pt x="1978" y="223"/>
                </a:cubicBezTo>
                <a:lnTo>
                  <a:pt x="1889" y="223"/>
                </a:lnTo>
                <a:lnTo>
                  <a:pt x="1889" y="7"/>
                </a:lnTo>
                <a:lnTo>
                  <a:pt x="1978" y="7"/>
                </a:lnTo>
                <a:moveTo>
                  <a:pt x="2097" y="7"/>
                </a:moveTo>
                <a:lnTo>
                  <a:pt x="2141" y="7"/>
                </a:lnTo>
                <a:lnTo>
                  <a:pt x="2141" y="140"/>
                </a:lnTo>
                <a:cubicBezTo>
                  <a:pt x="2141" y="155"/>
                  <a:pt x="2142" y="166"/>
                  <a:pt x="2146" y="173"/>
                </a:cubicBezTo>
                <a:cubicBezTo>
                  <a:pt x="2151" y="185"/>
                  <a:pt x="2163" y="191"/>
                  <a:pt x="2180" y="191"/>
                </a:cubicBezTo>
                <a:cubicBezTo>
                  <a:pt x="2198" y="191"/>
                  <a:pt x="2209" y="185"/>
                  <a:pt x="2214" y="173"/>
                </a:cubicBezTo>
                <a:cubicBezTo>
                  <a:pt x="2218" y="166"/>
                  <a:pt x="2219" y="155"/>
                  <a:pt x="2219" y="140"/>
                </a:cubicBezTo>
                <a:lnTo>
                  <a:pt x="2219" y="7"/>
                </a:lnTo>
                <a:lnTo>
                  <a:pt x="2263" y="7"/>
                </a:lnTo>
                <a:lnTo>
                  <a:pt x="2263" y="140"/>
                </a:lnTo>
                <a:cubicBezTo>
                  <a:pt x="2263" y="163"/>
                  <a:pt x="2260" y="181"/>
                  <a:pt x="2253" y="194"/>
                </a:cubicBezTo>
                <a:cubicBezTo>
                  <a:pt x="2240" y="217"/>
                  <a:pt x="2216" y="229"/>
                  <a:pt x="2180" y="229"/>
                </a:cubicBezTo>
                <a:cubicBezTo>
                  <a:pt x="2144" y="229"/>
                  <a:pt x="2120" y="217"/>
                  <a:pt x="2107" y="194"/>
                </a:cubicBezTo>
                <a:cubicBezTo>
                  <a:pt x="2100" y="181"/>
                  <a:pt x="2097" y="163"/>
                  <a:pt x="2097" y="140"/>
                </a:cubicBezTo>
                <a:lnTo>
                  <a:pt x="2097" y="7"/>
                </a:lnTo>
                <a:moveTo>
                  <a:pt x="2296" y="117"/>
                </a:moveTo>
                <a:cubicBezTo>
                  <a:pt x="2296" y="80"/>
                  <a:pt x="2305" y="51"/>
                  <a:pt x="2325" y="30"/>
                </a:cubicBezTo>
                <a:cubicBezTo>
                  <a:pt x="2341" y="12"/>
                  <a:pt x="2362" y="4"/>
                  <a:pt x="2388" y="4"/>
                </a:cubicBezTo>
                <a:cubicBezTo>
                  <a:pt x="2422" y="4"/>
                  <a:pt x="2448" y="15"/>
                  <a:pt x="2464" y="39"/>
                </a:cubicBezTo>
                <a:cubicBezTo>
                  <a:pt x="2473" y="53"/>
                  <a:pt x="2478" y="66"/>
                  <a:pt x="2479" y="79"/>
                </a:cubicBezTo>
                <a:lnTo>
                  <a:pt x="2435" y="79"/>
                </a:lnTo>
                <a:cubicBezTo>
                  <a:pt x="2432" y="69"/>
                  <a:pt x="2429" y="61"/>
                  <a:pt x="2424" y="56"/>
                </a:cubicBezTo>
                <a:cubicBezTo>
                  <a:pt x="2416" y="47"/>
                  <a:pt x="2405" y="42"/>
                  <a:pt x="2390" y="42"/>
                </a:cubicBezTo>
                <a:cubicBezTo>
                  <a:pt x="2375" y="42"/>
                  <a:pt x="2362" y="49"/>
                  <a:pt x="2353" y="62"/>
                </a:cubicBezTo>
                <a:cubicBezTo>
                  <a:pt x="2345" y="75"/>
                  <a:pt x="2340" y="94"/>
                  <a:pt x="2340" y="118"/>
                </a:cubicBezTo>
                <a:cubicBezTo>
                  <a:pt x="2340" y="142"/>
                  <a:pt x="2345" y="160"/>
                  <a:pt x="2354" y="172"/>
                </a:cubicBezTo>
                <a:cubicBezTo>
                  <a:pt x="2364" y="184"/>
                  <a:pt x="2375" y="190"/>
                  <a:pt x="2390" y="190"/>
                </a:cubicBezTo>
                <a:cubicBezTo>
                  <a:pt x="2405" y="190"/>
                  <a:pt x="2416" y="185"/>
                  <a:pt x="2424" y="175"/>
                </a:cubicBezTo>
                <a:cubicBezTo>
                  <a:pt x="2428" y="169"/>
                  <a:pt x="2432" y="161"/>
                  <a:pt x="2435" y="150"/>
                </a:cubicBezTo>
                <a:lnTo>
                  <a:pt x="2478" y="150"/>
                </a:lnTo>
                <a:cubicBezTo>
                  <a:pt x="2475" y="173"/>
                  <a:pt x="2464" y="193"/>
                  <a:pt x="2449" y="207"/>
                </a:cubicBezTo>
                <a:cubicBezTo>
                  <a:pt x="2434" y="222"/>
                  <a:pt x="2414" y="229"/>
                  <a:pt x="2390" y="229"/>
                </a:cubicBezTo>
                <a:cubicBezTo>
                  <a:pt x="2361" y="229"/>
                  <a:pt x="2338" y="219"/>
                  <a:pt x="2321" y="200"/>
                </a:cubicBezTo>
                <a:cubicBezTo>
                  <a:pt x="2304" y="180"/>
                  <a:pt x="2296" y="152"/>
                  <a:pt x="2296" y="117"/>
                </a:cubicBezTo>
                <a:moveTo>
                  <a:pt x="2664" y="7"/>
                </a:moveTo>
                <a:lnTo>
                  <a:pt x="2664" y="46"/>
                </a:lnTo>
                <a:lnTo>
                  <a:pt x="2602" y="46"/>
                </a:lnTo>
                <a:lnTo>
                  <a:pt x="2602" y="223"/>
                </a:lnTo>
                <a:lnTo>
                  <a:pt x="2559" y="223"/>
                </a:lnTo>
                <a:lnTo>
                  <a:pt x="2559" y="46"/>
                </a:lnTo>
                <a:lnTo>
                  <a:pt x="2497" y="46"/>
                </a:lnTo>
                <a:lnTo>
                  <a:pt x="2497" y="7"/>
                </a:lnTo>
                <a:lnTo>
                  <a:pt x="2664" y="7"/>
                </a:lnTo>
                <a:moveTo>
                  <a:pt x="2654" y="180"/>
                </a:moveTo>
                <a:lnTo>
                  <a:pt x="2696" y="180"/>
                </a:lnTo>
                <a:lnTo>
                  <a:pt x="2696" y="223"/>
                </a:lnTo>
                <a:lnTo>
                  <a:pt x="2654" y="223"/>
                </a:lnTo>
                <a:lnTo>
                  <a:pt x="2654" y="180"/>
                </a:lnTo>
                <a:moveTo>
                  <a:pt x="2729" y="117"/>
                </a:moveTo>
                <a:cubicBezTo>
                  <a:pt x="2729" y="80"/>
                  <a:pt x="2738" y="51"/>
                  <a:pt x="2757" y="30"/>
                </a:cubicBezTo>
                <a:cubicBezTo>
                  <a:pt x="2774" y="12"/>
                  <a:pt x="2795" y="4"/>
                  <a:pt x="2821" y="4"/>
                </a:cubicBezTo>
                <a:cubicBezTo>
                  <a:pt x="2855" y="4"/>
                  <a:pt x="2881" y="15"/>
                  <a:pt x="2896" y="39"/>
                </a:cubicBezTo>
                <a:cubicBezTo>
                  <a:pt x="2905" y="53"/>
                  <a:pt x="2910" y="66"/>
                  <a:pt x="2911" y="79"/>
                </a:cubicBezTo>
                <a:lnTo>
                  <a:pt x="2868" y="79"/>
                </a:lnTo>
                <a:cubicBezTo>
                  <a:pt x="2865" y="69"/>
                  <a:pt x="2861" y="61"/>
                  <a:pt x="2857" y="56"/>
                </a:cubicBezTo>
                <a:cubicBezTo>
                  <a:pt x="2849" y="47"/>
                  <a:pt x="2838" y="42"/>
                  <a:pt x="2823" y="42"/>
                </a:cubicBezTo>
                <a:cubicBezTo>
                  <a:pt x="2807" y="42"/>
                  <a:pt x="2795" y="49"/>
                  <a:pt x="2786" y="62"/>
                </a:cubicBezTo>
                <a:cubicBezTo>
                  <a:pt x="2777" y="75"/>
                  <a:pt x="2773" y="94"/>
                  <a:pt x="2773" y="118"/>
                </a:cubicBezTo>
                <a:cubicBezTo>
                  <a:pt x="2773" y="142"/>
                  <a:pt x="2778" y="160"/>
                  <a:pt x="2787" y="172"/>
                </a:cubicBezTo>
                <a:cubicBezTo>
                  <a:pt x="2796" y="184"/>
                  <a:pt x="2808" y="190"/>
                  <a:pt x="2823" y="190"/>
                </a:cubicBezTo>
                <a:cubicBezTo>
                  <a:pt x="2838" y="190"/>
                  <a:pt x="2849" y="185"/>
                  <a:pt x="2857" y="175"/>
                </a:cubicBezTo>
                <a:cubicBezTo>
                  <a:pt x="2861" y="169"/>
                  <a:pt x="2865" y="161"/>
                  <a:pt x="2867" y="150"/>
                </a:cubicBezTo>
                <a:lnTo>
                  <a:pt x="2910" y="150"/>
                </a:lnTo>
                <a:cubicBezTo>
                  <a:pt x="2907" y="173"/>
                  <a:pt x="2897" y="193"/>
                  <a:pt x="2882" y="207"/>
                </a:cubicBezTo>
                <a:cubicBezTo>
                  <a:pt x="2867" y="222"/>
                  <a:pt x="2847" y="229"/>
                  <a:pt x="2823" y="229"/>
                </a:cubicBezTo>
                <a:cubicBezTo>
                  <a:pt x="2794" y="229"/>
                  <a:pt x="2771" y="219"/>
                  <a:pt x="2754" y="200"/>
                </a:cubicBezTo>
                <a:cubicBezTo>
                  <a:pt x="2737" y="180"/>
                  <a:pt x="2729" y="152"/>
                  <a:pt x="2729" y="117"/>
                </a:cubicBezTo>
                <a:moveTo>
                  <a:pt x="3037" y="191"/>
                </a:moveTo>
                <a:cubicBezTo>
                  <a:pt x="3055" y="191"/>
                  <a:pt x="3068" y="185"/>
                  <a:pt x="3078" y="171"/>
                </a:cubicBezTo>
                <a:cubicBezTo>
                  <a:pt x="3088" y="158"/>
                  <a:pt x="3093" y="139"/>
                  <a:pt x="3093" y="115"/>
                </a:cubicBezTo>
                <a:cubicBezTo>
                  <a:pt x="3093" y="91"/>
                  <a:pt x="3088" y="72"/>
                  <a:pt x="3078" y="59"/>
                </a:cubicBezTo>
                <a:cubicBezTo>
                  <a:pt x="3068" y="46"/>
                  <a:pt x="3055" y="39"/>
                  <a:pt x="3037" y="39"/>
                </a:cubicBezTo>
                <a:cubicBezTo>
                  <a:pt x="3020" y="39"/>
                  <a:pt x="3006" y="46"/>
                  <a:pt x="2996" y="59"/>
                </a:cubicBezTo>
                <a:cubicBezTo>
                  <a:pt x="2986" y="72"/>
                  <a:pt x="2981" y="91"/>
                  <a:pt x="2981" y="115"/>
                </a:cubicBezTo>
                <a:cubicBezTo>
                  <a:pt x="2981" y="139"/>
                  <a:pt x="2986" y="158"/>
                  <a:pt x="2996" y="171"/>
                </a:cubicBezTo>
                <a:cubicBezTo>
                  <a:pt x="3006" y="185"/>
                  <a:pt x="3020" y="191"/>
                  <a:pt x="3037" y="191"/>
                </a:cubicBezTo>
                <a:moveTo>
                  <a:pt x="3136" y="115"/>
                </a:moveTo>
                <a:cubicBezTo>
                  <a:pt x="3136" y="154"/>
                  <a:pt x="3126" y="184"/>
                  <a:pt x="3105" y="204"/>
                </a:cubicBezTo>
                <a:cubicBezTo>
                  <a:pt x="3089" y="221"/>
                  <a:pt x="3067" y="229"/>
                  <a:pt x="3037" y="229"/>
                </a:cubicBezTo>
                <a:cubicBezTo>
                  <a:pt x="3007" y="229"/>
                  <a:pt x="2985" y="221"/>
                  <a:pt x="2969" y="204"/>
                </a:cubicBezTo>
                <a:cubicBezTo>
                  <a:pt x="2948" y="184"/>
                  <a:pt x="2938" y="154"/>
                  <a:pt x="2938" y="115"/>
                </a:cubicBezTo>
                <a:cubicBezTo>
                  <a:pt x="2938" y="76"/>
                  <a:pt x="2948" y="46"/>
                  <a:pt x="2969" y="26"/>
                </a:cubicBezTo>
                <a:cubicBezTo>
                  <a:pt x="2985" y="9"/>
                  <a:pt x="3007" y="0"/>
                  <a:pt x="3037" y="0"/>
                </a:cubicBezTo>
                <a:cubicBezTo>
                  <a:pt x="3067" y="0"/>
                  <a:pt x="3089" y="9"/>
                  <a:pt x="3105" y="26"/>
                </a:cubicBezTo>
                <a:cubicBezTo>
                  <a:pt x="3126" y="46"/>
                  <a:pt x="3136" y="76"/>
                  <a:pt x="3136" y="115"/>
                </a:cubicBezTo>
                <a:moveTo>
                  <a:pt x="3307" y="7"/>
                </a:moveTo>
                <a:lnTo>
                  <a:pt x="3369" y="7"/>
                </a:lnTo>
                <a:lnTo>
                  <a:pt x="3369" y="223"/>
                </a:lnTo>
                <a:lnTo>
                  <a:pt x="3329" y="223"/>
                </a:lnTo>
                <a:lnTo>
                  <a:pt x="3329" y="77"/>
                </a:lnTo>
                <a:cubicBezTo>
                  <a:pt x="3329" y="73"/>
                  <a:pt x="3329" y="67"/>
                  <a:pt x="3329" y="60"/>
                </a:cubicBezTo>
                <a:cubicBezTo>
                  <a:pt x="3329" y="52"/>
                  <a:pt x="3330" y="46"/>
                  <a:pt x="3330" y="42"/>
                </a:cubicBezTo>
                <a:lnTo>
                  <a:pt x="3290" y="223"/>
                </a:lnTo>
                <a:lnTo>
                  <a:pt x="3248" y="223"/>
                </a:lnTo>
                <a:lnTo>
                  <a:pt x="3209" y="42"/>
                </a:lnTo>
                <a:cubicBezTo>
                  <a:pt x="3209" y="46"/>
                  <a:pt x="3209" y="52"/>
                  <a:pt x="3209" y="60"/>
                </a:cubicBezTo>
                <a:cubicBezTo>
                  <a:pt x="3209" y="67"/>
                  <a:pt x="3209" y="73"/>
                  <a:pt x="3209" y="77"/>
                </a:cubicBezTo>
                <a:lnTo>
                  <a:pt x="3209" y="223"/>
                </a:lnTo>
                <a:lnTo>
                  <a:pt x="3169" y="223"/>
                </a:lnTo>
                <a:lnTo>
                  <a:pt x="3169" y="7"/>
                </a:lnTo>
                <a:lnTo>
                  <a:pt x="3232" y="7"/>
                </a:lnTo>
                <a:lnTo>
                  <a:pt x="3270" y="177"/>
                </a:lnTo>
                <a:lnTo>
                  <a:pt x="3307" y="7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3" name=""/>
          <p:cNvSpPr/>
          <p:nvPr/>
        </p:nvSpPr>
        <p:spPr>
          <a:xfrm>
            <a:off x="5569200" y="10324080"/>
            <a:ext cx="185760" cy="186840"/>
          </a:xfrm>
          <a:custGeom>
            <a:avLst/>
            <a:gdLst/>
            <a:ahLst/>
            <a:rect l="0" t="0" r="r" b="b"/>
            <a:pathLst>
              <a:path w="516" h="519">
                <a:moveTo>
                  <a:pt x="45" y="263"/>
                </a:moveTo>
                <a:cubicBezTo>
                  <a:pt x="45" y="198"/>
                  <a:pt x="65" y="150"/>
                  <a:pt x="109" y="107"/>
                </a:cubicBezTo>
                <a:cubicBezTo>
                  <a:pt x="134" y="81"/>
                  <a:pt x="173" y="61"/>
                  <a:pt x="209" y="52"/>
                </a:cubicBezTo>
                <a:cubicBezTo>
                  <a:pt x="255" y="40"/>
                  <a:pt x="300" y="45"/>
                  <a:pt x="342" y="61"/>
                </a:cubicBezTo>
                <a:cubicBezTo>
                  <a:pt x="349" y="64"/>
                  <a:pt x="353" y="67"/>
                  <a:pt x="359" y="70"/>
                </a:cubicBezTo>
                <a:cubicBezTo>
                  <a:pt x="381" y="81"/>
                  <a:pt x="409" y="104"/>
                  <a:pt x="424" y="123"/>
                </a:cubicBezTo>
                <a:cubicBezTo>
                  <a:pt x="435" y="137"/>
                  <a:pt x="440" y="143"/>
                  <a:pt x="450" y="162"/>
                </a:cubicBezTo>
                <a:cubicBezTo>
                  <a:pt x="491" y="245"/>
                  <a:pt x="472" y="346"/>
                  <a:pt x="408" y="410"/>
                </a:cubicBezTo>
                <a:cubicBezTo>
                  <a:pt x="400" y="419"/>
                  <a:pt x="391" y="426"/>
                  <a:pt x="381" y="433"/>
                </a:cubicBezTo>
                <a:cubicBezTo>
                  <a:pt x="320" y="475"/>
                  <a:pt x="245" y="483"/>
                  <a:pt x="177" y="455"/>
                </a:cubicBezTo>
                <a:cubicBezTo>
                  <a:pt x="170" y="452"/>
                  <a:pt x="153" y="444"/>
                  <a:pt x="146" y="439"/>
                </a:cubicBezTo>
                <a:cubicBezTo>
                  <a:pt x="141" y="436"/>
                  <a:pt x="142" y="437"/>
                  <a:pt x="135" y="438"/>
                </a:cubicBezTo>
                <a:cubicBezTo>
                  <a:pt x="127" y="441"/>
                  <a:pt x="120" y="443"/>
                  <a:pt x="111" y="445"/>
                </a:cubicBezTo>
                <a:cubicBezTo>
                  <a:pt x="102" y="447"/>
                  <a:pt x="67" y="457"/>
                  <a:pt x="61" y="457"/>
                </a:cubicBezTo>
                <a:lnTo>
                  <a:pt x="78" y="396"/>
                </a:lnTo>
                <a:cubicBezTo>
                  <a:pt x="83" y="381"/>
                  <a:pt x="85" y="382"/>
                  <a:pt x="79" y="373"/>
                </a:cubicBezTo>
                <a:cubicBezTo>
                  <a:pt x="68" y="356"/>
                  <a:pt x="60" y="337"/>
                  <a:pt x="54" y="319"/>
                </a:cubicBezTo>
                <a:cubicBezTo>
                  <a:pt x="49" y="304"/>
                  <a:pt x="45" y="282"/>
                  <a:pt x="45" y="263"/>
                </a:cubicBezTo>
                <a:moveTo>
                  <a:pt x="1" y="246"/>
                </a:moveTo>
                <a:cubicBezTo>
                  <a:pt x="1" y="272"/>
                  <a:pt x="0" y="279"/>
                  <a:pt x="5" y="305"/>
                </a:cubicBezTo>
                <a:cubicBezTo>
                  <a:pt x="9" y="323"/>
                  <a:pt x="17" y="349"/>
                  <a:pt x="25" y="365"/>
                </a:cubicBezTo>
                <a:cubicBezTo>
                  <a:pt x="39" y="393"/>
                  <a:pt x="37" y="380"/>
                  <a:pt x="25" y="423"/>
                </a:cubicBezTo>
                <a:lnTo>
                  <a:pt x="0" y="519"/>
                </a:lnTo>
                <a:cubicBezTo>
                  <a:pt x="5" y="519"/>
                  <a:pt x="11" y="517"/>
                  <a:pt x="15" y="515"/>
                </a:cubicBezTo>
                <a:lnTo>
                  <a:pt x="126" y="486"/>
                </a:lnTo>
                <a:cubicBezTo>
                  <a:pt x="139" y="483"/>
                  <a:pt x="134" y="483"/>
                  <a:pt x="154" y="493"/>
                </a:cubicBezTo>
                <a:cubicBezTo>
                  <a:pt x="162" y="497"/>
                  <a:pt x="173" y="500"/>
                  <a:pt x="182" y="504"/>
                </a:cubicBezTo>
                <a:cubicBezTo>
                  <a:pt x="260" y="529"/>
                  <a:pt x="343" y="515"/>
                  <a:pt x="407" y="467"/>
                </a:cubicBezTo>
                <a:lnTo>
                  <a:pt x="424" y="453"/>
                </a:lnTo>
                <a:cubicBezTo>
                  <a:pt x="476" y="409"/>
                  <a:pt x="516" y="333"/>
                  <a:pt x="516" y="263"/>
                </a:cubicBezTo>
                <a:cubicBezTo>
                  <a:pt x="516" y="217"/>
                  <a:pt x="511" y="187"/>
                  <a:pt x="490" y="145"/>
                </a:cubicBezTo>
                <a:cubicBezTo>
                  <a:pt x="483" y="131"/>
                  <a:pt x="476" y="119"/>
                  <a:pt x="466" y="107"/>
                </a:cubicBezTo>
                <a:cubicBezTo>
                  <a:pt x="458" y="96"/>
                  <a:pt x="446" y="81"/>
                  <a:pt x="437" y="73"/>
                </a:cubicBezTo>
                <a:cubicBezTo>
                  <a:pt x="406" y="44"/>
                  <a:pt x="380" y="29"/>
                  <a:pt x="340" y="13"/>
                </a:cubicBezTo>
                <a:cubicBezTo>
                  <a:pt x="322" y="6"/>
                  <a:pt x="294" y="0"/>
                  <a:pt x="273" y="0"/>
                </a:cubicBezTo>
                <a:cubicBezTo>
                  <a:pt x="229" y="0"/>
                  <a:pt x="195" y="5"/>
                  <a:pt x="156" y="24"/>
                </a:cubicBezTo>
                <a:cubicBezTo>
                  <a:pt x="152" y="26"/>
                  <a:pt x="149" y="27"/>
                  <a:pt x="146" y="29"/>
                </a:cubicBezTo>
                <a:cubicBezTo>
                  <a:pt x="114" y="46"/>
                  <a:pt x="80" y="71"/>
                  <a:pt x="58" y="99"/>
                </a:cubicBezTo>
                <a:cubicBezTo>
                  <a:pt x="49" y="111"/>
                  <a:pt x="47" y="113"/>
                  <a:pt x="39" y="126"/>
                </a:cubicBezTo>
                <a:cubicBezTo>
                  <a:pt x="18" y="161"/>
                  <a:pt x="1" y="204"/>
                  <a:pt x="1" y="246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4" name=""/>
          <p:cNvSpPr/>
          <p:nvPr/>
        </p:nvSpPr>
        <p:spPr>
          <a:xfrm>
            <a:off x="5615280" y="10374120"/>
            <a:ext cx="93960" cy="87480"/>
          </a:xfrm>
          <a:custGeom>
            <a:avLst/>
            <a:gdLst/>
            <a:ahLst/>
            <a:rect l="0" t="0" r="r" b="b"/>
            <a:pathLst>
              <a:path w="261" h="243">
                <a:moveTo>
                  <a:pt x="0" y="58"/>
                </a:moveTo>
                <a:cubicBezTo>
                  <a:pt x="0" y="73"/>
                  <a:pt x="4" y="87"/>
                  <a:pt x="8" y="98"/>
                </a:cubicBezTo>
                <a:cubicBezTo>
                  <a:pt x="19" y="124"/>
                  <a:pt x="49" y="159"/>
                  <a:pt x="70" y="180"/>
                </a:cubicBezTo>
                <a:cubicBezTo>
                  <a:pt x="85" y="195"/>
                  <a:pt x="105" y="211"/>
                  <a:pt x="126" y="220"/>
                </a:cubicBezTo>
                <a:cubicBezTo>
                  <a:pt x="166" y="239"/>
                  <a:pt x="206" y="255"/>
                  <a:pt x="243" y="228"/>
                </a:cubicBezTo>
                <a:cubicBezTo>
                  <a:pt x="258" y="216"/>
                  <a:pt x="261" y="203"/>
                  <a:pt x="261" y="183"/>
                </a:cubicBezTo>
                <a:cubicBezTo>
                  <a:pt x="261" y="176"/>
                  <a:pt x="253" y="174"/>
                  <a:pt x="248" y="172"/>
                </a:cubicBezTo>
                <a:lnTo>
                  <a:pt x="215" y="156"/>
                </a:lnTo>
                <a:cubicBezTo>
                  <a:pt x="194" y="145"/>
                  <a:pt x="196" y="145"/>
                  <a:pt x="175" y="172"/>
                </a:cubicBezTo>
                <a:cubicBezTo>
                  <a:pt x="163" y="188"/>
                  <a:pt x="161" y="182"/>
                  <a:pt x="146" y="176"/>
                </a:cubicBezTo>
                <a:cubicBezTo>
                  <a:pt x="131" y="170"/>
                  <a:pt x="119" y="161"/>
                  <a:pt x="107" y="152"/>
                </a:cubicBezTo>
                <a:cubicBezTo>
                  <a:pt x="101" y="147"/>
                  <a:pt x="97" y="142"/>
                  <a:pt x="91" y="137"/>
                </a:cubicBezTo>
                <a:lnTo>
                  <a:pt x="85" y="129"/>
                </a:lnTo>
                <a:cubicBezTo>
                  <a:pt x="82" y="126"/>
                  <a:pt x="80" y="123"/>
                  <a:pt x="78" y="120"/>
                </a:cubicBezTo>
                <a:cubicBezTo>
                  <a:pt x="73" y="113"/>
                  <a:pt x="67" y="105"/>
                  <a:pt x="67" y="98"/>
                </a:cubicBezTo>
                <a:cubicBezTo>
                  <a:pt x="67" y="94"/>
                  <a:pt x="88" y="76"/>
                  <a:pt x="88" y="65"/>
                </a:cubicBezTo>
                <a:cubicBezTo>
                  <a:pt x="88" y="62"/>
                  <a:pt x="70" y="19"/>
                  <a:pt x="67" y="12"/>
                </a:cubicBezTo>
                <a:cubicBezTo>
                  <a:pt x="60" y="-3"/>
                  <a:pt x="56" y="0"/>
                  <a:pt x="38" y="0"/>
                </a:cubicBezTo>
                <a:cubicBezTo>
                  <a:pt x="26" y="0"/>
                  <a:pt x="16" y="13"/>
                  <a:pt x="11" y="21"/>
                </a:cubicBezTo>
                <a:cubicBezTo>
                  <a:pt x="4" y="31"/>
                  <a:pt x="0" y="45"/>
                  <a:pt x="0" y="58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5" name=""/>
          <p:cNvSpPr/>
          <p:nvPr/>
        </p:nvSpPr>
        <p:spPr>
          <a:xfrm>
            <a:off x="4118400" y="10321560"/>
            <a:ext cx="198360" cy="198360"/>
          </a:xfrm>
          <a:custGeom>
            <a:avLst/>
            <a:gdLst/>
            <a:ahLst/>
            <a:rect l="0" t="0" r="r" b="b"/>
            <a:pathLst>
              <a:path w="551" h="551">
                <a:moveTo>
                  <a:pt x="139" y="229"/>
                </a:moveTo>
                <a:cubicBezTo>
                  <a:pt x="139" y="237"/>
                  <a:pt x="148" y="254"/>
                  <a:pt x="152" y="261"/>
                </a:cubicBezTo>
                <a:cubicBezTo>
                  <a:pt x="165" y="283"/>
                  <a:pt x="171" y="292"/>
                  <a:pt x="189" y="313"/>
                </a:cubicBezTo>
                <a:lnTo>
                  <a:pt x="229" y="353"/>
                </a:lnTo>
                <a:lnTo>
                  <a:pt x="260" y="379"/>
                </a:lnTo>
                <a:cubicBezTo>
                  <a:pt x="275" y="390"/>
                  <a:pt x="285" y="396"/>
                  <a:pt x="302" y="405"/>
                </a:cubicBezTo>
                <a:cubicBezTo>
                  <a:pt x="311" y="409"/>
                  <a:pt x="322" y="416"/>
                  <a:pt x="334" y="407"/>
                </a:cubicBezTo>
                <a:cubicBezTo>
                  <a:pt x="346" y="399"/>
                  <a:pt x="380" y="355"/>
                  <a:pt x="394" y="355"/>
                </a:cubicBezTo>
                <a:cubicBezTo>
                  <a:pt x="409" y="355"/>
                  <a:pt x="412" y="363"/>
                  <a:pt x="423" y="374"/>
                </a:cubicBezTo>
                <a:lnTo>
                  <a:pt x="467" y="418"/>
                </a:lnTo>
                <a:cubicBezTo>
                  <a:pt x="480" y="431"/>
                  <a:pt x="496" y="444"/>
                  <a:pt x="476" y="464"/>
                </a:cubicBezTo>
                <a:lnTo>
                  <a:pt x="448" y="492"/>
                </a:lnTo>
                <a:cubicBezTo>
                  <a:pt x="411" y="540"/>
                  <a:pt x="353" y="514"/>
                  <a:pt x="306" y="495"/>
                </a:cubicBezTo>
                <a:cubicBezTo>
                  <a:pt x="283" y="485"/>
                  <a:pt x="239" y="458"/>
                  <a:pt x="219" y="443"/>
                </a:cubicBezTo>
                <a:lnTo>
                  <a:pt x="196" y="425"/>
                </a:lnTo>
                <a:cubicBezTo>
                  <a:pt x="193" y="422"/>
                  <a:pt x="191" y="421"/>
                  <a:pt x="188" y="418"/>
                </a:cubicBezTo>
                <a:cubicBezTo>
                  <a:pt x="178" y="409"/>
                  <a:pt x="154" y="386"/>
                  <a:pt x="146" y="377"/>
                </a:cubicBezTo>
                <a:lnTo>
                  <a:pt x="121" y="348"/>
                </a:lnTo>
                <a:cubicBezTo>
                  <a:pt x="112" y="337"/>
                  <a:pt x="105" y="326"/>
                  <a:pt x="97" y="316"/>
                </a:cubicBezTo>
                <a:cubicBezTo>
                  <a:pt x="67" y="273"/>
                  <a:pt x="32" y="207"/>
                  <a:pt x="32" y="151"/>
                </a:cubicBezTo>
                <a:cubicBezTo>
                  <a:pt x="32" y="120"/>
                  <a:pt x="57" y="103"/>
                  <a:pt x="81" y="79"/>
                </a:cubicBezTo>
                <a:cubicBezTo>
                  <a:pt x="109" y="51"/>
                  <a:pt x="115" y="64"/>
                  <a:pt x="149" y="98"/>
                </a:cubicBezTo>
                <a:cubicBezTo>
                  <a:pt x="157" y="106"/>
                  <a:pt x="182" y="130"/>
                  <a:pt x="187" y="137"/>
                </a:cubicBezTo>
                <a:cubicBezTo>
                  <a:pt x="204" y="159"/>
                  <a:pt x="192" y="166"/>
                  <a:pt x="173" y="185"/>
                </a:cubicBezTo>
                <a:lnTo>
                  <a:pt x="144" y="214"/>
                </a:lnTo>
                <a:cubicBezTo>
                  <a:pt x="141" y="218"/>
                  <a:pt x="139" y="222"/>
                  <a:pt x="139" y="229"/>
                </a:cubicBezTo>
                <a:moveTo>
                  <a:pt x="289" y="13"/>
                </a:moveTo>
                <a:cubicBezTo>
                  <a:pt x="289" y="19"/>
                  <a:pt x="288" y="23"/>
                  <a:pt x="294" y="28"/>
                </a:cubicBezTo>
                <a:cubicBezTo>
                  <a:pt x="297" y="30"/>
                  <a:pt x="301" y="31"/>
                  <a:pt x="305" y="32"/>
                </a:cubicBezTo>
                <a:cubicBezTo>
                  <a:pt x="360" y="43"/>
                  <a:pt x="406" y="67"/>
                  <a:pt x="446" y="106"/>
                </a:cubicBezTo>
                <a:cubicBezTo>
                  <a:pt x="448" y="109"/>
                  <a:pt x="451" y="111"/>
                  <a:pt x="453" y="114"/>
                </a:cubicBezTo>
                <a:cubicBezTo>
                  <a:pt x="456" y="117"/>
                  <a:pt x="458" y="119"/>
                  <a:pt x="460" y="122"/>
                </a:cubicBezTo>
                <a:cubicBezTo>
                  <a:pt x="468" y="131"/>
                  <a:pt x="480" y="147"/>
                  <a:pt x="486" y="159"/>
                </a:cubicBezTo>
                <a:lnTo>
                  <a:pt x="501" y="189"/>
                </a:lnTo>
                <a:cubicBezTo>
                  <a:pt x="512" y="212"/>
                  <a:pt x="513" y="226"/>
                  <a:pt x="519" y="248"/>
                </a:cubicBezTo>
                <a:cubicBezTo>
                  <a:pt x="525" y="271"/>
                  <a:pt x="551" y="262"/>
                  <a:pt x="551" y="248"/>
                </a:cubicBezTo>
                <a:cubicBezTo>
                  <a:pt x="551" y="235"/>
                  <a:pt x="540" y="201"/>
                  <a:pt x="535" y="188"/>
                </a:cubicBezTo>
                <a:cubicBezTo>
                  <a:pt x="528" y="170"/>
                  <a:pt x="520" y="153"/>
                  <a:pt x="510" y="136"/>
                </a:cubicBezTo>
                <a:cubicBezTo>
                  <a:pt x="502" y="123"/>
                  <a:pt x="493" y="111"/>
                  <a:pt x="483" y="100"/>
                </a:cubicBezTo>
                <a:cubicBezTo>
                  <a:pt x="476" y="90"/>
                  <a:pt x="454" y="70"/>
                  <a:pt x="445" y="62"/>
                </a:cubicBezTo>
                <a:cubicBezTo>
                  <a:pt x="408" y="33"/>
                  <a:pt x="366" y="12"/>
                  <a:pt x="319" y="3"/>
                </a:cubicBezTo>
                <a:cubicBezTo>
                  <a:pt x="315" y="2"/>
                  <a:pt x="310" y="1"/>
                  <a:pt x="306" y="0"/>
                </a:cubicBezTo>
                <a:lnTo>
                  <a:pt x="302" y="0"/>
                </a:lnTo>
                <a:cubicBezTo>
                  <a:pt x="300" y="0"/>
                  <a:pt x="297" y="2"/>
                  <a:pt x="294" y="4"/>
                </a:cubicBezTo>
                <a:cubicBezTo>
                  <a:pt x="291" y="7"/>
                  <a:pt x="289" y="9"/>
                  <a:pt x="289" y="13"/>
                </a:cubicBezTo>
                <a:moveTo>
                  <a:pt x="433" y="266"/>
                </a:moveTo>
                <a:cubicBezTo>
                  <a:pt x="443" y="266"/>
                  <a:pt x="451" y="262"/>
                  <a:pt x="451" y="251"/>
                </a:cubicBezTo>
                <a:cubicBezTo>
                  <a:pt x="451" y="234"/>
                  <a:pt x="439" y="206"/>
                  <a:pt x="433" y="194"/>
                </a:cubicBezTo>
                <a:cubicBezTo>
                  <a:pt x="417" y="164"/>
                  <a:pt x="388" y="133"/>
                  <a:pt x="357" y="118"/>
                </a:cubicBezTo>
                <a:cubicBezTo>
                  <a:pt x="340" y="110"/>
                  <a:pt x="317" y="100"/>
                  <a:pt x="298" y="100"/>
                </a:cubicBezTo>
                <a:cubicBezTo>
                  <a:pt x="290" y="100"/>
                  <a:pt x="279" y="111"/>
                  <a:pt x="286" y="124"/>
                </a:cubicBezTo>
                <a:cubicBezTo>
                  <a:pt x="295" y="139"/>
                  <a:pt x="317" y="122"/>
                  <a:pt x="374" y="170"/>
                </a:cubicBezTo>
                <a:lnTo>
                  <a:pt x="384" y="181"/>
                </a:lnTo>
                <a:cubicBezTo>
                  <a:pt x="386" y="183"/>
                  <a:pt x="387" y="184"/>
                  <a:pt x="389" y="186"/>
                </a:cubicBezTo>
                <a:cubicBezTo>
                  <a:pt x="401" y="201"/>
                  <a:pt x="412" y="222"/>
                  <a:pt x="417" y="240"/>
                </a:cubicBezTo>
                <a:cubicBezTo>
                  <a:pt x="419" y="248"/>
                  <a:pt x="420" y="266"/>
                  <a:pt x="433" y="266"/>
                </a:cubicBezTo>
                <a:moveTo>
                  <a:pt x="0" y="151"/>
                </a:moveTo>
                <a:cubicBezTo>
                  <a:pt x="0" y="208"/>
                  <a:pt x="29" y="266"/>
                  <a:pt x="51" y="303"/>
                </a:cubicBezTo>
                <a:cubicBezTo>
                  <a:pt x="75" y="343"/>
                  <a:pt x="104" y="380"/>
                  <a:pt x="137" y="413"/>
                </a:cubicBezTo>
                <a:lnTo>
                  <a:pt x="155" y="431"/>
                </a:lnTo>
                <a:cubicBezTo>
                  <a:pt x="170" y="445"/>
                  <a:pt x="200" y="469"/>
                  <a:pt x="217" y="480"/>
                </a:cubicBezTo>
                <a:cubicBezTo>
                  <a:pt x="222" y="484"/>
                  <a:pt x="226" y="486"/>
                  <a:pt x="232" y="490"/>
                </a:cubicBezTo>
                <a:cubicBezTo>
                  <a:pt x="274" y="518"/>
                  <a:pt x="344" y="551"/>
                  <a:pt x="394" y="551"/>
                </a:cubicBezTo>
                <a:cubicBezTo>
                  <a:pt x="420" y="551"/>
                  <a:pt x="442" y="544"/>
                  <a:pt x="459" y="527"/>
                </a:cubicBezTo>
                <a:lnTo>
                  <a:pt x="473" y="512"/>
                </a:lnTo>
                <a:cubicBezTo>
                  <a:pt x="487" y="498"/>
                  <a:pt x="503" y="485"/>
                  <a:pt x="512" y="468"/>
                </a:cubicBezTo>
                <a:cubicBezTo>
                  <a:pt x="524" y="445"/>
                  <a:pt x="515" y="420"/>
                  <a:pt x="498" y="404"/>
                </a:cubicBezTo>
                <a:lnTo>
                  <a:pt x="437" y="343"/>
                </a:lnTo>
                <a:cubicBezTo>
                  <a:pt x="420" y="326"/>
                  <a:pt x="396" y="315"/>
                  <a:pt x="371" y="330"/>
                </a:cubicBezTo>
                <a:lnTo>
                  <a:pt x="319" y="378"/>
                </a:lnTo>
                <a:cubicBezTo>
                  <a:pt x="312" y="373"/>
                  <a:pt x="303" y="370"/>
                  <a:pt x="296" y="365"/>
                </a:cubicBezTo>
                <a:cubicBezTo>
                  <a:pt x="247" y="332"/>
                  <a:pt x="209" y="293"/>
                  <a:pt x="179" y="244"/>
                </a:cubicBezTo>
                <a:cubicBezTo>
                  <a:pt x="176" y="239"/>
                  <a:pt x="174" y="235"/>
                  <a:pt x="172" y="231"/>
                </a:cubicBezTo>
                <a:cubicBezTo>
                  <a:pt x="176" y="228"/>
                  <a:pt x="214" y="190"/>
                  <a:pt x="219" y="182"/>
                </a:cubicBezTo>
                <a:cubicBezTo>
                  <a:pt x="226" y="170"/>
                  <a:pt x="227" y="163"/>
                  <a:pt x="227" y="149"/>
                </a:cubicBezTo>
                <a:cubicBezTo>
                  <a:pt x="227" y="124"/>
                  <a:pt x="194" y="98"/>
                  <a:pt x="178" y="82"/>
                </a:cubicBezTo>
                <a:cubicBezTo>
                  <a:pt x="165" y="69"/>
                  <a:pt x="155" y="58"/>
                  <a:pt x="142" y="47"/>
                </a:cubicBezTo>
                <a:cubicBezTo>
                  <a:pt x="138" y="44"/>
                  <a:pt x="137" y="43"/>
                  <a:pt x="133" y="40"/>
                </a:cubicBezTo>
                <a:cubicBezTo>
                  <a:pt x="114" y="28"/>
                  <a:pt x="97" y="30"/>
                  <a:pt x="78" y="40"/>
                </a:cubicBezTo>
                <a:cubicBezTo>
                  <a:pt x="69" y="44"/>
                  <a:pt x="49" y="65"/>
                  <a:pt x="40" y="74"/>
                </a:cubicBezTo>
                <a:cubicBezTo>
                  <a:pt x="28" y="87"/>
                  <a:pt x="23" y="90"/>
                  <a:pt x="13" y="105"/>
                </a:cubicBezTo>
                <a:cubicBezTo>
                  <a:pt x="6" y="116"/>
                  <a:pt x="0" y="134"/>
                  <a:pt x="0" y="151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6" name=""/>
          <p:cNvSpPr/>
          <p:nvPr/>
        </p:nvSpPr>
        <p:spPr>
          <a:xfrm>
            <a:off x="2503080" y="10345680"/>
            <a:ext cx="202680" cy="146880"/>
          </a:xfrm>
          <a:custGeom>
            <a:avLst/>
            <a:gdLst/>
            <a:ahLst/>
            <a:rect l="0" t="0" r="r" b="b"/>
            <a:pathLst>
              <a:path w="563" h="408">
                <a:moveTo>
                  <a:pt x="190" y="239"/>
                </a:moveTo>
                <a:cubicBezTo>
                  <a:pt x="191" y="239"/>
                  <a:pt x="191" y="240"/>
                  <a:pt x="191" y="240"/>
                </a:cubicBezTo>
                <a:cubicBezTo>
                  <a:pt x="192" y="240"/>
                  <a:pt x="191" y="240"/>
                  <a:pt x="192" y="240"/>
                </a:cubicBezTo>
                <a:cubicBezTo>
                  <a:pt x="192" y="241"/>
                  <a:pt x="192" y="241"/>
                  <a:pt x="192" y="241"/>
                </a:cubicBezTo>
                <a:cubicBezTo>
                  <a:pt x="193" y="241"/>
                  <a:pt x="193" y="241"/>
                  <a:pt x="193" y="242"/>
                </a:cubicBezTo>
                <a:lnTo>
                  <a:pt x="194" y="242"/>
                </a:lnTo>
                <a:cubicBezTo>
                  <a:pt x="194" y="243"/>
                  <a:pt x="194" y="243"/>
                  <a:pt x="194" y="243"/>
                </a:cubicBezTo>
                <a:lnTo>
                  <a:pt x="195" y="243"/>
                </a:lnTo>
                <a:cubicBezTo>
                  <a:pt x="195" y="244"/>
                  <a:pt x="195" y="243"/>
                  <a:pt x="195" y="244"/>
                </a:cubicBezTo>
                <a:cubicBezTo>
                  <a:pt x="195" y="244"/>
                  <a:pt x="196" y="244"/>
                  <a:pt x="196" y="245"/>
                </a:cubicBezTo>
                <a:cubicBezTo>
                  <a:pt x="197" y="246"/>
                  <a:pt x="197" y="245"/>
                  <a:pt x="197" y="246"/>
                </a:cubicBezTo>
                <a:cubicBezTo>
                  <a:pt x="198" y="247"/>
                  <a:pt x="199" y="248"/>
                  <a:pt x="199" y="248"/>
                </a:cubicBezTo>
                <a:lnTo>
                  <a:pt x="202" y="251"/>
                </a:lnTo>
                <a:lnTo>
                  <a:pt x="202" y="252"/>
                </a:lnTo>
                <a:lnTo>
                  <a:pt x="203" y="253"/>
                </a:lnTo>
                <a:cubicBezTo>
                  <a:pt x="204" y="253"/>
                  <a:pt x="204" y="253"/>
                  <a:pt x="204" y="254"/>
                </a:cubicBezTo>
                <a:lnTo>
                  <a:pt x="205" y="254"/>
                </a:lnTo>
                <a:cubicBezTo>
                  <a:pt x="205" y="255"/>
                  <a:pt x="205" y="255"/>
                  <a:pt x="206" y="255"/>
                </a:cubicBezTo>
                <a:lnTo>
                  <a:pt x="206" y="256"/>
                </a:lnTo>
                <a:lnTo>
                  <a:pt x="208" y="257"/>
                </a:lnTo>
                <a:cubicBezTo>
                  <a:pt x="208" y="258"/>
                  <a:pt x="208" y="258"/>
                  <a:pt x="209" y="258"/>
                </a:cubicBezTo>
                <a:cubicBezTo>
                  <a:pt x="209" y="259"/>
                  <a:pt x="209" y="258"/>
                  <a:pt x="209" y="259"/>
                </a:cubicBezTo>
                <a:cubicBezTo>
                  <a:pt x="210" y="260"/>
                  <a:pt x="210" y="259"/>
                  <a:pt x="210" y="260"/>
                </a:cubicBezTo>
                <a:lnTo>
                  <a:pt x="211" y="261"/>
                </a:lnTo>
                <a:cubicBezTo>
                  <a:pt x="212" y="262"/>
                  <a:pt x="211" y="261"/>
                  <a:pt x="212" y="262"/>
                </a:cubicBezTo>
                <a:cubicBezTo>
                  <a:pt x="213" y="263"/>
                  <a:pt x="212" y="263"/>
                  <a:pt x="213" y="263"/>
                </a:cubicBezTo>
                <a:lnTo>
                  <a:pt x="214" y="264"/>
                </a:lnTo>
                <a:cubicBezTo>
                  <a:pt x="215" y="265"/>
                  <a:pt x="214" y="265"/>
                  <a:pt x="215" y="265"/>
                </a:cubicBezTo>
                <a:lnTo>
                  <a:pt x="216" y="267"/>
                </a:lnTo>
                <a:cubicBezTo>
                  <a:pt x="217" y="267"/>
                  <a:pt x="217" y="267"/>
                  <a:pt x="217" y="268"/>
                </a:cubicBezTo>
                <a:lnTo>
                  <a:pt x="219" y="269"/>
                </a:lnTo>
                <a:cubicBezTo>
                  <a:pt x="219" y="270"/>
                  <a:pt x="219" y="269"/>
                  <a:pt x="219" y="270"/>
                </a:cubicBezTo>
                <a:cubicBezTo>
                  <a:pt x="220" y="270"/>
                  <a:pt x="219" y="270"/>
                  <a:pt x="220" y="270"/>
                </a:cubicBezTo>
                <a:cubicBezTo>
                  <a:pt x="220" y="271"/>
                  <a:pt x="220" y="271"/>
                  <a:pt x="221" y="271"/>
                </a:cubicBezTo>
                <a:lnTo>
                  <a:pt x="221" y="272"/>
                </a:lnTo>
                <a:cubicBezTo>
                  <a:pt x="222" y="273"/>
                  <a:pt x="222" y="272"/>
                  <a:pt x="222" y="273"/>
                </a:cubicBezTo>
                <a:lnTo>
                  <a:pt x="224" y="275"/>
                </a:lnTo>
                <a:cubicBezTo>
                  <a:pt x="224" y="275"/>
                  <a:pt x="225" y="275"/>
                  <a:pt x="225" y="276"/>
                </a:cubicBezTo>
                <a:lnTo>
                  <a:pt x="226" y="277"/>
                </a:lnTo>
                <a:cubicBezTo>
                  <a:pt x="227" y="278"/>
                  <a:pt x="227" y="278"/>
                  <a:pt x="228" y="279"/>
                </a:cubicBezTo>
                <a:cubicBezTo>
                  <a:pt x="228" y="280"/>
                  <a:pt x="228" y="279"/>
                  <a:pt x="229" y="280"/>
                </a:cubicBezTo>
                <a:lnTo>
                  <a:pt x="229" y="281"/>
                </a:lnTo>
                <a:cubicBezTo>
                  <a:pt x="230" y="281"/>
                  <a:pt x="230" y="281"/>
                  <a:pt x="230" y="281"/>
                </a:cubicBezTo>
                <a:cubicBezTo>
                  <a:pt x="230" y="282"/>
                  <a:pt x="230" y="281"/>
                  <a:pt x="231" y="282"/>
                </a:cubicBezTo>
                <a:lnTo>
                  <a:pt x="232" y="283"/>
                </a:lnTo>
                <a:cubicBezTo>
                  <a:pt x="232" y="284"/>
                  <a:pt x="232" y="283"/>
                  <a:pt x="232" y="284"/>
                </a:cubicBezTo>
                <a:cubicBezTo>
                  <a:pt x="233" y="285"/>
                  <a:pt x="233" y="284"/>
                  <a:pt x="233" y="285"/>
                </a:cubicBezTo>
                <a:lnTo>
                  <a:pt x="234" y="286"/>
                </a:lnTo>
                <a:cubicBezTo>
                  <a:pt x="235" y="287"/>
                  <a:pt x="235" y="286"/>
                  <a:pt x="236" y="287"/>
                </a:cubicBezTo>
                <a:cubicBezTo>
                  <a:pt x="236" y="288"/>
                  <a:pt x="236" y="288"/>
                  <a:pt x="237" y="289"/>
                </a:cubicBezTo>
                <a:lnTo>
                  <a:pt x="238" y="290"/>
                </a:lnTo>
                <a:lnTo>
                  <a:pt x="239" y="290"/>
                </a:lnTo>
                <a:cubicBezTo>
                  <a:pt x="239" y="291"/>
                  <a:pt x="239" y="291"/>
                  <a:pt x="239" y="291"/>
                </a:cubicBezTo>
                <a:cubicBezTo>
                  <a:pt x="240" y="292"/>
                  <a:pt x="239" y="291"/>
                  <a:pt x="240" y="292"/>
                </a:cubicBezTo>
                <a:cubicBezTo>
                  <a:pt x="240" y="293"/>
                  <a:pt x="240" y="292"/>
                  <a:pt x="241" y="293"/>
                </a:cubicBezTo>
                <a:lnTo>
                  <a:pt x="242" y="294"/>
                </a:lnTo>
                <a:lnTo>
                  <a:pt x="242" y="295"/>
                </a:lnTo>
                <a:cubicBezTo>
                  <a:pt x="243" y="295"/>
                  <a:pt x="243" y="295"/>
                  <a:pt x="243" y="295"/>
                </a:cubicBezTo>
                <a:lnTo>
                  <a:pt x="245" y="297"/>
                </a:lnTo>
                <a:cubicBezTo>
                  <a:pt x="246" y="298"/>
                  <a:pt x="245" y="298"/>
                  <a:pt x="246" y="298"/>
                </a:cubicBezTo>
                <a:cubicBezTo>
                  <a:pt x="247" y="299"/>
                  <a:pt x="246" y="299"/>
                  <a:pt x="247" y="299"/>
                </a:cubicBezTo>
                <a:cubicBezTo>
                  <a:pt x="247" y="300"/>
                  <a:pt x="247" y="299"/>
                  <a:pt x="248" y="300"/>
                </a:cubicBezTo>
                <a:lnTo>
                  <a:pt x="249" y="301"/>
                </a:lnTo>
                <a:cubicBezTo>
                  <a:pt x="250" y="301"/>
                  <a:pt x="249" y="301"/>
                  <a:pt x="251" y="302"/>
                </a:cubicBezTo>
                <a:lnTo>
                  <a:pt x="251" y="303"/>
                </a:lnTo>
                <a:cubicBezTo>
                  <a:pt x="252" y="303"/>
                  <a:pt x="252" y="303"/>
                  <a:pt x="253" y="303"/>
                </a:cubicBezTo>
                <a:cubicBezTo>
                  <a:pt x="253" y="304"/>
                  <a:pt x="254" y="304"/>
                  <a:pt x="255" y="304"/>
                </a:cubicBezTo>
                <a:cubicBezTo>
                  <a:pt x="255" y="305"/>
                  <a:pt x="255" y="305"/>
                  <a:pt x="256" y="305"/>
                </a:cubicBezTo>
                <a:cubicBezTo>
                  <a:pt x="257" y="306"/>
                  <a:pt x="257" y="306"/>
                  <a:pt x="259" y="307"/>
                </a:cubicBezTo>
                <a:cubicBezTo>
                  <a:pt x="260" y="308"/>
                  <a:pt x="260" y="308"/>
                  <a:pt x="261" y="308"/>
                </a:cubicBezTo>
                <a:cubicBezTo>
                  <a:pt x="262" y="308"/>
                  <a:pt x="262" y="309"/>
                  <a:pt x="263" y="309"/>
                </a:cubicBezTo>
                <a:cubicBezTo>
                  <a:pt x="264" y="309"/>
                  <a:pt x="265" y="309"/>
                  <a:pt x="265" y="309"/>
                </a:cubicBezTo>
                <a:cubicBezTo>
                  <a:pt x="266" y="310"/>
                  <a:pt x="267" y="310"/>
                  <a:pt x="268" y="310"/>
                </a:cubicBezTo>
                <a:cubicBezTo>
                  <a:pt x="269" y="310"/>
                  <a:pt x="269" y="311"/>
                  <a:pt x="271" y="311"/>
                </a:cubicBezTo>
                <a:cubicBezTo>
                  <a:pt x="272" y="311"/>
                  <a:pt x="273" y="311"/>
                  <a:pt x="274" y="311"/>
                </a:cubicBezTo>
                <a:cubicBezTo>
                  <a:pt x="274" y="312"/>
                  <a:pt x="275" y="312"/>
                  <a:pt x="275" y="312"/>
                </a:cubicBezTo>
                <a:cubicBezTo>
                  <a:pt x="276" y="312"/>
                  <a:pt x="281" y="312"/>
                  <a:pt x="282" y="312"/>
                </a:cubicBezTo>
                <a:cubicBezTo>
                  <a:pt x="283" y="312"/>
                  <a:pt x="283" y="312"/>
                  <a:pt x="284" y="312"/>
                </a:cubicBezTo>
                <a:cubicBezTo>
                  <a:pt x="286" y="312"/>
                  <a:pt x="287" y="312"/>
                  <a:pt x="289" y="312"/>
                </a:cubicBezTo>
                <a:cubicBezTo>
                  <a:pt x="290" y="312"/>
                  <a:pt x="290" y="312"/>
                  <a:pt x="291" y="311"/>
                </a:cubicBezTo>
                <a:cubicBezTo>
                  <a:pt x="292" y="311"/>
                  <a:pt x="294" y="311"/>
                  <a:pt x="295" y="311"/>
                </a:cubicBezTo>
                <a:cubicBezTo>
                  <a:pt x="296" y="310"/>
                  <a:pt x="298" y="310"/>
                  <a:pt x="299" y="309"/>
                </a:cubicBezTo>
                <a:lnTo>
                  <a:pt x="300" y="309"/>
                </a:lnTo>
                <a:lnTo>
                  <a:pt x="301" y="309"/>
                </a:lnTo>
                <a:lnTo>
                  <a:pt x="302" y="309"/>
                </a:lnTo>
                <a:cubicBezTo>
                  <a:pt x="302" y="308"/>
                  <a:pt x="302" y="308"/>
                  <a:pt x="303" y="308"/>
                </a:cubicBezTo>
                <a:cubicBezTo>
                  <a:pt x="303" y="308"/>
                  <a:pt x="304" y="308"/>
                  <a:pt x="305" y="307"/>
                </a:cubicBezTo>
                <a:cubicBezTo>
                  <a:pt x="306" y="306"/>
                  <a:pt x="305" y="307"/>
                  <a:pt x="306" y="306"/>
                </a:cubicBezTo>
                <a:cubicBezTo>
                  <a:pt x="307" y="306"/>
                  <a:pt x="307" y="306"/>
                  <a:pt x="308" y="305"/>
                </a:cubicBezTo>
                <a:cubicBezTo>
                  <a:pt x="309" y="305"/>
                  <a:pt x="309" y="305"/>
                  <a:pt x="310" y="304"/>
                </a:cubicBezTo>
                <a:cubicBezTo>
                  <a:pt x="311" y="304"/>
                  <a:pt x="311" y="304"/>
                  <a:pt x="311" y="304"/>
                </a:cubicBezTo>
                <a:cubicBezTo>
                  <a:pt x="312" y="303"/>
                  <a:pt x="312" y="303"/>
                  <a:pt x="313" y="303"/>
                </a:cubicBezTo>
                <a:lnTo>
                  <a:pt x="313" y="302"/>
                </a:lnTo>
                <a:cubicBezTo>
                  <a:pt x="313" y="302"/>
                  <a:pt x="314" y="302"/>
                  <a:pt x="314" y="301"/>
                </a:cubicBezTo>
                <a:cubicBezTo>
                  <a:pt x="316" y="300"/>
                  <a:pt x="315" y="301"/>
                  <a:pt x="316" y="300"/>
                </a:cubicBezTo>
                <a:cubicBezTo>
                  <a:pt x="317" y="299"/>
                  <a:pt x="317" y="300"/>
                  <a:pt x="317" y="299"/>
                </a:cubicBezTo>
                <a:lnTo>
                  <a:pt x="318" y="299"/>
                </a:lnTo>
                <a:cubicBezTo>
                  <a:pt x="318" y="298"/>
                  <a:pt x="318" y="298"/>
                  <a:pt x="319" y="298"/>
                </a:cubicBezTo>
                <a:cubicBezTo>
                  <a:pt x="319" y="297"/>
                  <a:pt x="319" y="297"/>
                  <a:pt x="320" y="296"/>
                </a:cubicBezTo>
                <a:lnTo>
                  <a:pt x="321" y="296"/>
                </a:lnTo>
                <a:lnTo>
                  <a:pt x="321" y="295"/>
                </a:lnTo>
                <a:lnTo>
                  <a:pt x="322" y="295"/>
                </a:lnTo>
                <a:cubicBezTo>
                  <a:pt x="322" y="294"/>
                  <a:pt x="322" y="295"/>
                  <a:pt x="322" y="294"/>
                </a:cubicBezTo>
                <a:lnTo>
                  <a:pt x="323" y="293"/>
                </a:lnTo>
                <a:cubicBezTo>
                  <a:pt x="324" y="292"/>
                  <a:pt x="324" y="293"/>
                  <a:pt x="324" y="292"/>
                </a:cubicBezTo>
                <a:cubicBezTo>
                  <a:pt x="324" y="291"/>
                  <a:pt x="324" y="292"/>
                  <a:pt x="325" y="291"/>
                </a:cubicBezTo>
                <a:cubicBezTo>
                  <a:pt x="326" y="291"/>
                  <a:pt x="325" y="291"/>
                  <a:pt x="326" y="290"/>
                </a:cubicBezTo>
                <a:cubicBezTo>
                  <a:pt x="326" y="290"/>
                  <a:pt x="326" y="289"/>
                  <a:pt x="327" y="289"/>
                </a:cubicBezTo>
                <a:cubicBezTo>
                  <a:pt x="327" y="289"/>
                  <a:pt x="327" y="288"/>
                  <a:pt x="328" y="288"/>
                </a:cubicBezTo>
                <a:cubicBezTo>
                  <a:pt x="329" y="287"/>
                  <a:pt x="328" y="287"/>
                  <a:pt x="329" y="287"/>
                </a:cubicBezTo>
                <a:lnTo>
                  <a:pt x="330" y="285"/>
                </a:lnTo>
                <a:cubicBezTo>
                  <a:pt x="331" y="285"/>
                  <a:pt x="331" y="285"/>
                  <a:pt x="331" y="285"/>
                </a:cubicBezTo>
                <a:cubicBezTo>
                  <a:pt x="331" y="284"/>
                  <a:pt x="331" y="284"/>
                  <a:pt x="332" y="284"/>
                </a:cubicBezTo>
                <a:lnTo>
                  <a:pt x="332" y="283"/>
                </a:lnTo>
                <a:cubicBezTo>
                  <a:pt x="333" y="283"/>
                  <a:pt x="332" y="283"/>
                  <a:pt x="333" y="283"/>
                </a:cubicBezTo>
                <a:lnTo>
                  <a:pt x="334" y="281"/>
                </a:lnTo>
                <a:lnTo>
                  <a:pt x="335" y="281"/>
                </a:lnTo>
                <a:cubicBezTo>
                  <a:pt x="335" y="280"/>
                  <a:pt x="335" y="280"/>
                  <a:pt x="335" y="280"/>
                </a:cubicBezTo>
                <a:lnTo>
                  <a:pt x="336" y="279"/>
                </a:lnTo>
                <a:cubicBezTo>
                  <a:pt x="337" y="278"/>
                  <a:pt x="337" y="279"/>
                  <a:pt x="337" y="278"/>
                </a:cubicBezTo>
                <a:cubicBezTo>
                  <a:pt x="338" y="277"/>
                  <a:pt x="338" y="277"/>
                  <a:pt x="338" y="277"/>
                </a:cubicBezTo>
                <a:cubicBezTo>
                  <a:pt x="339" y="276"/>
                  <a:pt x="338" y="277"/>
                  <a:pt x="340" y="275"/>
                </a:cubicBezTo>
                <a:lnTo>
                  <a:pt x="341" y="274"/>
                </a:lnTo>
                <a:lnTo>
                  <a:pt x="342" y="273"/>
                </a:lnTo>
                <a:lnTo>
                  <a:pt x="345" y="270"/>
                </a:lnTo>
                <a:lnTo>
                  <a:pt x="345" y="269"/>
                </a:lnTo>
                <a:lnTo>
                  <a:pt x="346" y="268"/>
                </a:lnTo>
                <a:lnTo>
                  <a:pt x="348" y="267"/>
                </a:lnTo>
                <a:cubicBezTo>
                  <a:pt x="348" y="266"/>
                  <a:pt x="348" y="266"/>
                  <a:pt x="348" y="266"/>
                </a:cubicBezTo>
                <a:cubicBezTo>
                  <a:pt x="349" y="265"/>
                  <a:pt x="349" y="265"/>
                  <a:pt x="349" y="265"/>
                </a:cubicBezTo>
                <a:lnTo>
                  <a:pt x="350" y="265"/>
                </a:lnTo>
                <a:cubicBezTo>
                  <a:pt x="350" y="264"/>
                  <a:pt x="350" y="264"/>
                  <a:pt x="350" y="264"/>
                </a:cubicBezTo>
                <a:lnTo>
                  <a:pt x="351" y="263"/>
                </a:lnTo>
                <a:lnTo>
                  <a:pt x="352" y="263"/>
                </a:lnTo>
                <a:cubicBezTo>
                  <a:pt x="352" y="262"/>
                  <a:pt x="352" y="262"/>
                  <a:pt x="352" y="262"/>
                </a:cubicBezTo>
                <a:cubicBezTo>
                  <a:pt x="353" y="262"/>
                  <a:pt x="353" y="261"/>
                  <a:pt x="353" y="261"/>
                </a:cubicBezTo>
                <a:lnTo>
                  <a:pt x="354" y="260"/>
                </a:lnTo>
                <a:cubicBezTo>
                  <a:pt x="355" y="259"/>
                  <a:pt x="354" y="260"/>
                  <a:pt x="355" y="259"/>
                </a:cubicBezTo>
                <a:cubicBezTo>
                  <a:pt x="355" y="258"/>
                  <a:pt x="355" y="259"/>
                  <a:pt x="356" y="258"/>
                </a:cubicBezTo>
                <a:lnTo>
                  <a:pt x="357" y="257"/>
                </a:lnTo>
                <a:cubicBezTo>
                  <a:pt x="357" y="256"/>
                  <a:pt x="357" y="256"/>
                  <a:pt x="357" y="256"/>
                </a:cubicBezTo>
                <a:cubicBezTo>
                  <a:pt x="358" y="256"/>
                  <a:pt x="358" y="256"/>
                  <a:pt x="358" y="255"/>
                </a:cubicBezTo>
                <a:cubicBezTo>
                  <a:pt x="359" y="255"/>
                  <a:pt x="359" y="255"/>
                  <a:pt x="359" y="255"/>
                </a:cubicBezTo>
                <a:cubicBezTo>
                  <a:pt x="359" y="254"/>
                  <a:pt x="359" y="255"/>
                  <a:pt x="359" y="254"/>
                </a:cubicBezTo>
                <a:cubicBezTo>
                  <a:pt x="360" y="254"/>
                  <a:pt x="360" y="254"/>
                  <a:pt x="360" y="253"/>
                </a:cubicBezTo>
                <a:lnTo>
                  <a:pt x="361" y="253"/>
                </a:lnTo>
                <a:cubicBezTo>
                  <a:pt x="362" y="252"/>
                  <a:pt x="361" y="252"/>
                  <a:pt x="362" y="251"/>
                </a:cubicBezTo>
                <a:cubicBezTo>
                  <a:pt x="363" y="251"/>
                  <a:pt x="362" y="251"/>
                  <a:pt x="363" y="251"/>
                </a:cubicBezTo>
                <a:cubicBezTo>
                  <a:pt x="363" y="250"/>
                  <a:pt x="363" y="250"/>
                  <a:pt x="364" y="250"/>
                </a:cubicBezTo>
                <a:lnTo>
                  <a:pt x="364" y="249"/>
                </a:lnTo>
                <a:cubicBezTo>
                  <a:pt x="365" y="249"/>
                  <a:pt x="364" y="249"/>
                  <a:pt x="365" y="249"/>
                </a:cubicBezTo>
                <a:cubicBezTo>
                  <a:pt x="365" y="248"/>
                  <a:pt x="365" y="248"/>
                  <a:pt x="366" y="247"/>
                </a:cubicBezTo>
                <a:lnTo>
                  <a:pt x="367" y="247"/>
                </a:lnTo>
                <a:cubicBezTo>
                  <a:pt x="367" y="246"/>
                  <a:pt x="367" y="246"/>
                  <a:pt x="367" y="246"/>
                </a:cubicBezTo>
                <a:cubicBezTo>
                  <a:pt x="368" y="245"/>
                  <a:pt x="368" y="246"/>
                  <a:pt x="368" y="245"/>
                </a:cubicBezTo>
                <a:lnTo>
                  <a:pt x="368" y="244"/>
                </a:lnTo>
                <a:lnTo>
                  <a:pt x="370" y="243"/>
                </a:lnTo>
                <a:lnTo>
                  <a:pt x="370" y="242"/>
                </a:lnTo>
                <a:lnTo>
                  <a:pt x="371" y="241"/>
                </a:lnTo>
                <a:cubicBezTo>
                  <a:pt x="372" y="241"/>
                  <a:pt x="372" y="241"/>
                  <a:pt x="372" y="240"/>
                </a:cubicBezTo>
                <a:cubicBezTo>
                  <a:pt x="373" y="240"/>
                  <a:pt x="373" y="240"/>
                  <a:pt x="373" y="240"/>
                </a:cubicBezTo>
                <a:cubicBezTo>
                  <a:pt x="373" y="240"/>
                  <a:pt x="373" y="239"/>
                  <a:pt x="374" y="239"/>
                </a:cubicBezTo>
                <a:cubicBezTo>
                  <a:pt x="375" y="240"/>
                  <a:pt x="376" y="241"/>
                  <a:pt x="377" y="242"/>
                </a:cubicBezTo>
                <a:lnTo>
                  <a:pt x="380" y="246"/>
                </a:lnTo>
                <a:lnTo>
                  <a:pt x="384" y="250"/>
                </a:lnTo>
                <a:lnTo>
                  <a:pt x="385" y="251"/>
                </a:lnTo>
                <a:lnTo>
                  <a:pt x="385" y="252"/>
                </a:lnTo>
                <a:cubicBezTo>
                  <a:pt x="386" y="252"/>
                  <a:pt x="385" y="251"/>
                  <a:pt x="386" y="252"/>
                </a:cubicBezTo>
                <a:lnTo>
                  <a:pt x="388" y="254"/>
                </a:lnTo>
                <a:lnTo>
                  <a:pt x="388" y="255"/>
                </a:lnTo>
                <a:lnTo>
                  <a:pt x="391" y="257"/>
                </a:lnTo>
                <a:lnTo>
                  <a:pt x="391" y="258"/>
                </a:lnTo>
                <a:lnTo>
                  <a:pt x="410" y="277"/>
                </a:lnTo>
                <a:cubicBezTo>
                  <a:pt x="410" y="278"/>
                  <a:pt x="410" y="278"/>
                  <a:pt x="410" y="278"/>
                </a:cubicBezTo>
                <a:cubicBezTo>
                  <a:pt x="411" y="279"/>
                  <a:pt x="415" y="283"/>
                  <a:pt x="417" y="285"/>
                </a:cubicBezTo>
                <a:lnTo>
                  <a:pt x="419" y="287"/>
                </a:lnTo>
                <a:cubicBezTo>
                  <a:pt x="419" y="288"/>
                  <a:pt x="419" y="288"/>
                  <a:pt x="419" y="288"/>
                </a:cubicBezTo>
                <a:lnTo>
                  <a:pt x="422" y="290"/>
                </a:lnTo>
                <a:cubicBezTo>
                  <a:pt x="422" y="291"/>
                  <a:pt x="422" y="291"/>
                  <a:pt x="422" y="291"/>
                </a:cubicBezTo>
                <a:cubicBezTo>
                  <a:pt x="423" y="292"/>
                  <a:pt x="423" y="291"/>
                  <a:pt x="423" y="292"/>
                </a:cubicBezTo>
                <a:cubicBezTo>
                  <a:pt x="424" y="293"/>
                  <a:pt x="424" y="293"/>
                  <a:pt x="424" y="293"/>
                </a:cubicBezTo>
                <a:lnTo>
                  <a:pt x="433" y="302"/>
                </a:lnTo>
                <a:cubicBezTo>
                  <a:pt x="433" y="303"/>
                  <a:pt x="433" y="303"/>
                  <a:pt x="433" y="303"/>
                </a:cubicBezTo>
                <a:lnTo>
                  <a:pt x="434" y="304"/>
                </a:lnTo>
                <a:cubicBezTo>
                  <a:pt x="435" y="304"/>
                  <a:pt x="435" y="304"/>
                  <a:pt x="435" y="304"/>
                </a:cubicBezTo>
                <a:cubicBezTo>
                  <a:pt x="436" y="306"/>
                  <a:pt x="438" y="308"/>
                  <a:pt x="439" y="309"/>
                </a:cubicBezTo>
                <a:lnTo>
                  <a:pt x="446" y="316"/>
                </a:lnTo>
                <a:cubicBezTo>
                  <a:pt x="447" y="318"/>
                  <a:pt x="449" y="320"/>
                  <a:pt x="450" y="321"/>
                </a:cubicBezTo>
                <a:lnTo>
                  <a:pt x="452" y="322"/>
                </a:lnTo>
                <a:cubicBezTo>
                  <a:pt x="452" y="323"/>
                  <a:pt x="452" y="323"/>
                  <a:pt x="452" y="323"/>
                </a:cubicBezTo>
                <a:lnTo>
                  <a:pt x="455" y="326"/>
                </a:lnTo>
                <a:cubicBezTo>
                  <a:pt x="455" y="327"/>
                  <a:pt x="455" y="327"/>
                  <a:pt x="456" y="327"/>
                </a:cubicBezTo>
                <a:lnTo>
                  <a:pt x="458" y="329"/>
                </a:lnTo>
                <a:cubicBezTo>
                  <a:pt x="458" y="330"/>
                  <a:pt x="458" y="329"/>
                  <a:pt x="458" y="330"/>
                </a:cubicBezTo>
                <a:cubicBezTo>
                  <a:pt x="459" y="331"/>
                  <a:pt x="460" y="332"/>
                  <a:pt x="461" y="333"/>
                </a:cubicBezTo>
                <a:lnTo>
                  <a:pt x="467" y="339"/>
                </a:lnTo>
                <a:cubicBezTo>
                  <a:pt x="468" y="340"/>
                  <a:pt x="468" y="340"/>
                  <a:pt x="469" y="341"/>
                </a:cubicBezTo>
                <a:lnTo>
                  <a:pt x="470" y="342"/>
                </a:lnTo>
                <a:lnTo>
                  <a:pt x="472" y="345"/>
                </a:lnTo>
                <a:cubicBezTo>
                  <a:pt x="473" y="345"/>
                  <a:pt x="473" y="345"/>
                  <a:pt x="473" y="345"/>
                </a:cubicBezTo>
                <a:lnTo>
                  <a:pt x="479" y="352"/>
                </a:lnTo>
                <a:lnTo>
                  <a:pt x="482" y="355"/>
                </a:lnTo>
                <a:cubicBezTo>
                  <a:pt x="482" y="355"/>
                  <a:pt x="482" y="356"/>
                  <a:pt x="483" y="356"/>
                </a:cubicBezTo>
                <a:lnTo>
                  <a:pt x="487" y="361"/>
                </a:lnTo>
                <a:cubicBezTo>
                  <a:pt x="488" y="362"/>
                  <a:pt x="492" y="367"/>
                  <a:pt x="493" y="368"/>
                </a:cubicBezTo>
                <a:lnTo>
                  <a:pt x="492" y="368"/>
                </a:lnTo>
                <a:lnTo>
                  <a:pt x="72" y="368"/>
                </a:lnTo>
                <a:cubicBezTo>
                  <a:pt x="71" y="368"/>
                  <a:pt x="71" y="368"/>
                  <a:pt x="71" y="368"/>
                </a:cubicBezTo>
                <a:cubicBezTo>
                  <a:pt x="71" y="367"/>
                  <a:pt x="72" y="367"/>
                  <a:pt x="72" y="367"/>
                </a:cubicBezTo>
                <a:cubicBezTo>
                  <a:pt x="72" y="366"/>
                  <a:pt x="73" y="366"/>
                  <a:pt x="73" y="366"/>
                </a:cubicBezTo>
                <a:lnTo>
                  <a:pt x="82" y="355"/>
                </a:lnTo>
                <a:cubicBezTo>
                  <a:pt x="83" y="354"/>
                  <a:pt x="83" y="354"/>
                  <a:pt x="83" y="354"/>
                </a:cubicBezTo>
                <a:lnTo>
                  <a:pt x="88" y="349"/>
                </a:lnTo>
                <a:cubicBezTo>
                  <a:pt x="88" y="348"/>
                  <a:pt x="88" y="348"/>
                  <a:pt x="89" y="348"/>
                </a:cubicBezTo>
                <a:lnTo>
                  <a:pt x="89" y="347"/>
                </a:lnTo>
                <a:lnTo>
                  <a:pt x="95" y="341"/>
                </a:lnTo>
                <a:cubicBezTo>
                  <a:pt x="97" y="340"/>
                  <a:pt x="98" y="337"/>
                  <a:pt x="100" y="336"/>
                </a:cubicBezTo>
                <a:lnTo>
                  <a:pt x="111" y="324"/>
                </a:lnTo>
                <a:cubicBezTo>
                  <a:pt x="112" y="323"/>
                  <a:pt x="112" y="323"/>
                  <a:pt x="113" y="322"/>
                </a:cubicBezTo>
                <a:cubicBezTo>
                  <a:pt x="114" y="321"/>
                  <a:pt x="116" y="318"/>
                  <a:pt x="117" y="317"/>
                </a:cubicBezTo>
                <a:lnTo>
                  <a:pt x="118" y="317"/>
                </a:lnTo>
                <a:cubicBezTo>
                  <a:pt x="118" y="316"/>
                  <a:pt x="119" y="316"/>
                  <a:pt x="119" y="315"/>
                </a:cubicBezTo>
                <a:cubicBezTo>
                  <a:pt x="120" y="314"/>
                  <a:pt x="120" y="314"/>
                  <a:pt x="120" y="314"/>
                </a:cubicBezTo>
                <a:lnTo>
                  <a:pt x="126" y="308"/>
                </a:lnTo>
                <a:cubicBezTo>
                  <a:pt x="127" y="307"/>
                  <a:pt x="127" y="307"/>
                  <a:pt x="127" y="307"/>
                </a:cubicBezTo>
                <a:lnTo>
                  <a:pt x="132" y="302"/>
                </a:lnTo>
                <a:lnTo>
                  <a:pt x="132" y="301"/>
                </a:lnTo>
                <a:lnTo>
                  <a:pt x="136" y="297"/>
                </a:lnTo>
                <a:lnTo>
                  <a:pt x="137" y="297"/>
                </a:lnTo>
                <a:lnTo>
                  <a:pt x="141" y="292"/>
                </a:lnTo>
                <a:lnTo>
                  <a:pt x="146" y="286"/>
                </a:lnTo>
                <a:cubicBezTo>
                  <a:pt x="148" y="285"/>
                  <a:pt x="151" y="281"/>
                  <a:pt x="152" y="280"/>
                </a:cubicBezTo>
                <a:lnTo>
                  <a:pt x="156" y="276"/>
                </a:lnTo>
                <a:cubicBezTo>
                  <a:pt x="156" y="276"/>
                  <a:pt x="156" y="275"/>
                  <a:pt x="157" y="275"/>
                </a:cubicBezTo>
                <a:lnTo>
                  <a:pt x="166" y="265"/>
                </a:lnTo>
                <a:cubicBezTo>
                  <a:pt x="167" y="264"/>
                  <a:pt x="167" y="264"/>
                  <a:pt x="167" y="264"/>
                </a:cubicBezTo>
                <a:lnTo>
                  <a:pt x="173" y="258"/>
                </a:lnTo>
                <a:lnTo>
                  <a:pt x="180" y="250"/>
                </a:lnTo>
                <a:cubicBezTo>
                  <a:pt x="181" y="249"/>
                  <a:pt x="180" y="250"/>
                  <a:pt x="181" y="249"/>
                </a:cubicBezTo>
                <a:lnTo>
                  <a:pt x="182" y="248"/>
                </a:lnTo>
                <a:lnTo>
                  <a:pt x="184" y="246"/>
                </a:lnTo>
                <a:lnTo>
                  <a:pt x="187" y="243"/>
                </a:lnTo>
                <a:lnTo>
                  <a:pt x="189" y="240"/>
                </a:lnTo>
                <a:cubicBezTo>
                  <a:pt x="190" y="240"/>
                  <a:pt x="190" y="240"/>
                  <a:pt x="190" y="239"/>
                </a:cubicBezTo>
                <a:moveTo>
                  <a:pt x="401" y="210"/>
                </a:moveTo>
                <a:cubicBezTo>
                  <a:pt x="401" y="209"/>
                  <a:pt x="401" y="209"/>
                  <a:pt x="402" y="209"/>
                </a:cubicBezTo>
                <a:lnTo>
                  <a:pt x="404" y="206"/>
                </a:lnTo>
                <a:cubicBezTo>
                  <a:pt x="405" y="205"/>
                  <a:pt x="405" y="206"/>
                  <a:pt x="405" y="205"/>
                </a:cubicBezTo>
                <a:cubicBezTo>
                  <a:pt x="406" y="205"/>
                  <a:pt x="405" y="205"/>
                  <a:pt x="406" y="205"/>
                </a:cubicBezTo>
                <a:lnTo>
                  <a:pt x="408" y="202"/>
                </a:lnTo>
                <a:lnTo>
                  <a:pt x="409" y="201"/>
                </a:lnTo>
                <a:lnTo>
                  <a:pt x="410" y="201"/>
                </a:lnTo>
                <a:lnTo>
                  <a:pt x="411" y="199"/>
                </a:lnTo>
                <a:cubicBezTo>
                  <a:pt x="411" y="198"/>
                  <a:pt x="412" y="198"/>
                  <a:pt x="412" y="198"/>
                </a:cubicBezTo>
                <a:cubicBezTo>
                  <a:pt x="412" y="197"/>
                  <a:pt x="413" y="197"/>
                  <a:pt x="413" y="197"/>
                </a:cubicBezTo>
                <a:lnTo>
                  <a:pt x="413" y="196"/>
                </a:lnTo>
                <a:cubicBezTo>
                  <a:pt x="414" y="196"/>
                  <a:pt x="414" y="196"/>
                  <a:pt x="414" y="195"/>
                </a:cubicBezTo>
                <a:cubicBezTo>
                  <a:pt x="415" y="195"/>
                  <a:pt x="415" y="195"/>
                  <a:pt x="415" y="195"/>
                </a:cubicBezTo>
                <a:cubicBezTo>
                  <a:pt x="415" y="194"/>
                  <a:pt x="415" y="194"/>
                  <a:pt x="415" y="194"/>
                </a:cubicBezTo>
                <a:lnTo>
                  <a:pt x="416" y="193"/>
                </a:lnTo>
                <a:cubicBezTo>
                  <a:pt x="417" y="193"/>
                  <a:pt x="417" y="193"/>
                  <a:pt x="417" y="192"/>
                </a:cubicBezTo>
                <a:cubicBezTo>
                  <a:pt x="418" y="191"/>
                  <a:pt x="417" y="192"/>
                  <a:pt x="418" y="192"/>
                </a:cubicBezTo>
                <a:cubicBezTo>
                  <a:pt x="418" y="191"/>
                  <a:pt x="418" y="192"/>
                  <a:pt x="418" y="191"/>
                </a:cubicBezTo>
                <a:lnTo>
                  <a:pt x="420" y="189"/>
                </a:lnTo>
                <a:cubicBezTo>
                  <a:pt x="421" y="189"/>
                  <a:pt x="421" y="188"/>
                  <a:pt x="421" y="188"/>
                </a:cubicBezTo>
                <a:cubicBezTo>
                  <a:pt x="422" y="188"/>
                  <a:pt x="422" y="187"/>
                  <a:pt x="422" y="187"/>
                </a:cubicBezTo>
                <a:lnTo>
                  <a:pt x="425" y="184"/>
                </a:lnTo>
                <a:cubicBezTo>
                  <a:pt x="425" y="183"/>
                  <a:pt x="426" y="183"/>
                  <a:pt x="426" y="183"/>
                </a:cubicBezTo>
                <a:lnTo>
                  <a:pt x="428" y="181"/>
                </a:lnTo>
                <a:cubicBezTo>
                  <a:pt x="428" y="180"/>
                  <a:pt x="428" y="180"/>
                  <a:pt x="429" y="180"/>
                </a:cubicBezTo>
                <a:lnTo>
                  <a:pt x="431" y="178"/>
                </a:lnTo>
                <a:cubicBezTo>
                  <a:pt x="431" y="177"/>
                  <a:pt x="431" y="178"/>
                  <a:pt x="432" y="177"/>
                </a:cubicBezTo>
                <a:lnTo>
                  <a:pt x="433" y="175"/>
                </a:lnTo>
                <a:cubicBezTo>
                  <a:pt x="434" y="174"/>
                  <a:pt x="434" y="174"/>
                  <a:pt x="434" y="174"/>
                </a:cubicBezTo>
                <a:cubicBezTo>
                  <a:pt x="435" y="173"/>
                  <a:pt x="435" y="173"/>
                  <a:pt x="435" y="173"/>
                </a:cubicBezTo>
                <a:cubicBezTo>
                  <a:pt x="436" y="172"/>
                  <a:pt x="437" y="171"/>
                  <a:pt x="438" y="170"/>
                </a:cubicBezTo>
                <a:lnTo>
                  <a:pt x="443" y="165"/>
                </a:lnTo>
                <a:cubicBezTo>
                  <a:pt x="443" y="164"/>
                  <a:pt x="443" y="164"/>
                  <a:pt x="444" y="164"/>
                </a:cubicBezTo>
                <a:cubicBezTo>
                  <a:pt x="444" y="163"/>
                  <a:pt x="444" y="164"/>
                  <a:pt x="444" y="163"/>
                </a:cubicBezTo>
                <a:cubicBezTo>
                  <a:pt x="445" y="163"/>
                  <a:pt x="446" y="162"/>
                  <a:pt x="447" y="161"/>
                </a:cubicBezTo>
                <a:cubicBezTo>
                  <a:pt x="447" y="160"/>
                  <a:pt x="447" y="161"/>
                  <a:pt x="447" y="160"/>
                </a:cubicBezTo>
                <a:lnTo>
                  <a:pt x="448" y="159"/>
                </a:lnTo>
                <a:cubicBezTo>
                  <a:pt x="449" y="159"/>
                  <a:pt x="449" y="159"/>
                  <a:pt x="449" y="158"/>
                </a:cubicBezTo>
                <a:lnTo>
                  <a:pt x="450" y="157"/>
                </a:lnTo>
                <a:cubicBezTo>
                  <a:pt x="451" y="156"/>
                  <a:pt x="451" y="156"/>
                  <a:pt x="451" y="156"/>
                </a:cubicBezTo>
                <a:lnTo>
                  <a:pt x="454" y="152"/>
                </a:lnTo>
                <a:cubicBezTo>
                  <a:pt x="455" y="152"/>
                  <a:pt x="455" y="152"/>
                  <a:pt x="455" y="152"/>
                </a:cubicBezTo>
                <a:cubicBezTo>
                  <a:pt x="455" y="151"/>
                  <a:pt x="455" y="152"/>
                  <a:pt x="456" y="151"/>
                </a:cubicBezTo>
                <a:cubicBezTo>
                  <a:pt x="456" y="150"/>
                  <a:pt x="456" y="150"/>
                  <a:pt x="457" y="150"/>
                </a:cubicBezTo>
                <a:cubicBezTo>
                  <a:pt x="457" y="149"/>
                  <a:pt x="458" y="149"/>
                  <a:pt x="458" y="148"/>
                </a:cubicBezTo>
                <a:lnTo>
                  <a:pt x="459" y="148"/>
                </a:lnTo>
                <a:lnTo>
                  <a:pt x="460" y="146"/>
                </a:lnTo>
                <a:cubicBezTo>
                  <a:pt x="461" y="146"/>
                  <a:pt x="461" y="146"/>
                  <a:pt x="461" y="145"/>
                </a:cubicBezTo>
                <a:lnTo>
                  <a:pt x="463" y="143"/>
                </a:lnTo>
                <a:lnTo>
                  <a:pt x="464" y="142"/>
                </a:lnTo>
                <a:cubicBezTo>
                  <a:pt x="465" y="142"/>
                  <a:pt x="464" y="142"/>
                  <a:pt x="465" y="141"/>
                </a:cubicBezTo>
                <a:cubicBezTo>
                  <a:pt x="466" y="141"/>
                  <a:pt x="465" y="141"/>
                  <a:pt x="466" y="140"/>
                </a:cubicBezTo>
                <a:lnTo>
                  <a:pt x="469" y="136"/>
                </a:lnTo>
                <a:cubicBezTo>
                  <a:pt x="470" y="136"/>
                  <a:pt x="470" y="135"/>
                  <a:pt x="470" y="135"/>
                </a:cubicBezTo>
                <a:lnTo>
                  <a:pt x="473" y="133"/>
                </a:lnTo>
                <a:cubicBezTo>
                  <a:pt x="473" y="132"/>
                  <a:pt x="473" y="133"/>
                  <a:pt x="473" y="132"/>
                </a:cubicBezTo>
                <a:cubicBezTo>
                  <a:pt x="474" y="131"/>
                  <a:pt x="474" y="132"/>
                  <a:pt x="474" y="131"/>
                </a:cubicBezTo>
                <a:lnTo>
                  <a:pt x="477" y="128"/>
                </a:lnTo>
                <a:lnTo>
                  <a:pt x="478" y="127"/>
                </a:lnTo>
                <a:lnTo>
                  <a:pt x="479" y="126"/>
                </a:lnTo>
                <a:lnTo>
                  <a:pt x="480" y="125"/>
                </a:lnTo>
                <a:lnTo>
                  <a:pt x="482" y="123"/>
                </a:lnTo>
                <a:lnTo>
                  <a:pt x="483" y="122"/>
                </a:lnTo>
                <a:cubicBezTo>
                  <a:pt x="484" y="121"/>
                  <a:pt x="484" y="121"/>
                  <a:pt x="484" y="120"/>
                </a:cubicBezTo>
                <a:cubicBezTo>
                  <a:pt x="485" y="120"/>
                  <a:pt x="484" y="120"/>
                  <a:pt x="485" y="120"/>
                </a:cubicBezTo>
                <a:lnTo>
                  <a:pt x="486" y="119"/>
                </a:lnTo>
                <a:lnTo>
                  <a:pt x="486" y="118"/>
                </a:lnTo>
                <a:cubicBezTo>
                  <a:pt x="487" y="118"/>
                  <a:pt x="486" y="118"/>
                  <a:pt x="487" y="117"/>
                </a:cubicBezTo>
                <a:lnTo>
                  <a:pt x="490" y="114"/>
                </a:lnTo>
                <a:cubicBezTo>
                  <a:pt x="491" y="113"/>
                  <a:pt x="491" y="114"/>
                  <a:pt x="491" y="113"/>
                </a:cubicBezTo>
                <a:cubicBezTo>
                  <a:pt x="492" y="112"/>
                  <a:pt x="492" y="112"/>
                  <a:pt x="492" y="112"/>
                </a:cubicBezTo>
                <a:cubicBezTo>
                  <a:pt x="493" y="111"/>
                  <a:pt x="493" y="111"/>
                  <a:pt x="493" y="111"/>
                </a:cubicBezTo>
                <a:cubicBezTo>
                  <a:pt x="494" y="110"/>
                  <a:pt x="494" y="110"/>
                  <a:pt x="494" y="110"/>
                </a:cubicBezTo>
                <a:lnTo>
                  <a:pt x="495" y="109"/>
                </a:lnTo>
                <a:cubicBezTo>
                  <a:pt x="496" y="108"/>
                  <a:pt x="495" y="108"/>
                  <a:pt x="496" y="108"/>
                </a:cubicBezTo>
                <a:cubicBezTo>
                  <a:pt x="496" y="108"/>
                  <a:pt x="496" y="107"/>
                  <a:pt x="497" y="107"/>
                </a:cubicBezTo>
                <a:lnTo>
                  <a:pt x="498" y="106"/>
                </a:lnTo>
                <a:cubicBezTo>
                  <a:pt x="499" y="105"/>
                  <a:pt x="498" y="105"/>
                  <a:pt x="499" y="105"/>
                </a:cubicBezTo>
                <a:lnTo>
                  <a:pt x="500" y="104"/>
                </a:lnTo>
                <a:cubicBezTo>
                  <a:pt x="500" y="103"/>
                  <a:pt x="500" y="103"/>
                  <a:pt x="501" y="103"/>
                </a:cubicBezTo>
                <a:cubicBezTo>
                  <a:pt x="501" y="102"/>
                  <a:pt x="501" y="102"/>
                  <a:pt x="502" y="102"/>
                </a:cubicBezTo>
                <a:lnTo>
                  <a:pt x="502" y="101"/>
                </a:lnTo>
                <a:lnTo>
                  <a:pt x="503" y="100"/>
                </a:lnTo>
                <a:lnTo>
                  <a:pt x="504" y="100"/>
                </a:lnTo>
                <a:cubicBezTo>
                  <a:pt x="504" y="99"/>
                  <a:pt x="504" y="99"/>
                  <a:pt x="505" y="99"/>
                </a:cubicBezTo>
                <a:lnTo>
                  <a:pt x="507" y="96"/>
                </a:lnTo>
                <a:cubicBezTo>
                  <a:pt x="508" y="95"/>
                  <a:pt x="508" y="95"/>
                  <a:pt x="508" y="95"/>
                </a:cubicBezTo>
                <a:lnTo>
                  <a:pt x="509" y="94"/>
                </a:lnTo>
                <a:lnTo>
                  <a:pt x="509" y="93"/>
                </a:lnTo>
                <a:lnTo>
                  <a:pt x="511" y="91"/>
                </a:lnTo>
                <a:cubicBezTo>
                  <a:pt x="512" y="91"/>
                  <a:pt x="513" y="90"/>
                  <a:pt x="513" y="89"/>
                </a:cubicBezTo>
                <a:lnTo>
                  <a:pt x="514" y="88"/>
                </a:lnTo>
                <a:lnTo>
                  <a:pt x="515" y="88"/>
                </a:lnTo>
                <a:lnTo>
                  <a:pt x="517" y="86"/>
                </a:lnTo>
                <a:cubicBezTo>
                  <a:pt x="517" y="85"/>
                  <a:pt x="517" y="86"/>
                  <a:pt x="517" y="85"/>
                </a:cubicBezTo>
                <a:cubicBezTo>
                  <a:pt x="518" y="85"/>
                  <a:pt x="517" y="85"/>
                  <a:pt x="518" y="85"/>
                </a:cubicBezTo>
                <a:lnTo>
                  <a:pt x="519" y="84"/>
                </a:lnTo>
                <a:cubicBezTo>
                  <a:pt x="519" y="83"/>
                  <a:pt x="519" y="84"/>
                  <a:pt x="519" y="83"/>
                </a:cubicBezTo>
                <a:lnTo>
                  <a:pt x="521" y="81"/>
                </a:lnTo>
                <a:cubicBezTo>
                  <a:pt x="522" y="81"/>
                  <a:pt x="522" y="80"/>
                  <a:pt x="522" y="80"/>
                </a:cubicBezTo>
                <a:cubicBezTo>
                  <a:pt x="523" y="80"/>
                  <a:pt x="523" y="79"/>
                  <a:pt x="523" y="79"/>
                </a:cubicBezTo>
                <a:cubicBezTo>
                  <a:pt x="524" y="78"/>
                  <a:pt x="525" y="77"/>
                  <a:pt x="525" y="77"/>
                </a:cubicBezTo>
                <a:cubicBezTo>
                  <a:pt x="525" y="77"/>
                  <a:pt x="526" y="77"/>
                  <a:pt x="526" y="78"/>
                </a:cubicBezTo>
                <a:lnTo>
                  <a:pt x="526" y="343"/>
                </a:lnTo>
                <a:cubicBezTo>
                  <a:pt x="526" y="344"/>
                  <a:pt x="525" y="344"/>
                  <a:pt x="525" y="345"/>
                </a:cubicBezTo>
                <a:cubicBezTo>
                  <a:pt x="525" y="344"/>
                  <a:pt x="525" y="344"/>
                  <a:pt x="524" y="344"/>
                </a:cubicBezTo>
                <a:cubicBezTo>
                  <a:pt x="524" y="343"/>
                  <a:pt x="524" y="343"/>
                  <a:pt x="523" y="342"/>
                </a:cubicBezTo>
                <a:cubicBezTo>
                  <a:pt x="523" y="342"/>
                  <a:pt x="523" y="343"/>
                  <a:pt x="523" y="342"/>
                </a:cubicBezTo>
                <a:lnTo>
                  <a:pt x="522" y="341"/>
                </a:lnTo>
                <a:lnTo>
                  <a:pt x="521" y="340"/>
                </a:lnTo>
                <a:cubicBezTo>
                  <a:pt x="520" y="340"/>
                  <a:pt x="521" y="340"/>
                  <a:pt x="520" y="339"/>
                </a:cubicBezTo>
                <a:cubicBezTo>
                  <a:pt x="520" y="339"/>
                  <a:pt x="521" y="339"/>
                  <a:pt x="520" y="339"/>
                </a:cubicBezTo>
                <a:cubicBezTo>
                  <a:pt x="520" y="338"/>
                  <a:pt x="520" y="339"/>
                  <a:pt x="519" y="338"/>
                </a:cubicBezTo>
                <a:lnTo>
                  <a:pt x="518" y="337"/>
                </a:lnTo>
                <a:cubicBezTo>
                  <a:pt x="518" y="336"/>
                  <a:pt x="518" y="337"/>
                  <a:pt x="517" y="336"/>
                </a:cubicBezTo>
                <a:lnTo>
                  <a:pt x="517" y="335"/>
                </a:lnTo>
                <a:cubicBezTo>
                  <a:pt x="516" y="335"/>
                  <a:pt x="516" y="335"/>
                  <a:pt x="516" y="334"/>
                </a:cubicBezTo>
                <a:cubicBezTo>
                  <a:pt x="515" y="334"/>
                  <a:pt x="515" y="334"/>
                  <a:pt x="515" y="334"/>
                </a:cubicBezTo>
                <a:lnTo>
                  <a:pt x="514" y="333"/>
                </a:lnTo>
                <a:cubicBezTo>
                  <a:pt x="514" y="332"/>
                  <a:pt x="514" y="333"/>
                  <a:pt x="514" y="332"/>
                </a:cubicBezTo>
                <a:cubicBezTo>
                  <a:pt x="513" y="331"/>
                  <a:pt x="513" y="332"/>
                  <a:pt x="513" y="331"/>
                </a:cubicBezTo>
                <a:cubicBezTo>
                  <a:pt x="512" y="330"/>
                  <a:pt x="512" y="331"/>
                  <a:pt x="512" y="330"/>
                </a:cubicBezTo>
                <a:cubicBezTo>
                  <a:pt x="511" y="329"/>
                  <a:pt x="511" y="329"/>
                  <a:pt x="511" y="329"/>
                </a:cubicBezTo>
                <a:cubicBezTo>
                  <a:pt x="510" y="329"/>
                  <a:pt x="511" y="329"/>
                  <a:pt x="510" y="328"/>
                </a:cubicBezTo>
                <a:lnTo>
                  <a:pt x="509" y="327"/>
                </a:lnTo>
                <a:lnTo>
                  <a:pt x="508" y="326"/>
                </a:lnTo>
                <a:lnTo>
                  <a:pt x="507" y="325"/>
                </a:lnTo>
                <a:cubicBezTo>
                  <a:pt x="506" y="324"/>
                  <a:pt x="507" y="325"/>
                  <a:pt x="506" y="324"/>
                </a:cubicBezTo>
                <a:lnTo>
                  <a:pt x="505" y="323"/>
                </a:lnTo>
                <a:cubicBezTo>
                  <a:pt x="504" y="322"/>
                  <a:pt x="505" y="323"/>
                  <a:pt x="504" y="322"/>
                </a:cubicBezTo>
                <a:cubicBezTo>
                  <a:pt x="503" y="321"/>
                  <a:pt x="503" y="321"/>
                  <a:pt x="503" y="321"/>
                </a:cubicBezTo>
                <a:cubicBezTo>
                  <a:pt x="503" y="320"/>
                  <a:pt x="502" y="320"/>
                  <a:pt x="502" y="320"/>
                </a:cubicBezTo>
                <a:cubicBezTo>
                  <a:pt x="502" y="319"/>
                  <a:pt x="502" y="319"/>
                  <a:pt x="502" y="319"/>
                </a:cubicBezTo>
                <a:cubicBezTo>
                  <a:pt x="501" y="319"/>
                  <a:pt x="501" y="319"/>
                  <a:pt x="501" y="319"/>
                </a:cubicBezTo>
                <a:cubicBezTo>
                  <a:pt x="500" y="318"/>
                  <a:pt x="501" y="318"/>
                  <a:pt x="501" y="318"/>
                </a:cubicBezTo>
                <a:cubicBezTo>
                  <a:pt x="500" y="317"/>
                  <a:pt x="500" y="318"/>
                  <a:pt x="500" y="317"/>
                </a:cubicBezTo>
                <a:cubicBezTo>
                  <a:pt x="499" y="316"/>
                  <a:pt x="500" y="317"/>
                  <a:pt x="499" y="316"/>
                </a:cubicBezTo>
                <a:cubicBezTo>
                  <a:pt x="498" y="316"/>
                  <a:pt x="499" y="316"/>
                  <a:pt x="498" y="315"/>
                </a:cubicBezTo>
                <a:cubicBezTo>
                  <a:pt x="497" y="314"/>
                  <a:pt x="498" y="315"/>
                  <a:pt x="497" y="314"/>
                </a:cubicBezTo>
                <a:lnTo>
                  <a:pt x="496" y="313"/>
                </a:lnTo>
                <a:cubicBezTo>
                  <a:pt x="495" y="312"/>
                  <a:pt x="495" y="313"/>
                  <a:pt x="495" y="312"/>
                </a:cubicBezTo>
                <a:lnTo>
                  <a:pt x="494" y="311"/>
                </a:lnTo>
                <a:lnTo>
                  <a:pt x="493" y="310"/>
                </a:lnTo>
                <a:cubicBezTo>
                  <a:pt x="493" y="309"/>
                  <a:pt x="493" y="310"/>
                  <a:pt x="492" y="309"/>
                </a:cubicBezTo>
                <a:cubicBezTo>
                  <a:pt x="491" y="308"/>
                  <a:pt x="492" y="309"/>
                  <a:pt x="491" y="307"/>
                </a:cubicBezTo>
                <a:cubicBezTo>
                  <a:pt x="490" y="307"/>
                  <a:pt x="490" y="307"/>
                  <a:pt x="490" y="307"/>
                </a:cubicBezTo>
                <a:cubicBezTo>
                  <a:pt x="490" y="306"/>
                  <a:pt x="490" y="306"/>
                  <a:pt x="489" y="306"/>
                </a:cubicBezTo>
                <a:cubicBezTo>
                  <a:pt x="489" y="305"/>
                  <a:pt x="489" y="306"/>
                  <a:pt x="489" y="305"/>
                </a:cubicBezTo>
                <a:cubicBezTo>
                  <a:pt x="488" y="305"/>
                  <a:pt x="489" y="305"/>
                  <a:pt x="488" y="305"/>
                </a:cubicBezTo>
                <a:cubicBezTo>
                  <a:pt x="487" y="304"/>
                  <a:pt x="488" y="304"/>
                  <a:pt x="487" y="304"/>
                </a:cubicBezTo>
                <a:cubicBezTo>
                  <a:pt x="487" y="303"/>
                  <a:pt x="487" y="304"/>
                  <a:pt x="487" y="303"/>
                </a:cubicBezTo>
                <a:cubicBezTo>
                  <a:pt x="486" y="303"/>
                  <a:pt x="487" y="303"/>
                  <a:pt x="486" y="303"/>
                </a:cubicBezTo>
                <a:cubicBezTo>
                  <a:pt x="486" y="302"/>
                  <a:pt x="486" y="303"/>
                  <a:pt x="485" y="302"/>
                </a:cubicBezTo>
                <a:cubicBezTo>
                  <a:pt x="485" y="301"/>
                  <a:pt x="485" y="301"/>
                  <a:pt x="484" y="301"/>
                </a:cubicBezTo>
                <a:cubicBezTo>
                  <a:pt x="484" y="300"/>
                  <a:pt x="484" y="301"/>
                  <a:pt x="484" y="300"/>
                </a:cubicBezTo>
                <a:cubicBezTo>
                  <a:pt x="483" y="300"/>
                  <a:pt x="484" y="300"/>
                  <a:pt x="483" y="300"/>
                </a:cubicBezTo>
                <a:lnTo>
                  <a:pt x="482" y="299"/>
                </a:lnTo>
                <a:cubicBezTo>
                  <a:pt x="482" y="298"/>
                  <a:pt x="482" y="298"/>
                  <a:pt x="481" y="298"/>
                </a:cubicBezTo>
                <a:cubicBezTo>
                  <a:pt x="481" y="297"/>
                  <a:pt x="481" y="297"/>
                  <a:pt x="480" y="296"/>
                </a:cubicBezTo>
                <a:lnTo>
                  <a:pt x="479" y="295"/>
                </a:lnTo>
                <a:lnTo>
                  <a:pt x="478" y="294"/>
                </a:lnTo>
                <a:cubicBezTo>
                  <a:pt x="477" y="293"/>
                  <a:pt x="478" y="293"/>
                  <a:pt x="477" y="293"/>
                </a:cubicBezTo>
                <a:cubicBezTo>
                  <a:pt x="476" y="292"/>
                  <a:pt x="477" y="293"/>
                  <a:pt x="477" y="292"/>
                </a:cubicBezTo>
                <a:cubicBezTo>
                  <a:pt x="476" y="291"/>
                  <a:pt x="476" y="292"/>
                  <a:pt x="476" y="291"/>
                </a:cubicBezTo>
                <a:cubicBezTo>
                  <a:pt x="475" y="291"/>
                  <a:pt x="476" y="291"/>
                  <a:pt x="475" y="291"/>
                </a:cubicBezTo>
                <a:lnTo>
                  <a:pt x="474" y="289"/>
                </a:lnTo>
                <a:cubicBezTo>
                  <a:pt x="473" y="289"/>
                  <a:pt x="473" y="289"/>
                  <a:pt x="473" y="289"/>
                </a:cubicBezTo>
                <a:cubicBezTo>
                  <a:pt x="473" y="288"/>
                  <a:pt x="473" y="288"/>
                  <a:pt x="472" y="288"/>
                </a:cubicBezTo>
                <a:lnTo>
                  <a:pt x="470" y="285"/>
                </a:lnTo>
                <a:cubicBezTo>
                  <a:pt x="469" y="285"/>
                  <a:pt x="469" y="285"/>
                  <a:pt x="469" y="284"/>
                </a:cubicBezTo>
                <a:cubicBezTo>
                  <a:pt x="468" y="283"/>
                  <a:pt x="468" y="283"/>
                  <a:pt x="468" y="283"/>
                </a:cubicBezTo>
                <a:lnTo>
                  <a:pt x="467" y="282"/>
                </a:lnTo>
                <a:cubicBezTo>
                  <a:pt x="466" y="281"/>
                  <a:pt x="466" y="281"/>
                  <a:pt x="466" y="281"/>
                </a:cubicBezTo>
                <a:lnTo>
                  <a:pt x="465" y="280"/>
                </a:lnTo>
                <a:cubicBezTo>
                  <a:pt x="464" y="279"/>
                  <a:pt x="465" y="280"/>
                  <a:pt x="464" y="279"/>
                </a:cubicBezTo>
                <a:lnTo>
                  <a:pt x="463" y="278"/>
                </a:lnTo>
                <a:cubicBezTo>
                  <a:pt x="463" y="277"/>
                  <a:pt x="463" y="278"/>
                  <a:pt x="463" y="278"/>
                </a:cubicBezTo>
                <a:cubicBezTo>
                  <a:pt x="462" y="277"/>
                  <a:pt x="463" y="277"/>
                  <a:pt x="462" y="277"/>
                </a:cubicBezTo>
                <a:cubicBezTo>
                  <a:pt x="462" y="276"/>
                  <a:pt x="462" y="276"/>
                  <a:pt x="461" y="276"/>
                </a:cubicBezTo>
                <a:lnTo>
                  <a:pt x="460" y="274"/>
                </a:lnTo>
                <a:lnTo>
                  <a:pt x="459" y="274"/>
                </a:lnTo>
                <a:cubicBezTo>
                  <a:pt x="459" y="274"/>
                  <a:pt x="459" y="273"/>
                  <a:pt x="458" y="273"/>
                </a:cubicBezTo>
                <a:cubicBezTo>
                  <a:pt x="458" y="272"/>
                  <a:pt x="458" y="272"/>
                  <a:pt x="458" y="272"/>
                </a:cubicBezTo>
                <a:cubicBezTo>
                  <a:pt x="456" y="271"/>
                  <a:pt x="457" y="271"/>
                  <a:pt x="457" y="271"/>
                </a:cubicBezTo>
                <a:lnTo>
                  <a:pt x="456" y="270"/>
                </a:lnTo>
                <a:cubicBezTo>
                  <a:pt x="455" y="269"/>
                  <a:pt x="455" y="270"/>
                  <a:pt x="455" y="269"/>
                </a:cubicBezTo>
                <a:cubicBezTo>
                  <a:pt x="454" y="268"/>
                  <a:pt x="454" y="268"/>
                  <a:pt x="454" y="268"/>
                </a:cubicBezTo>
                <a:cubicBezTo>
                  <a:pt x="453" y="267"/>
                  <a:pt x="454" y="268"/>
                  <a:pt x="453" y="267"/>
                </a:cubicBezTo>
                <a:lnTo>
                  <a:pt x="452" y="266"/>
                </a:lnTo>
                <a:cubicBezTo>
                  <a:pt x="451" y="265"/>
                  <a:pt x="452" y="266"/>
                  <a:pt x="451" y="265"/>
                </a:cubicBezTo>
                <a:cubicBezTo>
                  <a:pt x="451" y="264"/>
                  <a:pt x="451" y="265"/>
                  <a:pt x="450" y="264"/>
                </a:cubicBezTo>
                <a:cubicBezTo>
                  <a:pt x="450" y="263"/>
                  <a:pt x="450" y="264"/>
                  <a:pt x="449" y="263"/>
                </a:cubicBezTo>
                <a:cubicBezTo>
                  <a:pt x="449" y="262"/>
                  <a:pt x="449" y="263"/>
                  <a:pt x="448" y="262"/>
                </a:cubicBezTo>
                <a:lnTo>
                  <a:pt x="448" y="261"/>
                </a:lnTo>
                <a:lnTo>
                  <a:pt x="447" y="260"/>
                </a:lnTo>
                <a:cubicBezTo>
                  <a:pt x="446" y="260"/>
                  <a:pt x="446" y="260"/>
                  <a:pt x="446" y="259"/>
                </a:cubicBezTo>
                <a:cubicBezTo>
                  <a:pt x="445" y="259"/>
                  <a:pt x="446" y="259"/>
                  <a:pt x="445" y="259"/>
                </a:cubicBezTo>
                <a:cubicBezTo>
                  <a:pt x="445" y="258"/>
                  <a:pt x="445" y="258"/>
                  <a:pt x="444" y="258"/>
                </a:cubicBezTo>
                <a:cubicBezTo>
                  <a:pt x="444" y="257"/>
                  <a:pt x="444" y="258"/>
                  <a:pt x="444" y="257"/>
                </a:cubicBezTo>
                <a:cubicBezTo>
                  <a:pt x="443" y="257"/>
                  <a:pt x="444" y="257"/>
                  <a:pt x="443" y="257"/>
                </a:cubicBezTo>
                <a:lnTo>
                  <a:pt x="442" y="256"/>
                </a:lnTo>
                <a:cubicBezTo>
                  <a:pt x="442" y="255"/>
                  <a:pt x="442" y="256"/>
                  <a:pt x="441" y="255"/>
                </a:cubicBezTo>
                <a:cubicBezTo>
                  <a:pt x="441" y="254"/>
                  <a:pt x="441" y="254"/>
                  <a:pt x="440" y="254"/>
                </a:cubicBezTo>
                <a:cubicBezTo>
                  <a:pt x="440" y="253"/>
                  <a:pt x="440" y="253"/>
                  <a:pt x="439" y="253"/>
                </a:cubicBezTo>
                <a:lnTo>
                  <a:pt x="438" y="252"/>
                </a:lnTo>
                <a:cubicBezTo>
                  <a:pt x="438" y="251"/>
                  <a:pt x="438" y="251"/>
                  <a:pt x="438" y="251"/>
                </a:cubicBezTo>
                <a:cubicBezTo>
                  <a:pt x="438" y="250"/>
                  <a:pt x="437" y="251"/>
                  <a:pt x="437" y="250"/>
                </a:cubicBezTo>
                <a:cubicBezTo>
                  <a:pt x="437" y="249"/>
                  <a:pt x="437" y="250"/>
                  <a:pt x="436" y="249"/>
                </a:cubicBezTo>
                <a:lnTo>
                  <a:pt x="436" y="248"/>
                </a:lnTo>
                <a:cubicBezTo>
                  <a:pt x="435" y="248"/>
                  <a:pt x="435" y="248"/>
                  <a:pt x="435" y="248"/>
                </a:cubicBezTo>
                <a:lnTo>
                  <a:pt x="435" y="247"/>
                </a:lnTo>
                <a:lnTo>
                  <a:pt x="433" y="246"/>
                </a:lnTo>
                <a:cubicBezTo>
                  <a:pt x="433" y="245"/>
                  <a:pt x="433" y="245"/>
                  <a:pt x="432" y="245"/>
                </a:cubicBezTo>
                <a:cubicBezTo>
                  <a:pt x="431" y="244"/>
                  <a:pt x="432" y="245"/>
                  <a:pt x="432" y="244"/>
                </a:cubicBezTo>
                <a:cubicBezTo>
                  <a:pt x="431" y="244"/>
                  <a:pt x="432" y="244"/>
                  <a:pt x="431" y="244"/>
                </a:cubicBezTo>
                <a:cubicBezTo>
                  <a:pt x="430" y="243"/>
                  <a:pt x="431" y="243"/>
                  <a:pt x="430" y="243"/>
                </a:cubicBezTo>
                <a:lnTo>
                  <a:pt x="429" y="242"/>
                </a:lnTo>
                <a:cubicBezTo>
                  <a:pt x="429" y="241"/>
                  <a:pt x="429" y="241"/>
                  <a:pt x="429" y="241"/>
                </a:cubicBezTo>
                <a:cubicBezTo>
                  <a:pt x="428" y="241"/>
                  <a:pt x="429" y="241"/>
                  <a:pt x="428" y="240"/>
                </a:cubicBezTo>
                <a:lnTo>
                  <a:pt x="427" y="239"/>
                </a:lnTo>
                <a:cubicBezTo>
                  <a:pt x="427" y="239"/>
                  <a:pt x="426" y="239"/>
                  <a:pt x="426" y="238"/>
                </a:cubicBezTo>
                <a:lnTo>
                  <a:pt x="425" y="237"/>
                </a:lnTo>
                <a:lnTo>
                  <a:pt x="423" y="235"/>
                </a:lnTo>
                <a:cubicBezTo>
                  <a:pt x="422" y="234"/>
                  <a:pt x="423" y="235"/>
                  <a:pt x="422" y="234"/>
                </a:cubicBezTo>
                <a:cubicBezTo>
                  <a:pt x="422" y="233"/>
                  <a:pt x="422" y="234"/>
                  <a:pt x="421" y="233"/>
                </a:cubicBezTo>
                <a:lnTo>
                  <a:pt x="420" y="232"/>
                </a:lnTo>
                <a:cubicBezTo>
                  <a:pt x="419" y="231"/>
                  <a:pt x="420" y="231"/>
                  <a:pt x="419" y="231"/>
                </a:cubicBezTo>
                <a:cubicBezTo>
                  <a:pt x="418" y="230"/>
                  <a:pt x="419" y="231"/>
                  <a:pt x="418" y="230"/>
                </a:cubicBezTo>
                <a:cubicBezTo>
                  <a:pt x="418" y="229"/>
                  <a:pt x="418" y="230"/>
                  <a:pt x="417" y="229"/>
                </a:cubicBezTo>
                <a:cubicBezTo>
                  <a:pt x="417" y="228"/>
                  <a:pt x="418" y="229"/>
                  <a:pt x="417" y="228"/>
                </a:cubicBezTo>
                <a:lnTo>
                  <a:pt x="416" y="228"/>
                </a:lnTo>
                <a:lnTo>
                  <a:pt x="415" y="227"/>
                </a:lnTo>
                <a:cubicBezTo>
                  <a:pt x="415" y="226"/>
                  <a:pt x="415" y="226"/>
                  <a:pt x="414" y="226"/>
                </a:cubicBezTo>
                <a:cubicBezTo>
                  <a:pt x="414" y="225"/>
                  <a:pt x="414" y="226"/>
                  <a:pt x="414" y="225"/>
                </a:cubicBezTo>
                <a:lnTo>
                  <a:pt x="413" y="224"/>
                </a:lnTo>
                <a:cubicBezTo>
                  <a:pt x="413" y="224"/>
                  <a:pt x="412" y="224"/>
                  <a:pt x="412" y="223"/>
                </a:cubicBezTo>
                <a:lnTo>
                  <a:pt x="411" y="222"/>
                </a:lnTo>
                <a:cubicBezTo>
                  <a:pt x="410" y="221"/>
                  <a:pt x="410" y="221"/>
                  <a:pt x="410" y="221"/>
                </a:cubicBezTo>
                <a:lnTo>
                  <a:pt x="408" y="219"/>
                </a:lnTo>
                <a:cubicBezTo>
                  <a:pt x="407" y="218"/>
                  <a:pt x="407" y="218"/>
                  <a:pt x="407" y="218"/>
                </a:cubicBezTo>
                <a:lnTo>
                  <a:pt x="406" y="217"/>
                </a:lnTo>
                <a:cubicBezTo>
                  <a:pt x="406" y="217"/>
                  <a:pt x="406" y="216"/>
                  <a:pt x="405" y="216"/>
                </a:cubicBezTo>
                <a:cubicBezTo>
                  <a:pt x="405" y="215"/>
                  <a:pt x="405" y="216"/>
                  <a:pt x="405" y="215"/>
                </a:cubicBezTo>
                <a:cubicBezTo>
                  <a:pt x="404" y="215"/>
                  <a:pt x="404" y="215"/>
                  <a:pt x="404" y="214"/>
                </a:cubicBezTo>
                <a:cubicBezTo>
                  <a:pt x="403" y="214"/>
                  <a:pt x="404" y="214"/>
                  <a:pt x="403" y="214"/>
                </a:cubicBezTo>
                <a:lnTo>
                  <a:pt x="402" y="213"/>
                </a:lnTo>
                <a:cubicBezTo>
                  <a:pt x="402" y="212"/>
                  <a:pt x="402" y="213"/>
                  <a:pt x="402" y="212"/>
                </a:cubicBezTo>
                <a:cubicBezTo>
                  <a:pt x="401" y="212"/>
                  <a:pt x="402" y="212"/>
                  <a:pt x="401" y="212"/>
                </a:cubicBezTo>
                <a:cubicBezTo>
                  <a:pt x="401" y="211"/>
                  <a:pt x="401" y="211"/>
                  <a:pt x="401" y="210"/>
                </a:cubicBezTo>
                <a:moveTo>
                  <a:pt x="38" y="345"/>
                </a:moveTo>
                <a:cubicBezTo>
                  <a:pt x="38" y="344"/>
                  <a:pt x="38" y="344"/>
                  <a:pt x="38" y="343"/>
                </a:cubicBezTo>
                <a:lnTo>
                  <a:pt x="38" y="78"/>
                </a:lnTo>
                <a:cubicBezTo>
                  <a:pt x="38" y="77"/>
                  <a:pt x="38" y="77"/>
                  <a:pt x="38" y="77"/>
                </a:cubicBezTo>
                <a:lnTo>
                  <a:pt x="39" y="78"/>
                </a:lnTo>
                <a:lnTo>
                  <a:pt x="40" y="79"/>
                </a:lnTo>
                <a:cubicBezTo>
                  <a:pt x="40" y="79"/>
                  <a:pt x="40" y="78"/>
                  <a:pt x="40" y="79"/>
                </a:cubicBezTo>
                <a:lnTo>
                  <a:pt x="42" y="81"/>
                </a:lnTo>
                <a:lnTo>
                  <a:pt x="43" y="82"/>
                </a:lnTo>
                <a:lnTo>
                  <a:pt x="44" y="83"/>
                </a:lnTo>
                <a:lnTo>
                  <a:pt x="47" y="86"/>
                </a:lnTo>
                <a:cubicBezTo>
                  <a:pt x="47" y="87"/>
                  <a:pt x="48" y="87"/>
                  <a:pt x="48" y="87"/>
                </a:cubicBezTo>
                <a:cubicBezTo>
                  <a:pt x="48" y="88"/>
                  <a:pt x="48" y="88"/>
                  <a:pt x="48" y="88"/>
                </a:cubicBezTo>
                <a:lnTo>
                  <a:pt x="52" y="92"/>
                </a:lnTo>
                <a:lnTo>
                  <a:pt x="53" y="93"/>
                </a:lnTo>
                <a:lnTo>
                  <a:pt x="54" y="94"/>
                </a:lnTo>
                <a:lnTo>
                  <a:pt x="56" y="96"/>
                </a:lnTo>
                <a:cubicBezTo>
                  <a:pt x="57" y="97"/>
                  <a:pt x="57" y="97"/>
                  <a:pt x="57" y="97"/>
                </a:cubicBezTo>
                <a:lnTo>
                  <a:pt x="61" y="100"/>
                </a:lnTo>
                <a:lnTo>
                  <a:pt x="61" y="101"/>
                </a:lnTo>
                <a:lnTo>
                  <a:pt x="62" y="102"/>
                </a:lnTo>
                <a:lnTo>
                  <a:pt x="63" y="102"/>
                </a:lnTo>
                <a:lnTo>
                  <a:pt x="66" y="106"/>
                </a:lnTo>
                <a:cubicBezTo>
                  <a:pt x="67" y="106"/>
                  <a:pt x="67" y="106"/>
                  <a:pt x="67" y="107"/>
                </a:cubicBezTo>
                <a:cubicBezTo>
                  <a:pt x="68" y="107"/>
                  <a:pt x="68" y="107"/>
                  <a:pt x="68" y="108"/>
                </a:cubicBezTo>
                <a:cubicBezTo>
                  <a:pt x="69" y="108"/>
                  <a:pt x="69" y="109"/>
                  <a:pt x="69" y="109"/>
                </a:cubicBezTo>
                <a:lnTo>
                  <a:pt x="70" y="109"/>
                </a:lnTo>
                <a:cubicBezTo>
                  <a:pt x="70" y="110"/>
                  <a:pt x="70" y="109"/>
                  <a:pt x="70" y="110"/>
                </a:cubicBezTo>
                <a:cubicBezTo>
                  <a:pt x="70" y="110"/>
                  <a:pt x="71" y="110"/>
                  <a:pt x="71" y="111"/>
                </a:cubicBezTo>
                <a:lnTo>
                  <a:pt x="73" y="113"/>
                </a:lnTo>
                <a:lnTo>
                  <a:pt x="73" y="114"/>
                </a:lnTo>
                <a:cubicBezTo>
                  <a:pt x="74" y="114"/>
                  <a:pt x="74" y="114"/>
                  <a:pt x="74" y="114"/>
                </a:cubicBezTo>
                <a:lnTo>
                  <a:pt x="74" y="115"/>
                </a:lnTo>
                <a:cubicBezTo>
                  <a:pt x="75" y="115"/>
                  <a:pt x="75" y="115"/>
                  <a:pt x="75" y="116"/>
                </a:cubicBezTo>
                <a:lnTo>
                  <a:pt x="79" y="119"/>
                </a:lnTo>
                <a:cubicBezTo>
                  <a:pt x="79" y="120"/>
                  <a:pt x="79" y="119"/>
                  <a:pt x="79" y="120"/>
                </a:cubicBezTo>
                <a:cubicBezTo>
                  <a:pt x="80" y="120"/>
                  <a:pt x="80" y="121"/>
                  <a:pt x="80" y="121"/>
                </a:cubicBezTo>
                <a:lnTo>
                  <a:pt x="84" y="125"/>
                </a:lnTo>
                <a:cubicBezTo>
                  <a:pt x="84" y="125"/>
                  <a:pt x="85" y="126"/>
                  <a:pt x="86" y="127"/>
                </a:cubicBezTo>
                <a:cubicBezTo>
                  <a:pt x="86" y="128"/>
                  <a:pt x="86" y="127"/>
                  <a:pt x="86" y="128"/>
                </a:cubicBezTo>
                <a:cubicBezTo>
                  <a:pt x="87" y="128"/>
                  <a:pt x="87" y="128"/>
                  <a:pt x="88" y="129"/>
                </a:cubicBezTo>
                <a:lnTo>
                  <a:pt x="89" y="130"/>
                </a:lnTo>
                <a:lnTo>
                  <a:pt x="92" y="134"/>
                </a:lnTo>
                <a:cubicBezTo>
                  <a:pt x="93" y="134"/>
                  <a:pt x="93" y="135"/>
                  <a:pt x="93" y="135"/>
                </a:cubicBezTo>
                <a:lnTo>
                  <a:pt x="95" y="137"/>
                </a:lnTo>
                <a:cubicBezTo>
                  <a:pt x="96" y="138"/>
                  <a:pt x="96" y="137"/>
                  <a:pt x="96" y="138"/>
                </a:cubicBezTo>
                <a:lnTo>
                  <a:pt x="99" y="141"/>
                </a:lnTo>
                <a:cubicBezTo>
                  <a:pt x="99" y="141"/>
                  <a:pt x="100" y="142"/>
                  <a:pt x="101" y="143"/>
                </a:cubicBezTo>
                <a:lnTo>
                  <a:pt x="102" y="144"/>
                </a:lnTo>
                <a:lnTo>
                  <a:pt x="108" y="151"/>
                </a:lnTo>
                <a:cubicBezTo>
                  <a:pt x="109" y="152"/>
                  <a:pt x="109" y="152"/>
                  <a:pt x="109" y="152"/>
                </a:cubicBezTo>
                <a:cubicBezTo>
                  <a:pt x="110" y="153"/>
                  <a:pt x="110" y="153"/>
                  <a:pt x="110" y="153"/>
                </a:cubicBezTo>
                <a:lnTo>
                  <a:pt x="113" y="156"/>
                </a:lnTo>
                <a:lnTo>
                  <a:pt x="114" y="157"/>
                </a:lnTo>
                <a:lnTo>
                  <a:pt x="115" y="158"/>
                </a:lnTo>
                <a:lnTo>
                  <a:pt x="117" y="161"/>
                </a:lnTo>
                <a:cubicBezTo>
                  <a:pt x="118" y="161"/>
                  <a:pt x="118" y="161"/>
                  <a:pt x="118" y="161"/>
                </a:cubicBezTo>
                <a:lnTo>
                  <a:pt x="118" y="162"/>
                </a:lnTo>
                <a:cubicBezTo>
                  <a:pt x="119" y="162"/>
                  <a:pt x="118" y="162"/>
                  <a:pt x="119" y="162"/>
                </a:cubicBezTo>
                <a:lnTo>
                  <a:pt x="119" y="163"/>
                </a:lnTo>
                <a:cubicBezTo>
                  <a:pt x="120" y="163"/>
                  <a:pt x="119" y="163"/>
                  <a:pt x="120" y="163"/>
                </a:cubicBezTo>
                <a:lnTo>
                  <a:pt x="121" y="164"/>
                </a:lnTo>
                <a:lnTo>
                  <a:pt x="121" y="165"/>
                </a:lnTo>
                <a:lnTo>
                  <a:pt x="122" y="166"/>
                </a:lnTo>
                <a:lnTo>
                  <a:pt x="125" y="169"/>
                </a:lnTo>
                <a:lnTo>
                  <a:pt x="126" y="169"/>
                </a:lnTo>
                <a:cubicBezTo>
                  <a:pt x="126" y="170"/>
                  <a:pt x="126" y="169"/>
                  <a:pt x="126" y="170"/>
                </a:cubicBezTo>
                <a:lnTo>
                  <a:pt x="127" y="170"/>
                </a:lnTo>
                <a:cubicBezTo>
                  <a:pt x="127" y="171"/>
                  <a:pt x="127" y="170"/>
                  <a:pt x="127" y="171"/>
                </a:cubicBezTo>
                <a:cubicBezTo>
                  <a:pt x="127" y="172"/>
                  <a:pt x="128" y="172"/>
                  <a:pt x="128" y="172"/>
                </a:cubicBezTo>
                <a:lnTo>
                  <a:pt x="132" y="177"/>
                </a:lnTo>
                <a:cubicBezTo>
                  <a:pt x="133" y="177"/>
                  <a:pt x="132" y="177"/>
                  <a:pt x="133" y="177"/>
                </a:cubicBezTo>
                <a:lnTo>
                  <a:pt x="135" y="179"/>
                </a:lnTo>
                <a:cubicBezTo>
                  <a:pt x="135" y="180"/>
                  <a:pt x="135" y="180"/>
                  <a:pt x="135" y="180"/>
                </a:cubicBezTo>
                <a:lnTo>
                  <a:pt x="136" y="181"/>
                </a:lnTo>
                <a:cubicBezTo>
                  <a:pt x="137" y="181"/>
                  <a:pt x="137" y="182"/>
                  <a:pt x="138" y="182"/>
                </a:cubicBezTo>
                <a:cubicBezTo>
                  <a:pt x="138" y="183"/>
                  <a:pt x="138" y="183"/>
                  <a:pt x="138" y="183"/>
                </a:cubicBezTo>
                <a:cubicBezTo>
                  <a:pt x="139" y="184"/>
                  <a:pt x="140" y="184"/>
                  <a:pt x="140" y="185"/>
                </a:cubicBezTo>
                <a:cubicBezTo>
                  <a:pt x="141" y="186"/>
                  <a:pt x="141" y="186"/>
                  <a:pt x="141" y="186"/>
                </a:cubicBezTo>
                <a:lnTo>
                  <a:pt x="142" y="187"/>
                </a:lnTo>
                <a:lnTo>
                  <a:pt x="143" y="188"/>
                </a:lnTo>
                <a:lnTo>
                  <a:pt x="145" y="190"/>
                </a:lnTo>
                <a:cubicBezTo>
                  <a:pt x="146" y="191"/>
                  <a:pt x="146" y="191"/>
                  <a:pt x="146" y="191"/>
                </a:cubicBezTo>
                <a:cubicBezTo>
                  <a:pt x="147" y="192"/>
                  <a:pt x="147" y="192"/>
                  <a:pt x="147" y="193"/>
                </a:cubicBezTo>
                <a:lnTo>
                  <a:pt x="153" y="199"/>
                </a:lnTo>
                <a:lnTo>
                  <a:pt x="154" y="200"/>
                </a:lnTo>
                <a:cubicBezTo>
                  <a:pt x="154" y="200"/>
                  <a:pt x="154" y="201"/>
                  <a:pt x="155" y="201"/>
                </a:cubicBezTo>
                <a:lnTo>
                  <a:pt x="157" y="203"/>
                </a:lnTo>
                <a:lnTo>
                  <a:pt x="158" y="204"/>
                </a:lnTo>
                <a:cubicBezTo>
                  <a:pt x="159" y="205"/>
                  <a:pt x="159" y="205"/>
                  <a:pt x="159" y="206"/>
                </a:cubicBezTo>
                <a:cubicBezTo>
                  <a:pt x="160" y="206"/>
                  <a:pt x="159" y="205"/>
                  <a:pt x="160" y="206"/>
                </a:cubicBezTo>
                <a:lnTo>
                  <a:pt x="161" y="208"/>
                </a:lnTo>
                <a:cubicBezTo>
                  <a:pt x="162" y="208"/>
                  <a:pt x="163" y="209"/>
                  <a:pt x="163" y="210"/>
                </a:cubicBezTo>
                <a:lnTo>
                  <a:pt x="164" y="210"/>
                </a:lnTo>
                <a:cubicBezTo>
                  <a:pt x="163" y="212"/>
                  <a:pt x="163" y="211"/>
                  <a:pt x="162" y="212"/>
                </a:cubicBezTo>
                <a:cubicBezTo>
                  <a:pt x="162" y="213"/>
                  <a:pt x="161" y="213"/>
                  <a:pt x="161" y="214"/>
                </a:cubicBezTo>
                <a:cubicBezTo>
                  <a:pt x="160" y="214"/>
                  <a:pt x="160" y="214"/>
                  <a:pt x="160" y="215"/>
                </a:cubicBezTo>
                <a:lnTo>
                  <a:pt x="158" y="217"/>
                </a:lnTo>
                <a:cubicBezTo>
                  <a:pt x="157" y="218"/>
                  <a:pt x="157" y="218"/>
                  <a:pt x="157" y="218"/>
                </a:cubicBezTo>
                <a:cubicBezTo>
                  <a:pt x="156" y="219"/>
                  <a:pt x="156" y="219"/>
                  <a:pt x="156" y="219"/>
                </a:cubicBezTo>
                <a:cubicBezTo>
                  <a:pt x="155" y="220"/>
                  <a:pt x="156" y="219"/>
                  <a:pt x="155" y="220"/>
                </a:cubicBezTo>
                <a:cubicBezTo>
                  <a:pt x="155" y="220"/>
                  <a:pt x="155" y="221"/>
                  <a:pt x="154" y="221"/>
                </a:cubicBezTo>
                <a:lnTo>
                  <a:pt x="153" y="222"/>
                </a:lnTo>
                <a:cubicBezTo>
                  <a:pt x="153" y="223"/>
                  <a:pt x="153" y="222"/>
                  <a:pt x="153" y="223"/>
                </a:cubicBezTo>
                <a:cubicBezTo>
                  <a:pt x="152" y="223"/>
                  <a:pt x="153" y="223"/>
                  <a:pt x="152" y="223"/>
                </a:cubicBezTo>
                <a:cubicBezTo>
                  <a:pt x="152" y="224"/>
                  <a:pt x="152" y="223"/>
                  <a:pt x="152" y="224"/>
                </a:cubicBezTo>
                <a:cubicBezTo>
                  <a:pt x="151" y="224"/>
                  <a:pt x="152" y="224"/>
                  <a:pt x="151" y="224"/>
                </a:cubicBezTo>
                <a:cubicBezTo>
                  <a:pt x="151" y="225"/>
                  <a:pt x="151" y="225"/>
                  <a:pt x="150" y="225"/>
                </a:cubicBezTo>
                <a:lnTo>
                  <a:pt x="147" y="228"/>
                </a:lnTo>
                <a:cubicBezTo>
                  <a:pt x="147" y="229"/>
                  <a:pt x="147" y="229"/>
                  <a:pt x="146" y="229"/>
                </a:cubicBezTo>
                <a:cubicBezTo>
                  <a:pt x="146" y="230"/>
                  <a:pt x="146" y="229"/>
                  <a:pt x="146" y="230"/>
                </a:cubicBezTo>
                <a:cubicBezTo>
                  <a:pt x="145" y="230"/>
                  <a:pt x="146" y="230"/>
                  <a:pt x="145" y="230"/>
                </a:cubicBezTo>
                <a:lnTo>
                  <a:pt x="144" y="231"/>
                </a:lnTo>
                <a:cubicBezTo>
                  <a:pt x="144" y="232"/>
                  <a:pt x="144" y="232"/>
                  <a:pt x="143" y="233"/>
                </a:cubicBezTo>
                <a:lnTo>
                  <a:pt x="142" y="234"/>
                </a:lnTo>
                <a:lnTo>
                  <a:pt x="141" y="235"/>
                </a:lnTo>
                <a:lnTo>
                  <a:pt x="140" y="236"/>
                </a:lnTo>
                <a:cubicBezTo>
                  <a:pt x="140" y="237"/>
                  <a:pt x="140" y="236"/>
                  <a:pt x="139" y="237"/>
                </a:cubicBezTo>
                <a:lnTo>
                  <a:pt x="139" y="238"/>
                </a:lnTo>
                <a:cubicBezTo>
                  <a:pt x="138" y="238"/>
                  <a:pt x="138" y="238"/>
                  <a:pt x="138" y="239"/>
                </a:cubicBezTo>
                <a:cubicBezTo>
                  <a:pt x="137" y="239"/>
                  <a:pt x="137" y="240"/>
                  <a:pt x="136" y="240"/>
                </a:cubicBezTo>
                <a:lnTo>
                  <a:pt x="136" y="241"/>
                </a:lnTo>
                <a:cubicBezTo>
                  <a:pt x="135" y="241"/>
                  <a:pt x="135" y="241"/>
                  <a:pt x="135" y="242"/>
                </a:cubicBezTo>
                <a:cubicBezTo>
                  <a:pt x="134" y="242"/>
                  <a:pt x="134" y="242"/>
                  <a:pt x="134" y="243"/>
                </a:cubicBezTo>
                <a:cubicBezTo>
                  <a:pt x="133" y="244"/>
                  <a:pt x="133" y="243"/>
                  <a:pt x="133" y="244"/>
                </a:cubicBezTo>
                <a:lnTo>
                  <a:pt x="132" y="245"/>
                </a:lnTo>
                <a:cubicBezTo>
                  <a:pt x="131" y="245"/>
                  <a:pt x="131" y="245"/>
                  <a:pt x="131" y="246"/>
                </a:cubicBezTo>
                <a:lnTo>
                  <a:pt x="130" y="247"/>
                </a:lnTo>
                <a:lnTo>
                  <a:pt x="129" y="248"/>
                </a:lnTo>
                <a:cubicBezTo>
                  <a:pt x="128" y="249"/>
                  <a:pt x="128" y="249"/>
                  <a:pt x="128" y="249"/>
                </a:cubicBezTo>
                <a:lnTo>
                  <a:pt x="127" y="250"/>
                </a:lnTo>
                <a:cubicBezTo>
                  <a:pt x="126" y="251"/>
                  <a:pt x="127" y="250"/>
                  <a:pt x="126" y="251"/>
                </a:cubicBezTo>
                <a:cubicBezTo>
                  <a:pt x="125" y="252"/>
                  <a:pt x="126" y="252"/>
                  <a:pt x="125" y="252"/>
                </a:cubicBezTo>
                <a:cubicBezTo>
                  <a:pt x="124" y="253"/>
                  <a:pt x="124" y="253"/>
                  <a:pt x="124" y="253"/>
                </a:cubicBezTo>
                <a:cubicBezTo>
                  <a:pt x="123" y="255"/>
                  <a:pt x="123" y="254"/>
                  <a:pt x="123" y="255"/>
                </a:cubicBezTo>
                <a:cubicBezTo>
                  <a:pt x="122" y="255"/>
                  <a:pt x="123" y="255"/>
                  <a:pt x="122" y="255"/>
                </a:cubicBezTo>
                <a:lnTo>
                  <a:pt x="121" y="256"/>
                </a:lnTo>
                <a:cubicBezTo>
                  <a:pt x="121" y="257"/>
                  <a:pt x="121" y="257"/>
                  <a:pt x="120" y="257"/>
                </a:cubicBezTo>
                <a:lnTo>
                  <a:pt x="120" y="258"/>
                </a:lnTo>
                <a:cubicBezTo>
                  <a:pt x="119" y="258"/>
                  <a:pt x="120" y="258"/>
                  <a:pt x="119" y="259"/>
                </a:cubicBezTo>
                <a:lnTo>
                  <a:pt x="118" y="259"/>
                </a:lnTo>
                <a:lnTo>
                  <a:pt x="117" y="260"/>
                </a:lnTo>
                <a:cubicBezTo>
                  <a:pt x="117" y="261"/>
                  <a:pt x="117" y="261"/>
                  <a:pt x="117" y="261"/>
                </a:cubicBezTo>
                <a:cubicBezTo>
                  <a:pt x="116" y="262"/>
                  <a:pt x="116" y="262"/>
                  <a:pt x="116" y="262"/>
                </a:cubicBezTo>
                <a:cubicBezTo>
                  <a:pt x="115" y="263"/>
                  <a:pt x="115" y="263"/>
                  <a:pt x="115" y="263"/>
                </a:cubicBezTo>
                <a:lnTo>
                  <a:pt x="114" y="264"/>
                </a:lnTo>
                <a:cubicBezTo>
                  <a:pt x="113" y="265"/>
                  <a:pt x="114" y="264"/>
                  <a:pt x="113" y="265"/>
                </a:cubicBezTo>
                <a:lnTo>
                  <a:pt x="112" y="266"/>
                </a:lnTo>
                <a:cubicBezTo>
                  <a:pt x="111" y="266"/>
                  <a:pt x="112" y="266"/>
                  <a:pt x="111" y="267"/>
                </a:cubicBezTo>
                <a:cubicBezTo>
                  <a:pt x="111" y="267"/>
                  <a:pt x="111" y="268"/>
                  <a:pt x="110" y="268"/>
                </a:cubicBezTo>
                <a:lnTo>
                  <a:pt x="110" y="269"/>
                </a:lnTo>
                <a:cubicBezTo>
                  <a:pt x="109" y="269"/>
                  <a:pt x="110" y="269"/>
                  <a:pt x="109" y="269"/>
                </a:cubicBezTo>
                <a:lnTo>
                  <a:pt x="109" y="270"/>
                </a:lnTo>
                <a:cubicBezTo>
                  <a:pt x="108" y="270"/>
                  <a:pt x="109" y="270"/>
                  <a:pt x="108" y="270"/>
                </a:cubicBezTo>
                <a:cubicBezTo>
                  <a:pt x="108" y="271"/>
                  <a:pt x="108" y="271"/>
                  <a:pt x="107" y="271"/>
                </a:cubicBezTo>
                <a:cubicBezTo>
                  <a:pt x="107" y="272"/>
                  <a:pt x="107" y="272"/>
                  <a:pt x="106" y="272"/>
                </a:cubicBezTo>
                <a:cubicBezTo>
                  <a:pt x="105" y="273"/>
                  <a:pt x="106" y="273"/>
                  <a:pt x="105" y="273"/>
                </a:cubicBezTo>
                <a:lnTo>
                  <a:pt x="104" y="274"/>
                </a:lnTo>
                <a:cubicBezTo>
                  <a:pt x="104" y="275"/>
                  <a:pt x="104" y="274"/>
                  <a:pt x="103" y="275"/>
                </a:cubicBezTo>
                <a:cubicBezTo>
                  <a:pt x="103" y="276"/>
                  <a:pt x="103" y="276"/>
                  <a:pt x="103" y="276"/>
                </a:cubicBezTo>
                <a:cubicBezTo>
                  <a:pt x="102" y="276"/>
                  <a:pt x="103" y="276"/>
                  <a:pt x="102" y="276"/>
                </a:cubicBezTo>
                <a:cubicBezTo>
                  <a:pt x="102" y="277"/>
                  <a:pt x="102" y="276"/>
                  <a:pt x="102" y="277"/>
                </a:cubicBezTo>
                <a:cubicBezTo>
                  <a:pt x="101" y="278"/>
                  <a:pt x="101" y="277"/>
                  <a:pt x="101" y="278"/>
                </a:cubicBezTo>
                <a:lnTo>
                  <a:pt x="100" y="279"/>
                </a:lnTo>
                <a:cubicBezTo>
                  <a:pt x="99" y="279"/>
                  <a:pt x="100" y="279"/>
                  <a:pt x="99" y="280"/>
                </a:cubicBezTo>
                <a:lnTo>
                  <a:pt x="98" y="281"/>
                </a:lnTo>
                <a:lnTo>
                  <a:pt x="97" y="282"/>
                </a:lnTo>
                <a:lnTo>
                  <a:pt x="96" y="283"/>
                </a:lnTo>
                <a:lnTo>
                  <a:pt x="95" y="284"/>
                </a:lnTo>
                <a:lnTo>
                  <a:pt x="94" y="285"/>
                </a:lnTo>
                <a:lnTo>
                  <a:pt x="94" y="286"/>
                </a:lnTo>
                <a:cubicBezTo>
                  <a:pt x="93" y="286"/>
                  <a:pt x="93" y="286"/>
                  <a:pt x="93" y="287"/>
                </a:cubicBezTo>
                <a:cubicBezTo>
                  <a:pt x="92" y="287"/>
                  <a:pt x="92" y="287"/>
                  <a:pt x="92" y="288"/>
                </a:cubicBezTo>
                <a:cubicBezTo>
                  <a:pt x="91" y="288"/>
                  <a:pt x="91" y="288"/>
                  <a:pt x="91" y="288"/>
                </a:cubicBezTo>
                <a:cubicBezTo>
                  <a:pt x="91" y="289"/>
                  <a:pt x="91" y="289"/>
                  <a:pt x="90" y="290"/>
                </a:cubicBezTo>
                <a:cubicBezTo>
                  <a:pt x="89" y="290"/>
                  <a:pt x="90" y="290"/>
                  <a:pt x="90" y="290"/>
                </a:cubicBezTo>
                <a:lnTo>
                  <a:pt x="89" y="290"/>
                </a:lnTo>
                <a:cubicBezTo>
                  <a:pt x="89" y="291"/>
                  <a:pt x="89" y="290"/>
                  <a:pt x="89" y="291"/>
                </a:cubicBezTo>
                <a:cubicBezTo>
                  <a:pt x="88" y="292"/>
                  <a:pt x="89" y="291"/>
                  <a:pt x="88" y="292"/>
                </a:cubicBezTo>
                <a:lnTo>
                  <a:pt x="86" y="294"/>
                </a:lnTo>
                <a:cubicBezTo>
                  <a:pt x="85" y="295"/>
                  <a:pt x="86" y="295"/>
                  <a:pt x="85" y="295"/>
                </a:cubicBezTo>
                <a:cubicBezTo>
                  <a:pt x="84" y="296"/>
                  <a:pt x="85" y="295"/>
                  <a:pt x="84" y="296"/>
                </a:cubicBezTo>
                <a:lnTo>
                  <a:pt x="83" y="297"/>
                </a:lnTo>
                <a:cubicBezTo>
                  <a:pt x="83" y="298"/>
                  <a:pt x="83" y="298"/>
                  <a:pt x="82" y="298"/>
                </a:cubicBezTo>
                <a:cubicBezTo>
                  <a:pt x="81" y="299"/>
                  <a:pt x="81" y="299"/>
                  <a:pt x="81" y="299"/>
                </a:cubicBezTo>
                <a:cubicBezTo>
                  <a:pt x="80" y="300"/>
                  <a:pt x="80" y="300"/>
                  <a:pt x="80" y="301"/>
                </a:cubicBezTo>
                <a:cubicBezTo>
                  <a:pt x="79" y="301"/>
                  <a:pt x="79" y="301"/>
                  <a:pt x="79" y="302"/>
                </a:cubicBezTo>
                <a:lnTo>
                  <a:pt x="78" y="303"/>
                </a:lnTo>
                <a:cubicBezTo>
                  <a:pt x="77" y="304"/>
                  <a:pt x="77" y="303"/>
                  <a:pt x="77" y="304"/>
                </a:cubicBezTo>
                <a:cubicBezTo>
                  <a:pt x="76" y="304"/>
                  <a:pt x="77" y="304"/>
                  <a:pt x="76" y="304"/>
                </a:cubicBezTo>
                <a:cubicBezTo>
                  <a:pt x="76" y="305"/>
                  <a:pt x="76" y="305"/>
                  <a:pt x="76" y="305"/>
                </a:cubicBezTo>
                <a:cubicBezTo>
                  <a:pt x="75" y="306"/>
                  <a:pt x="76" y="305"/>
                  <a:pt x="75" y="306"/>
                </a:cubicBezTo>
                <a:cubicBezTo>
                  <a:pt x="74" y="306"/>
                  <a:pt x="74" y="307"/>
                  <a:pt x="74" y="307"/>
                </a:cubicBezTo>
                <a:cubicBezTo>
                  <a:pt x="73" y="307"/>
                  <a:pt x="73" y="308"/>
                  <a:pt x="73" y="308"/>
                </a:cubicBezTo>
                <a:lnTo>
                  <a:pt x="72" y="309"/>
                </a:lnTo>
                <a:cubicBezTo>
                  <a:pt x="72" y="309"/>
                  <a:pt x="71" y="309"/>
                  <a:pt x="71" y="310"/>
                </a:cubicBezTo>
                <a:cubicBezTo>
                  <a:pt x="71" y="311"/>
                  <a:pt x="71" y="310"/>
                  <a:pt x="70" y="311"/>
                </a:cubicBezTo>
                <a:lnTo>
                  <a:pt x="69" y="312"/>
                </a:lnTo>
                <a:lnTo>
                  <a:pt x="69" y="313"/>
                </a:lnTo>
                <a:cubicBezTo>
                  <a:pt x="68" y="313"/>
                  <a:pt x="68" y="313"/>
                  <a:pt x="68" y="314"/>
                </a:cubicBezTo>
                <a:cubicBezTo>
                  <a:pt x="67" y="314"/>
                  <a:pt x="68" y="314"/>
                  <a:pt x="67" y="314"/>
                </a:cubicBezTo>
                <a:cubicBezTo>
                  <a:pt x="67" y="315"/>
                  <a:pt x="67" y="315"/>
                  <a:pt x="66" y="315"/>
                </a:cubicBezTo>
                <a:cubicBezTo>
                  <a:pt x="66" y="316"/>
                  <a:pt x="66" y="316"/>
                  <a:pt x="65" y="316"/>
                </a:cubicBezTo>
                <a:cubicBezTo>
                  <a:pt x="65" y="317"/>
                  <a:pt x="65" y="316"/>
                  <a:pt x="65" y="317"/>
                </a:cubicBezTo>
                <a:cubicBezTo>
                  <a:pt x="64" y="317"/>
                  <a:pt x="65" y="317"/>
                  <a:pt x="64" y="317"/>
                </a:cubicBezTo>
                <a:cubicBezTo>
                  <a:pt x="64" y="318"/>
                  <a:pt x="64" y="317"/>
                  <a:pt x="64" y="318"/>
                </a:cubicBezTo>
                <a:cubicBezTo>
                  <a:pt x="63" y="318"/>
                  <a:pt x="64" y="318"/>
                  <a:pt x="63" y="318"/>
                </a:cubicBezTo>
                <a:cubicBezTo>
                  <a:pt x="63" y="319"/>
                  <a:pt x="63" y="319"/>
                  <a:pt x="62" y="319"/>
                </a:cubicBezTo>
                <a:cubicBezTo>
                  <a:pt x="62" y="320"/>
                  <a:pt x="62" y="320"/>
                  <a:pt x="61" y="320"/>
                </a:cubicBezTo>
                <a:lnTo>
                  <a:pt x="59" y="322"/>
                </a:lnTo>
                <a:cubicBezTo>
                  <a:pt x="59" y="322"/>
                  <a:pt x="58" y="322"/>
                  <a:pt x="58" y="323"/>
                </a:cubicBezTo>
                <a:lnTo>
                  <a:pt x="57" y="324"/>
                </a:lnTo>
                <a:cubicBezTo>
                  <a:pt x="56" y="325"/>
                  <a:pt x="56" y="324"/>
                  <a:pt x="56" y="325"/>
                </a:cubicBezTo>
                <a:cubicBezTo>
                  <a:pt x="56" y="326"/>
                  <a:pt x="56" y="325"/>
                  <a:pt x="55" y="326"/>
                </a:cubicBezTo>
                <a:lnTo>
                  <a:pt x="54" y="327"/>
                </a:lnTo>
                <a:cubicBezTo>
                  <a:pt x="54" y="328"/>
                  <a:pt x="53" y="328"/>
                  <a:pt x="53" y="328"/>
                </a:cubicBezTo>
                <a:cubicBezTo>
                  <a:pt x="52" y="329"/>
                  <a:pt x="53" y="329"/>
                  <a:pt x="52" y="329"/>
                </a:cubicBezTo>
                <a:cubicBezTo>
                  <a:pt x="51" y="330"/>
                  <a:pt x="52" y="330"/>
                  <a:pt x="51" y="330"/>
                </a:cubicBezTo>
                <a:lnTo>
                  <a:pt x="50" y="331"/>
                </a:lnTo>
                <a:cubicBezTo>
                  <a:pt x="50" y="332"/>
                  <a:pt x="50" y="331"/>
                  <a:pt x="50" y="332"/>
                </a:cubicBezTo>
                <a:cubicBezTo>
                  <a:pt x="49" y="332"/>
                  <a:pt x="49" y="332"/>
                  <a:pt x="49" y="333"/>
                </a:cubicBezTo>
                <a:cubicBezTo>
                  <a:pt x="48" y="333"/>
                  <a:pt x="48" y="333"/>
                  <a:pt x="48" y="334"/>
                </a:cubicBezTo>
                <a:cubicBezTo>
                  <a:pt x="47" y="335"/>
                  <a:pt x="48" y="334"/>
                  <a:pt x="47" y="335"/>
                </a:cubicBezTo>
                <a:lnTo>
                  <a:pt x="46" y="336"/>
                </a:lnTo>
                <a:cubicBezTo>
                  <a:pt x="46" y="336"/>
                  <a:pt x="45" y="336"/>
                  <a:pt x="45" y="337"/>
                </a:cubicBezTo>
                <a:cubicBezTo>
                  <a:pt x="44" y="338"/>
                  <a:pt x="44" y="338"/>
                  <a:pt x="44" y="338"/>
                </a:cubicBezTo>
                <a:cubicBezTo>
                  <a:pt x="43" y="339"/>
                  <a:pt x="43" y="339"/>
                  <a:pt x="43" y="339"/>
                </a:cubicBezTo>
                <a:cubicBezTo>
                  <a:pt x="42" y="340"/>
                  <a:pt x="43" y="339"/>
                  <a:pt x="42" y="340"/>
                </a:cubicBezTo>
                <a:lnTo>
                  <a:pt x="41" y="341"/>
                </a:lnTo>
                <a:lnTo>
                  <a:pt x="40" y="342"/>
                </a:lnTo>
                <a:lnTo>
                  <a:pt x="39" y="343"/>
                </a:lnTo>
                <a:cubicBezTo>
                  <a:pt x="39" y="344"/>
                  <a:pt x="39" y="344"/>
                  <a:pt x="38" y="344"/>
                </a:cubicBezTo>
                <a:cubicBezTo>
                  <a:pt x="38" y="345"/>
                  <a:pt x="38" y="344"/>
                  <a:pt x="38" y="345"/>
                </a:cubicBezTo>
                <a:moveTo>
                  <a:pt x="58" y="41"/>
                </a:moveTo>
                <a:lnTo>
                  <a:pt x="59" y="41"/>
                </a:lnTo>
                <a:lnTo>
                  <a:pt x="504" y="41"/>
                </a:lnTo>
                <a:cubicBezTo>
                  <a:pt x="505" y="41"/>
                  <a:pt x="505" y="41"/>
                  <a:pt x="505" y="41"/>
                </a:cubicBezTo>
                <a:cubicBezTo>
                  <a:pt x="504" y="42"/>
                  <a:pt x="505" y="42"/>
                  <a:pt x="504" y="42"/>
                </a:cubicBezTo>
                <a:lnTo>
                  <a:pt x="502" y="45"/>
                </a:lnTo>
                <a:lnTo>
                  <a:pt x="501" y="45"/>
                </a:lnTo>
                <a:cubicBezTo>
                  <a:pt x="501" y="46"/>
                  <a:pt x="501" y="46"/>
                  <a:pt x="501" y="46"/>
                </a:cubicBezTo>
                <a:cubicBezTo>
                  <a:pt x="501" y="46"/>
                  <a:pt x="500" y="46"/>
                  <a:pt x="500" y="47"/>
                </a:cubicBezTo>
                <a:lnTo>
                  <a:pt x="499" y="48"/>
                </a:lnTo>
                <a:cubicBezTo>
                  <a:pt x="498" y="48"/>
                  <a:pt x="498" y="49"/>
                  <a:pt x="498" y="49"/>
                </a:cubicBezTo>
                <a:lnTo>
                  <a:pt x="497" y="50"/>
                </a:lnTo>
                <a:cubicBezTo>
                  <a:pt x="496" y="51"/>
                  <a:pt x="496" y="51"/>
                  <a:pt x="496" y="51"/>
                </a:cubicBezTo>
                <a:cubicBezTo>
                  <a:pt x="495" y="52"/>
                  <a:pt x="496" y="51"/>
                  <a:pt x="495" y="52"/>
                </a:cubicBezTo>
                <a:lnTo>
                  <a:pt x="494" y="53"/>
                </a:lnTo>
                <a:lnTo>
                  <a:pt x="494" y="54"/>
                </a:lnTo>
                <a:cubicBezTo>
                  <a:pt x="493" y="54"/>
                  <a:pt x="493" y="54"/>
                  <a:pt x="493" y="54"/>
                </a:cubicBezTo>
                <a:cubicBezTo>
                  <a:pt x="493" y="55"/>
                  <a:pt x="493" y="54"/>
                  <a:pt x="492" y="55"/>
                </a:cubicBezTo>
                <a:cubicBezTo>
                  <a:pt x="492" y="56"/>
                  <a:pt x="492" y="55"/>
                  <a:pt x="491" y="56"/>
                </a:cubicBezTo>
                <a:cubicBezTo>
                  <a:pt x="491" y="57"/>
                  <a:pt x="491" y="57"/>
                  <a:pt x="491" y="57"/>
                </a:cubicBezTo>
                <a:cubicBezTo>
                  <a:pt x="490" y="57"/>
                  <a:pt x="490" y="57"/>
                  <a:pt x="490" y="57"/>
                </a:cubicBezTo>
                <a:lnTo>
                  <a:pt x="490" y="58"/>
                </a:lnTo>
                <a:lnTo>
                  <a:pt x="489" y="58"/>
                </a:lnTo>
                <a:cubicBezTo>
                  <a:pt x="489" y="59"/>
                  <a:pt x="489" y="58"/>
                  <a:pt x="489" y="59"/>
                </a:cubicBezTo>
                <a:lnTo>
                  <a:pt x="486" y="61"/>
                </a:lnTo>
                <a:cubicBezTo>
                  <a:pt x="486" y="62"/>
                  <a:pt x="486" y="62"/>
                  <a:pt x="485" y="62"/>
                </a:cubicBezTo>
                <a:cubicBezTo>
                  <a:pt x="485" y="63"/>
                  <a:pt x="485" y="62"/>
                  <a:pt x="485" y="63"/>
                </a:cubicBezTo>
                <a:lnTo>
                  <a:pt x="484" y="64"/>
                </a:lnTo>
                <a:cubicBezTo>
                  <a:pt x="484" y="64"/>
                  <a:pt x="484" y="65"/>
                  <a:pt x="483" y="65"/>
                </a:cubicBezTo>
                <a:cubicBezTo>
                  <a:pt x="482" y="66"/>
                  <a:pt x="482" y="66"/>
                  <a:pt x="482" y="66"/>
                </a:cubicBezTo>
                <a:lnTo>
                  <a:pt x="480" y="68"/>
                </a:lnTo>
                <a:lnTo>
                  <a:pt x="477" y="72"/>
                </a:lnTo>
                <a:lnTo>
                  <a:pt x="476" y="72"/>
                </a:lnTo>
                <a:lnTo>
                  <a:pt x="476" y="73"/>
                </a:lnTo>
                <a:lnTo>
                  <a:pt x="472" y="76"/>
                </a:lnTo>
                <a:cubicBezTo>
                  <a:pt x="472" y="77"/>
                  <a:pt x="473" y="76"/>
                  <a:pt x="472" y="76"/>
                </a:cubicBezTo>
                <a:lnTo>
                  <a:pt x="468" y="81"/>
                </a:lnTo>
                <a:lnTo>
                  <a:pt x="467" y="82"/>
                </a:lnTo>
                <a:lnTo>
                  <a:pt x="466" y="83"/>
                </a:lnTo>
                <a:cubicBezTo>
                  <a:pt x="466" y="84"/>
                  <a:pt x="465" y="84"/>
                  <a:pt x="465" y="84"/>
                </a:cubicBezTo>
                <a:lnTo>
                  <a:pt x="461" y="89"/>
                </a:lnTo>
                <a:cubicBezTo>
                  <a:pt x="460" y="89"/>
                  <a:pt x="461" y="89"/>
                  <a:pt x="460" y="89"/>
                </a:cubicBezTo>
                <a:cubicBezTo>
                  <a:pt x="460" y="90"/>
                  <a:pt x="460" y="90"/>
                  <a:pt x="459" y="90"/>
                </a:cubicBezTo>
                <a:lnTo>
                  <a:pt x="459" y="91"/>
                </a:lnTo>
                <a:lnTo>
                  <a:pt x="457" y="93"/>
                </a:lnTo>
                <a:lnTo>
                  <a:pt x="456" y="94"/>
                </a:lnTo>
                <a:cubicBezTo>
                  <a:pt x="456" y="94"/>
                  <a:pt x="455" y="94"/>
                  <a:pt x="455" y="95"/>
                </a:cubicBezTo>
                <a:lnTo>
                  <a:pt x="450" y="100"/>
                </a:lnTo>
                <a:cubicBezTo>
                  <a:pt x="449" y="101"/>
                  <a:pt x="450" y="101"/>
                  <a:pt x="449" y="101"/>
                </a:cubicBezTo>
                <a:lnTo>
                  <a:pt x="448" y="102"/>
                </a:lnTo>
                <a:cubicBezTo>
                  <a:pt x="448" y="103"/>
                  <a:pt x="448" y="102"/>
                  <a:pt x="447" y="103"/>
                </a:cubicBezTo>
                <a:cubicBezTo>
                  <a:pt x="447" y="104"/>
                  <a:pt x="447" y="104"/>
                  <a:pt x="446" y="104"/>
                </a:cubicBezTo>
                <a:lnTo>
                  <a:pt x="446" y="105"/>
                </a:lnTo>
                <a:cubicBezTo>
                  <a:pt x="445" y="105"/>
                  <a:pt x="445" y="106"/>
                  <a:pt x="445" y="106"/>
                </a:cubicBezTo>
                <a:cubicBezTo>
                  <a:pt x="444" y="107"/>
                  <a:pt x="444" y="107"/>
                  <a:pt x="444" y="107"/>
                </a:cubicBezTo>
                <a:lnTo>
                  <a:pt x="443" y="108"/>
                </a:lnTo>
                <a:lnTo>
                  <a:pt x="442" y="109"/>
                </a:lnTo>
                <a:lnTo>
                  <a:pt x="439" y="112"/>
                </a:lnTo>
                <a:lnTo>
                  <a:pt x="437" y="114"/>
                </a:lnTo>
                <a:cubicBezTo>
                  <a:pt x="436" y="115"/>
                  <a:pt x="437" y="115"/>
                  <a:pt x="436" y="115"/>
                </a:cubicBezTo>
                <a:lnTo>
                  <a:pt x="435" y="116"/>
                </a:lnTo>
                <a:cubicBezTo>
                  <a:pt x="435" y="117"/>
                  <a:pt x="435" y="117"/>
                  <a:pt x="434" y="117"/>
                </a:cubicBezTo>
                <a:lnTo>
                  <a:pt x="433" y="118"/>
                </a:lnTo>
                <a:cubicBezTo>
                  <a:pt x="433" y="119"/>
                  <a:pt x="433" y="119"/>
                  <a:pt x="432" y="119"/>
                </a:cubicBezTo>
                <a:lnTo>
                  <a:pt x="431" y="121"/>
                </a:lnTo>
                <a:lnTo>
                  <a:pt x="430" y="121"/>
                </a:lnTo>
                <a:cubicBezTo>
                  <a:pt x="430" y="122"/>
                  <a:pt x="430" y="121"/>
                  <a:pt x="430" y="122"/>
                </a:cubicBezTo>
                <a:lnTo>
                  <a:pt x="426" y="126"/>
                </a:lnTo>
                <a:cubicBezTo>
                  <a:pt x="425" y="127"/>
                  <a:pt x="425" y="127"/>
                  <a:pt x="425" y="127"/>
                </a:cubicBezTo>
                <a:lnTo>
                  <a:pt x="423" y="130"/>
                </a:lnTo>
                <a:cubicBezTo>
                  <a:pt x="422" y="130"/>
                  <a:pt x="422" y="130"/>
                  <a:pt x="422" y="131"/>
                </a:cubicBezTo>
                <a:lnTo>
                  <a:pt x="419" y="133"/>
                </a:lnTo>
                <a:cubicBezTo>
                  <a:pt x="419" y="134"/>
                  <a:pt x="419" y="134"/>
                  <a:pt x="419" y="134"/>
                </a:cubicBezTo>
                <a:cubicBezTo>
                  <a:pt x="418" y="134"/>
                  <a:pt x="418" y="134"/>
                  <a:pt x="418" y="135"/>
                </a:cubicBezTo>
                <a:lnTo>
                  <a:pt x="417" y="135"/>
                </a:lnTo>
                <a:cubicBezTo>
                  <a:pt x="417" y="136"/>
                  <a:pt x="417" y="135"/>
                  <a:pt x="417" y="136"/>
                </a:cubicBezTo>
                <a:cubicBezTo>
                  <a:pt x="416" y="137"/>
                  <a:pt x="416" y="136"/>
                  <a:pt x="416" y="137"/>
                </a:cubicBezTo>
                <a:lnTo>
                  <a:pt x="414" y="139"/>
                </a:lnTo>
                <a:lnTo>
                  <a:pt x="413" y="139"/>
                </a:lnTo>
                <a:lnTo>
                  <a:pt x="410" y="143"/>
                </a:lnTo>
                <a:cubicBezTo>
                  <a:pt x="410" y="144"/>
                  <a:pt x="410" y="143"/>
                  <a:pt x="409" y="144"/>
                </a:cubicBezTo>
                <a:cubicBezTo>
                  <a:pt x="409" y="144"/>
                  <a:pt x="409" y="145"/>
                  <a:pt x="408" y="145"/>
                </a:cubicBezTo>
                <a:lnTo>
                  <a:pt x="408" y="146"/>
                </a:lnTo>
                <a:lnTo>
                  <a:pt x="407" y="147"/>
                </a:lnTo>
                <a:cubicBezTo>
                  <a:pt x="406" y="148"/>
                  <a:pt x="407" y="146"/>
                  <a:pt x="406" y="147"/>
                </a:cubicBezTo>
                <a:lnTo>
                  <a:pt x="406" y="148"/>
                </a:lnTo>
                <a:cubicBezTo>
                  <a:pt x="405" y="148"/>
                  <a:pt x="405" y="148"/>
                  <a:pt x="405" y="149"/>
                </a:cubicBezTo>
                <a:cubicBezTo>
                  <a:pt x="404" y="149"/>
                  <a:pt x="404" y="149"/>
                  <a:pt x="404" y="150"/>
                </a:cubicBezTo>
                <a:lnTo>
                  <a:pt x="400" y="154"/>
                </a:lnTo>
                <a:lnTo>
                  <a:pt x="399" y="155"/>
                </a:lnTo>
                <a:lnTo>
                  <a:pt x="396" y="158"/>
                </a:lnTo>
                <a:cubicBezTo>
                  <a:pt x="395" y="159"/>
                  <a:pt x="395" y="159"/>
                  <a:pt x="395" y="160"/>
                </a:cubicBezTo>
                <a:cubicBezTo>
                  <a:pt x="394" y="160"/>
                  <a:pt x="394" y="160"/>
                  <a:pt x="394" y="161"/>
                </a:cubicBezTo>
                <a:lnTo>
                  <a:pt x="392" y="162"/>
                </a:lnTo>
                <a:cubicBezTo>
                  <a:pt x="392" y="163"/>
                  <a:pt x="391" y="163"/>
                  <a:pt x="391" y="164"/>
                </a:cubicBezTo>
                <a:lnTo>
                  <a:pt x="390" y="164"/>
                </a:lnTo>
                <a:lnTo>
                  <a:pt x="389" y="166"/>
                </a:lnTo>
                <a:cubicBezTo>
                  <a:pt x="389" y="166"/>
                  <a:pt x="388" y="166"/>
                  <a:pt x="388" y="167"/>
                </a:cubicBezTo>
                <a:cubicBezTo>
                  <a:pt x="387" y="167"/>
                  <a:pt x="387" y="167"/>
                  <a:pt x="387" y="168"/>
                </a:cubicBezTo>
                <a:lnTo>
                  <a:pt x="386" y="169"/>
                </a:lnTo>
                <a:cubicBezTo>
                  <a:pt x="385" y="170"/>
                  <a:pt x="385" y="170"/>
                  <a:pt x="385" y="171"/>
                </a:cubicBezTo>
                <a:cubicBezTo>
                  <a:pt x="384" y="171"/>
                  <a:pt x="384" y="171"/>
                  <a:pt x="384" y="171"/>
                </a:cubicBezTo>
                <a:lnTo>
                  <a:pt x="383" y="173"/>
                </a:lnTo>
                <a:cubicBezTo>
                  <a:pt x="382" y="173"/>
                  <a:pt x="381" y="173"/>
                  <a:pt x="381" y="174"/>
                </a:cubicBezTo>
                <a:lnTo>
                  <a:pt x="380" y="175"/>
                </a:lnTo>
                <a:lnTo>
                  <a:pt x="379" y="177"/>
                </a:lnTo>
                <a:cubicBezTo>
                  <a:pt x="378" y="177"/>
                  <a:pt x="378" y="177"/>
                  <a:pt x="378" y="178"/>
                </a:cubicBezTo>
                <a:cubicBezTo>
                  <a:pt x="377" y="178"/>
                  <a:pt x="377" y="178"/>
                  <a:pt x="377" y="179"/>
                </a:cubicBezTo>
                <a:lnTo>
                  <a:pt x="376" y="180"/>
                </a:lnTo>
                <a:cubicBezTo>
                  <a:pt x="375" y="180"/>
                  <a:pt x="375" y="180"/>
                  <a:pt x="375" y="181"/>
                </a:cubicBezTo>
                <a:cubicBezTo>
                  <a:pt x="374" y="181"/>
                  <a:pt x="374" y="182"/>
                  <a:pt x="374" y="182"/>
                </a:cubicBezTo>
                <a:lnTo>
                  <a:pt x="373" y="182"/>
                </a:lnTo>
                <a:lnTo>
                  <a:pt x="372" y="184"/>
                </a:lnTo>
                <a:lnTo>
                  <a:pt x="372" y="185"/>
                </a:lnTo>
                <a:cubicBezTo>
                  <a:pt x="371" y="185"/>
                  <a:pt x="371" y="185"/>
                  <a:pt x="370" y="186"/>
                </a:cubicBezTo>
                <a:lnTo>
                  <a:pt x="369" y="187"/>
                </a:lnTo>
                <a:cubicBezTo>
                  <a:pt x="368" y="187"/>
                  <a:pt x="368" y="187"/>
                  <a:pt x="368" y="188"/>
                </a:cubicBezTo>
                <a:cubicBezTo>
                  <a:pt x="367" y="188"/>
                  <a:pt x="368" y="189"/>
                  <a:pt x="367" y="189"/>
                </a:cubicBezTo>
                <a:lnTo>
                  <a:pt x="366" y="191"/>
                </a:lnTo>
                <a:cubicBezTo>
                  <a:pt x="365" y="191"/>
                  <a:pt x="365" y="191"/>
                  <a:pt x="365" y="192"/>
                </a:cubicBezTo>
                <a:cubicBezTo>
                  <a:pt x="364" y="192"/>
                  <a:pt x="364" y="192"/>
                  <a:pt x="364" y="193"/>
                </a:cubicBezTo>
                <a:lnTo>
                  <a:pt x="362" y="194"/>
                </a:lnTo>
                <a:cubicBezTo>
                  <a:pt x="362" y="195"/>
                  <a:pt x="362" y="194"/>
                  <a:pt x="362" y="195"/>
                </a:cubicBezTo>
                <a:cubicBezTo>
                  <a:pt x="361" y="195"/>
                  <a:pt x="361" y="196"/>
                  <a:pt x="361" y="196"/>
                </a:cubicBezTo>
                <a:cubicBezTo>
                  <a:pt x="360" y="196"/>
                  <a:pt x="361" y="196"/>
                  <a:pt x="360" y="196"/>
                </a:cubicBezTo>
                <a:lnTo>
                  <a:pt x="359" y="198"/>
                </a:lnTo>
                <a:cubicBezTo>
                  <a:pt x="359" y="198"/>
                  <a:pt x="358" y="198"/>
                  <a:pt x="358" y="199"/>
                </a:cubicBezTo>
                <a:lnTo>
                  <a:pt x="357" y="200"/>
                </a:lnTo>
                <a:lnTo>
                  <a:pt x="356" y="201"/>
                </a:lnTo>
                <a:cubicBezTo>
                  <a:pt x="355" y="202"/>
                  <a:pt x="355" y="202"/>
                  <a:pt x="355" y="202"/>
                </a:cubicBezTo>
                <a:cubicBezTo>
                  <a:pt x="354" y="202"/>
                  <a:pt x="354" y="203"/>
                  <a:pt x="354" y="203"/>
                </a:cubicBezTo>
                <a:lnTo>
                  <a:pt x="352" y="205"/>
                </a:lnTo>
                <a:lnTo>
                  <a:pt x="352" y="206"/>
                </a:lnTo>
                <a:cubicBezTo>
                  <a:pt x="351" y="206"/>
                  <a:pt x="351" y="206"/>
                  <a:pt x="351" y="207"/>
                </a:cubicBezTo>
                <a:lnTo>
                  <a:pt x="349" y="208"/>
                </a:lnTo>
                <a:cubicBezTo>
                  <a:pt x="349" y="209"/>
                  <a:pt x="349" y="209"/>
                  <a:pt x="349" y="209"/>
                </a:cubicBezTo>
                <a:cubicBezTo>
                  <a:pt x="348" y="209"/>
                  <a:pt x="348" y="210"/>
                  <a:pt x="347" y="210"/>
                </a:cubicBezTo>
                <a:lnTo>
                  <a:pt x="346" y="212"/>
                </a:lnTo>
                <a:cubicBezTo>
                  <a:pt x="345" y="212"/>
                  <a:pt x="345" y="212"/>
                  <a:pt x="345" y="213"/>
                </a:cubicBezTo>
                <a:cubicBezTo>
                  <a:pt x="344" y="213"/>
                  <a:pt x="345" y="213"/>
                  <a:pt x="344" y="214"/>
                </a:cubicBezTo>
                <a:lnTo>
                  <a:pt x="343" y="215"/>
                </a:lnTo>
                <a:cubicBezTo>
                  <a:pt x="342" y="216"/>
                  <a:pt x="342" y="216"/>
                  <a:pt x="342" y="216"/>
                </a:cubicBezTo>
                <a:cubicBezTo>
                  <a:pt x="341" y="216"/>
                  <a:pt x="341" y="217"/>
                  <a:pt x="341" y="217"/>
                </a:cubicBezTo>
                <a:lnTo>
                  <a:pt x="339" y="219"/>
                </a:lnTo>
                <a:lnTo>
                  <a:pt x="339" y="220"/>
                </a:lnTo>
                <a:cubicBezTo>
                  <a:pt x="338" y="220"/>
                  <a:pt x="338" y="220"/>
                  <a:pt x="338" y="221"/>
                </a:cubicBezTo>
                <a:lnTo>
                  <a:pt x="336" y="222"/>
                </a:lnTo>
                <a:cubicBezTo>
                  <a:pt x="336" y="223"/>
                  <a:pt x="335" y="223"/>
                  <a:pt x="335" y="223"/>
                </a:cubicBezTo>
                <a:cubicBezTo>
                  <a:pt x="335" y="224"/>
                  <a:pt x="335" y="224"/>
                  <a:pt x="334" y="224"/>
                </a:cubicBezTo>
                <a:lnTo>
                  <a:pt x="333" y="226"/>
                </a:lnTo>
                <a:cubicBezTo>
                  <a:pt x="332" y="226"/>
                  <a:pt x="332" y="226"/>
                  <a:pt x="332" y="227"/>
                </a:cubicBezTo>
                <a:cubicBezTo>
                  <a:pt x="331" y="227"/>
                  <a:pt x="331" y="227"/>
                  <a:pt x="331" y="228"/>
                </a:cubicBezTo>
                <a:lnTo>
                  <a:pt x="329" y="229"/>
                </a:lnTo>
                <a:cubicBezTo>
                  <a:pt x="329" y="230"/>
                  <a:pt x="329" y="230"/>
                  <a:pt x="329" y="231"/>
                </a:cubicBezTo>
                <a:cubicBezTo>
                  <a:pt x="328" y="231"/>
                  <a:pt x="328" y="231"/>
                  <a:pt x="328" y="231"/>
                </a:cubicBezTo>
                <a:cubicBezTo>
                  <a:pt x="327" y="232"/>
                  <a:pt x="326" y="233"/>
                  <a:pt x="325" y="234"/>
                </a:cubicBezTo>
                <a:cubicBezTo>
                  <a:pt x="325" y="234"/>
                  <a:pt x="325" y="235"/>
                  <a:pt x="324" y="235"/>
                </a:cubicBezTo>
                <a:cubicBezTo>
                  <a:pt x="324" y="236"/>
                  <a:pt x="322" y="237"/>
                  <a:pt x="322" y="238"/>
                </a:cubicBezTo>
                <a:cubicBezTo>
                  <a:pt x="321" y="238"/>
                  <a:pt x="321" y="238"/>
                  <a:pt x="321" y="239"/>
                </a:cubicBezTo>
                <a:lnTo>
                  <a:pt x="320" y="239"/>
                </a:lnTo>
                <a:cubicBezTo>
                  <a:pt x="320" y="240"/>
                  <a:pt x="320" y="240"/>
                  <a:pt x="320" y="240"/>
                </a:cubicBezTo>
                <a:cubicBezTo>
                  <a:pt x="319" y="240"/>
                  <a:pt x="319" y="240"/>
                  <a:pt x="319" y="241"/>
                </a:cubicBezTo>
                <a:cubicBezTo>
                  <a:pt x="318" y="241"/>
                  <a:pt x="318" y="242"/>
                  <a:pt x="318" y="242"/>
                </a:cubicBezTo>
                <a:cubicBezTo>
                  <a:pt x="317" y="242"/>
                  <a:pt x="317" y="242"/>
                  <a:pt x="317" y="243"/>
                </a:cubicBezTo>
                <a:lnTo>
                  <a:pt x="316" y="244"/>
                </a:lnTo>
                <a:lnTo>
                  <a:pt x="316" y="245"/>
                </a:lnTo>
                <a:cubicBezTo>
                  <a:pt x="315" y="245"/>
                  <a:pt x="315" y="245"/>
                  <a:pt x="314" y="246"/>
                </a:cubicBezTo>
                <a:cubicBezTo>
                  <a:pt x="313" y="247"/>
                  <a:pt x="314" y="247"/>
                  <a:pt x="313" y="247"/>
                </a:cubicBezTo>
                <a:cubicBezTo>
                  <a:pt x="313" y="247"/>
                  <a:pt x="312" y="247"/>
                  <a:pt x="312" y="248"/>
                </a:cubicBezTo>
                <a:cubicBezTo>
                  <a:pt x="311" y="248"/>
                  <a:pt x="311" y="249"/>
                  <a:pt x="311" y="249"/>
                </a:cubicBezTo>
                <a:lnTo>
                  <a:pt x="310" y="250"/>
                </a:lnTo>
                <a:lnTo>
                  <a:pt x="310" y="251"/>
                </a:lnTo>
                <a:cubicBezTo>
                  <a:pt x="309" y="251"/>
                  <a:pt x="309" y="251"/>
                  <a:pt x="309" y="252"/>
                </a:cubicBezTo>
                <a:cubicBezTo>
                  <a:pt x="308" y="252"/>
                  <a:pt x="308" y="252"/>
                  <a:pt x="308" y="253"/>
                </a:cubicBezTo>
                <a:cubicBezTo>
                  <a:pt x="307" y="253"/>
                  <a:pt x="307" y="253"/>
                  <a:pt x="307" y="253"/>
                </a:cubicBezTo>
                <a:cubicBezTo>
                  <a:pt x="307" y="254"/>
                  <a:pt x="307" y="254"/>
                  <a:pt x="306" y="254"/>
                </a:cubicBezTo>
                <a:lnTo>
                  <a:pt x="306" y="255"/>
                </a:lnTo>
                <a:cubicBezTo>
                  <a:pt x="305" y="255"/>
                  <a:pt x="305" y="256"/>
                  <a:pt x="304" y="256"/>
                </a:cubicBezTo>
                <a:cubicBezTo>
                  <a:pt x="304" y="257"/>
                  <a:pt x="304" y="256"/>
                  <a:pt x="304" y="257"/>
                </a:cubicBezTo>
                <a:cubicBezTo>
                  <a:pt x="303" y="257"/>
                  <a:pt x="304" y="257"/>
                  <a:pt x="303" y="258"/>
                </a:cubicBezTo>
                <a:lnTo>
                  <a:pt x="302" y="259"/>
                </a:lnTo>
                <a:lnTo>
                  <a:pt x="301" y="260"/>
                </a:lnTo>
                <a:cubicBezTo>
                  <a:pt x="300" y="261"/>
                  <a:pt x="300" y="261"/>
                  <a:pt x="300" y="261"/>
                </a:cubicBezTo>
                <a:cubicBezTo>
                  <a:pt x="299" y="262"/>
                  <a:pt x="299" y="261"/>
                  <a:pt x="299" y="262"/>
                </a:cubicBezTo>
                <a:cubicBezTo>
                  <a:pt x="298" y="262"/>
                  <a:pt x="298" y="263"/>
                  <a:pt x="298" y="263"/>
                </a:cubicBezTo>
                <a:cubicBezTo>
                  <a:pt x="298" y="264"/>
                  <a:pt x="298" y="263"/>
                  <a:pt x="297" y="264"/>
                </a:cubicBezTo>
                <a:lnTo>
                  <a:pt x="297" y="265"/>
                </a:lnTo>
                <a:cubicBezTo>
                  <a:pt x="296" y="265"/>
                  <a:pt x="296" y="265"/>
                  <a:pt x="296" y="266"/>
                </a:cubicBezTo>
                <a:cubicBezTo>
                  <a:pt x="295" y="266"/>
                  <a:pt x="295" y="267"/>
                  <a:pt x="294" y="267"/>
                </a:cubicBezTo>
                <a:lnTo>
                  <a:pt x="292" y="269"/>
                </a:lnTo>
                <a:cubicBezTo>
                  <a:pt x="291" y="270"/>
                  <a:pt x="291" y="269"/>
                  <a:pt x="290" y="270"/>
                </a:cubicBezTo>
                <a:lnTo>
                  <a:pt x="289" y="271"/>
                </a:lnTo>
                <a:cubicBezTo>
                  <a:pt x="288" y="271"/>
                  <a:pt x="288" y="271"/>
                  <a:pt x="287" y="271"/>
                </a:cubicBezTo>
                <a:cubicBezTo>
                  <a:pt x="286" y="272"/>
                  <a:pt x="278" y="272"/>
                  <a:pt x="277" y="271"/>
                </a:cubicBezTo>
                <a:cubicBezTo>
                  <a:pt x="276" y="271"/>
                  <a:pt x="276" y="271"/>
                  <a:pt x="275" y="271"/>
                </a:cubicBezTo>
                <a:cubicBezTo>
                  <a:pt x="274" y="270"/>
                  <a:pt x="274" y="270"/>
                  <a:pt x="274" y="270"/>
                </a:cubicBezTo>
                <a:cubicBezTo>
                  <a:pt x="273" y="269"/>
                  <a:pt x="273" y="270"/>
                  <a:pt x="272" y="269"/>
                </a:cubicBezTo>
                <a:cubicBezTo>
                  <a:pt x="272" y="268"/>
                  <a:pt x="270" y="267"/>
                  <a:pt x="270" y="267"/>
                </a:cubicBezTo>
                <a:cubicBezTo>
                  <a:pt x="269" y="266"/>
                  <a:pt x="269" y="266"/>
                  <a:pt x="268" y="266"/>
                </a:cubicBezTo>
                <a:cubicBezTo>
                  <a:pt x="268" y="265"/>
                  <a:pt x="268" y="265"/>
                  <a:pt x="268" y="265"/>
                </a:cubicBezTo>
                <a:lnTo>
                  <a:pt x="266" y="263"/>
                </a:lnTo>
                <a:cubicBezTo>
                  <a:pt x="266" y="263"/>
                  <a:pt x="266" y="262"/>
                  <a:pt x="265" y="262"/>
                </a:cubicBezTo>
                <a:cubicBezTo>
                  <a:pt x="265" y="261"/>
                  <a:pt x="265" y="262"/>
                  <a:pt x="264" y="261"/>
                </a:cubicBezTo>
                <a:lnTo>
                  <a:pt x="263" y="260"/>
                </a:lnTo>
                <a:cubicBezTo>
                  <a:pt x="262" y="259"/>
                  <a:pt x="263" y="259"/>
                  <a:pt x="262" y="259"/>
                </a:cubicBezTo>
                <a:cubicBezTo>
                  <a:pt x="262" y="258"/>
                  <a:pt x="261" y="258"/>
                  <a:pt x="261" y="258"/>
                </a:cubicBezTo>
                <a:cubicBezTo>
                  <a:pt x="260" y="257"/>
                  <a:pt x="261" y="257"/>
                  <a:pt x="260" y="257"/>
                </a:cubicBezTo>
                <a:cubicBezTo>
                  <a:pt x="260" y="256"/>
                  <a:pt x="260" y="257"/>
                  <a:pt x="260" y="256"/>
                </a:cubicBezTo>
                <a:cubicBezTo>
                  <a:pt x="259" y="256"/>
                  <a:pt x="259" y="255"/>
                  <a:pt x="258" y="255"/>
                </a:cubicBezTo>
                <a:cubicBezTo>
                  <a:pt x="258" y="254"/>
                  <a:pt x="258" y="254"/>
                  <a:pt x="258" y="254"/>
                </a:cubicBezTo>
                <a:cubicBezTo>
                  <a:pt x="257" y="254"/>
                  <a:pt x="257" y="254"/>
                  <a:pt x="257" y="253"/>
                </a:cubicBezTo>
                <a:lnTo>
                  <a:pt x="256" y="253"/>
                </a:lnTo>
                <a:cubicBezTo>
                  <a:pt x="256" y="252"/>
                  <a:pt x="256" y="252"/>
                  <a:pt x="255" y="252"/>
                </a:cubicBezTo>
                <a:cubicBezTo>
                  <a:pt x="255" y="251"/>
                  <a:pt x="255" y="251"/>
                  <a:pt x="254" y="251"/>
                </a:cubicBezTo>
                <a:cubicBezTo>
                  <a:pt x="254" y="250"/>
                  <a:pt x="254" y="250"/>
                  <a:pt x="254" y="250"/>
                </a:cubicBezTo>
                <a:cubicBezTo>
                  <a:pt x="253" y="249"/>
                  <a:pt x="253" y="249"/>
                  <a:pt x="253" y="249"/>
                </a:cubicBezTo>
                <a:cubicBezTo>
                  <a:pt x="253" y="249"/>
                  <a:pt x="253" y="248"/>
                  <a:pt x="252" y="248"/>
                </a:cubicBezTo>
                <a:cubicBezTo>
                  <a:pt x="252" y="247"/>
                  <a:pt x="252" y="247"/>
                  <a:pt x="251" y="247"/>
                </a:cubicBezTo>
                <a:lnTo>
                  <a:pt x="250" y="246"/>
                </a:lnTo>
                <a:cubicBezTo>
                  <a:pt x="249" y="245"/>
                  <a:pt x="249" y="245"/>
                  <a:pt x="248" y="245"/>
                </a:cubicBezTo>
                <a:cubicBezTo>
                  <a:pt x="248" y="244"/>
                  <a:pt x="248" y="244"/>
                  <a:pt x="248" y="244"/>
                </a:cubicBezTo>
                <a:cubicBezTo>
                  <a:pt x="247" y="243"/>
                  <a:pt x="247" y="243"/>
                  <a:pt x="247" y="243"/>
                </a:cubicBezTo>
                <a:cubicBezTo>
                  <a:pt x="247" y="242"/>
                  <a:pt x="247" y="242"/>
                  <a:pt x="247" y="242"/>
                </a:cubicBezTo>
                <a:cubicBezTo>
                  <a:pt x="246" y="242"/>
                  <a:pt x="246" y="241"/>
                  <a:pt x="245" y="241"/>
                </a:cubicBezTo>
                <a:cubicBezTo>
                  <a:pt x="245" y="240"/>
                  <a:pt x="245" y="240"/>
                  <a:pt x="244" y="240"/>
                </a:cubicBezTo>
                <a:lnTo>
                  <a:pt x="240" y="235"/>
                </a:lnTo>
                <a:cubicBezTo>
                  <a:pt x="239" y="234"/>
                  <a:pt x="239" y="234"/>
                  <a:pt x="239" y="234"/>
                </a:cubicBezTo>
                <a:cubicBezTo>
                  <a:pt x="239" y="233"/>
                  <a:pt x="238" y="233"/>
                  <a:pt x="238" y="233"/>
                </a:cubicBezTo>
                <a:lnTo>
                  <a:pt x="237" y="232"/>
                </a:lnTo>
                <a:cubicBezTo>
                  <a:pt x="236" y="231"/>
                  <a:pt x="236" y="231"/>
                  <a:pt x="235" y="231"/>
                </a:cubicBezTo>
                <a:cubicBezTo>
                  <a:pt x="235" y="230"/>
                  <a:pt x="235" y="230"/>
                  <a:pt x="235" y="229"/>
                </a:cubicBezTo>
                <a:lnTo>
                  <a:pt x="233" y="228"/>
                </a:lnTo>
                <a:cubicBezTo>
                  <a:pt x="233" y="228"/>
                  <a:pt x="233" y="227"/>
                  <a:pt x="232" y="227"/>
                </a:cubicBezTo>
                <a:cubicBezTo>
                  <a:pt x="232" y="226"/>
                  <a:pt x="232" y="226"/>
                  <a:pt x="231" y="226"/>
                </a:cubicBezTo>
                <a:lnTo>
                  <a:pt x="230" y="225"/>
                </a:lnTo>
                <a:cubicBezTo>
                  <a:pt x="230" y="224"/>
                  <a:pt x="230" y="224"/>
                  <a:pt x="229" y="223"/>
                </a:cubicBezTo>
                <a:lnTo>
                  <a:pt x="228" y="222"/>
                </a:lnTo>
                <a:lnTo>
                  <a:pt x="227" y="221"/>
                </a:lnTo>
                <a:cubicBezTo>
                  <a:pt x="226" y="221"/>
                  <a:pt x="226" y="220"/>
                  <a:pt x="225" y="220"/>
                </a:cubicBezTo>
                <a:cubicBezTo>
                  <a:pt x="225" y="219"/>
                  <a:pt x="225" y="219"/>
                  <a:pt x="225" y="219"/>
                </a:cubicBezTo>
                <a:lnTo>
                  <a:pt x="224" y="218"/>
                </a:lnTo>
                <a:cubicBezTo>
                  <a:pt x="223" y="217"/>
                  <a:pt x="223" y="216"/>
                  <a:pt x="222" y="216"/>
                </a:cubicBezTo>
                <a:lnTo>
                  <a:pt x="221" y="215"/>
                </a:lnTo>
                <a:lnTo>
                  <a:pt x="220" y="214"/>
                </a:lnTo>
                <a:cubicBezTo>
                  <a:pt x="220" y="214"/>
                  <a:pt x="220" y="213"/>
                  <a:pt x="219" y="213"/>
                </a:cubicBezTo>
                <a:cubicBezTo>
                  <a:pt x="219" y="212"/>
                  <a:pt x="219" y="212"/>
                  <a:pt x="218" y="212"/>
                </a:cubicBezTo>
                <a:lnTo>
                  <a:pt x="217" y="211"/>
                </a:lnTo>
                <a:cubicBezTo>
                  <a:pt x="216" y="210"/>
                  <a:pt x="217" y="209"/>
                  <a:pt x="216" y="209"/>
                </a:cubicBezTo>
                <a:cubicBezTo>
                  <a:pt x="216" y="209"/>
                  <a:pt x="215" y="209"/>
                  <a:pt x="215" y="208"/>
                </a:cubicBezTo>
                <a:lnTo>
                  <a:pt x="214" y="207"/>
                </a:lnTo>
                <a:cubicBezTo>
                  <a:pt x="213" y="207"/>
                  <a:pt x="213" y="206"/>
                  <a:pt x="212" y="206"/>
                </a:cubicBezTo>
                <a:cubicBezTo>
                  <a:pt x="212" y="205"/>
                  <a:pt x="212" y="205"/>
                  <a:pt x="212" y="205"/>
                </a:cubicBezTo>
                <a:lnTo>
                  <a:pt x="210" y="203"/>
                </a:lnTo>
                <a:cubicBezTo>
                  <a:pt x="210" y="203"/>
                  <a:pt x="210" y="202"/>
                  <a:pt x="209" y="202"/>
                </a:cubicBezTo>
                <a:cubicBezTo>
                  <a:pt x="209" y="201"/>
                  <a:pt x="209" y="202"/>
                  <a:pt x="208" y="201"/>
                </a:cubicBezTo>
                <a:lnTo>
                  <a:pt x="207" y="200"/>
                </a:lnTo>
                <a:cubicBezTo>
                  <a:pt x="206" y="199"/>
                  <a:pt x="207" y="199"/>
                  <a:pt x="206" y="199"/>
                </a:cubicBezTo>
                <a:cubicBezTo>
                  <a:pt x="206" y="198"/>
                  <a:pt x="205" y="198"/>
                  <a:pt x="205" y="198"/>
                </a:cubicBezTo>
                <a:lnTo>
                  <a:pt x="204" y="196"/>
                </a:lnTo>
                <a:cubicBezTo>
                  <a:pt x="203" y="196"/>
                  <a:pt x="203" y="195"/>
                  <a:pt x="202" y="195"/>
                </a:cubicBezTo>
                <a:cubicBezTo>
                  <a:pt x="202" y="194"/>
                  <a:pt x="202" y="194"/>
                  <a:pt x="202" y="194"/>
                </a:cubicBezTo>
                <a:lnTo>
                  <a:pt x="200" y="193"/>
                </a:lnTo>
                <a:cubicBezTo>
                  <a:pt x="200" y="192"/>
                  <a:pt x="200" y="192"/>
                  <a:pt x="199" y="192"/>
                </a:cubicBezTo>
                <a:cubicBezTo>
                  <a:pt x="199" y="191"/>
                  <a:pt x="198" y="191"/>
                  <a:pt x="198" y="190"/>
                </a:cubicBezTo>
                <a:lnTo>
                  <a:pt x="197" y="189"/>
                </a:lnTo>
                <a:cubicBezTo>
                  <a:pt x="197" y="189"/>
                  <a:pt x="197" y="188"/>
                  <a:pt x="196" y="188"/>
                </a:cubicBezTo>
                <a:cubicBezTo>
                  <a:pt x="196" y="187"/>
                  <a:pt x="195" y="187"/>
                  <a:pt x="195" y="187"/>
                </a:cubicBezTo>
                <a:lnTo>
                  <a:pt x="194" y="186"/>
                </a:lnTo>
                <a:cubicBezTo>
                  <a:pt x="193" y="185"/>
                  <a:pt x="193" y="185"/>
                  <a:pt x="193" y="185"/>
                </a:cubicBezTo>
                <a:cubicBezTo>
                  <a:pt x="192" y="184"/>
                  <a:pt x="192" y="184"/>
                  <a:pt x="191" y="183"/>
                </a:cubicBezTo>
                <a:lnTo>
                  <a:pt x="190" y="182"/>
                </a:lnTo>
                <a:cubicBezTo>
                  <a:pt x="190" y="182"/>
                  <a:pt x="190" y="181"/>
                  <a:pt x="189" y="181"/>
                </a:cubicBezTo>
                <a:cubicBezTo>
                  <a:pt x="189" y="180"/>
                  <a:pt x="189" y="180"/>
                  <a:pt x="188" y="180"/>
                </a:cubicBezTo>
                <a:lnTo>
                  <a:pt x="187" y="179"/>
                </a:lnTo>
                <a:cubicBezTo>
                  <a:pt x="187" y="178"/>
                  <a:pt x="187" y="178"/>
                  <a:pt x="186" y="178"/>
                </a:cubicBezTo>
                <a:cubicBezTo>
                  <a:pt x="186" y="177"/>
                  <a:pt x="185" y="177"/>
                  <a:pt x="185" y="176"/>
                </a:cubicBezTo>
                <a:lnTo>
                  <a:pt x="184" y="175"/>
                </a:lnTo>
                <a:cubicBezTo>
                  <a:pt x="183" y="175"/>
                  <a:pt x="184" y="174"/>
                  <a:pt x="183" y="174"/>
                </a:cubicBezTo>
                <a:cubicBezTo>
                  <a:pt x="183" y="173"/>
                  <a:pt x="182" y="173"/>
                  <a:pt x="182" y="173"/>
                </a:cubicBezTo>
                <a:lnTo>
                  <a:pt x="181" y="172"/>
                </a:lnTo>
                <a:cubicBezTo>
                  <a:pt x="180" y="171"/>
                  <a:pt x="180" y="171"/>
                  <a:pt x="179" y="171"/>
                </a:cubicBezTo>
                <a:cubicBezTo>
                  <a:pt x="179" y="170"/>
                  <a:pt x="179" y="170"/>
                  <a:pt x="178" y="169"/>
                </a:cubicBezTo>
                <a:lnTo>
                  <a:pt x="177" y="168"/>
                </a:lnTo>
                <a:cubicBezTo>
                  <a:pt x="177" y="168"/>
                  <a:pt x="177" y="167"/>
                  <a:pt x="176" y="167"/>
                </a:cubicBezTo>
                <a:cubicBezTo>
                  <a:pt x="176" y="166"/>
                  <a:pt x="176" y="166"/>
                  <a:pt x="175" y="166"/>
                </a:cubicBezTo>
                <a:lnTo>
                  <a:pt x="174" y="165"/>
                </a:lnTo>
                <a:cubicBezTo>
                  <a:pt x="174" y="164"/>
                  <a:pt x="174" y="164"/>
                  <a:pt x="173" y="164"/>
                </a:cubicBezTo>
                <a:cubicBezTo>
                  <a:pt x="173" y="163"/>
                  <a:pt x="173" y="163"/>
                  <a:pt x="172" y="162"/>
                </a:cubicBezTo>
                <a:lnTo>
                  <a:pt x="171" y="161"/>
                </a:lnTo>
                <a:lnTo>
                  <a:pt x="170" y="161"/>
                </a:lnTo>
                <a:cubicBezTo>
                  <a:pt x="170" y="160"/>
                  <a:pt x="170" y="160"/>
                  <a:pt x="170" y="160"/>
                </a:cubicBezTo>
                <a:cubicBezTo>
                  <a:pt x="169" y="159"/>
                  <a:pt x="169" y="159"/>
                  <a:pt x="168" y="159"/>
                </a:cubicBezTo>
                <a:lnTo>
                  <a:pt x="165" y="155"/>
                </a:lnTo>
                <a:cubicBezTo>
                  <a:pt x="165" y="155"/>
                  <a:pt x="166" y="156"/>
                  <a:pt x="165" y="155"/>
                </a:cubicBezTo>
                <a:lnTo>
                  <a:pt x="163" y="152"/>
                </a:lnTo>
                <a:cubicBezTo>
                  <a:pt x="162" y="152"/>
                  <a:pt x="162" y="152"/>
                  <a:pt x="162" y="152"/>
                </a:cubicBezTo>
                <a:cubicBezTo>
                  <a:pt x="162" y="151"/>
                  <a:pt x="162" y="151"/>
                  <a:pt x="162" y="151"/>
                </a:cubicBezTo>
                <a:cubicBezTo>
                  <a:pt x="161" y="151"/>
                  <a:pt x="161" y="151"/>
                  <a:pt x="161" y="150"/>
                </a:cubicBezTo>
                <a:lnTo>
                  <a:pt x="156" y="145"/>
                </a:lnTo>
                <a:lnTo>
                  <a:pt x="155" y="145"/>
                </a:lnTo>
                <a:lnTo>
                  <a:pt x="155" y="144"/>
                </a:lnTo>
                <a:cubicBezTo>
                  <a:pt x="154" y="143"/>
                  <a:pt x="155" y="144"/>
                  <a:pt x="154" y="143"/>
                </a:cubicBezTo>
                <a:lnTo>
                  <a:pt x="153" y="142"/>
                </a:lnTo>
                <a:cubicBezTo>
                  <a:pt x="153" y="141"/>
                  <a:pt x="153" y="142"/>
                  <a:pt x="152" y="141"/>
                </a:cubicBezTo>
                <a:lnTo>
                  <a:pt x="152" y="140"/>
                </a:lnTo>
                <a:cubicBezTo>
                  <a:pt x="151" y="140"/>
                  <a:pt x="151" y="140"/>
                  <a:pt x="151" y="140"/>
                </a:cubicBezTo>
                <a:lnTo>
                  <a:pt x="150" y="139"/>
                </a:lnTo>
                <a:lnTo>
                  <a:pt x="149" y="137"/>
                </a:lnTo>
                <a:lnTo>
                  <a:pt x="144" y="132"/>
                </a:lnTo>
                <a:lnTo>
                  <a:pt x="143" y="132"/>
                </a:lnTo>
                <a:lnTo>
                  <a:pt x="142" y="130"/>
                </a:lnTo>
                <a:lnTo>
                  <a:pt x="141" y="129"/>
                </a:lnTo>
                <a:cubicBezTo>
                  <a:pt x="140" y="128"/>
                  <a:pt x="141" y="129"/>
                  <a:pt x="140" y="128"/>
                </a:cubicBezTo>
                <a:lnTo>
                  <a:pt x="139" y="126"/>
                </a:lnTo>
                <a:cubicBezTo>
                  <a:pt x="138" y="126"/>
                  <a:pt x="138" y="126"/>
                  <a:pt x="138" y="126"/>
                </a:cubicBezTo>
                <a:lnTo>
                  <a:pt x="136" y="124"/>
                </a:lnTo>
                <a:lnTo>
                  <a:pt x="136" y="123"/>
                </a:lnTo>
                <a:cubicBezTo>
                  <a:pt x="135" y="123"/>
                  <a:pt x="136" y="123"/>
                  <a:pt x="135" y="123"/>
                </a:cubicBezTo>
                <a:cubicBezTo>
                  <a:pt x="135" y="122"/>
                  <a:pt x="135" y="122"/>
                  <a:pt x="134" y="122"/>
                </a:cubicBezTo>
                <a:lnTo>
                  <a:pt x="133" y="120"/>
                </a:lnTo>
                <a:cubicBezTo>
                  <a:pt x="132" y="120"/>
                  <a:pt x="132" y="119"/>
                  <a:pt x="132" y="119"/>
                </a:cubicBezTo>
                <a:lnTo>
                  <a:pt x="131" y="119"/>
                </a:lnTo>
                <a:lnTo>
                  <a:pt x="131" y="118"/>
                </a:lnTo>
                <a:cubicBezTo>
                  <a:pt x="130" y="118"/>
                  <a:pt x="130" y="118"/>
                  <a:pt x="130" y="117"/>
                </a:cubicBezTo>
                <a:cubicBezTo>
                  <a:pt x="129" y="116"/>
                  <a:pt x="129" y="117"/>
                  <a:pt x="129" y="116"/>
                </a:cubicBezTo>
                <a:lnTo>
                  <a:pt x="128" y="115"/>
                </a:lnTo>
                <a:lnTo>
                  <a:pt x="127" y="114"/>
                </a:lnTo>
                <a:lnTo>
                  <a:pt x="125" y="112"/>
                </a:lnTo>
                <a:cubicBezTo>
                  <a:pt x="124" y="111"/>
                  <a:pt x="124" y="111"/>
                  <a:pt x="124" y="111"/>
                </a:cubicBezTo>
                <a:lnTo>
                  <a:pt x="121" y="108"/>
                </a:lnTo>
                <a:cubicBezTo>
                  <a:pt x="121" y="107"/>
                  <a:pt x="121" y="107"/>
                  <a:pt x="120" y="107"/>
                </a:cubicBezTo>
                <a:lnTo>
                  <a:pt x="120" y="106"/>
                </a:lnTo>
                <a:lnTo>
                  <a:pt x="112" y="98"/>
                </a:lnTo>
                <a:cubicBezTo>
                  <a:pt x="111" y="97"/>
                  <a:pt x="111" y="97"/>
                  <a:pt x="111" y="97"/>
                </a:cubicBezTo>
                <a:lnTo>
                  <a:pt x="109" y="95"/>
                </a:lnTo>
                <a:lnTo>
                  <a:pt x="109" y="94"/>
                </a:lnTo>
                <a:cubicBezTo>
                  <a:pt x="108" y="94"/>
                  <a:pt x="108" y="94"/>
                  <a:pt x="108" y="94"/>
                </a:cubicBezTo>
                <a:lnTo>
                  <a:pt x="107" y="93"/>
                </a:lnTo>
                <a:lnTo>
                  <a:pt x="104" y="89"/>
                </a:lnTo>
                <a:cubicBezTo>
                  <a:pt x="103" y="89"/>
                  <a:pt x="103" y="89"/>
                  <a:pt x="103" y="89"/>
                </a:cubicBezTo>
                <a:lnTo>
                  <a:pt x="101" y="87"/>
                </a:lnTo>
                <a:cubicBezTo>
                  <a:pt x="101" y="86"/>
                  <a:pt x="101" y="86"/>
                  <a:pt x="101" y="86"/>
                </a:cubicBezTo>
                <a:cubicBezTo>
                  <a:pt x="100" y="86"/>
                  <a:pt x="99" y="84"/>
                  <a:pt x="99" y="84"/>
                </a:cubicBezTo>
                <a:lnTo>
                  <a:pt x="97" y="83"/>
                </a:lnTo>
                <a:cubicBezTo>
                  <a:pt x="97" y="82"/>
                  <a:pt x="97" y="83"/>
                  <a:pt x="97" y="82"/>
                </a:cubicBezTo>
                <a:cubicBezTo>
                  <a:pt x="96" y="81"/>
                  <a:pt x="97" y="82"/>
                  <a:pt x="96" y="81"/>
                </a:cubicBezTo>
                <a:lnTo>
                  <a:pt x="95" y="80"/>
                </a:lnTo>
                <a:lnTo>
                  <a:pt x="95" y="79"/>
                </a:lnTo>
                <a:lnTo>
                  <a:pt x="91" y="75"/>
                </a:lnTo>
                <a:cubicBezTo>
                  <a:pt x="90" y="75"/>
                  <a:pt x="90" y="75"/>
                  <a:pt x="90" y="75"/>
                </a:cubicBezTo>
                <a:cubicBezTo>
                  <a:pt x="90" y="74"/>
                  <a:pt x="90" y="74"/>
                  <a:pt x="90" y="74"/>
                </a:cubicBezTo>
                <a:lnTo>
                  <a:pt x="89" y="74"/>
                </a:lnTo>
                <a:cubicBezTo>
                  <a:pt x="89" y="73"/>
                  <a:pt x="89" y="74"/>
                  <a:pt x="89" y="73"/>
                </a:cubicBezTo>
                <a:cubicBezTo>
                  <a:pt x="88" y="73"/>
                  <a:pt x="89" y="73"/>
                  <a:pt x="88" y="73"/>
                </a:cubicBezTo>
                <a:cubicBezTo>
                  <a:pt x="88" y="72"/>
                  <a:pt x="88" y="73"/>
                  <a:pt x="88" y="72"/>
                </a:cubicBezTo>
                <a:lnTo>
                  <a:pt x="86" y="71"/>
                </a:lnTo>
                <a:cubicBezTo>
                  <a:pt x="86" y="70"/>
                  <a:pt x="86" y="71"/>
                  <a:pt x="86" y="70"/>
                </a:cubicBezTo>
                <a:lnTo>
                  <a:pt x="85" y="70"/>
                </a:lnTo>
                <a:cubicBezTo>
                  <a:pt x="85" y="69"/>
                  <a:pt x="85" y="70"/>
                  <a:pt x="85" y="69"/>
                </a:cubicBezTo>
                <a:lnTo>
                  <a:pt x="83" y="67"/>
                </a:lnTo>
                <a:cubicBezTo>
                  <a:pt x="82" y="66"/>
                  <a:pt x="84" y="68"/>
                  <a:pt x="83" y="67"/>
                </a:cubicBezTo>
                <a:lnTo>
                  <a:pt x="81" y="65"/>
                </a:lnTo>
                <a:lnTo>
                  <a:pt x="81" y="64"/>
                </a:lnTo>
                <a:cubicBezTo>
                  <a:pt x="80" y="64"/>
                  <a:pt x="80" y="64"/>
                  <a:pt x="80" y="63"/>
                </a:cubicBezTo>
                <a:lnTo>
                  <a:pt x="79" y="63"/>
                </a:lnTo>
                <a:cubicBezTo>
                  <a:pt x="78" y="62"/>
                  <a:pt x="78" y="62"/>
                  <a:pt x="78" y="62"/>
                </a:cubicBezTo>
                <a:lnTo>
                  <a:pt x="77" y="60"/>
                </a:lnTo>
                <a:cubicBezTo>
                  <a:pt x="76" y="60"/>
                  <a:pt x="76" y="60"/>
                  <a:pt x="76" y="59"/>
                </a:cubicBezTo>
                <a:lnTo>
                  <a:pt x="71" y="54"/>
                </a:lnTo>
                <a:cubicBezTo>
                  <a:pt x="70" y="53"/>
                  <a:pt x="71" y="54"/>
                  <a:pt x="70" y="53"/>
                </a:cubicBezTo>
                <a:lnTo>
                  <a:pt x="68" y="51"/>
                </a:lnTo>
                <a:cubicBezTo>
                  <a:pt x="67" y="50"/>
                  <a:pt x="68" y="50"/>
                  <a:pt x="67" y="50"/>
                </a:cubicBezTo>
                <a:cubicBezTo>
                  <a:pt x="66" y="49"/>
                  <a:pt x="66" y="49"/>
                  <a:pt x="66" y="48"/>
                </a:cubicBezTo>
                <a:lnTo>
                  <a:pt x="65" y="48"/>
                </a:lnTo>
                <a:cubicBezTo>
                  <a:pt x="65" y="47"/>
                  <a:pt x="64" y="47"/>
                  <a:pt x="64" y="47"/>
                </a:cubicBezTo>
                <a:cubicBezTo>
                  <a:pt x="64" y="46"/>
                  <a:pt x="64" y="46"/>
                  <a:pt x="63" y="46"/>
                </a:cubicBezTo>
                <a:lnTo>
                  <a:pt x="59" y="43"/>
                </a:lnTo>
                <a:cubicBezTo>
                  <a:pt x="59" y="42"/>
                  <a:pt x="59" y="42"/>
                  <a:pt x="58" y="41"/>
                </a:cubicBezTo>
                <a:moveTo>
                  <a:pt x="1" y="50"/>
                </a:moveTo>
                <a:lnTo>
                  <a:pt x="0" y="50"/>
                </a:lnTo>
                <a:lnTo>
                  <a:pt x="0" y="358"/>
                </a:lnTo>
                <a:cubicBezTo>
                  <a:pt x="1" y="358"/>
                  <a:pt x="1" y="358"/>
                  <a:pt x="1" y="358"/>
                </a:cubicBezTo>
                <a:cubicBezTo>
                  <a:pt x="1" y="359"/>
                  <a:pt x="1" y="361"/>
                  <a:pt x="2" y="362"/>
                </a:cubicBezTo>
                <a:lnTo>
                  <a:pt x="2" y="364"/>
                </a:lnTo>
                <a:cubicBezTo>
                  <a:pt x="2" y="365"/>
                  <a:pt x="2" y="366"/>
                  <a:pt x="3" y="367"/>
                </a:cubicBezTo>
                <a:cubicBezTo>
                  <a:pt x="3" y="368"/>
                  <a:pt x="3" y="370"/>
                  <a:pt x="4" y="371"/>
                </a:cubicBezTo>
                <a:cubicBezTo>
                  <a:pt x="4" y="372"/>
                  <a:pt x="4" y="373"/>
                  <a:pt x="5" y="373"/>
                </a:cubicBezTo>
                <a:cubicBezTo>
                  <a:pt x="5" y="374"/>
                  <a:pt x="5" y="374"/>
                  <a:pt x="5" y="375"/>
                </a:cubicBezTo>
                <a:cubicBezTo>
                  <a:pt x="6" y="376"/>
                  <a:pt x="6" y="375"/>
                  <a:pt x="6" y="377"/>
                </a:cubicBezTo>
                <a:cubicBezTo>
                  <a:pt x="7" y="378"/>
                  <a:pt x="7" y="377"/>
                  <a:pt x="8" y="379"/>
                </a:cubicBezTo>
                <a:cubicBezTo>
                  <a:pt x="8" y="380"/>
                  <a:pt x="8" y="380"/>
                  <a:pt x="9" y="381"/>
                </a:cubicBezTo>
                <a:lnTo>
                  <a:pt x="9" y="382"/>
                </a:lnTo>
                <a:lnTo>
                  <a:pt x="10" y="383"/>
                </a:lnTo>
                <a:cubicBezTo>
                  <a:pt x="10" y="384"/>
                  <a:pt x="10" y="383"/>
                  <a:pt x="11" y="384"/>
                </a:cubicBezTo>
                <a:lnTo>
                  <a:pt x="11" y="385"/>
                </a:lnTo>
                <a:lnTo>
                  <a:pt x="12" y="386"/>
                </a:lnTo>
                <a:cubicBezTo>
                  <a:pt x="13" y="387"/>
                  <a:pt x="12" y="386"/>
                  <a:pt x="13" y="387"/>
                </a:cubicBezTo>
                <a:lnTo>
                  <a:pt x="14" y="388"/>
                </a:lnTo>
                <a:cubicBezTo>
                  <a:pt x="14" y="388"/>
                  <a:pt x="15" y="390"/>
                  <a:pt x="16" y="391"/>
                </a:cubicBezTo>
                <a:lnTo>
                  <a:pt x="17" y="391"/>
                </a:lnTo>
                <a:cubicBezTo>
                  <a:pt x="17" y="392"/>
                  <a:pt x="19" y="393"/>
                  <a:pt x="19" y="394"/>
                </a:cubicBezTo>
                <a:cubicBezTo>
                  <a:pt x="20" y="394"/>
                  <a:pt x="20" y="394"/>
                  <a:pt x="21" y="395"/>
                </a:cubicBezTo>
                <a:lnTo>
                  <a:pt x="22" y="396"/>
                </a:lnTo>
                <a:lnTo>
                  <a:pt x="23" y="397"/>
                </a:lnTo>
                <a:lnTo>
                  <a:pt x="24" y="398"/>
                </a:lnTo>
                <a:lnTo>
                  <a:pt x="25" y="398"/>
                </a:lnTo>
                <a:cubicBezTo>
                  <a:pt x="25" y="399"/>
                  <a:pt x="25" y="399"/>
                  <a:pt x="26" y="399"/>
                </a:cubicBezTo>
                <a:lnTo>
                  <a:pt x="27" y="400"/>
                </a:lnTo>
                <a:cubicBezTo>
                  <a:pt x="28" y="400"/>
                  <a:pt x="28" y="400"/>
                  <a:pt x="28" y="400"/>
                </a:cubicBezTo>
                <a:cubicBezTo>
                  <a:pt x="29" y="401"/>
                  <a:pt x="29" y="401"/>
                  <a:pt x="30" y="401"/>
                </a:cubicBezTo>
                <a:cubicBezTo>
                  <a:pt x="31" y="402"/>
                  <a:pt x="30" y="402"/>
                  <a:pt x="31" y="402"/>
                </a:cubicBezTo>
                <a:cubicBezTo>
                  <a:pt x="32" y="403"/>
                  <a:pt x="31" y="402"/>
                  <a:pt x="32" y="403"/>
                </a:cubicBezTo>
                <a:cubicBezTo>
                  <a:pt x="33" y="403"/>
                  <a:pt x="33" y="404"/>
                  <a:pt x="34" y="404"/>
                </a:cubicBezTo>
                <a:cubicBezTo>
                  <a:pt x="36" y="404"/>
                  <a:pt x="35" y="404"/>
                  <a:pt x="37" y="405"/>
                </a:cubicBezTo>
                <a:cubicBezTo>
                  <a:pt x="38" y="405"/>
                  <a:pt x="39" y="405"/>
                  <a:pt x="39" y="405"/>
                </a:cubicBezTo>
                <a:cubicBezTo>
                  <a:pt x="40" y="406"/>
                  <a:pt x="40" y="406"/>
                  <a:pt x="40" y="406"/>
                </a:cubicBezTo>
                <a:cubicBezTo>
                  <a:pt x="42" y="406"/>
                  <a:pt x="42" y="406"/>
                  <a:pt x="43" y="407"/>
                </a:cubicBezTo>
                <a:cubicBezTo>
                  <a:pt x="45" y="408"/>
                  <a:pt x="47" y="407"/>
                  <a:pt x="49" y="408"/>
                </a:cubicBezTo>
                <a:lnTo>
                  <a:pt x="52" y="408"/>
                </a:lnTo>
                <a:cubicBezTo>
                  <a:pt x="53" y="408"/>
                  <a:pt x="56" y="408"/>
                  <a:pt x="58" y="408"/>
                </a:cubicBezTo>
                <a:cubicBezTo>
                  <a:pt x="98" y="408"/>
                  <a:pt x="506" y="409"/>
                  <a:pt x="508" y="408"/>
                </a:cubicBezTo>
                <a:cubicBezTo>
                  <a:pt x="509" y="408"/>
                  <a:pt x="510" y="408"/>
                  <a:pt x="511" y="408"/>
                </a:cubicBezTo>
                <a:cubicBezTo>
                  <a:pt x="512" y="408"/>
                  <a:pt x="512" y="408"/>
                  <a:pt x="513" y="408"/>
                </a:cubicBezTo>
                <a:lnTo>
                  <a:pt x="514" y="408"/>
                </a:lnTo>
                <a:cubicBezTo>
                  <a:pt x="515" y="407"/>
                  <a:pt x="517" y="407"/>
                  <a:pt x="519" y="407"/>
                </a:cubicBezTo>
                <a:lnTo>
                  <a:pt x="520" y="407"/>
                </a:lnTo>
                <a:cubicBezTo>
                  <a:pt x="521" y="406"/>
                  <a:pt x="522" y="407"/>
                  <a:pt x="524" y="405"/>
                </a:cubicBezTo>
                <a:lnTo>
                  <a:pt x="525" y="405"/>
                </a:lnTo>
                <a:cubicBezTo>
                  <a:pt x="527" y="405"/>
                  <a:pt x="527" y="404"/>
                  <a:pt x="529" y="404"/>
                </a:cubicBezTo>
                <a:cubicBezTo>
                  <a:pt x="530" y="404"/>
                  <a:pt x="530" y="403"/>
                  <a:pt x="531" y="403"/>
                </a:cubicBezTo>
                <a:cubicBezTo>
                  <a:pt x="532" y="402"/>
                  <a:pt x="532" y="402"/>
                  <a:pt x="533" y="402"/>
                </a:cubicBezTo>
                <a:cubicBezTo>
                  <a:pt x="534" y="401"/>
                  <a:pt x="534" y="401"/>
                  <a:pt x="534" y="401"/>
                </a:cubicBezTo>
                <a:cubicBezTo>
                  <a:pt x="535" y="401"/>
                  <a:pt x="534" y="401"/>
                  <a:pt x="535" y="401"/>
                </a:cubicBezTo>
                <a:cubicBezTo>
                  <a:pt x="535" y="400"/>
                  <a:pt x="536" y="400"/>
                  <a:pt x="536" y="400"/>
                </a:cubicBezTo>
                <a:cubicBezTo>
                  <a:pt x="537" y="399"/>
                  <a:pt x="537" y="399"/>
                  <a:pt x="537" y="399"/>
                </a:cubicBezTo>
                <a:cubicBezTo>
                  <a:pt x="538" y="399"/>
                  <a:pt x="538" y="399"/>
                  <a:pt x="538" y="398"/>
                </a:cubicBezTo>
                <a:cubicBezTo>
                  <a:pt x="539" y="398"/>
                  <a:pt x="539" y="398"/>
                  <a:pt x="540" y="397"/>
                </a:cubicBezTo>
                <a:cubicBezTo>
                  <a:pt x="541" y="396"/>
                  <a:pt x="541" y="397"/>
                  <a:pt x="541" y="396"/>
                </a:cubicBezTo>
                <a:lnTo>
                  <a:pt x="542" y="395"/>
                </a:lnTo>
                <a:cubicBezTo>
                  <a:pt x="543" y="395"/>
                  <a:pt x="543" y="395"/>
                  <a:pt x="543" y="395"/>
                </a:cubicBezTo>
                <a:cubicBezTo>
                  <a:pt x="543" y="394"/>
                  <a:pt x="544" y="394"/>
                  <a:pt x="544" y="394"/>
                </a:cubicBezTo>
                <a:cubicBezTo>
                  <a:pt x="544" y="393"/>
                  <a:pt x="546" y="392"/>
                  <a:pt x="546" y="392"/>
                </a:cubicBezTo>
                <a:lnTo>
                  <a:pt x="547" y="391"/>
                </a:lnTo>
                <a:lnTo>
                  <a:pt x="548" y="390"/>
                </a:lnTo>
                <a:cubicBezTo>
                  <a:pt x="548" y="389"/>
                  <a:pt x="548" y="389"/>
                  <a:pt x="549" y="389"/>
                </a:cubicBezTo>
                <a:lnTo>
                  <a:pt x="550" y="386"/>
                </a:lnTo>
                <a:cubicBezTo>
                  <a:pt x="551" y="386"/>
                  <a:pt x="551" y="386"/>
                  <a:pt x="551" y="386"/>
                </a:cubicBezTo>
                <a:lnTo>
                  <a:pt x="552" y="384"/>
                </a:lnTo>
                <a:cubicBezTo>
                  <a:pt x="553" y="384"/>
                  <a:pt x="553" y="384"/>
                  <a:pt x="553" y="383"/>
                </a:cubicBezTo>
                <a:lnTo>
                  <a:pt x="554" y="382"/>
                </a:lnTo>
                <a:lnTo>
                  <a:pt x="554" y="381"/>
                </a:lnTo>
                <a:cubicBezTo>
                  <a:pt x="555" y="380"/>
                  <a:pt x="555" y="380"/>
                  <a:pt x="555" y="379"/>
                </a:cubicBezTo>
                <a:cubicBezTo>
                  <a:pt x="556" y="379"/>
                  <a:pt x="555" y="379"/>
                  <a:pt x="556" y="378"/>
                </a:cubicBezTo>
                <a:cubicBezTo>
                  <a:pt x="557" y="377"/>
                  <a:pt x="556" y="377"/>
                  <a:pt x="557" y="376"/>
                </a:cubicBezTo>
                <a:cubicBezTo>
                  <a:pt x="558" y="374"/>
                  <a:pt x="557" y="374"/>
                  <a:pt x="558" y="374"/>
                </a:cubicBezTo>
                <a:cubicBezTo>
                  <a:pt x="559" y="373"/>
                  <a:pt x="558" y="374"/>
                  <a:pt x="559" y="373"/>
                </a:cubicBezTo>
                <a:cubicBezTo>
                  <a:pt x="559" y="372"/>
                  <a:pt x="559" y="372"/>
                  <a:pt x="559" y="371"/>
                </a:cubicBezTo>
                <a:cubicBezTo>
                  <a:pt x="560" y="369"/>
                  <a:pt x="560" y="368"/>
                  <a:pt x="560" y="367"/>
                </a:cubicBezTo>
                <a:cubicBezTo>
                  <a:pt x="561" y="365"/>
                  <a:pt x="561" y="365"/>
                  <a:pt x="562" y="362"/>
                </a:cubicBezTo>
                <a:cubicBezTo>
                  <a:pt x="562" y="361"/>
                  <a:pt x="562" y="360"/>
                  <a:pt x="562" y="358"/>
                </a:cubicBezTo>
                <a:cubicBezTo>
                  <a:pt x="563" y="358"/>
                  <a:pt x="562" y="358"/>
                  <a:pt x="563" y="358"/>
                </a:cubicBezTo>
                <a:lnTo>
                  <a:pt x="563" y="50"/>
                </a:lnTo>
                <a:cubicBezTo>
                  <a:pt x="562" y="50"/>
                  <a:pt x="563" y="50"/>
                  <a:pt x="562" y="50"/>
                </a:cubicBezTo>
                <a:cubicBezTo>
                  <a:pt x="562" y="49"/>
                  <a:pt x="562" y="47"/>
                  <a:pt x="562" y="47"/>
                </a:cubicBezTo>
                <a:cubicBezTo>
                  <a:pt x="562" y="45"/>
                  <a:pt x="561" y="46"/>
                  <a:pt x="561" y="44"/>
                </a:cubicBezTo>
                <a:cubicBezTo>
                  <a:pt x="561" y="41"/>
                  <a:pt x="560" y="42"/>
                  <a:pt x="560" y="40"/>
                </a:cubicBezTo>
                <a:cubicBezTo>
                  <a:pt x="560" y="38"/>
                  <a:pt x="559" y="38"/>
                  <a:pt x="559" y="36"/>
                </a:cubicBezTo>
                <a:cubicBezTo>
                  <a:pt x="559" y="36"/>
                  <a:pt x="558" y="36"/>
                  <a:pt x="558" y="34"/>
                </a:cubicBezTo>
                <a:cubicBezTo>
                  <a:pt x="557" y="33"/>
                  <a:pt x="557" y="34"/>
                  <a:pt x="557" y="32"/>
                </a:cubicBezTo>
                <a:cubicBezTo>
                  <a:pt x="556" y="31"/>
                  <a:pt x="556" y="31"/>
                  <a:pt x="556" y="30"/>
                </a:cubicBezTo>
                <a:lnTo>
                  <a:pt x="555" y="29"/>
                </a:lnTo>
                <a:cubicBezTo>
                  <a:pt x="554" y="28"/>
                  <a:pt x="555" y="28"/>
                  <a:pt x="554" y="28"/>
                </a:cubicBezTo>
                <a:lnTo>
                  <a:pt x="554" y="27"/>
                </a:lnTo>
                <a:cubicBezTo>
                  <a:pt x="553" y="26"/>
                  <a:pt x="553" y="26"/>
                  <a:pt x="553" y="25"/>
                </a:cubicBezTo>
                <a:lnTo>
                  <a:pt x="549" y="21"/>
                </a:lnTo>
                <a:cubicBezTo>
                  <a:pt x="549" y="20"/>
                  <a:pt x="549" y="20"/>
                  <a:pt x="549" y="20"/>
                </a:cubicBezTo>
                <a:cubicBezTo>
                  <a:pt x="548" y="19"/>
                  <a:pt x="548" y="19"/>
                  <a:pt x="547" y="18"/>
                </a:cubicBezTo>
                <a:cubicBezTo>
                  <a:pt x="546" y="18"/>
                  <a:pt x="547" y="18"/>
                  <a:pt x="546" y="17"/>
                </a:cubicBezTo>
                <a:lnTo>
                  <a:pt x="543" y="15"/>
                </a:lnTo>
                <a:cubicBezTo>
                  <a:pt x="543" y="14"/>
                  <a:pt x="543" y="15"/>
                  <a:pt x="542" y="14"/>
                </a:cubicBezTo>
                <a:lnTo>
                  <a:pt x="539" y="11"/>
                </a:lnTo>
                <a:cubicBezTo>
                  <a:pt x="538" y="11"/>
                  <a:pt x="538" y="10"/>
                  <a:pt x="537" y="10"/>
                </a:cubicBezTo>
                <a:cubicBezTo>
                  <a:pt x="536" y="9"/>
                  <a:pt x="536" y="9"/>
                  <a:pt x="535" y="9"/>
                </a:cubicBezTo>
                <a:cubicBezTo>
                  <a:pt x="534" y="8"/>
                  <a:pt x="534" y="8"/>
                  <a:pt x="533" y="7"/>
                </a:cubicBezTo>
                <a:cubicBezTo>
                  <a:pt x="532" y="7"/>
                  <a:pt x="532" y="7"/>
                  <a:pt x="532" y="7"/>
                </a:cubicBezTo>
                <a:cubicBezTo>
                  <a:pt x="531" y="6"/>
                  <a:pt x="531" y="6"/>
                  <a:pt x="531" y="6"/>
                </a:cubicBezTo>
                <a:cubicBezTo>
                  <a:pt x="530" y="6"/>
                  <a:pt x="530" y="6"/>
                  <a:pt x="530" y="5"/>
                </a:cubicBezTo>
                <a:cubicBezTo>
                  <a:pt x="529" y="5"/>
                  <a:pt x="529" y="5"/>
                  <a:pt x="528" y="5"/>
                </a:cubicBezTo>
                <a:lnTo>
                  <a:pt x="527" y="5"/>
                </a:lnTo>
                <a:cubicBezTo>
                  <a:pt x="526" y="4"/>
                  <a:pt x="526" y="4"/>
                  <a:pt x="525" y="4"/>
                </a:cubicBezTo>
                <a:cubicBezTo>
                  <a:pt x="523" y="4"/>
                  <a:pt x="524" y="3"/>
                  <a:pt x="522" y="3"/>
                </a:cubicBezTo>
                <a:cubicBezTo>
                  <a:pt x="521" y="3"/>
                  <a:pt x="521" y="3"/>
                  <a:pt x="520" y="2"/>
                </a:cubicBezTo>
                <a:cubicBezTo>
                  <a:pt x="518" y="1"/>
                  <a:pt x="516" y="2"/>
                  <a:pt x="514" y="1"/>
                </a:cubicBezTo>
                <a:lnTo>
                  <a:pt x="511" y="1"/>
                </a:lnTo>
                <a:cubicBezTo>
                  <a:pt x="510" y="1"/>
                  <a:pt x="507" y="0"/>
                  <a:pt x="505" y="0"/>
                </a:cubicBezTo>
                <a:cubicBezTo>
                  <a:pt x="466" y="0"/>
                  <a:pt x="57" y="0"/>
                  <a:pt x="55" y="1"/>
                </a:cubicBezTo>
                <a:cubicBezTo>
                  <a:pt x="53" y="1"/>
                  <a:pt x="52" y="1"/>
                  <a:pt x="50" y="1"/>
                </a:cubicBezTo>
                <a:lnTo>
                  <a:pt x="49" y="1"/>
                </a:lnTo>
                <a:cubicBezTo>
                  <a:pt x="48" y="2"/>
                  <a:pt x="45" y="1"/>
                  <a:pt x="43" y="2"/>
                </a:cubicBezTo>
                <a:cubicBezTo>
                  <a:pt x="42" y="3"/>
                  <a:pt x="42" y="3"/>
                  <a:pt x="41" y="3"/>
                </a:cubicBezTo>
                <a:cubicBezTo>
                  <a:pt x="39" y="3"/>
                  <a:pt x="40" y="4"/>
                  <a:pt x="39" y="4"/>
                </a:cubicBezTo>
                <a:cubicBezTo>
                  <a:pt x="35" y="4"/>
                  <a:pt x="37" y="4"/>
                  <a:pt x="36" y="5"/>
                </a:cubicBezTo>
                <a:lnTo>
                  <a:pt x="35" y="5"/>
                </a:lnTo>
                <a:lnTo>
                  <a:pt x="34" y="5"/>
                </a:lnTo>
                <a:cubicBezTo>
                  <a:pt x="33" y="6"/>
                  <a:pt x="33" y="6"/>
                  <a:pt x="33" y="6"/>
                </a:cubicBezTo>
                <a:cubicBezTo>
                  <a:pt x="32" y="6"/>
                  <a:pt x="32" y="6"/>
                  <a:pt x="31" y="7"/>
                </a:cubicBezTo>
                <a:cubicBezTo>
                  <a:pt x="30" y="7"/>
                  <a:pt x="30" y="7"/>
                  <a:pt x="29" y="8"/>
                </a:cubicBezTo>
                <a:cubicBezTo>
                  <a:pt x="28" y="9"/>
                  <a:pt x="28" y="9"/>
                  <a:pt x="27" y="9"/>
                </a:cubicBezTo>
                <a:cubicBezTo>
                  <a:pt x="27" y="10"/>
                  <a:pt x="26" y="10"/>
                  <a:pt x="25" y="10"/>
                </a:cubicBezTo>
                <a:cubicBezTo>
                  <a:pt x="25" y="11"/>
                  <a:pt x="25" y="11"/>
                  <a:pt x="24" y="11"/>
                </a:cubicBezTo>
                <a:cubicBezTo>
                  <a:pt x="23" y="12"/>
                  <a:pt x="22" y="13"/>
                  <a:pt x="22" y="13"/>
                </a:cubicBezTo>
                <a:cubicBezTo>
                  <a:pt x="20" y="14"/>
                  <a:pt x="21" y="14"/>
                  <a:pt x="21" y="14"/>
                </a:cubicBezTo>
                <a:lnTo>
                  <a:pt x="20" y="15"/>
                </a:lnTo>
                <a:cubicBezTo>
                  <a:pt x="19" y="15"/>
                  <a:pt x="20" y="15"/>
                  <a:pt x="19" y="15"/>
                </a:cubicBezTo>
                <a:cubicBezTo>
                  <a:pt x="19" y="16"/>
                  <a:pt x="19" y="16"/>
                  <a:pt x="18" y="16"/>
                </a:cubicBezTo>
                <a:cubicBezTo>
                  <a:pt x="18" y="17"/>
                  <a:pt x="17" y="17"/>
                  <a:pt x="17" y="17"/>
                </a:cubicBezTo>
                <a:cubicBezTo>
                  <a:pt x="17" y="17"/>
                  <a:pt x="17" y="18"/>
                  <a:pt x="16" y="18"/>
                </a:cubicBezTo>
                <a:lnTo>
                  <a:pt x="15" y="19"/>
                </a:lnTo>
                <a:lnTo>
                  <a:pt x="13" y="22"/>
                </a:lnTo>
                <a:cubicBezTo>
                  <a:pt x="13" y="22"/>
                  <a:pt x="12" y="23"/>
                  <a:pt x="11" y="24"/>
                </a:cubicBezTo>
                <a:cubicBezTo>
                  <a:pt x="11" y="25"/>
                  <a:pt x="11" y="25"/>
                  <a:pt x="10" y="25"/>
                </a:cubicBezTo>
                <a:cubicBezTo>
                  <a:pt x="10" y="26"/>
                  <a:pt x="10" y="26"/>
                  <a:pt x="10" y="27"/>
                </a:cubicBezTo>
                <a:lnTo>
                  <a:pt x="9" y="27"/>
                </a:lnTo>
                <a:cubicBezTo>
                  <a:pt x="9" y="28"/>
                  <a:pt x="8" y="29"/>
                  <a:pt x="8" y="29"/>
                </a:cubicBezTo>
                <a:cubicBezTo>
                  <a:pt x="8" y="30"/>
                  <a:pt x="8" y="31"/>
                  <a:pt x="7" y="31"/>
                </a:cubicBezTo>
                <a:lnTo>
                  <a:pt x="7" y="32"/>
                </a:lnTo>
                <a:cubicBezTo>
                  <a:pt x="6" y="32"/>
                  <a:pt x="7" y="32"/>
                  <a:pt x="6" y="33"/>
                </a:cubicBezTo>
                <a:cubicBezTo>
                  <a:pt x="6" y="34"/>
                  <a:pt x="6" y="33"/>
                  <a:pt x="6" y="34"/>
                </a:cubicBezTo>
                <a:cubicBezTo>
                  <a:pt x="5" y="34"/>
                  <a:pt x="5" y="35"/>
                  <a:pt x="5" y="35"/>
                </a:cubicBezTo>
                <a:cubicBezTo>
                  <a:pt x="5" y="36"/>
                  <a:pt x="5" y="35"/>
                  <a:pt x="4" y="36"/>
                </a:cubicBezTo>
                <a:cubicBezTo>
                  <a:pt x="4" y="37"/>
                  <a:pt x="4" y="37"/>
                  <a:pt x="4" y="38"/>
                </a:cubicBezTo>
                <a:lnTo>
                  <a:pt x="3" y="39"/>
                </a:lnTo>
                <a:cubicBezTo>
                  <a:pt x="3" y="40"/>
                  <a:pt x="3" y="41"/>
                  <a:pt x="3" y="41"/>
                </a:cubicBezTo>
                <a:cubicBezTo>
                  <a:pt x="3" y="42"/>
                  <a:pt x="3" y="42"/>
                  <a:pt x="2" y="43"/>
                </a:cubicBezTo>
                <a:lnTo>
                  <a:pt x="2" y="44"/>
                </a:lnTo>
                <a:cubicBezTo>
                  <a:pt x="2" y="46"/>
                  <a:pt x="1" y="45"/>
                  <a:pt x="1" y="5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"/>
          <p:cNvSpPr/>
          <p:nvPr/>
        </p:nvSpPr>
        <p:spPr>
          <a:xfrm>
            <a:off x="5789160" y="10324080"/>
            <a:ext cx="185760" cy="185760"/>
          </a:xfrm>
          <a:custGeom>
            <a:avLst/>
            <a:gdLst/>
            <a:ahLst/>
            <a:rect l="0" t="0" r="r" b="b"/>
            <a:pathLst>
              <a:path w="516" h="516">
                <a:moveTo>
                  <a:pt x="45" y="262"/>
                </a:moveTo>
                <a:cubicBezTo>
                  <a:pt x="45" y="197"/>
                  <a:pt x="65" y="149"/>
                  <a:pt x="108" y="106"/>
                </a:cubicBezTo>
                <a:cubicBezTo>
                  <a:pt x="135" y="80"/>
                  <a:pt x="174" y="60"/>
                  <a:pt x="210" y="51"/>
                </a:cubicBezTo>
                <a:cubicBezTo>
                  <a:pt x="226" y="47"/>
                  <a:pt x="242" y="45"/>
                  <a:pt x="258" y="44"/>
                </a:cubicBezTo>
                <a:lnTo>
                  <a:pt x="259" y="44"/>
                </a:lnTo>
                <a:cubicBezTo>
                  <a:pt x="275" y="45"/>
                  <a:pt x="291" y="47"/>
                  <a:pt x="308" y="51"/>
                </a:cubicBezTo>
                <a:cubicBezTo>
                  <a:pt x="343" y="60"/>
                  <a:pt x="382" y="80"/>
                  <a:pt x="408" y="106"/>
                </a:cubicBezTo>
                <a:cubicBezTo>
                  <a:pt x="451" y="149"/>
                  <a:pt x="471" y="197"/>
                  <a:pt x="471" y="262"/>
                </a:cubicBezTo>
                <a:cubicBezTo>
                  <a:pt x="471" y="264"/>
                  <a:pt x="471" y="266"/>
                  <a:pt x="471" y="268"/>
                </a:cubicBezTo>
                <a:cubicBezTo>
                  <a:pt x="468" y="321"/>
                  <a:pt x="446" y="372"/>
                  <a:pt x="408" y="410"/>
                </a:cubicBezTo>
                <a:cubicBezTo>
                  <a:pt x="400" y="419"/>
                  <a:pt x="390" y="426"/>
                  <a:pt x="380" y="433"/>
                </a:cubicBezTo>
                <a:cubicBezTo>
                  <a:pt x="363" y="445"/>
                  <a:pt x="345" y="454"/>
                  <a:pt x="327" y="460"/>
                </a:cubicBezTo>
                <a:cubicBezTo>
                  <a:pt x="305" y="467"/>
                  <a:pt x="282" y="471"/>
                  <a:pt x="260" y="471"/>
                </a:cubicBezTo>
                <a:lnTo>
                  <a:pt x="258" y="471"/>
                </a:lnTo>
                <a:cubicBezTo>
                  <a:pt x="235" y="471"/>
                  <a:pt x="212" y="467"/>
                  <a:pt x="190" y="460"/>
                </a:cubicBezTo>
                <a:cubicBezTo>
                  <a:pt x="172" y="454"/>
                  <a:pt x="154" y="445"/>
                  <a:pt x="137" y="433"/>
                </a:cubicBezTo>
                <a:cubicBezTo>
                  <a:pt x="127" y="426"/>
                  <a:pt x="118" y="419"/>
                  <a:pt x="108" y="410"/>
                </a:cubicBezTo>
                <a:cubicBezTo>
                  <a:pt x="70" y="372"/>
                  <a:pt x="48" y="321"/>
                  <a:pt x="45" y="268"/>
                </a:cubicBezTo>
                <a:cubicBezTo>
                  <a:pt x="45" y="266"/>
                  <a:pt x="45" y="264"/>
                  <a:pt x="45" y="262"/>
                </a:cubicBezTo>
                <a:moveTo>
                  <a:pt x="322" y="362"/>
                </a:moveTo>
                <a:cubicBezTo>
                  <a:pt x="316" y="362"/>
                  <a:pt x="313" y="361"/>
                  <a:pt x="308" y="356"/>
                </a:cubicBezTo>
                <a:lnTo>
                  <a:pt x="266" y="315"/>
                </a:lnTo>
                <a:cubicBezTo>
                  <a:pt x="263" y="312"/>
                  <a:pt x="261" y="310"/>
                  <a:pt x="257" y="307"/>
                </a:cubicBezTo>
                <a:cubicBezTo>
                  <a:pt x="251" y="302"/>
                  <a:pt x="254" y="301"/>
                  <a:pt x="243" y="301"/>
                </a:cubicBezTo>
                <a:cubicBezTo>
                  <a:pt x="240" y="301"/>
                  <a:pt x="237" y="303"/>
                  <a:pt x="235" y="304"/>
                </a:cubicBezTo>
                <a:lnTo>
                  <a:pt x="222" y="315"/>
                </a:lnTo>
                <a:cubicBezTo>
                  <a:pt x="220" y="317"/>
                  <a:pt x="218" y="319"/>
                  <a:pt x="216" y="321"/>
                </a:cubicBezTo>
                <a:cubicBezTo>
                  <a:pt x="216" y="319"/>
                  <a:pt x="209" y="286"/>
                  <a:pt x="208" y="285"/>
                </a:cubicBezTo>
                <a:cubicBezTo>
                  <a:pt x="212" y="284"/>
                  <a:pt x="218" y="281"/>
                  <a:pt x="221" y="279"/>
                </a:cubicBezTo>
                <a:lnTo>
                  <a:pt x="293" y="249"/>
                </a:lnTo>
                <a:cubicBezTo>
                  <a:pt x="303" y="244"/>
                  <a:pt x="307" y="243"/>
                  <a:pt x="307" y="231"/>
                </a:cubicBezTo>
                <a:cubicBezTo>
                  <a:pt x="307" y="227"/>
                  <a:pt x="302" y="221"/>
                  <a:pt x="298" y="220"/>
                </a:cubicBezTo>
                <a:cubicBezTo>
                  <a:pt x="289" y="216"/>
                  <a:pt x="285" y="221"/>
                  <a:pt x="274" y="225"/>
                </a:cubicBezTo>
                <a:lnTo>
                  <a:pt x="201" y="257"/>
                </a:lnTo>
                <a:cubicBezTo>
                  <a:pt x="197" y="258"/>
                  <a:pt x="195" y="259"/>
                  <a:pt x="192" y="261"/>
                </a:cubicBezTo>
                <a:cubicBezTo>
                  <a:pt x="188" y="263"/>
                  <a:pt x="184" y="262"/>
                  <a:pt x="179" y="262"/>
                </a:cubicBezTo>
                <a:cubicBezTo>
                  <a:pt x="174" y="262"/>
                  <a:pt x="172" y="261"/>
                  <a:pt x="167" y="261"/>
                </a:cubicBezTo>
                <a:cubicBezTo>
                  <a:pt x="163" y="261"/>
                  <a:pt x="158" y="261"/>
                  <a:pt x="154" y="261"/>
                </a:cubicBezTo>
                <a:cubicBezTo>
                  <a:pt x="144" y="261"/>
                  <a:pt x="135" y="264"/>
                  <a:pt x="135" y="254"/>
                </a:cubicBezTo>
                <a:cubicBezTo>
                  <a:pt x="135" y="247"/>
                  <a:pt x="152" y="243"/>
                  <a:pt x="160" y="240"/>
                </a:cubicBezTo>
                <a:lnTo>
                  <a:pt x="275" y="203"/>
                </a:lnTo>
                <a:cubicBezTo>
                  <a:pt x="280" y="201"/>
                  <a:pt x="285" y="200"/>
                  <a:pt x="289" y="198"/>
                </a:cubicBezTo>
                <a:lnTo>
                  <a:pt x="364" y="176"/>
                </a:lnTo>
                <a:cubicBezTo>
                  <a:pt x="364" y="192"/>
                  <a:pt x="342" y="324"/>
                  <a:pt x="336" y="347"/>
                </a:cubicBezTo>
                <a:cubicBezTo>
                  <a:pt x="335" y="351"/>
                  <a:pt x="334" y="354"/>
                  <a:pt x="332" y="357"/>
                </a:cubicBezTo>
                <a:cubicBezTo>
                  <a:pt x="330" y="360"/>
                  <a:pt x="327" y="362"/>
                  <a:pt x="322" y="362"/>
                </a:cubicBezTo>
                <a:moveTo>
                  <a:pt x="105" y="253"/>
                </a:moveTo>
                <a:cubicBezTo>
                  <a:pt x="105" y="262"/>
                  <a:pt x="106" y="268"/>
                  <a:pt x="113" y="276"/>
                </a:cubicBezTo>
                <a:cubicBezTo>
                  <a:pt x="117" y="281"/>
                  <a:pt x="122" y="285"/>
                  <a:pt x="128" y="288"/>
                </a:cubicBezTo>
                <a:cubicBezTo>
                  <a:pt x="136" y="291"/>
                  <a:pt x="137" y="290"/>
                  <a:pt x="144" y="290"/>
                </a:cubicBezTo>
                <a:cubicBezTo>
                  <a:pt x="147" y="290"/>
                  <a:pt x="147" y="291"/>
                  <a:pt x="150" y="291"/>
                </a:cubicBezTo>
                <a:cubicBezTo>
                  <a:pt x="158" y="291"/>
                  <a:pt x="167" y="291"/>
                  <a:pt x="175" y="291"/>
                </a:cubicBezTo>
                <a:cubicBezTo>
                  <a:pt x="182" y="291"/>
                  <a:pt x="180" y="291"/>
                  <a:pt x="182" y="297"/>
                </a:cubicBezTo>
                <a:lnTo>
                  <a:pt x="192" y="350"/>
                </a:lnTo>
                <a:cubicBezTo>
                  <a:pt x="193" y="353"/>
                  <a:pt x="195" y="357"/>
                  <a:pt x="197" y="359"/>
                </a:cubicBezTo>
                <a:cubicBezTo>
                  <a:pt x="206" y="368"/>
                  <a:pt x="216" y="359"/>
                  <a:pt x="230" y="353"/>
                </a:cubicBezTo>
                <a:lnTo>
                  <a:pt x="253" y="343"/>
                </a:lnTo>
                <a:cubicBezTo>
                  <a:pt x="255" y="345"/>
                  <a:pt x="289" y="380"/>
                  <a:pt x="296" y="385"/>
                </a:cubicBezTo>
                <a:cubicBezTo>
                  <a:pt x="309" y="393"/>
                  <a:pt x="325" y="394"/>
                  <a:pt x="339" y="388"/>
                </a:cubicBezTo>
                <a:cubicBezTo>
                  <a:pt x="343" y="387"/>
                  <a:pt x="346" y="384"/>
                  <a:pt x="349" y="381"/>
                </a:cubicBezTo>
                <a:cubicBezTo>
                  <a:pt x="356" y="376"/>
                  <a:pt x="361" y="368"/>
                  <a:pt x="363" y="358"/>
                </a:cubicBezTo>
                <a:cubicBezTo>
                  <a:pt x="367" y="339"/>
                  <a:pt x="393" y="197"/>
                  <a:pt x="393" y="177"/>
                </a:cubicBezTo>
                <a:cubicBezTo>
                  <a:pt x="393" y="168"/>
                  <a:pt x="389" y="161"/>
                  <a:pt x="384" y="156"/>
                </a:cubicBezTo>
                <a:cubicBezTo>
                  <a:pt x="372" y="144"/>
                  <a:pt x="360" y="147"/>
                  <a:pt x="345" y="151"/>
                </a:cubicBezTo>
                <a:lnTo>
                  <a:pt x="156" y="211"/>
                </a:lnTo>
                <a:cubicBezTo>
                  <a:pt x="150" y="213"/>
                  <a:pt x="145" y="215"/>
                  <a:pt x="139" y="217"/>
                </a:cubicBezTo>
                <a:cubicBezTo>
                  <a:pt x="129" y="221"/>
                  <a:pt x="119" y="224"/>
                  <a:pt x="112" y="235"/>
                </a:cubicBezTo>
                <a:cubicBezTo>
                  <a:pt x="108" y="239"/>
                  <a:pt x="105" y="246"/>
                  <a:pt x="105" y="253"/>
                </a:cubicBezTo>
                <a:moveTo>
                  <a:pt x="258" y="516"/>
                </a:moveTo>
                <a:lnTo>
                  <a:pt x="259" y="516"/>
                </a:lnTo>
                <a:cubicBezTo>
                  <a:pt x="312" y="516"/>
                  <a:pt x="364" y="499"/>
                  <a:pt x="406" y="467"/>
                </a:cubicBezTo>
                <a:lnTo>
                  <a:pt x="424" y="453"/>
                </a:lnTo>
                <a:cubicBezTo>
                  <a:pt x="460" y="422"/>
                  <a:pt x="491" y="376"/>
                  <a:pt x="506" y="326"/>
                </a:cubicBezTo>
                <a:cubicBezTo>
                  <a:pt x="508" y="318"/>
                  <a:pt x="510" y="310"/>
                  <a:pt x="511" y="304"/>
                </a:cubicBezTo>
                <a:cubicBezTo>
                  <a:pt x="515" y="286"/>
                  <a:pt x="516" y="277"/>
                  <a:pt x="516" y="266"/>
                </a:cubicBezTo>
                <a:lnTo>
                  <a:pt x="516" y="265"/>
                </a:lnTo>
                <a:lnTo>
                  <a:pt x="516" y="264"/>
                </a:lnTo>
                <a:lnTo>
                  <a:pt x="516" y="263"/>
                </a:lnTo>
                <a:lnTo>
                  <a:pt x="516" y="262"/>
                </a:lnTo>
                <a:lnTo>
                  <a:pt x="516" y="261"/>
                </a:lnTo>
                <a:lnTo>
                  <a:pt x="516" y="260"/>
                </a:lnTo>
                <a:lnTo>
                  <a:pt x="516" y="259"/>
                </a:lnTo>
                <a:lnTo>
                  <a:pt x="516" y="245"/>
                </a:lnTo>
                <a:cubicBezTo>
                  <a:pt x="516" y="235"/>
                  <a:pt x="515" y="225"/>
                  <a:pt x="513" y="214"/>
                </a:cubicBezTo>
                <a:cubicBezTo>
                  <a:pt x="510" y="191"/>
                  <a:pt x="503" y="170"/>
                  <a:pt x="490" y="144"/>
                </a:cubicBezTo>
                <a:cubicBezTo>
                  <a:pt x="483" y="130"/>
                  <a:pt x="475" y="118"/>
                  <a:pt x="466" y="106"/>
                </a:cubicBezTo>
                <a:cubicBezTo>
                  <a:pt x="458" y="95"/>
                  <a:pt x="446" y="80"/>
                  <a:pt x="437" y="72"/>
                </a:cubicBezTo>
                <a:cubicBezTo>
                  <a:pt x="406" y="43"/>
                  <a:pt x="379" y="28"/>
                  <a:pt x="340" y="13"/>
                </a:cubicBezTo>
                <a:cubicBezTo>
                  <a:pt x="321" y="6"/>
                  <a:pt x="293" y="0"/>
                  <a:pt x="273" y="0"/>
                </a:cubicBezTo>
                <a:cubicBezTo>
                  <a:pt x="268" y="0"/>
                  <a:pt x="263" y="0"/>
                  <a:pt x="259" y="0"/>
                </a:cubicBezTo>
                <a:cubicBezTo>
                  <a:pt x="254" y="0"/>
                  <a:pt x="249" y="0"/>
                  <a:pt x="244" y="0"/>
                </a:cubicBezTo>
                <a:cubicBezTo>
                  <a:pt x="224" y="0"/>
                  <a:pt x="196" y="6"/>
                  <a:pt x="178" y="13"/>
                </a:cubicBezTo>
                <a:cubicBezTo>
                  <a:pt x="138" y="28"/>
                  <a:pt x="111" y="43"/>
                  <a:pt x="79" y="72"/>
                </a:cubicBezTo>
                <a:cubicBezTo>
                  <a:pt x="70" y="80"/>
                  <a:pt x="58" y="95"/>
                  <a:pt x="50" y="106"/>
                </a:cubicBezTo>
                <a:cubicBezTo>
                  <a:pt x="41" y="118"/>
                  <a:pt x="34" y="130"/>
                  <a:pt x="26" y="144"/>
                </a:cubicBezTo>
                <a:cubicBezTo>
                  <a:pt x="14" y="170"/>
                  <a:pt x="7" y="191"/>
                  <a:pt x="3" y="214"/>
                </a:cubicBezTo>
                <a:cubicBezTo>
                  <a:pt x="1" y="225"/>
                  <a:pt x="0" y="235"/>
                  <a:pt x="0" y="245"/>
                </a:cubicBezTo>
                <a:lnTo>
                  <a:pt x="0" y="259"/>
                </a:lnTo>
                <a:lnTo>
                  <a:pt x="0" y="260"/>
                </a:lnTo>
                <a:lnTo>
                  <a:pt x="0" y="261"/>
                </a:lnTo>
                <a:lnTo>
                  <a:pt x="0" y="262"/>
                </a:lnTo>
                <a:lnTo>
                  <a:pt x="0" y="263"/>
                </a:lnTo>
                <a:lnTo>
                  <a:pt x="0" y="264"/>
                </a:lnTo>
                <a:lnTo>
                  <a:pt x="0" y="265"/>
                </a:lnTo>
                <a:lnTo>
                  <a:pt x="0" y="266"/>
                </a:lnTo>
                <a:cubicBezTo>
                  <a:pt x="0" y="277"/>
                  <a:pt x="1" y="286"/>
                  <a:pt x="5" y="304"/>
                </a:cubicBezTo>
                <a:cubicBezTo>
                  <a:pt x="6" y="310"/>
                  <a:pt x="8" y="318"/>
                  <a:pt x="10" y="326"/>
                </a:cubicBezTo>
                <a:cubicBezTo>
                  <a:pt x="25" y="376"/>
                  <a:pt x="56" y="422"/>
                  <a:pt x="93" y="453"/>
                </a:cubicBezTo>
                <a:lnTo>
                  <a:pt x="111" y="467"/>
                </a:lnTo>
                <a:cubicBezTo>
                  <a:pt x="154" y="499"/>
                  <a:pt x="205" y="516"/>
                  <a:pt x="258" y="516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"/>
          <p:cNvSpPr/>
          <p:nvPr/>
        </p:nvSpPr>
        <p:spPr>
          <a:xfrm>
            <a:off x="2773800" y="10382400"/>
            <a:ext cx="1081440" cy="102960"/>
          </a:xfrm>
          <a:custGeom>
            <a:avLst/>
            <a:gdLst/>
            <a:ahLst/>
            <a:rect l="0" t="0" r="r" b="b"/>
            <a:pathLst>
              <a:path w="3004" h="286">
                <a:moveTo>
                  <a:pt x="42" y="156"/>
                </a:moveTo>
                <a:cubicBezTo>
                  <a:pt x="43" y="166"/>
                  <a:pt x="46" y="174"/>
                  <a:pt x="49" y="179"/>
                </a:cubicBezTo>
                <a:cubicBezTo>
                  <a:pt x="57" y="187"/>
                  <a:pt x="69" y="192"/>
                  <a:pt x="86" y="192"/>
                </a:cubicBezTo>
                <a:cubicBezTo>
                  <a:pt x="97" y="192"/>
                  <a:pt x="105" y="191"/>
                  <a:pt x="112" y="188"/>
                </a:cubicBezTo>
                <a:cubicBezTo>
                  <a:pt x="124" y="184"/>
                  <a:pt x="130" y="176"/>
                  <a:pt x="130" y="163"/>
                </a:cubicBezTo>
                <a:cubicBezTo>
                  <a:pt x="130" y="156"/>
                  <a:pt x="127" y="151"/>
                  <a:pt x="121" y="147"/>
                </a:cubicBezTo>
                <a:cubicBezTo>
                  <a:pt x="115" y="143"/>
                  <a:pt x="105" y="140"/>
                  <a:pt x="92" y="137"/>
                </a:cubicBezTo>
                <a:lnTo>
                  <a:pt x="70" y="132"/>
                </a:lnTo>
                <a:cubicBezTo>
                  <a:pt x="48" y="126"/>
                  <a:pt x="33" y="121"/>
                  <a:pt x="25" y="115"/>
                </a:cubicBezTo>
                <a:cubicBezTo>
                  <a:pt x="11" y="105"/>
                  <a:pt x="4" y="89"/>
                  <a:pt x="4" y="67"/>
                </a:cubicBezTo>
                <a:cubicBezTo>
                  <a:pt x="4" y="48"/>
                  <a:pt x="11" y="32"/>
                  <a:pt x="24" y="19"/>
                </a:cubicBezTo>
                <a:cubicBezTo>
                  <a:pt x="38" y="6"/>
                  <a:pt x="58" y="0"/>
                  <a:pt x="84" y="0"/>
                </a:cubicBezTo>
                <a:cubicBezTo>
                  <a:pt x="106" y="0"/>
                  <a:pt x="125" y="6"/>
                  <a:pt x="141" y="18"/>
                </a:cubicBezTo>
                <a:cubicBezTo>
                  <a:pt x="156" y="30"/>
                  <a:pt x="165" y="47"/>
                  <a:pt x="165" y="70"/>
                </a:cubicBezTo>
                <a:lnTo>
                  <a:pt x="124" y="70"/>
                </a:lnTo>
                <a:cubicBezTo>
                  <a:pt x="123" y="57"/>
                  <a:pt x="117" y="48"/>
                  <a:pt x="107" y="43"/>
                </a:cubicBezTo>
                <a:cubicBezTo>
                  <a:pt x="100" y="39"/>
                  <a:pt x="92" y="37"/>
                  <a:pt x="81" y="37"/>
                </a:cubicBezTo>
                <a:cubicBezTo>
                  <a:pt x="70" y="37"/>
                  <a:pt x="61" y="40"/>
                  <a:pt x="54" y="44"/>
                </a:cubicBezTo>
                <a:cubicBezTo>
                  <a:pt x="47" y="49"/>
                  <a:pt x="44" y="56"/>
                  <a:pt x="44" y="64"/>
                </a:cubicBezTo>
                <a:cubicBezTo>
                  <a:pt x="44" y="72"/>
                  <a:pt x="47" y="77"/>
                  <a:pt x="54" y="81"/>
                </a:cubicBezTo>
                <a:cubicBezTo>
                  <a:pt x="58" y="84"/>
                  <a:pt x="67" y="87"/>
                  <a:pt x="81" y="91"/>
                </a:cubicBezTo>
                <a:lnTo>
                  <a:pt x="118" y="100"/>
                </a:lnTo>
                <a:cubicBezTo>
                  <a:pt x="134" y="104"/>
                  <a:pt x="146" y="109"/>
                  <a:pt x="153" y="116"/>
                </a:cubicBezTo>
                <a:cubicBezTo>
                  <a:pt x="166" y="126"/>
                  <a:pt x="172" y="141"/>
                  <a:pt x="172" y="160"/>
                </a:cubicBezTo>
                <a:cubicBezTo>
                  <a:pt x="172" y="180"/>
                  <a:pt x="165" y="196"/>
                  <a:pt x="150" y="209"/>
                </a:cubicBezTo>
                <a:cubicBezTo>
                  <a:pt x="135" y="222"/>
                  <a:pt x="115" y="229"/>
                  <a:pt x="88" y="229"/>
                </a:cubicBezTo>
                <a:cubicBezTo>
                  <a:pt x="61" y="229"/>
                  <a:pt x="39" y="222"/>
                  <a:pt x="24" y="209"/>
                </a:cubicBezTo>
                <a:cubicBezTo>
                  <a:pt x="8" y="197"/>
                  <a:pt x="0" y="179"/>
                  <a:pt x="0" y="156"/>
                </a:cubicBezTo>
                <a:lnTo>
                  <a:pt x="42" y="156"/>
                </a:lnTo>
                <a:moveTo>
                  <a:pt x="284" y="146"/>
                </a:moveTo>
                <a:cubicBezTo>
                  <a:pt x="282" y="147"/>
                  <a:pt x="279" y="149"/>
                  <a:pt x="277" y="150"/>
                </a:cubicBezTo>
                <a:cubicBezTo>
                  <a:pt x="274" y="151"/>
                  <a:pt x="270" y="152"/>
                  <a:pt x="266" y="153"/>
                </a:cubicBezTo>
                <a:lnTo>
                  <a:pt x="257" y="154"/>
                </a:lnTo>
                <a:cubicBezTo>
                  <a:pt x="248" y="156"/>
                  <a:pt x="242" y="158"/>
                  <a:pt x="238" y="160"/>
                </a:cubicBezTo>
                <a:cubicBezTo>
                  <a:pt x="232" y="164"/>
                  <a:pt x="229" y="170"/>
                  <a:pt x="229" y="178"/>
                </a:cubicBezTo>
                <a:cubicBezTo>
                  <a:pt x="229" y="185"/>
                  <a:pt x="231" y="190"/>
                  <a:pt x="235" y="193"/>
                </a:cubicBezTo>
                <a:cubicBezTo>
                  <a:pt x="239" y="197"/>
                  <a:pt x="243" y="198"/>
                  <a:pt x="249" y="198"/>
                </a:cubicBezTo>
                <a:cubicBezTo>
                  <a:pt x="258" y="198"/>
                  <a:pt x="266" y="196"/>
                  <a:pt x="273" y="190"/>
                </a:cubicBezTo>
                <a:cubicBezTo>
                  <a:pt x="280" y="185"/>
                  <a:pt x="284" y="175"/>
                  <a:pt x="284" y="161"/>
                </a:cubicBezTo>
                <a:lnTo>
                  <a:pt x="284" y="146"/>
                </a:lnTo>
                <a:moveTo>
                  <a:pt x="260" y="126"/>
                </a:moveTo>
                <a:cubicBezTo>
                  <a:pt x="267" y="125"/>
                  <a:pt x="273" y="124"/>
                  <a:pt x="276" y="123"/>
                </a:cubicBezTo>
                <a:cubicBezTo>
                  <a:pt x="282" y="120"/>
                  <a:pt x="285" y="116"/>
                  <a:pt x="285" y="111"/>
                </a:cubicBezTo>
                <a:cubicBezTo>
                  <a:pt x="285" y="104"/>
                  <a:pt x="282" y="100"/>
                  <a:pt x="278" y="97"/>
                </a:cubicBezTo>
                <a:cubicBezTo>
                  <a:pt x="274" y="95"/>
                  <a:pt x="267" y="94"/>
                  <a:pt x="259" y="94"/>
                </a:cubicBezTo>
                <a:cubicBezTo>
                  <a:pt x="249" y="94"/>
                  <a:pt x="242" y="96"/>
                  <a:pt x="238" y="101"/>
                </a:cubicBezTo>
                <a:cubicBezTo>
                  <a:pt x="235" y="104"/>
                  <a:pt x="233" y="109"/>
                  <a:pt x="232" y="115"/>
                </a:cubicBezTo>
                <a:lnTo>
                  <a:pt x="194" y="115"/>
                </a:lnTo>
                <a:cubicBezTo>
                  <a:pt x="195" y="101"/>
                  <a:pt x="198" y="90"/>
                  <a:pt x="205" y="80"/>
                </a:cubicBezTo>
                <a:cubicBezTo>
                  <a:pt x="216" y="66"/>
                  <a:pt x="234" y="59"/>
                  <a:pt x="260" y="59"/>
                </a:cubicBezTo>
                <a:cubicBezTo>
                  <a:pt x="277" y="59"/>
                  <a:pt x="292" y="62"/>
                  <a:pt x="305" y="69"/>
                </a:cubicBezTo>
                <a:cubicBezTo>
                  <a:pt x="318" y="76"/>
                  <a:pt x="324" y="90"/>
                  <a:pt x="324" y="110"/>
                </a:cubicBezTo>
                <a:lnTo>
                  <a:pt x="324" y="183"/>
                </a:lnTo>
                <a:cubicBezTo>
                  <a:pt x="324" y="188"/>
                  <a:pt x="324" y="194"/>
                  <a:pt x="325" y="201"/>
                </a:cubicBezTo>
                <a:cubicBezTo>
                  <a:pt x="325" y="207"/>
                  <a:pt x="326" y="210"/>
                  <a:pt x="327" y="212"/>
                </a:cubicBezTo>
                <a:cubicBezTo>
                  <a:pt x="328" y="214"/>
                  <a:pt x="330" y="216"/>
                  <a:pt x="333" y="217"/>
                </a:cubicBezTo>
                <a:lnTo>
                  <a:pt x="333" y="223"/>
                </a:lnTo>
                <a:lnTo>
                  <a:pt x="289" y="223"/>
                </a:lnTo>
                <a:cubicBezTo>
                  <a:pt x="288" y="220"/>
                  <a:pt x="287" y="217"/>
                  <a:pt x="287" y="214"/>
                </a:cubicBezTo>
                <a:cubicBezTo>
                  <a:pt x="286" y="212"/>
                  <a:pt x="286" y="208"/>
                  <a:pt x="286" y="205"/>
                </a:cubicBezTo>
                <a:cubicBezTo>
                  <a:pt x="280" y="211"/>
                  <a:pt x="274" y="216"/>
                  <a:pt x="267" y="221"/>
                </a:cubicBezTo>
                <a:cubicBezTo>
                  <a:pt x="258" y="226"/>
                  <a:pt x="248" y="228"/>
                  <a:pt x="237" y="228"/>
                </a:cubicBezTo>
                <a:cubicBezTo>
                  <a:pt x="223" y="228"/>
                  <a:pt x="212" y="224"/>
                  <a:pt x="203" y="216"/>
                </a:cubicBezTo>
                <a:cubicBezTo>
                  <a:pt x="194" y="208"/>
                  <a:pt x="189" y="196"/>
                  <a:pt x="189" y="181"/>
                </a:cubicBezTo>
                <a:cubicBezTo>
                  <a:pt x="189" y="161"/>
                  <a:pt x="196" y="147"/>
                  <a:pt x="211" y="138"/>
                </a:cubicBezTo>
                <a:cubicBezTo>
                  <a:pt x="219" y="134"/>
                  <a:pt x="231" y="130"/>
                  <a:pt x="246" y="128"/>
                </a:cubicBezTo>
                <a:lnTo>
                  <a:pt x="260" y="126"/>
                </a:lnTo>
                <a:moveTo>
                  <a:pt x="400" y="223"/>
                </a:moveTo>
                <a:lnTo>
                  <a:pt x="360" y="223"/>
                </a:lnTo>
                <a:lnTo>
                  <a:pt x="360" y="7"/>
                </a:lnTo>
                <a:lnTo>
                  <a:pt x="400" y="7"/>
                </a:lnTo>
                <a:lnTo>
                  <a:pt x="400" y="223"/>
                </a:lnTo>
                <a:moveTo>
                  <a:pt x="503" y="94"/>
                </a:moveTo>
                <a:cubicBezTo>
                  <a:pt x="493" y="94"/>
                  <a:pt x="485" y="97"/>
                  <a:pt x="479" y="103"/>
                </a:cubicBezTo>
                <a:cubicBezTo>
                  <a:pt x="473" y="109"/>
                  <a:pt x="470" y="117"/>
                  <a:pt x="468" y="127"/>
                </a:cubicBezTo>
                <a:lnTo>
                  <a:pt x="537" y="127"/>
                </a:lnTo>
                <a:cubicBezTo>
                  <a:pt x="537" y="116"/>
                  <a:pt x="533" y="108"/>
                  <a:pt x="527" y="103"/>
                </a:cubicBezTo>
                <a:cubicBezTo>
                  <a:pt x="520" y="97"/>
                  <a:pt x="512" y="94"/>
                  <a:pt x="503" y="94"/>
                </a:cubicBezTo>
                <a:moveTo>
                  <a:pt x="503" y="58"/>
                </a:moveTo>
                <a:cubicBezTo>
                  <a:pt x="516" y="58"/>
                  <a:pt x="528" y="61"/>
                  <a:pt x="539" y="66"/>
                </a:cubicBezTo>
                <a:cubicBezTo>
                  <a:pt x="550" y="71"/>
                  <a:pt x="559" y="79"/>
                  <a:pt x="566" y="90"/>
                </a:cubicBezTo>
                <a:cubicBezTo>
                  <a:pt x="572" y="100"/>
                  <a:pt x="576" y="111"/>
                  <a:pt x="578" y="123"/>
                </a:cubicBezTo>
                <a:cubicBezTo>
                  <a:pt x="579" y="131"/>
                  <a:pt x="579" y="141"/>
                  <a:pt x="579" y="155"/>
                </a:cubicBezTo>
                <a:lnTo>
                  <a:pt x="467" y="155"/>
                </a:lnTo>
                <a:cubicBezTo>
                  <a:pt x="468" y="171"/>
                  <a:pt x="473" y="182"/>
                  <a:pt x="483" y="189"/>
                </a:cubicBezTo>
                <a:cubicBezTo>
                  <a:pt x="490" y="193"/>
                  <a:pt x="497" y="195"/>
                  <a:pt x="506" y="195"/>
                </a:cubicBezTo>
                <a:cubicBezTo>
                  <a:pt x="515" y="195"/>
                  <a:pt x="522" y="192"/>
                  <a:pt x="528" y="188"/>
                </a:cubicBezTo>
                <a:cubicBezTo>
                  <a:pt x="531" y="185"/>
                  <a:pt x="534" y="181"/>
                  <a:pt x="536" y="177"/>
                </a:cubicBezTo>
                <a:lnTo>
                  <a:pt x="577" y="177"/>
                </a:lnTo>
                <a:cubicBezTo>
                  <a:pt x="576" y="186"/>
                  <a:pt x="571" y="196"/>
                  <a:pt x="562" y="205"/>
                </a:cubicBezTo>
                <a:cubicBezTo>
                  <a:pt x="549" y="221"/>
                  <a:pt x="529" y="229"/>
                  <a:pt x="505" y="229"/>
                </a:cubicBezTo>
                <a:cubicBezTo>
                  <a:pt x="484" y="229"/>
                  <a:pt x="466" y="222"/>
                  <a:pt x="451" y="209"/>
                </a:cubicBezTo>
                <a:cubicBezTo>
                  <a:pt x="435" y="196"/>
                  <a:pt x="427" y="175"/>
                  <a:pt x="427" y="145"/>
                </a:cubicBezTo>
                <a:cubicBezTo>
                  <a:pt x="427" y="117"/>
                  <a:pt x="434" y="96"/>
                  <a:pt x="448" y="80"/>
                </a:cubicBezTo>
                <a:cubicBezTo>
                  <a:pt x="463" y="66"/>
                  <a:pt x="481" y="58"/>
                  <a:pt x="503" y="58"/>
                </a:cubicBezTo>
                <a:moveTo>
                  <a:pt x="630" y="172"/>
                </a:moveTo>
                <a:cubicBezTo>
                  <a:pt x="631" y="180"/>
                  <a:pt x="633" y="185"/>
                  <a:pt x="636" y="188"/>
                </a:cubicBezTo>
                <a:cubicBezTo>
                  <a:pt x="641" y="194"/>
                  <a:pt x="650" y="197"/>
                  <a:pt x="664" y="197"/>
                </a:cubicBezTo>
                <a:cubicBezTo>
                  <a:pt x="671" y="197"/>
                  <a:pt x="678" y="195"/>
                  <a:pt x="682" y="193"/>
                </a:cubicBezTo>
                <a:cubicBezTo>
                  <a:pt x="687" y="191"/>
                  <a:pt x="689" y="187"/>
                  <a:pt x="689" y="182"/>
                </a:cubicBezTo>
                <a:cubicBezTo>
                  <a:pt x="689" y="177"/>
                  <a:pt x="688" y="174"/>
                  <a:pt x="684" y="171"/>
                </a:cubicBezTo>
                <a:cubicBezTo>
                  <a:pt x="680" y="169"/>
                  <a:pt x="666" y="165"/>
                  <a:pt x="642" y="159"/>
                </a:cubicBezTo>
                <a:cubicBezTo>
                  <a:pt x="625" y="154"/>
                  <a:pt x="612" y="149"/>
                  <a:pt x="605" y="142"/>
                </a:cubicBezTo>
                <a:cubicBezTo>
                  <a:pt x="598" y="135"/>
                  <a:pt x="594" y="126"/>
                  <a:pt x="594" y="113"/>
                </a:cubicBezTo>
                <a:cubicBezTo>
                  <a:pt x="594" y="98"/>
                  <a:pt x="600" y="85"/>
                  <a:pt x="611" y="74"/>
                </a:cubicBezTo>
                <a:cubicBezTo>
                  <a:pt x="622" y="64"/>
                  <a:pt x="638" y="58"/>
                  <a:pt x="658" y="58"/>
                </a:cubicBezTo>
                <a:cubicBezTo>
                  <a:pt x="677" y="58"/>
                  <a:pt x="693" y="62"/>
                  <a:pt x="705" y="70"/>
                </a:cubicBezTo>
                <a:cubicBezTo>
                  <a:pt x="717" y="78"/>
                  <a:pt x="724" y="93"/>
                  <a:pt x="726" y="112"/>
                </a:cubicBezTo>
                <a:lnTo>
                  <a:pt x="686" y="112"/>
                </a:lnTo>
                <a:cubicBezTo>
                  <a:pt x="685" y="107"/>
                  <a:pt x="684" y="103"/>
                  <a:pt x="681" y="100"/>
                </a:cubicBezTo>
                <a:cubicBezTo>
                  <a:pt x="677" y="94"/>
                  <a:pt x="669" y="91"/>
                  <a:pt x="659" y="91"/>
                </a:cubicBezTo>
                <a:cubicBezTo>
                  <a:pt x="650" y="91"/>
                  <a:pt x="644" y="93"/>
                  <a:pt x="640" y="95"/>
                </a:cubicBezTo>
                <a:cubicBezTo>
                  <a:pt x="636" y="98"/>
                  <a:pt x="634" y="102"/>
                  <a:pt x="634" y="105"/>
                </a:cubicBezTo>
                <a:cubicBezTo>
                  <a:pt x="634" y="110"/>
                  <a:pt x="636" y="114"/>
                  <a:pt x="640" y="116"/>
                </a:cubicBezTo>
                <a:cubicBezTo>
                  <a:pt x="644" y="118"/>
                  <a:pt x="658" y="122"/>
                  <a:pt x="682" y="127"/>
                </a:cubicBezTo>
                <a:cubicBezTo>
                  <a:pt x="698" y="131"/>
                  <a:pt x="710" y="137"/>
                  <a:pt x="718" y="145"/>
                </a:cubicBezTo>
                <a:cubicBezTo>
                  <a:pt x="726" y="153"/>
                  <a:pt x="730" y="163"/>
                  <a:pt x="730" y="175"/>
                </a:cubicBezTo>
                <a:cubicBezTo>
                  <a:pt x="730" y="191"/>
                  <a:pt x="724" y="204"/>
                  <a:pt x="713" y="214"/>
                </a:cubicBezTo>
                <a:cubicBezTo>
                  <a:pt x="702" y="224"/>
                  <a:pt x="684" y="229"/>
                  <a:pt x="661" y="229"/>
                </a:cubicBezTo>
                <a:cubicBezTo>
                  <a:pt x="636" y="229"/>
                  <a:pt x="619" y="223"/>
                  <a:pt x="607" y="213"/>
                </a:cubicBezTo>
                <a:cubicBezTo>
                  <a:pt x="596" y="202"/>
                  <a:pt x="590" y="189"/>
                  <a:pt x="590" y="172"/>
                </a:cubicBezTo>
                <a:lnTo>
                  <a:pt x="630" y="172"/>
                </a:lnTo>
                <a:moveTo>
                  <a:pt x="908" y="91"/>
                </a:moveTo>
                <a:cubicBezTo>
                  <a:pt x="908" y="84"/>
                  <a:pt x="906" y="80"/>
                  <a:pt x="903" y="76"/>
                </a:cubicBezTo>
                <a:cubicBezTo>
                  <a:pt x="900" y="73"/>
                  <a:pt x="896" y="71"/>
                  <a:pt x="891" y="71"/>
                </a:cubicBezTo>
                <a:cubicBezTo>
                  <a:pt x="881" y="71"/>
                  <a:pt x="873" y="78"/>
                  <a:pt x="866" y="91"/>
                </a:cubicBezTo>
                <a:cubicBezTo>
                  <a:pt x="859" y="104"/>
                  <a:pt x="855" y="116"/>
                  <a:pt x="855" y="128"/>
                </a:cubicBezTo>
                <a:cubicBezTo>
                  <a:pt x="855" y="135"/>
                  <a:pt x="857" y="141"/>
                  <a:pt x="860" y="145"/>
                </a:cubicBezTo>
                <a:cubicBezTo>
                  <a:pt x="863" y="149"/>
                  <a:pt x="868" y="152"/>
                  <a:pt x="873" y="152"/>
                </a:cubicBezTo>
                <a:cubicBezTo>
                  <a:pt x="883" y="152"/>
                  <a:pt x="892" y="144"/>
                  <a:pt x="898" y="128"/>
                </a:cubicBezTo>
                <a:cubicBezTo>
                  <a:pt x="905" y="112"/>
                  <a:pt x="908" y="100"/>
                  <a:pt x="908" y="91"/>
                </a:cubicBezTo>
                <a:moveTo>
                  <a:pt x="864" y="173"/>
                </a:moveTo>
                <a:cubicBezTo>
                  <a:pt x="853" y="173"/>
                  <a:pt x="844" y="169"/>
                  <a:pt x="836" y="161"/>
                </a:cubicBezTo>
                <a:cubicBezTo>
                  <a:pt x="829" y="152"/>
                  <a:pt x="825" y="140"/>
                  <a:pt x="825" y="125"/>
                </a:cubicBezTo>
                <a:cubicBezTo>
                  <a:pt x="825" y="107"/>
                  <a:pt x="831" y="91"/>
                  <a:pt x="842" y="74"/>
                </a:cubicBezTo>
                <a:cubicBezTo>
                  <a:pt x="854" y="59"/>
                  <a:pt x="868" y="51"/>
                  <a:pt x="885" y="51"/>
                </a:cubicBezTo>
                <a:cubicBezTo>
                  <a:pt x="894" y="51"/>
                  <a:pt x="902" y="54"/>
                  <a:pt x="908" y="60"/>
                </a:cubicBezTo>
                <a:cubicBezTo>
                  <a:pt x="912" y="64"/>
                  <a:pt x="914" y="69"/>
                  <a:pt x="916" y="75"/>
                </a:cubicBezTo>
                <a:lnTo>
                  <a:pt x="921" y="56"/>
                </a:lnTo>
                <a:lnTo>
                  <a:pt x="948" y="56"/>
                </a:lnTo>
                <a:lnTo>
                  <a:pt x="930" y="121"/>
                </a:lnTo>
                <a:cubicBezTo>
                  <a:pt x="928" y="126"/>
                  <a:pt x="927" y="130"/>
                  <a:pt x="926" y="132"/>
                </a:cubicBezTo>
                <a:cubicBezTo>
                  <a:pt x="926" y="135"/>
                  <a:pt x="926" y="137"/>
                  <a:pt x="926" y="139"/>
                </a:cubicBezTo>
                <a:cubicBezTo>
                  <a:pt x="926" y="142"/>
                  <a:pt x="927" y="144"/>
                  <a:pt x="928" y="147"/>
                </a:cubicBezTo>
                <a:cubicBezTo>
                  <a:pt x="930" y="149"/>
                  <a:pt x="933" y="151"/>
                  <a:pt x="937" y="151"/>
                </a:cubicBezTo>
                <a:cubicBezTo>
                  <a:pt x="945" y="151"/>
                  <a:pt x="954" y="145"/>
                  <a:pt x="962" y="134"/>
                </a:cubicBezTo>
                <a:cubicBezTo>
                  <a:pt x="970" y="123"/>
                  <a:pt x="974" y="109"/>
                  <a:pt x="974" y="91"/>
                </a:cubicBezTo>
                <a:cubicBezTo>
                  <a:pt x="974" y="63"/>
                  <a:pt x="963" y="44"/>
                  <a:pt x="941" y="32"/>
                </a:cubicBezTo>
                <a:cubicBezTo>
                  <a:pt x="927" y="25"/>
                  <a:pt x="911" y="21"/>
                  <a:pt x="894" y="21"/>
                </a:cubicBezTo>
                <a:cubicBezTo>
                  <a:pt x="862" y="21"/>
                  <a:pt x="836" y="31"/>
                  <a:pt x="817" y="51"/>
                </a:cubicBezTo>
                <a:cubicBezTo>
                  <a:pt x="800" y="70"/>
                  <a:pt x="791" y="93"/>
                  <a:pt x="791" y="118"/>
                </a:cubicBezTo>
                <a:cubicBezTo>
                  <a:pt x="791" y="147"/>
                  <a:pt x="801" y="169"/>
                  <a:pt x="821" y="186"/>
                </a:cubicBezTo>
                <a:cubicBezTo>
                  <a:pt x="840" y="201"/>
                  <a:pt x="862" y="208"/>
                  <a:pt x="888" y="208"/>
                </a:cubicBezTo>
                <a:cubicBezTo>
                  <a:pt x="906" y="208"/>
                  <a:pt x="922" y="205"/>
                  <a:pt x="938" y="198"/>
                </a:cubicBezTo>
                <a:cubicBezTo>
                  <a:pt x="946" y="194"/>
                  <a:pt x="955" y="189"/>
                  <a:pt x="964" y="182"/>
                </a:cubicBezTo>
                <a:lnTo>
                  <a:pt x="967" y="180"/>
                </a:lnTo>
                <a:lnTo>
                  <a:pt x="978" y="196"/>
                </a:lnTo>
                <a:cubicBezTo>
                  <a:pt x="964" y="207"/>
                  <a:pt x="950" y="215"/>
                  <a:pt x="934" y="221"/>
                </a:cubicBezTo>
                <a:cubicBezTo>
                  <a:pt x="919" y="227"/>
                  <a:pt x="903" y="229"/>
                  <a:pt x="886" y="229"/>
                </a:cubicBezTo>
                <a:cubicBezTo>
                  <a:pt x="847" y="229"/>
                  <a:pt x="817" y="217"/>
                  <a:pt x="796" y="192"/>
                </a:cubicBezTo>
                <a:cubicBezTo>
                  <a:pt x="778" y="171"/>
                  <a:pt x="769" y="146"/>
                  <a:pt x="769" y="117"/>
                </a:cubicBezTo>
                <a:cubicBezTo>
                  <a:pt x="769" y="84"/>
                  <a:pt x="780" y="57"/>
                  <a:pt x="802" y="35"/>
                </a:cubicBezTo>
                <a:cubicBezTo>
                  <a:pt x="825" y="12"/>
                  <a:pt x="855" y="0"/>
                  <a:pt x="891" y="0"/>
                </a:cubicBezTo>
                <a:cubicBezTo>
                  <a:pt x="921" y="0"/>
                  <a:pt x="945" y="8"/>
                  <a:pt x="965" y="24"/>
                </a:cubicBezTo>
                <a:cubicBezTo>
                  <a:pt x="985" y="41"/>
                  <a:pt x="996" y="63"/>
                  <a:pt x="996" y="93"/>
                </a:cubicBezTo>
                <a:cubicBezTo>
                  <a:pt x="996" y="115"/>
                  <a:pt x="989" y="134"/>
                  <a:pt x="976" y="149"/>
                </a:cubicBezTo>
                <a:cubicBezTo>
                  <a:pt x="963" y="165"/>
                  <a:pt x="948" y="173"/>
                  <a:pt x="932" y="173"/>
                </a:cubicBezTo>
                <a:cubicBezTo>
                  <a:pt x="923" y="173"/>
                  <a:pt x="916" y="171"/>
                  <a:pt x="912" y="166"/>
                </a:cubicBezTo>
                <a:cubicBezTo>
                  <a:pt x="907" y="161"/>
                  <a:pt x="905" y="155"/>
                  <a:pt x="905" y="150"/>
                </a:cubicBezTo>
                <a:cubicBezTo>
                  <a:pt x="905" y="149"/>
                  <a:pt x="905" y="149"/>
                  <a:pt x="905" y="148"/>
                </a:cubicBezTo>
                <a:cubicBezTo>
                  <a:pt x="905" y="147"/>
                  <a:pt x="905" y="146"/>
                  <a:pt x="905" y="145"/>
                </a:cubicBezTo>
                <a:cubicBezTo>
                  <a:pt x="902" y="152"/>
                  <a:pt x="898" y="158"/>
                  <a:pt x="893" y="162"/>
                </a:cubicBezTo>
                <a:cubicBezTo>
                  <a:pt x="885" y="169"/>
                  <a:pt x="876" y="173"/>
                  <a:pt x="864" y="173"/>
                </a:cubicBezTo>
                <a:moveTo>
                  <a:pt x="1147" y="144"/>
                </a:moveTo>
                <a:cubicBezTo>
                  <a:pt x="1147" y="131"/>
                  <a:pt x="1144" y="121"/>
                  <a:pt x="1139" y="111"/>
                </a:cubicBezTo>
                <a:cubicBezTo>
                  <a:pt x="1133" y="102"/>
                  <a:pt x="1124" y="97"/>
                  <a:pt x="1112" y="97"/>
                </a:cubicBezTo>
                <a:cubicBezTo>
                  <a:pt x="1097" y="97"/>
                  <a:pt x="1087" y="104"/>
                  <a:pt x="1082" y="118"/>
                </a:cubicBezTo>
                <a:cubicBezTo>
                  <a:pt x="1079" y="126"/>
                  <a:pt x="1078" y="136"/>
                  <a:pt x="1078" y="147"/>
                </a:cubicBezTo>
                <a:cubicBezTo>
                  <a:pt x="1078" y="166"/>
                  <a:pt x="1082" y="179"/>
                  <a:pt x="1092" y="186"/>
                </a:cubicBezTo>
                <a:cubicBezTo>
                  <a:pt x="1098" y="191"/>
                  <a:pt x="1104" y="193"/>
                  <a:pt x="1112" y="193"/>
                </a:cubicBezTo>
                <a:cubicBezTo>
                  <a:pt x="1123" y="193"/>
                  <a:pt x="1132" y="189"/>
                  <a:pt x="1138" y="180"/>
                </a:cubicBezTo>
                <a:cubicBezTo>
                  <a:pt x="1144" y="171"/>
                  <a:pt x="1147" y="159"/>
                  <a:pt x="1147" y="144"/>
                </a:cubicBezTo>
                <a:moveTo>
                  <a:pt x="1124" y="59"/>
                </a:moveTo>
                <a:cubicBezTo>
                  <a:pt x="1142" y="59"/>
                  <a:pt x="1157" y="66"/>
                  <a:pt x="1169" y="80"/>
                </a:cubicBezTo>
                <a:cubicBezTo>
                  <a:pt x="1182" y="95"/>
                  <a:pt x="1188" y="115"/>
                  <a:pt x="1188" y="141"/>
                </a:cubicBezTo>
                <a:cubicBezTo>
                  <a:pt x="1188" y="170"/>
                  <a:pt x="1182" y="191"/>
                  <a:pt x="1170" y="206"/>
                </a:cubicBezTo>
                <a:cubicBezTo>
                  <a:pt x="1157" y="221"/>
                  <a:pt x="1142" y="228"/>
                  <a:pt x="1123" y="228"/>
                </a:cubicBezTo>
                <a:cubicBezTo>
                  <a:pt x="1110" y="228"/>
                  <a:pt x="1100" y="225"/>
                  <a:pt x="1092" y="218"/>
                </a:cubicBezTo>
                <a:cubicBezTo>
                  <a:pt x="1088" y="215"/>
                  <a:pt x="1083" y="210"/>
                  <a:pt x="1079" y="203"/>
                </a:cubicBezTo>
                <a:lnTo>
                  <a:pt x="1079" y="286"/>
                </a:lnTo>
                <a:lnTo>
                  <a:pt x="1039" y="286"/>
                </a:lnTo>
                <a:lnTo>
                  <a:pt x="1039" y="63"/>
                </a:lnTo>
                <a:lnTo>
                  <a:pt x="1078" y="63"/>
                </a:lnTo>
                <a:lnTo>
                  <a:pt x="1078" y="86"/>
                </a:lnTo>
                <a:cubicBezTo>
                  <a:pt x="1082" y="79"/>
                  <a:pt x="1087" y="74"/>
                  <a:pt x="1092" y="70"/>
                </a:cubicBezTo>
                <a:cubicBezTo>
                  <a:pt x="1101" y="63"/>
                  <a:pt x="1111" y="59"/>
                  <a:pt x="1124" y="59"/>
                </a:cubicBezTo>
                <a:moveTo>
                  <a:pt x="1280" y="94"/>
                </a:moveTo>
                <a:cubicBezTo>
                  <a:pt x="1269" y="94"/>
                  <a:pt x="1262" y="97"/>
                  <a:pt x="1256" y="103"/>
                </a:cubicBezTo>
                <a:cubicBezTo>
                  <a:pt x="1250" y="109"/>
                  <a:pt x="1247" y="117"/>
                  <a:pt x="1245" y="127"/>
                </a:cubicBezTo>
                <a:lnTo>
                  <a:pt x="1314" y="127"/>
                </a:lnTo>
                <a:cubicBezTo>
                  <a:pt x="1314" y="116"/>
                  <a:pt x="1310" y="108"/>
                  <a:pt x="1304" y="103"/>
                </a:cubicBezTo>
                <a:cubicBezTo>
                  <a:pt x="1297" y="97"/>
                  <a:pt x="1289" y="94"/>
                  <a:pt x="1280" y="94"/>
                </a:cubicBezTo>
                <a:moveTo>
                  <a:pt x="1280" y="58"/>
                </a:moveTo>
                <a:cubicBezTo>
                  <a:pt x="1293" y="58"/>
                  <a:pt x="1305" y="61"/>
                  <a:pt x="1316" y="66"/>
                </a:cubicBezTo>
                <a:cubicBezTo>
                  <a:pt x="1327" y="71"/>
                  <a:pt x="1336" y="79"/>
                  <a:pt x="1342" y="90"/>
                </a:cubicBezTo>
                <a:cubicBezTo>
                  <a:pt x="1349" y="100"/>
                  <a:pt x="1353" y="111"/>
                  <a:pt x="1355" y="123"/>
                </a:cubicBezTo>
                <a:cubicBezTo>
                  <a:pt x="1356" y="131"/>
                  <a:pt x="1356" y="141"/>
                  <a:pt x="1356" y="155"/>
                </a:cubicBezTo>
                <a:lnTo>
                  <a:pt x="1244" y="155"/>
                </a:lnTo>
                <a:cubicBezTo>
                  <a:pt x="1245" y="171"/>
                  <a:pt x="1250" y="182"/>
                  <a:pt x="1260" y="189"/>
                </a:cubicBezTo>
                <a:cubicBezTo>
                  <a:pt x="1266" y="193"/>
                  <a:pt x="1274" y="195"/>
                  <a:pt x="1282" y="195"/>
                </a:cubicBezTo>
                <a:cubicBezTo>
                  <a:pt x="1291" y="195"/>
                  <a:pt x="1299" y="192"/>
                  <a:pt x="1305" y="188"/>
                </a:cubicBezTo>
                <a:cubicBezTo>
                  <a:pt x="1308" y="185"/>
                  <a:pt x="1310" y="181"/>
                  <a:pt x="1313" y="177"/>
                </a:cubicBezTo>
                <a:lnTo>
                  <a:pt x="1354" y="177"/>
                </a:lnTo>
                <a:cubicBezTo>
                  <a:pt x="1353" y="186"/>
                  <a:pt x="1348" y="196"/>
                  <a:pt x="1339" y="205"/>
                </a:cubicBezTo>
                <a:cubicBezTo>
                  <a:pt x="1325" y="221"/>
                  <a:pt x="1306" y="229"/>
                  <a:pt x="1282" y="229"/>
                </a:cubicBezTo>
                <a:cubicBezTo>
                  <a:pt x="1261" y="229"/>
                  <a:pt x="1243" y="222"/>
                  <a:pt x="1228" y="209"/>
                </a:cubicBezTo>
                <a:cubicBezTo>
                  <a:pt x="1212" y="196"/>
                  <a:pt x="1204" y="175"/>
                  <a:pt x="1204" y="145"/>
                </a:cubicBezTo>
                <a:cubicBezTo>
                  <a:pt x="1204" y="117"/>
                  <a:pt x="1211" y="96"/>
                  <a:pt x="1225" y="80"/>
                </a:cubicBezTo>
                <a:cubicBezTo>
                  <a:pt x="1239" y="66"/>
                  <a:pt x="1258" y="58"/>
                  <a:pt x="1280" y="58"/>
                </a:cubicBezTo>
                <a:moveTo>
                  <a:pt x="1361" y="95"/>
                </a:moveTo>
                <a:lnTo>
                  <a:pt x="1361" y="64"/>
                </a:lnTo>
                <a:lnTo>
                  <a:pt x="1382" y="64"/>
                </a:lnTo>
                <a:lnTo>
                  <a:pt x="1382" y="19"/>
                </a:lnTo>
                <a:lnTo>
                  <a:pt x="1422" y="19"/>
                </a:lnTo>
                <a:lnTo>
                  <a:pt x="1422" y="64"/>
                </a:lnTo>
                <a:lnTo>
                  <a:pt x="1446" y="64"/>
                </a:lnTo>
                <a:lnTo>
                  <a:pt x="1446" y="95"/>
                </a:lnTo>
                <a:lnTo>
                  <a:pt x="1422" y="95"/>
                </a:lnTo>
                <a:lnTo>
                  <a:pt x="1422" y="179"/>
                </a:lnTo>
                <a:cubicBezTo>
                  <a:pt x="1422" y="186"/>
                  <a:pt x="1423" y="190"/>
                  <a:pt x="1424" y="192"/>
                </a:cubicBezTo>
                <a:cubicBezTo>
                  <a:pt x="1426" y="193"/>
                  <a:pt x="1431" y="194"/>
                  <a:pt x="1439" y="194"/>
                </a:cubicBezTo>
                <a:cubicBezTo>
                  <a:pt x="1440" y="194"/>
                  <a:pt x="1441" y="194"/>
                  <a:pt x="1442" y="194"/>
                </a:cubicBezTo>
                <a:cubicBezTo>
                  <a:pt x="1444" y="194"/>
                  <a:pt x="1445" y="194"/>
                  <a:pt x="1446" y="193"/>
                </a:cubicBezTo>
                <a:lnTo>
                  <a:pt x="1446" y="225"/>
                </a:lnTo>
                <a:lnTo>
                  <a:pt x="1427" y="225"/>
                </a:lnTo>
                <a:cubicBezTo>
                  <a:pt x="1409" y="226"/>
                  <a:pt x="1396" y="223"/>
                  <a:pt x="1389" y="215"/>
                </a:cubicBezTo>
                <a:cubicBezTo>
                  <a:pt x="1384" y="210"/>
                  <a:pt x="1382" y="203"/>
                  <a:pt x="1382" y="193"/>
                </a:cubicBezTo>
                <a:lnTo>
                  <a:pt x="1382" y="95"/>
                </a:lnTo>
                <a:lnTo>
                  <a:pt x="1361" y="95"/>
                </a:lnTo>
                <a:moveTo>
                  <a:pt x="1555" y="59"/>
                </a:moveTo>
                <a:cubicBezTo>
                  <a:pt x="1556" y="59"/>
                  <a:pt x="1557" y="59"/>
                  <a:pt x="1557" y="59"/>
                </a:cubicBezTo>
                <a:cubicBezTo>
                  <a:pt x="1558" y="59"/>
                  <a:pt x="1559" y="59"/>
                  <a:pt x="1560" y="59"/>
                </a:cubicBezTo>
                <a:lnTo>
                  <a:pt x="1560" y="103"/>
                </a:lnTo>
                <a:cubicBezTo>
                  <a:pt x="1558" y="103"/>
                  <a:pt x="1556" y="103"/>
                  <a:pt x="1554" y="102"/>
                </a:cubicBezTo>
                <a:cubicBezTo>
                  <a:pt x="1552" y="102"/>
                  <a:pt x="1550" y="102"/>
                  <a:pt x="1549" y="102"/>
                </a:cubicBezTo>
                <a:cubicBezTo>
                  <a:pt x="1533" y="102"/>
                  <a:pt x="1522" y="108"/>
                  <a:pt x="1516" y="119"/>
                </a:cubicBezTo>
                <a:cubicBezTo>
                  <a:pt x="1513" y="125"/>
                  <a:pt x="1512" y="134"/>
                  <a:pt x="1512" y="147"/>
                </a:cubicBezTo>
                <a:lnTo>
                  <a:pt x="1512" y="223"/>
                </a:lnTo>
                <a:lnTo>
                  <a:pt x="1472" y="223"/>
                </a:lnTo>
                <a:lnTo>
                  <a:pt x="1472" y="63"/>
                </a:lnTo>
                <a:lnTo>
                  <a:pt x="1510" y="63"/>
                </a:lnTo>
                <a:lnTo>
                  <a:pt x="1510" y="91"/>
                </a:lnTo>
                <a:cubicBezTo>
                  <a:pt x="1516" y="80"/>
                  <a:pt x="1521" y="73"/>
                  <a:pt x="1526" y="69"/>
                </a:cubicBezTo>
                <a:cubicBezTo>
                  <a:pt x="1533" y="62"/>
                  <a:pt x="1543" y="59"/>
                  <a:pt x="1555" y="59"/>
                </a:cubicBezTo>
                <a:moveTo>
                  <a:pt x="1653" y="194"/>
                </a:moveTo>
                <a:cubicBezTo>
                  <a:pt x="1665" y="194"/>
                  <a:pt x="1674" y="190"/>
                  <a:pt x="1680" y="181"/>
                </a:cubicBezTo>
                <a:cubicBezTo>
                  <a:pt x="1686" y="172"/>
                  <a:pt x="1689" y="160"/>
                  <a:pt x="1689" y="144"/>
                </a:cubicBezTo>
                <a:cubicBezTo>
                  <a:pt x="1689" y="128"/>
                  <a:pt x="1686" y="116"/>
                  <a:pt x="1680" y="107"/>
                </a:cubicBezTo>
                <a:cubicBezTo>
                  <a:pt x="1674" y="98"/>
                  <a:pt x="1665" y="94"/>
                  <a:pt x="1653" y="94"/>
                </a:cubicBezTo>
                <a:cubicBezTo>
                  <a:pt x="1641" y="94"/>
                  <a:pt x="1632" y="98"/>
                  <a:pt x="1626" y="107"/>
                </a:cubicBezTo>
                <a:cubicBezTo>
                  <a:pt x="1620" y="116"/>
                  <a:pt x="1617" y="128"/>
                  <a:pt x="1617" y="144"/>
                </a:cubicBezTo>
                <a:cubicBezTo>
                  <a:pt x="1617" y="160"/>
                  <a:pt x="1620" y="172"/>
                  <a:pt x="1626" y="181"/>
                </a:cubicBezTo>
                <a:cubicBezTo>
                  <a:pt x="1632" y="190"/>
                  <a:pt x="1641" y="194"/>
                  <a:pt x="1653" y="194"/>
                </a:cubicBezTo>
                <a:moveTo>
                  <a:pt x="1732" y="144"/>
                </a:moveTo>
                <a:cubicBezTo>
                  <a:pt x="1732" y="167"/>
                  <a:pt x="1725" y="187"/>
                  <a:pt x="1712" y="204"/>
                </a:cubicBezTo>
                <a:cubicBezTo>
                  <a:pt x="1699" y="220"/>
                  <a:pt x="1680" y="229"/>
                  <a:pt x="1653" y="229"/>
                </a:cubicBezTo>
                <a:cubicBezTo>
                  <a:pt x="1627" y="229"/>
                  <a:pt x="1607" y="220"/>
                  <a:pt x="1594" y="204"/>
                </a:cubicBezTo>
                <a:cubicBezTo>
                  <a:pt x="1581" y="187"/>
                  <a:pt x="1575" y="167"/>
                  <a:pt x="1575" y="144"/>
                </a:cubicBezTo>
                <a:cubicBezTo>
                  <a:pt x="1575" y="121"/>
                  <a:pt x="1581" y="101"/>
                  <a:pt x="1594" y="83"/>
                </a:cubicBezTo>
                <a:cubicBezTo>
                  <a:pt x="1607" y="66"/>
                  <a:pt x="1627" y="58"/>
                  <a:pt x="1653" y="58"/>
                </a:cubicBezTo>
                <a:cubicBezTo>
                  <a:pt x="1680" y="58"/>
                  <a:pt x="1699" y="66"/>
                  <a:pt x="1712" y="83"/>
                </a:cubicBezTo>
                <a:cubicBezTo>
                  <a:pt x="1725" y="101"/>
                  <a:pt x="1732" y="121"/>
                  <a:pt x="1732" y="144"/>
                </a:cubicBezTo>
                <a:moveTo>
                  <a:pt x="1817" y="59"/>
                </a:moveTo>
                <a:cubicBezTo>
                  <a:pt x="1826" y="59"/>
                  <a:pt x="1834" y="61"/>
                  <a:pt x="1841" y="65"/>
                </a:cubicBezTo>
                <a:cubicBezTo>
                  <a:pt x="1849" y="70"/>
                  <a:pt x="1855" y="75"/>
                  <a:pt x="1859" y="83"/>
                </a:cubicBezTo>
                <a:lnTo>
                  <a:pt x="1859" y="7"/>
                </a:lnTo>
                <a:lnTo>
                  <a:pt x="1900" y="7"/>
                </a:lnTo>
                <a:lnTo>
                  <a:pt x="1900" y="223"/>
                </a:lnTo>
                <a:lnTo>
                  <a:pt x="1861" y="223"/>
                </a:lnTo>
                <a:lnTo>
                  <a:pt x="1861" y="201"/>
                </a:lnTo>
                <a:cubicBezTo>
                  <a:pt x="1855" y="211"/>
                  <a:pt x="1849" y="218"/>
                  <a:pt x="1841" y="222"/>
                </a:cubicBezTo>
                <a:cubicBezTo>
                  <a:pt x="1834" y="226"/>
                  <a:pt x="1825" y="228"/>
                  <a:pt x="1814" y="228"/>
                </a:cubicBezTo>
                <a:cubicBezTo>
                  <a:pt x="1796" y="228"/>
                  <a:pt x="1781" y="221"/>
                  <a:pt x="1769" y="206"/>
                </a:cubicBezTo>
                <a:cubicBezTo>
                  <a:pt x="1757" y="191"/>
                  <a:pt x="1750" y="171"/>
                  <a:pt x="1750" y="148"/>
                </a:cubicBezTo>
                <a:cubicBezTo>
                  <a:pt x="1750" y="120"/>
                  <a:pt x="1756" y="99"/>
                  <a:pt x="1769" y="82"/>
                </a:cubicBezTo>
                <a:cubicBezTo>
                  <a:pt x="1781" y="67"/>
                  <a:pt x="1797" y="59"/>
                  <a:pt x="1817" y="59"/>
                </a:cubicBezTo>
                <a:moveTo>
                  <a:pt x="1825" y="193"/>
                </a:moveTo>
                <a:cubicBezTo>
                  <a:pt x="1837" y="193"/>
                  <a:pt x="1845" y="189"/>
                  <a:pt x="1851" y="180"/>
                </a:cubicBezTo>
                <a:cubicBezTo>
                  <a:pt x="1857" y="171"/>
                  <a:pt x="1860" y="160"/>
                  <a:pt x="1860" y="146"/>
                </a:cubicBezTo>
                <a:cubicBezTo>
                  <a:pt x="1860" y="127"/>
                  <a:pt x="1855" y="113"/>
                  <a:pt x="1846" y="104"/>
                </a:cubicBezTo>
                <a:cubicBezTo>
                  <a:pt x="1840" y="99"/>
                  <a:pt x="1833" y="97"/>
                  <a:pt x="1826" y="97"/>
                </a:cubicBezTo>
                <a:cubicBezTo>
                  <a:pt x="1814" y="97"/>
                  <a:pt x="1805" y="101"/>
                  <a:pt x="1800" y="110"/>
                </a:cubicBezTo>
                <a:cubicBezTo>
                  <a:pt x="1794" y="120"/>
                  <a:pt x="1792" y="131"/>
                  <a:pt x="1792" y="145"/>
                </a:cubicBezTo>
                <a:cubicBezTo>
                  <a:pt x="1792" y="160"/>
                  <a:pt x="1794" y="171"/>
                  <a:pt x="1800" y="180"/>
                </a:cubicBezTo>
                <a:cubicBezTo>
                  <a:pt x="1806" y="189"/>
                  <a:pt x="1814" y="193"/>
                  <a:pt x="1825" y="193"/>
                </a:cubicBezTo>
                <a:moveTo>
                  <a:pt x="1976" y="63"/>
                </a:moveTo>
                <a:lnTo>
                  <a:pt x="1976" y="160"/>
                </a:lnTo>
                <a:cubicBezTo>
                  <a:pt x="1976" y="169"/>
                  <a:pt x="1977" y="176"/>
                  <a:pt x="1979" y="181"/>
                </a:cubicBezTo>
                <a:cubicBezTo>
                  <a:pt x="1983" y="189"/>
                  <a:pt x="1990" y="193"/>
                  <a:pt x="2001" y="193"/>
                </a:cubicBezTo>
                <a:cubicBezTo>
                  <a:pt x="2014" y="193"/>
                  <a:pt x="2024" y="187"/>
                  <a:pt x="2029" y="175"/>
                </a:cubicBezTo>
                <a:cubicBezTo>
                  <a:pt x="2031" y="169"/>
                  <a:pt x="2033" y="161"/>
                  <a:pt x="2033" y="151"/>
                </a:cubicBezTo>
                <a:lnTo>
                  <a:pt x="2033" y="63"/>
                </a:lnTo>
                <a:lnTo>
                  <a:pt x="2073" y="63"/>
                </a:lnTo>
                <a:lnTo>
                  <a:pt x="2073" y="223"/>
                </a:lnTo>
                <a:lnTo>
                  <a:pt x="2034" y="223"/>
                </a:lnTo>
                <a:lnTo>
                  <a:pt x="2034" y="201"/>
                </a:lnTo>
                <a:cubicBezTo>
                  <a:pt x="2034" y="201"/>
                  <a:pt x="2033" y="203"/>
                  <a:pt x="2031" y="205"/>
                </a:cubicBezTo>
                <a:cubicBezTo>
                  <a:pt x="2030" y="208"/>
                  <a:pt x="2028" y="210"/>
                  <a:pt x="2026" y="212"/>
                </a:cubicBezTo>
                <a:cubicBezTo>
                  <a:pt x="2020" y="218"/>
                  <a:pt x="2014" y="222"/>
                  <a:pt x="2008" y="224"/>
                </a:cubicBezTo>
                <a:cubicBezTo>
                  <a:pt x="2002" y="226"/>
                  <a:pt x="1995" y="227"/>
                  <a:pt x="1987" y="227"/>
                </a:cubicBezTo>
                <a:cubicBezTo>
                  <a:pt x="1965" y="227"/>
                  <a:pt x="1949" y="218"/>
                  <a:pt x="1942" y="202"/>
                </a:cubicBezTo>
                <a:cubicBezTo>
                  <a:pt x="1937" y="192"/>
                  <a:pt x="1935" y="178"/>
                  <a:pt x="1935" y="160"/>
                </a:cubicBezTo>
                <a:lnTo>
                  <a:pt x="1935" y="63"/>
                </a:lnTo>
                <a:lnTo>
                  <a:pt x="1976" y="63"/>
                </a:lnTo>
                <a:moveTo>
                  <a:pt x="2203" y="121"/>
                </a:moveTo>
                <a:cubicBezTo>
                  <a:pt x="2203" y="115"/>
                  <a:pt x="2201" y="110"/>
                  <a:pt x="2198" y="105"/>
                </a:cubicBezTo>
                <a:cubicBezTo>
                  <a:pt x="2193" y="99"/>
                  <a:pt x="2186" y="95"/>
                  <a:pt x="2177" y="95"/>
                </a:cubicBezTo>
                <a:cubicBezTo>
                  <a:pt x="2163" y="95"/>
                  <a:pt x="2154" y="102"/>
                  <a:pt x="2149" y="116"/>
                </a:cubicBezTo>
                <a:cubicBezTo>
                  <a:pt x="2147" y="124"/>
                  <a:pt x="2145" y="134"/>
                  <a:pt x="2145" y="146"/>
                </a:cubicBezTo>
                <a:cubicBezTo>
                  <a:pt x="2145" y="157"/>
                  <a:pt x="2147" y="167"/>
                  <a:pt x="2149" y="174"/>
                </a:cubicBezTo>
                <a:cubicBezTo>
                  <a:pt x="2154" y="187"/>
                  <a:pt x="2163" y="194"/>
                  <a:pt x="2176" y="194"/>
                </a:cubicBezTo>
                <a:cubicBezTo>
                  <a:pt x="2185" y="194"/>
                  <a:pt x="2192" y="191"/>
                  <a:pt x="2196" y="186"/>
                </a:cubicBezTo>
                <a:cubicBezTo>
                  <a:pt x="2199" y="181"/>
                  <a:pt x="2202" y="174"/>
                  <a:pt x="2203" y="165"/>
                </a:cubicBezTo>
                <a:lnTo>
                  <a:pt x="2244" y="165"/>
                </a:lnTo>
                <a:cubicBezTo>
                  <a:pt x="2243" y="178"/>
                  <a:pt x="2239" y="190"/>
                  <a:pt x="2231" y="201"/>
                </a:cubicBezTo>
                <a:cubicBezTo>
                  <a:pt x="2218" y="220"/>
                  <a:pt x="2200" y="229"/>
                  <a:pt x="2175" y="229"/>
                </a:cubicBezTo>
                <a:cubicBezTo>
                  <a:pt x="2150" y="229"/>
                  <a:pt x="2132" y="221"/>
                  <a:pt x="2121" y="206"/>
                </a:cubicBezTo>
                <a:cubicBezTo>
                  <a:pt x="2109" y="191"/>
                  <a:pt x="2103" y="171"/>
                  <a:pt x="2103" y="147"/>
                </a:cubicBezTo>
                <a:cubicBezTo>
                  <a:pt x="2103" y="119"/>
                  <a:pt x="2110" y="98"/>
                  <a:pt x="2123" y="82"/>
                </a:cubicBezTo>
                <a:cubicBezTo>
                  <a:pt x="2135" y="67"/>
                  <a:pt x="2153" y="59"/>
                  <a:pt x="2176" y="59"/>
                </a:cubicBezTo>
                <a:cubicBezTo>
                  <a:pt x="2195" y="59"/>
                  <a:pt x="2211" y="63"/>
                  <a:pt x="2223" y="72"/>
                </a:cubicBezTo>
                <a:cubicBezTo>
                  <a:pt x="2235" y="81"/>
                  <a:pt x="2242" y="98"/>
                  <a:pt x="2244" y="121"/>
                </a:cubicBezTo>
                <a:lnTo>
                  <a:pt x="2203" y="121"/>
                </a:lnTo>
                <a:moveTo>
                  <a:pt x="2256" y="95"/>
                </a:moveTo>
                <a:lnTo>
                  <a:pt x="2256" y="64"/>
                </a:lnTo>
                <a:lnTo>
                  <a:pt x="2278" y="64"/>
                </a:lnTo>
                <a:lnTo>
                  <a:pt x="2278" y="19"/>
                </a:lnTo>
                <a:lnTo>
                  <a:pt x="2317" y="19"/>
                </a:lnTo>
                <a:lnTo>
                  <a:pt x="2317" y="64"/>
                </a:lnTo>
                <a:lnTo>
                  <a:pt x="2342" y="64"/>
                </a:lnTo>
                <a:lnTo>
                  <a:pt x="2342" y="95"/>
                </a:lnTo>
                <a:lnTo>
                  <a:pt x="2317" y="95"/>
                </a:lnTo>
                <a:lnTo>
                  <a:pt x="2317" y="179"/>
                </a:lnTo>
                <a:cubicBezTo>
                  <a:pt x="2317" y="186"/>
                  <a:pt x="2318" y="190"/>
                  <a:pt x="2320" y="192"/>
                </a:cubicBezTo>
                <a:cubicBezTo>
                  <a:pt x="2321" y="193"/>
                  <a:pt x="2326" y="194"/>
                  <a:pt x="2334" y="194"/>
                </a:cubicBezTo>
                <a:cubicBezTo>
                  <a:pt x="2335" y="194"/>
                  <a:pt x="2337" y="194"/>
                  <a:pt x="2338" y="194"/>
                </a:cubicBezTo>
                <a:cubicBezTo>
                  <a:pt x="2339" y="194"/>
                  <a:pt x="2341" y="194"/>
                  <a:pt x="2342" y="193"/>
                </a:cubicBezTo>
                <a:lnTo>
                  <a:pt x="2342" y="225"/>
                </a:lnTo>
                <a:lnTo>
                  <a:pt x="2323" y="225"/>
                </a:lnTo>
                <a:cubicBezTo>
                  <a:pt x="2304" y="226"/>
                  <a:pt x="2291" y="223"/>
                  <a:pt x="2284" y="215"/>
                </a:cubicBezTo>
                <a:cubicBezTo>
                  <a:pt x="2280" y="210"/>
                  <a:pt x="2278" y="203"/>
                  <a:pt x="2278" y="193"/>
                </a:cubicBezTo>
                <a:lnTo>
                  <a:pt x="2278" y="95"/>
                </a:lnTo>
                <a:lnTo>
                  <a:pt x="2256" y="95"/>
                </a:lnTo>
                <a:moveTo>
                  <a:pt x="2367" y="180"/>
                </a:moveTo>
                <a:lnTo>
                  <a:pt x="2410" y="180"/>
                </a:lnTo>
                <a:lnTo>
                  <a:pt x="2410" y="223"/>
                </a:lnTo>
                <a:lnTo>
                  <a:pt x="2367" y="223"/>
                </a:lnTo>
                <a:lnTo>
                  <a:pt x="2367" y="180"/>
                </a:lnTo>
                <a:moveTo>
                  <a:pt x="2539" y="121"/>
                </a:moveTo>
                <a:cubicBezTo>
                  <a:pt x="2539" y="115"/>
                  <a:pt x="2537" y="110"/>
                  <a:pt x="2534" y="105"/>
                </a:cubicBezTo>
                <a:cubicBezTo>
                  <a:pt x="2529" y="99"/>
                  <a:pt x="2522" y="95"/>
                  <a:pt x="2513" y="95"/>
                </a:cubicBezTo>
                <a:cubicBezTo>
                  <a:pt x="2499" y="95"/>
                  <a:pt x="2490" y="102"/>
                  <a:pt x="2485" y="116"/>
                </a:cubicBezTo>
                <a:cubicBezTo>
                  <a:pt x="2483" y="124"/>
                  <a:pt x="2481" y="134"/>
                  <a:pt x="2481" y="146"/>
                </a:cubicBezTo>
                <a:cubicBezTo>
                  <a:pt x="2481" y="157"/>
                  <a:pt x="2483" y="167"/>
                  <a:pt x="2485" y="174"/>
                </a:cubicBezTo>
                <a:cubicBezTo>
                  <a:pt x="2490" y="187"/>
                  <a:pt x="2499" y="194"/>
                  <a:pt x="2512" y="194"/>
                </a:cubicBezTo>
                <a:cubicBezTo>
                  <a:pt x="2521" y="194"/>
                  <a:pt x="2528" y="191"/>
                  <a:pt x="2532" y="186"/>
                </a:cubicBezTo>
                <a:cubicBezTo>
                  <a:pt x="2535" y="181"/>
                  <a:pt x="2538" y="174"/>
                  <a:pt x="2539" y="165"/>
                </a:cubicBezTo>
                <a:lnTo>
                  <a:pt x="2580" y="165"/>
                </a:lnTo>
                <a:cubicBezTo>
                  <a:pt x="2579" y="178"/>
                  <a:pt x="2575" y="190"/>
                  <a:pt x="2567" y="201"/>
                </a:cubicBezTo>
                <a:cubicBezTo>
                  <a:pt x="2554" y="220"/>
                  <a:pt x="2536" y="229"/>
                  <a:pt x="2511" y="229"/>
                </a:cubicBezTo>
                <a:cubicBezTo>
                  <a:pt x="2486" y="229"/>
                  <a:pt x="2468" y="221"/>
                  <a:pt x="2457" y="206"/>
                </a:cubicBezTo>
                <a:cubicBezTo>
                  <a:pt x="2445" y="191"/>
                  <a:pt x="2439" y="171"/>
                  <a:pt x="2439" y="147"/>
                </a:cubicBezTo>
                <a:cubicBezTo>
                  <a:pt x="2439" y="119"/>
                  <a:pt x="2446" y="98"/>
                  <a:pt x="2459" y="82"/>
                </a:cubicBezTo>
                <a:cubicBezTo>
                  <a:pt x="2471" y="67"/>
                  <a:pt x="2489" y="59"/>
                  <a:pt x="2512" y="59"/>
                </a:cubicBezTo>
                <a:cubicBezTo>
                  <a:pt x="2531" y="59"/>
                  <a:pt x="2547" y="63"/>
                  <a:pt x="2559" y="72"/>
                </a:cubicBezTo>
                <a:cubicBezTo>
                  <a:pt x="2571" y="81"/>
                  <a:pt x="2578" y="98"/>
                  <a:pt x="2580" y="121"/>
                </a:cubicBezTo>
                <a:lnTo>
                  <a:pt x="2539" y="121"/>
                </a:lnTo>
                <a:moveTo>
                  <a:pt x="2677" y="194"/>
                </a:moveTo>
                <a:cubicBezTo>
                  <a:pt x="2689" y="194"/>
                  <a:pt x="2698" y="190"/>
                  <a:pt x="2704" y="181"/>
                </a:cubicBezTo>
                <a:cubicBezTo>
                  <a:pt x="2710" y="172"/>
                  <a:pt x="2713" y="160"/>
                  <a:pt x="2713" y="144"/>
                </a:cubicBezTo>
                <a:cubicBezTo>
                  <a:pt x="2713" y="128"/>
                  <a:pt x="2710" y="116"/>
                  <a:pt x="2704" y="107"/>
                </a:cubicBezTo>
                <a:cubicBezTo>
                  <a:pt x="2698" y="98"/>
                  <a:pt x="2689" y="94"/>
                  <a:pt x="2677" y="94"/>
                </a:cubicBezTo>
                <a:cubicBezTo>
                  <a:pt x="2665" y="94"/>
                  <a:pt x="2656" y="98"/>
                  <a:pt x="2650" y="107"/>
                </a:cubicBezTo>
                <a:cubicBezTo>
                  <a:pt x="2644" y="116"/>
                  <a:pt x="2640" y="128"/>
                  <a:pt x="2640" y="144"/>
                </a:cubicBezTo>
                <a:cubicBezTo>
                  <a:pt x="2640" y="160"/>
                  <a:pt x="2644" y="172"/>
                  <a:pt x="2650" y="181"/>
                </a:cubicBezTo>
                <a:cubicBezTo>
                  <a:pt x="2656" y="190"/>
                  <a:pt x="2665" y="194"/>
                  <a:pt x="2677" y="194"/>
                </a:cubicBezTo>
                <a:moveTo>
                  <a:pt x="2755" y="144"/>
                </a:moveTo>
                <a:cubicBezTo>
                  <a:pt x="2755" y="167"/>
                  <a:pt x="2749" y="187"/>
                  <a:pt x="2736" y="204"/>
                </a:cubicBezTo>
                <a:cubicBezTo>
                  <a:pt x="2723" y="220"/>
                  <a:pt x="2703" y="229"/>
                  <a:pt x="2677" y="229"/>
                </a:cubicBezTo>
                <a:cubicBezTo>
                  <a:pt x="2651" y="229"/>
                  <a:pt x="2631" y="220"/>
                  <a:pt x="2618" y="204"/>
                </a:cubicBezTo>
                <a:cubicBezTo>
                  <a:pt x="2605" y="187"/>
                  <a:pt x="2599" y="167"/>
                  <a:pt x="2599" y="144"/>
                </a:cubicBezTo>
                <a:cubicBezTo>
                  <a:pt x="2599" y="121"/>
                  <a:pt x="2605" y="101"/>
                  <a:pt x="2618" y="83"/>
                </a:cubicBezTo>
                <a:cubicBezTo>
                  <a:pt x="2631" y="66"/>
                  <a:pt x="2651" y="58"/>
                  <a:pt x="2677" y="58"/>
                </a:cubicBezTo>
                <a:cubicBezTo>
                  <a:pt x="2703" y="58"/>
                  <a:pt x="2723" y="66"/>
                  <a:pt x="2736" y="83"/>
                </a:cubicBezTo>
                <a:cubicBezTo>
                  <a:pt x="2749" y="101"/>
                  <a:pt x="2755" y="121"/>
                  <a:pt x="2755" y="144"/>
                </a:cubicBezTo>
                <a:moveTo>
                  <a:pt x="2956" y="59"/>
                </a:moveTo>
                <a:cubicBezTo>
                  <a:pt x="2963" y="59"/>
                  <a:pt x="2970" y="61"/>
                  <a:pt x="2976" y="63"/>
                </a:cubicBezTo>
                <a:cubicBezTo>
                  <a:pt x="2983" y="66"/>
                  <a:pt x="2989" y="71"/>
                  <a:pt x="2994" y="78"/>
                </a:cubicBezTo>
                <a:cubicBezTo>
                  <a:pt x="2998" y="83"/>
                  <a:pt x="3001" y="91"/>
                  <a:pt x="3003" y="99"/>
                </a:cubicBezTo>
                <a:cubicBezTo>
                  <a:pt x="3004" y="105"/>
                  <a:pt x="3004" y="112"/>
                  <a:pt x="3004" y="123"/>
                </a:cubicBezTo>
                <a:lnTo>
                  <a:pt x="3004" y="223"/>
                </a:lnTo>
                <a:lnTo>
                  <a:pt x="2963" y="223"/>
                </a:lnTo>
                <a:lnTo>
                  <a:pt x="2963" y="122"/>
                </a:lnTo>
                <a:cubicBezTo>
                  <a:pt x="2963" y="116"/>
                  <a:pt x="2962" y="111"/>
                  <a:pt x="2960" y="107"/>
                </a:cubicBezTo>
                <a:cubicBezTo>
                  <a:pt x="2956" y="99"/>
                  <a:pt x="2950" y="96"/>
                  <a:pt x="2940" y="96"/>
                </a:cubicBezTo>
                <a:cubicBezTo>
                  <a:pt x="2929" y="96"/>
                  <a:pt x="2921" y="100"/>
                  <a:pt x="2917" y="110"/>
                </a:cubicBezTo>
                <a:cubicBezTo>
                  <a:pt x="2915" y="115"/>
                  <a:pt x="2914" y="121"/>
                  <a:pt x="2914" y="128"/>
                </a:cubicBezTo>
                <a:lnTo>
                  <a:pt x="2914" y="223"/>
                </a:lnTo>
                <a:lnTo>
                  <a:pt x="2874" y="223"/>
                </a:lnTo>
                <a:lnTo>
                  <a:pt x="2874" y="128"/>
                </a:lnTo>
                <a:cubicBezTo>
                  <a:pt x="2874" y="119"/>
                  <a:pt x="2873" y="112"/>
                  <a:pt x="2871" y="108"/>
                </a:cubicBezTo>
                <a:cubicBezTo>
                  <a:pt x="2868" y="100"/>
                  <a:pt x="2861" y="96"/>
                  <a:pt x="2851" y="96"/>
                </a:cubicBezTo>
                <a:cubicBezTo>
                  <a:pt x="2840" y="96"/>
                  <a:pt x="2832" y="100"/>
                  <a:pt x="2828" y="108"/>
                </a:cubicBezTo>
                <a:cubicBezTo>
                  <a:pt x="2826" y="112"/>
                  <a:pt x="2825" y="119"/>
                  <a:pt x="2825" y="127"/>
                </a:cubicBezTo>
                <a:lnTo>
                  <a:pt x="2825" y="223"/>
                </a:lnTo>
                <a:lnTo>
                  <a:pt x="2783" y="223"/>
                </a:lnTo>
                <a:lnTo>
                  <a:pt x="2783" y="63"/>
                </a:lnTo>
                <a:lnTo>
                  <a:pt x="2823" y="63"/>
                </a:lnTo>
                <a:lnTo>
                  <a:pt x="2823" y="86"/>
                </a:lnTo>
                <a:cubicBezTo>
                  <a:pt x="2828" y="78"/>
                  <a:pt x="2833" y="72"/>
                  <a:pt x="2837" y="69"/>
                </a:cubicBezTo>
                <a:cubicBezTo>
                  <a:pt x="2845" y="62"/>
                  <a:pt x="2855" y="59"/>
                  <a:pt x="2867" y="59"/>
                </a:cubicBezTo>
                <a:cubicBezTo>
                  <a:pt x="2879" y="59"/>
                  <a:pt x="2889" y="62"/>
                  <a:pt x="2896" y="67"/>
                </a:cubicBezTo>
                <a:cubicBezTo>
                  <a:pt x="2902" y="72"/>
                  <a:pt x="2906" y="79"/>
                  <a:pt x="2909" y="86"/>
                </a:cubicBezTo>
                <a:cubicBezTo>
                  <a:pt x="2914" y="77"/>
                  <a:pt x="2921" y="70"/>
                  <a:pt x="2929" y="66"/>
                </a:cubicBezTo>
                <a:cubicBezTo>
                  <a:pt x="2937" y="61"/>
                  <a:pt x="2946" y="59"/>
                  <a:pt x="2956" y="59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9" name=""/>
          <p:cNvSpPr/>
          <p:nvPr/>
        </p:nvSpPr>
        <p:spPr>
          <a:xfrm>
            <a:off x="4390200" y="10385280"/>
            <a:ext cx="861120" cy="79920"/>
          </a:xfrm>
          <a:custGeom>
            <a:avLst/>
            <a:gdLst/>
            <a:ahLst/>
            <a:rect l="0" t="0" r="r" b="b"/>
            <a:pathLst>
              <a:path w="2392" h="222">
                <a:moveTo>
                  <a:pt x="0" y="155"/>
                </a:moveTo>
                <a:lnTo>
                  <a:pt x="0" y="117"/>
                </a:lnTo>
                <a:lnTo>
                  <a:pt x="57" y="117"/>
                </a:lnTo>
                <a:lnTo>
                  <a:pt x="57" y="56"/>
                </a:lnTo>
                <a:lnTo>
                  <a:pt x="94" y="56"/>
                </a:lnTo>
                <a:lnTo>
                  <a:pt x="94" y="117"/>
                </a:lnTo>
                <a:lnTo>
                  <a:pt x="152" y="117"/>
                </a:lnTo>
                <a:lnTo>
                  <a:pt x="152" y="155"/>
                </a:lnTo>
                <a:lnTo>
                  <a:pt x="94" y="155"/>
                </a:lnTo>
                <a:lnTo>
                  <a:pt x="94" y="215"/>
                </a:lnTo>
                <a:lnTo>
                  <a:pt x="57" y="215"/>
                </a:lnTo>
                <a:lnTo>
                  <a:pt x="57" y="155"/>
                </a:lnTo>
                <a:lnTo>
                  <a:pt x="0" y="155"/>
                </a:lnTo>
                <a:moveTo>
                  <a:pt x="166" y="77"/>
                </a:moveTo>
                <a:cubicBezTo>
                  <a:pt x="166" y="54"/>
                  <a:pt x="172" y="36"/>
                  <a:pt x="185" y="22"/>
                </a:cubicBezTo>
                <a:cubicBezTo>
                  <a:pt x="198" y="8"/>
                  <a:pt x="214" y="1"/>
                  <a:pt x="234" y="1"/>
                </a:cubicBezTo>
                <a:cubicBezTo>
                  <a:pt x="265" y="1"/>
                  <a:pt x="286" y="15"/>
                  <a:pt x="298" y="43"/>
                </a:cubicBezTo>
                <a:cubicBezTo>
                  <a:pt x="304" y="60"/>
                  <a:pt x="308" y="81"/>
                  <a:pt x="308" y="108"/>
                </a:cubicBezTo>
                <a:cubicBezTo>
                  <a:pt x="308" y="134"/>
                  <a:pt x="305" y="155"/>
                  <a:pt x="298" y="173"/>
                </a:cubicBezTo>
                <a:cubicBezTo>
                  <a:pt x="286" y="205"/>
                  <a:pt x="264" y="222"/>
                  <a:pt x="232" y="222"/>
                </a:cubicBezTo>
                <a:cubicBezTo>
                  <a:pt x="217" y="222"/>
                  <a:pt x="203" y="217"/>
                  <a:pt x="191" y="208"/>
                </a:cubicBezTo>
                <a:cubicBezTo>
                  <a:pt x="179" y="198"/>
                  <a:pt x="172" y="185"/>
                  <a:pt x="170" y="167"/>
                </a:cubicBezTo>
                <a:lnTo>
                  <a:pt x="210" y="167"/>
                </a:lnTo>
                <a:cubicBezTo>
                  <a:pt x="211" y="173"/>
                  <a:pt x="214" y="178"/>
                  <a:pt x="218" y="182"/>
                </a:cubicBezTo>
                <a:cubicBezTo>
                  <a:pt x="222" y="186"/>
                  <a:pt x="227" y="188"/>
                  <a:pt x="234" y="188"/>
                </a:cubicBezTo>
                <a:cubicBezTo>
                  <a:pt x="247" y="188"/>
                  <a:pt x="257" y="180"/>
                  <a:pt x="262" y="165"/>
                </a:cubicBezTo>
                <a:cubicBezTo>
                  <a:pt x="265" y="156"/>
                  <a:pt x="267" y="144"/>
                  <a:pt x="267" y="128"/>
                </a:cubicBezTo>
                <a:cubicBezTo>
                  <a:pt x="264" y="133"/>
                  <a:pt x="260" y="136"/>
                  <a:pt x="256" y="139"/>
                </a:cubicBezTo>
                <a:cubicBezTo>
                  <a:pt x="248" y="143"/>
                  <a:pt x="239" y="146"/>
                  <a:pt x="228" y="146"/>
                </a:cubicBezTo>
                <a:cubicBezTo>
                  <a:pt x="212" y="146"/>
                  <a:pt x="197" y="140"/>
                  <a:pt x="185" y="128"/>
                </a:cubicBezTo>
                <a:cubicBezTo>
                  <a:pt x="172" y="117"/>
                  <a:pt x="166" y="100"/>
                  <a:pt x="166" y="77"/>
                </a:cubicBezTo>
                <a:moveTo>
                  <a:pt x="237" y="112"/>
                </a:moveTo>
                <a:cubicBezTo>
                  <a:pt x="242" y="112"/>
                  <a:pt x="248" y="110"/>
                  <a:pt x="252" y="107"/>
                </a:cubicBezTo>
                <a:cubicBezTo>
                  <a:pt x="261" y="101"/>
                  <a:pt x="266" y="90"/>
                  <a:pt x="266" y="74"/>
                </a:cubicBezTo>
                <a:cubicBezTo>
                  <a:pt x="266" y="62"/>
                  <a:pt x="263" y="53"/>
                  <a:pt x="258" y="46"/>
                </a:cubicBezTo>
                <a:cubicBezTo>
                  <a:pt x="253" y="39"/>
                  <a:pt x="245" y="35"/>
                  <a:pt x="236" y="35"/>
                </a:cubicBezTo>
                <a:cubicBezTo>
                  <a:pt x="229" y="35"/>
                  <a:pt x="223" y="37"/>
                  <a:pt x="218" y="41"/>
                </a:cubicBezTo>
                <a:cubicBezTo>
                  <a:pt x="211" y="48"/>
                  <a:pt x="207" y="58"/>
                  <a:pt x="207" y="73"/>
                </a:cubicBezTo>
                <a:cubicBezTo>
                  <a:pt x="207" y="87"/>
                  <a:pt x="209" y="96"/>
                  <a:pt x="214" y="102"/>
                </a:cubicBezTo>
                <a:cubicBezTo>
                  <a:pt x="219" y="109"/>
                  <a:pt x="227" y="112"/>
                  <a:pt x="237" y="112"/>
                </a:cubicBezTo>
                <a:moveTo>
                  <a:pt x="367" y="154"/>
                </a:moveTo>
                <a:cubicBezTo>
                  <a:pt x="367" y="164"/>
                  <a:pt x="369" y="172"/>
                  <a:pt x="375" y="178"/>
                </a:cubicBezTo>
                <a:cubicBezTo>
                  <a:pt x="380" y="184"/>
                  <a:pt x="387" y="187"/>
                  <a:pt x="396" y="187"/>
                </a:cubicBezTo>
                <a:cubicBezTo>
                  <a:pt x="405" y="187"/>
                  <a:pt x="413" y="184"/>
                  <a:pt x="418" y="178"/>
                </a:cubicBezTo>
                <a:cubicBezTo>
                  <a:pt x="423" y="172"/>
                  <a:pt x="426" y="164"/>
                  <a:pt x="426" y="154"/>
                </a:cubicBezTo>
                <a:cubicBezTo>
                  <a:pt x="426" y="143"/>
                  <a:pt x="423" y="135"/>
                  <a:pt x="418" y="129"/>
                </a:cubicBezTo>
                <a:cubicBezTo>
                  <a:pt x="412" y="123"/>
                  <a:pt x="405" y="121"/>
                  <a:pt x="396" y="121"/>
                </a:cubicBezTo>
                <a:cubicBezTo>
                  <a:pt x="387" y="121"/>
                  <a:pt x="380" y="123"/>
                  <a:pt x="375" y="129"/>
                </a:cubicBezTo>
                <a:cubicBezTo>
                  <a:pt x="369" y="135"/>
                  <a:pt x="367" y="143"/>
                  <a:pt x="367" y="154"/>
                </a:cubicBezTo>
                <a:moveTo>
                  <a:pt x="325" y="156"/>
                </a:moveTo>
                <a:cubicBezTo>
                  <a:pt x="325" y="145"/>
                  <a:pt x="328" y="134"/>
                  <a:pt x="333" y="124"/>
                </a:cubicBezTo>
                <a:cubicBezTo>
                  <a:pt x="338" y="115"/>
                  <a:pt x="346" y="107"/>
                  <a:pt x="356" y="102"/>
                </a:cubicBezTo>
                <a:cubicBezTo>
                  <a:pt x="346" y="96"/>
                  <a:pt x="339" y="88"/>
                  <a:pt x="336" y="79"/>
                </a:cubicBezTo>
                <a:cubicBezTo>
                  <a:pt x="333" y="71"/>
                  <a:pt x="332" y="64"/>
                  <a:pt x="332" y="57"/>
                </a:cubicBezTo>
                <a:cubicBezTo>
                  <a:pt x="332" y="41"/>
                  <a:pt x="338" y="28"/>
                  <a:pt x="349" y="17"/>
                </a:cubicBezTo>
                <a:cubicBezTo>
                  <a:pt x="360" y="7"/>
                  <a:pt x="376" y="1"/>
                  <a:pt x="396" y="1"/>
                </a:cubicBezTo>
                <a:cubicBezTo>
                  <a:pt x="417" y="1"/>
                  <a:pt x="432" y="7"/>
                  <a:pt x="444" y="17"/>
                </a:cubicBezTo>
                <a:cubicBezTo>
                  <a:pt x="455" y="28"/>
                  <a:pt x="460" y="41"/>
                  <a:pt x="460" y="57"/>
                </a:cubicBezTo>
                <a:cubicBezTo>
                  <a:pt x="460" y="64"/>
                  <a:pt x="459" y="71"/>
                  <a:pt x="456" y="79"/>
                </a:cubicBezTo>
                <a:cubicBezTo>
                  <a:pt x="453" y="88"/>
                  <a:pt x="447" y="95"/>
                  <a:pt x="437" y="101"/>
                </a:cubicBezTo>
                <a:cubicBezTo>
                  <a:pt x="447" y="107"/>
                  <a:pt x="454" y="114"/>
                  <a:pt x="459" y="124"/>
                </a:cubicBezTo>
                <a:cubicBezTo>
                  <a:pt x="464" y="134"/>
                  <a:pt x="467" y="145"/>
                  <a:pt x="467" y="156"/>
                </a:cubicBezTo>
                <a:cubicBezTo>
                  <a:pt x="467" y="174"/>
                  <a:pt x="460" y="189"/>
                  <a:pt x="448" y="202"/>
                </a:cubicBezTo>
                <a:cubicBezTo>
                  <a:pt x="435" y="215"/>
                  <a:pt x="417" y="221"/>
                  <a:pt x="394" y="221"/>
                </a:cubicBezTo>
                <a:cubicBezTo>
                  <a:pt x="372" y="221"/>
                  <a:pt x="354" y="215"/>
                  <a:pt x="343" y="202"/>
                </a:cubicBezTo>
                <a:cubicBezTo>
                  <a:pt x="331" y="189"/>
                  <a:pt x="325" y="174"/>
                  <a:pt x="325" y="156"/>
                </a:cubicBezTo>
                <a:moveTo>
                  <a:pt x="370" y="62"/>
                </a:moveTo>
                <a:cubicBezTo>
                  <a:pt x="370" y="69"/>
                  <a:pt x="373" y="76"/>
                  <a:pt x="377" y="81"/>
                </a:cubicBezTo>
                <a:cubicBezTo>
                  <a:pt x="382" y="86"/>
                  <a:pt x="388" y="89"/>
                  <a:pt x="396" y="89"/>
                </a:cubicBezTo>
                <a:cubicBezTo>
                  <a:pt x="404" y="89"/>
                  <a:pt x="411" y="86"/>
                  <a:pt x="415" y="81"/>
                </a:cubicBezTo>
                <a:cubicBezTo>
                  <a:pt x="420" y="76"/>
                  <a:pt x="422" y="69"/>
                  <a:pt x="422" y="62"/>
                </a:cubicBezTo>
                <a:cubicBezTo>
                  <a:pt x="422" y="53"/>
                  <a:pt x="420" y="47"/>
                  <a:pt x="415" y="42"/>
                </a:cubicBezTo>
                <a:cubicBezTo>
                  <a:pt x="411" y="37"/>
                  <a:pt x="404" y="35"/>
                  <a:pt x="396" y="35"/>
                </a:cubicBezTo>
                <a:cubicBezTo>
                  <a:pt x="388" y="35"/>
                  <a:pt x="382" y="37"/>
                  <a:pt x="377" y="42"/>
                </a:cubicBezTo>
                <a:cubicBezTo>
                  <a:pt x="373" y="47"/>
                  <a:pt x="370" y="53"/>
                  <a:pt x="370" y="62"/>
                </a:cubicBezTo>
                <a:moveTo>
                  <a:pt x="567" y="215"/>
                </a:moveTo>
                <a:cubicBezTo>
                  <a:pt x="567" y="200"/>
                  <a:pt x="570" y="186"/>
                  <a:pt x="576" y="174"/>
                </a:cubicBezTo>
                <a:cubicBezTo>
                  <a:pt x="582" y="159"/>
                  <a:pt x="595" y="144"/>
                  <a:pt x="617" y="129"/>
                </a:cubicBezTo>
                <a:cubicBezTo>
                  <a:pt x="635" y="115"/>
                  <a:pt x="647" y="105"/>
                  <a:pt x="653" y="99"/>
                </a:cubicBezTo>
                <a:cubicBezTo>
                  <a:pt x="661" y="90"/>
                  <a:pt x="665" y="79"/>
                  <a:pt x="665" y="68"/>
                </a:cubicBezTo>
                <a:cubicBezTo>
                  <a:pt x="665" y="59"/>
                  <a:pt x="663" y="51"/>
                  <a:pt x="658" y="45"/>
                </a:cubicBezTo>
                <a:cubicBezTo>
                  <a:pt x="653" y="39"/>
                  <a:pt x="646" y="37"/>
                  <a:pt x="637" y="37"/>
                </a:cubicBezTo>
                <a:cubicBezTo>
                  <a:pt x="625" y="37"/>
                  <a:pt x="617" y="41"/>
                  <a:pt x="612" y="51"/>
                </a:cubicBezTo>
                <a:cubicBezTo>
                  <a:pt x="610" y="56"/>
                  <a:pt x="608" y="65"/>
                  <a:pt x="608" y="77"/>
                </a:cubicBezTo>
                <a:lnTo>
                  <a:pt x="569" y="77"/>
                </a:lnTo>
                <a:cubicBezTo>
                  <a:pt x="570" y="59"/>
                  <a:pt x="573" y="44"/>
                  <a:pt x="578" y="33"/>
                </a:cubicBezTo>
                <a:cubicBezTo>
                  <a:pt x="589" y="12"/>
                  <a:pt x="608" y="1"/>
                  <a:pt x="635" y="1"/>
                </a:cubicBezTo>
                <a:cubicBezTo>
                  <a:pt x="657" y="1"/>
                  <a:pt x="674" y="7"/>
                  <a:pt x="687" y="20"/>
                </a:cubicBezTo>
                <a:cubicBezTo>
                  <a:pt x="700" y="32"/>
                  <a:pt x="706" y="49"/>
                  <a:pt x="706" y="69"/>
                </a:cubicBezTo>
                <a:cubicBezTo>
                  <a:pt x="706" y="86"/>
                  <a:pt x="701" y="100"/>
                  <a:pt x="692" y="112"/>
                </a:cubicBezTo>
                <a:cubicBezTo>
                  <a:pt x="687" y="120"/>
                  <a:pt x="677" y="129"/>
                  <a:pt x="663" y="139"/>
                </a:cubicBezTo>
                <a:lnTo>
                  <a:pt x="647" y="151"/>
                </a:lnTo>
                <a:cubicBezTo>
                  <a:pt x="637" y="158"/>
                  <a:pt x="630" y="164"/>
                  <a:pt x="627" y="167"/>
                </a:cubicBezTo>
                <a:cubicBezTo>
                  <a:pt x="623" y="170"/>
                  <a:pt x="620" y="174"/>
                  <a:pt x="617" y="178"/>
                </a:cubicBezTo>
                <a:lnTo>
                  <a:pt x="706" y="178"/>
                </a:lnTo>
                <a:lnTo>
                  <a:pt x="706" y="215"/>
                </a:lnTo>
                <a:lnTo>
                  <a:pt x="567" y="215"/>
                </a:lnTo>
                <a:moveTo>
                  <a:pt x="738" y="68"/>
                </a:moveTo>
                <a:lnTo>
                  <a:pt x="738" y="40"/>
                </a:lnTo>
                <a:cubicBezTo>
                  <a:pt x="750" y="39"/>
                  <a:pt x="759" y="38"/>
                  <a:pt x="764" y="37"/>
                </a:cubicBezTo>
                <a:cubicBezTo>
                  <a:pt x="772" y="35"/>
                  <a:pt x="779" y="31"/>
                  <a:pt x="784" y="26"/>
                </a:cubicBezTo>
                <a:cubicBezTo>
                  <a:pt x="787" y="22"/>
                  <a:pt x="790" y="17"/>
                  <a:pt x="792" y="11"/>
                </a:cubicBezTo>
                <a:cubicBezTo>
                  <a:pt x="793" y="7"/>
                  <a:pt x="793" y="4"/>
                  <a:pt x="793" y="2"/>
                </a:cubicBezTo>
                <a:lnTo>
                  <a:pt x="827" y="2"/>
                </a:lnTo>
                <a:lnTo>
                  <a:pt x="827" y="215"/>
                </a:lnTo>
                <a:lnTo>
                  <a:pt x="786" y="215"/>
                </a:lnTo>
                <a:lnTo>
                  <a:pt x="786" y="68"/>
                </a:lnTo>
                <a:lnTo>
                  <a:pt x="738" y="68"/>
                </a:lnTo>
                <a:moveTo>
                  <a:pt x="1008" y="154"/>
                </a:moveTo>
                <a:cubicBezTo>
                  <a:pt x="1008" y="164"/>
                  <a:pt x="1011" y="172"/>
                  <a:pt x="1016" y="178"/>
                </a:cubicBezTo>
                <a:cubicBezTo>
                  <a:pt x="1021" y="184"/>
                  <a:pt x="1028" y="187"/>
                  <a:pt x="1038" y="187"/>
                </a:cubicBezTo>
                <a:cubicBezTo>
                  <a:pt x="1047" y="187"/>
                  <a:pt x="1054" y="184"/>
                  <a:pt x="1059" y="178"/>
                </a:cubicBezTo>
                <a:cubicBezTo>
                  <a:pt x="1064" y="172"/>
                  <a:pt x="1067" y="164"/>
                  <a:pt x="1067" y="154"/>
                </a:cubicBezTo>
                <a:cubicBezTo>
                  <a:pt x="1067" y="143"/>
                  <a:pt x="1064" y="135"/>
                  <a:pt x="1059" y="129"/>
                </a:cubicBezTo>
                <a:cubicBezTo>
                  <a:pt x="1054" y="123"/>
                  <a:pt x="1047" y="121"/>
                  <a:pt x="1038" y="121"/>
                </a:cubicBezTo>
                <a:cubicBezTo>
                  <a:pt x="1029" y="121"/>
                  <a:pt x="1021" y="123"/>
                  <a:pt x="1016" y="129"/>
                </a:cubicBezTo>
                <a:cubicBezTo>
                  <a:pt x="1011" y="135"/>
                  <a:pt x="1008" y="143"/>
                  <a:pt x="1008" y="154"/>
                </a:cubicBezTo>
                <a:moveTo>
                  <a:pt x="966" y="156"/>
                </a:moveTo>
                <a:cubicBezTo>
                  <a:pt x="966" y="145"/>
                  <a:pt x="969" y="134"/>
                  <a:pt x="974" y="124"/>
                </a:cubicBezTo>
                <a:cubicBezTo>
                  <a:pt x="979" y="115"/>
                  <a:pt x="987" y="107"/>
                  <a:pt x="997" y="102"/>
                </a:cubicBezTo>
                <a:cubicBezTo>
                  <a:pt x="987" y="96"/>
                  <a:pt x="981" y="88"/>
                  <a:pt x="978" y="79"/>
                </a:cubicBezTo>
                <a:cubicBezTo>
                  <a:pt x="975" y="71"/>
                  <a:pt x="973" y="64"/>
                  <a:pt x="973" y="57"/>
                </a:cubicBezTo>
                <a:cubicBezTo>
                  <a:pt x="973" y="41"/>
                  <a:pt x="979" y="28"/>
                  <a:pt x="990" y="17"/>
                </a:cubicBezTo>
                <a:cubicBezTo>
                  <a:pt x="1001" y="7"/>
                  <a:pt x="1017" y="1"/>
                  <a:pt x="1038" y="1"/>
                </a:cubicBezTo>
                <a:cubicBezTo>
                  <a:pt x="1058" y="1"/>
                  <a:pt x="1074" y="7"/>
                  <a:pt x="1085" y="17"/>
                </a:cubicBezTo>
                <a:cubicBezTo>
                  <a:pt x="1096" y="28"/>
                  <a:pt x="1102" y="41"/>
                  <a:pt x="1102" y="57"/>
                </a:cubicBezTo>
                <a:cubicBezTo>
                  <a:pt x="1102" y="64"/>
                  <a:pt x="1100" y="71"/>
                  <a:pt x="1097" y="79"/>
                </a:cubicBezTo>
                <a:cubicBezTo>
                  <a:pt x="1094" y="88"/>
                  <a:pt x="1088" y="95"/>
                  <a:pt x="1078" y="101"/>
                </a:cubicBezTo>
                <a:cubicBezTo>
                  <a:pt x="1088" y="107"/>
                  <a:pt x="1096" y="114"/>
                  <a:pt x="1101" y="124"/>
                </a:cubicBezTo>
                <a:cubicBezTo>
                  <a:pt x="1106" y="134"/>
                  <a:pt x="1108" y="145"/>
                  <a:pt x="1108" y="156"/>
                </a:cubicBezTo>
                <a:cubicBezTo>
                  <a:pt x="1108" y="174"/>
                  <a:pt x="1102" y="189"/>
                  <a:pt x="1089" y="202"/>
                </a:cubicBezTo>
                <a:cubicBezTo>
                  <a:pt x="1076" y="215"/>
                  <a:pt x="1059" y="221"/>
                  <a:pt x="1036" y="221"/>
                </a:cubicBezTo>
                <a:cubicBezTo>
                  <a:pt x="1013" y="221"/>
                  <a:pt x="996" y="215"/>
                  <a:pt x="984" y="202"/>
                </a:cubicBezTo>
                <a:cubicBezTo>
                  <a:pt x="972" y="189"/>
                  <a:pt x="966" y="174"/>
                  <a:pt x="966" y="156"/>
                </a:cubicBezTo>
                <a:moveTo>
                  <a:pt x="1012" y="62"/>
                </a:moveTo>
                <a:cubicBezTo>
                  <a:pt x="1012" y="69"/>
                  <a:pt x="1014" y="76"/>
                  <a:pt x="1019" y="81"/>
                </a:cubicBezTo>
                <a:cubicBezTo>
                  <a:pt x="1023" y="86"/>
                  <a:pt x="1030" y="89"/>
                  <a:pt x="1038" y="89"/>
                </a:cubicBezTo>
                <a:cubicBezTo>
                  <a:pt x="1046" y="89"/>
                  <a:pt x="1052" y="86"/>
                  <a:pt x="1057" y="81"/>
                </a:cubicBezTo>
                <a:cubicBezTo>
                  <a:pt x="1061" y="76"/>
                  <a:pt x="1063" y="69"/>
                  <a:pt x="1063" y="62"/>
                </a:cubicBezTo>
                <a:cubicBezTo>
                  <a:pt x="1063" y="53"/>
                  <a:pt x="1061" y="47"/>
                  <a:pt x="1057" y="42"/>
                </a:cubicBezTo>
                <a:cubicBezTo>
                  <a:pt x="1052" y="37"/>
                  <a:pt x="1046" y="35"/>
                  <a:pt x="1038" y="35"/>
                </a:cubicBezTo>
                <a:cubicBezTo>
                  <a:pt x="1030" y="35"/>
                  <a:pt x="1023" y="37"/>
                  <a:pt x="1019" y="42"/>
                </a:cubicBezTo>
                <a:cubicBezTo>
                  <a:pt x="1014" y="47"/>
                  <a:pt x="1012" y="53"/>
                  <a:pt x="1012" y="62"/>
                </a:cubicBezTo>
                <a:moveTo>
                  <a:pt x="1168" y="148"/>
                </a:moveTo>
                <a:cubicBezTo>
                  <a:pt x="1168" y="159"/>
                  <a:pt x="1171" y="169"/>
                  <a:pt x="1177" y="176"/>
                </a:cubicBezTo>
                <a:cubicBezTo>
                  <a:pt x="1183" y="183"/>
                  <a:pt x="1190" y="187"/>
                  <a:pt x="1199" y="187"/>
                </a:cubicBezTo>
                <a:cubicBezTo>
                  <a:pt x="1208" y="187"/>
                  <a:pt x="1215" y="183"/>
                  <a:pt x="1220" y="176"/>
                </a:cubicBezTo>
                <a:cubicBezTo>
                  <a:pt x="1225" y="169"/>
                  <a:pt x="1228" y="160"/>
                  <a:pt x="1228" y="149"/>
                </a:cubicBezTo>
                <a:cubicBezTo>
                  <a:pt x="1228" y="137"/>
                  <a:pt x="1225" y="127"/>
                  <a:pt x="1219" y="121"/>
                </a:cubicBezTo>
                <a:cubicBezTo>
                  <a:pt x="1214" y="114"/>
                  <a:pt x="1206" y="111"/>
                  <a:pt x="1198" y="111"/>
                </a:cubicBezTo>
                <a:cubicBezTo>
                  <a:pt x="1191" y="111"/>
                  <a:pt x="1185" y="113"/>
                  <a:pt x="1180" y="117"/>
                </a:cubicBezTo>
                <a:cubicBezTo>
                  <a:pt x="1172" y="124"/>
                  <a:pt x="1168" y="134"/>
                  <a:pt x="1168" y="148"/>
                </a:cubicBezTo>
                <a:moveTo>
                  <a:pt x="1224" y="55"/>
                </a:moveTo>
                <a:cubicBezTo>
                  <a:pt x="1224" y="52"/>
                  <a:pt x="1223" y="48"/>
                  <a:pt x="1221" y="44"/>
                </a:cubicBezTo>
                <a:cubicBezTo>
                  <a:pt x="1216" y="37"/>
                  <a:pt x="1210" y="34"/>
                  <a:pt x="1201" y="34"/>
                </a:cubicBezTo>
                <a:cubicBezTo>
                  <a:pt x="1188" y="34"/>
                  <a:pt x="1179" y="41"/>
                  <a:pt x="1174" y="57"/>
                </a:cubicBezTo>
                <a:cubicBezTo>
                  <a:pt x="1171" y="65"/>
                  <a:pt x="1169" y="78"/>
                  <a:pt x="1167" y="95"/>
                </a:cubicBezTo>
                <a:cubicBezTo>
                  <a:pt x="1172" y="89"/>
                  <a:pt x="1178" y="84"/>
                  <a:pt x="1185" y="81"/>
                </a:cubicBezTo>
                <a:cubicBezTo>
                  <a:pt x="1191" y="78"/>
                  <a:pt x="1199" y="76"/>
                  <a:pt x="1207" y="76"/>
                </a:cubicBezTo>
                <a:cubicBezTo>
                  <a:pt x="1225" y="76"/>
                  <a:pt x="1240" y="84"/>
                  <a:pt x="1251" y="97"/>
                </a:cubicBezTo>
                <a:cubicBezTo>
                  <a:pt x="1263" y="109"/>
                  <a:pt x="1269" y="126"/>
                  <a:pt x="1269" y="146"/>
                </a:cubicBezTo>
                <a:cubicBezTo>
                  <a:pt x="1269" y="165"/>
                  <a:pt x="1263" y="183"/>
                  <a:pt x="1252" y="198"/>
                </a:cubicBezTo>
                <a:cubicBezTo>
                  <a:pt x="1240" y="213"/>
                  <a:pt x="1223" y="221"/>
                  <a:pt x="1199" y="221"/>
                </a:cubicBezTo>
                <a:cubicBezTo>
                  <a:pt x="1173" y="221"/>
                  <a:pt x="1154" y="210"/>
                  <a:pt x="1142" y="187"/>
                </a:cubicBezTo>
                <a:cubicBezTo>
                  <a:pt x="1133" y="170"/>
                  <a:pt x="1128" y="147"/>
                  <a:pt x="1128" y="120"/>
                </a:cubicBezTo>
                <a:cubicBezTo>
                  <a:pt x="1128" y="103"/>
                  <a:pt x="1129" y="90"/>
                  <a:pt x="1130" y="79"/>
                </a:cubicBezTo>
                <a:cubicBezTo>
                  <a:pt x="1132" y="61"/>
                  <a:pt x="1137" y="46"/>
                  <a:pt x="1144" y="34"/>
                </a:cubicBezTo>
                <a:cubicBezTo>
                  <a:pt x="1149" y="24"/>
                  <a:pt x="1157" y="15"/>
                  <a:pt x="1166" y="9"/>
                </a:cubicBezTo>
                <a:cubicBezTo>
                  <a:pt x="1176" y="3"/>
                  <a:pt x="1187" y="0"/>
                  <a:pt x="1200" y="0"/>
                </a:cubicBezTo>
                <a:cubicBezTo>
                  <a:pt x="1219" y="0"/>
                  <a:pt x="1234" y="5"/>
                  <a:pt x="1246" y="15"/>
                </a:cubicBezTo>
                <a:cubicBezTo>
                  <a:pt x="1257" y="25"/>
                  <a:pt x="1263" y="38"/>
                  <a:pt x="1264" y="55"/>
                </a:cubicBezTo>
                <a:lnTo>
                  <a:pt x="1224" y="55"/>
                </a:lnTo>
                <a:moveTo>
                  <a:pt x="1329" y="111"/>
                </a:moveTo>
                <a:cubicBezTo>
                  <a:pt x="1329" y="136"/>
                  <a:pt x="1331" y="154"/>
                  <a:pt x="1335" y="167"/>
                </a:cubicBezTo>
                <a:cubicBezTo>
                  <a:pt x="1339" y="180"/>
                  <a:pt x="1347" y="187"/>
                  <a:pt x="1359" y="187"/>
                </a:cubicBezTo>
                <a:cubicBezTo>
                  <a:pt x="1371" y="187"/>
                  <a:pt x="1379" y="180"/>
                  <a:pt x="1382" y="167"/>
                </a:cubicBezTo>
                <a:cubicBezTo>
                  <a:pt x="1386" y="154"/>
                  <a:pt x="1388" y="136"/>
                  <a:pt x="1388" y="111"/>
                </a:cubicBezTo>
                <a:cubicBezTo>
                  <a:pt x="1388" y="86"/>
                  <a:pt x="1386" y="66"/>
                  <a:pt x="1382" y="54"/>
                </a:cubicBezTo>
                <a:cubicBezTo>
                  <a:pt x="1379" y="41"/>
                  <a:pt x="1371" y="35"/>
                  <a:pt x="1359" y="35"/>
                </a:cubicBezTo>
                <a:cubicBezTo>
                  <a:pt x="1347" y="35"/>
                  <a:pt x="1339" y="41"/>
                  <a:pt x="1335" y="54"/>
                </a:cubicBezTo>
                <a:cubicBezTo>
                  <a:pt x="1331" y="66"/>
                  <a:pt x="1329" y="86"/>
                  <a:pt x="1329" y="111"/>
                </a:cubicBezTo>
                <a:moveTo>
                  <a:pt x="1359" y="1"/>
                </a:moveTo>
                <a:cubicBezTo>
                  <a:pt x="1385" y="1"/>
                  <a:pt x="1403" y="10"/>
                  <a:pt x="1413" y="29"/>
                </a:cubicBezTo>
                <a:cubicBezTo>
                  <a:pt x="1424" y="48"/>
                  <a:pt x="1429" y="75"/>
                  <a:pt x="1429" y="111"/>
                </a:cubicBezTo>
                <a:cubicBezTo>
                  <a:pt x="1429" y="146"/>
                  <a:pt x="1424" y="173"/>
                  <a:pt x="1413" y="192"/>
                </a:cubicBezTo>
                <a:cubicBezTo>
                  <a:pt x="1403" y="211"/>
                  <a:pt x="1385" y="221"/>
                  <a:pt x="1359" y="221"/>
                </a:cubicBezTo>
                <a:cubicBezTo>
                  <a:pt x="1333" y="221"/>
                  <a:pt x="1314" y="211"/>
                  <a:pt x="1304" y="192"/>
                </a:cubicBezTo>
                <a:cubicBezTo>
                  <a:pt x="1293" y="173"/>
                  <a:pt x="1288" y="146"/>
                  <a:pt x="1288" y="111"/>
                </a:cubicBezTo>
                <a:cubicBezTo>
                  <a:pt x="1288" y="75"/>
                  <a:pt x="1293" y="48"/>
                  <a:pt x="1304" y="29"/>
                </a:cubicBezTo>
                <a:cubicBezTo>
                  <a:pt x="1314" y="10"/>
                  <a:pt x="1333" y="1"/>
                  <a:pt x="1359" y="1"/>
                </a:cubicBezTo>
                <a:moveTo>
                  <a:pt x="1567" y="158"/>
                </a:moveTo>
                <a:cubicBezTo>
                  <a:pt x="1568" y="167"/>
                  <a:pt x="1571" y="175"/>
                  <a:pt x="1576" y="180"/>
                </a:cubicBezTo>
                <a:cubicBezTo>
                  <a:pt x="1580" y="184"/>
                  <a:pt x="1587" y="187"/>
                  <a:pt x="1595" y="187"/>
                </a:cubicBezTo>
                <a:cubicBezTo>
                  <a:pt x="1605" y="187"/>
                  <a:pt x="1613" y="183"/>
                  <a:pt x="1618" y="176"/>
                </a:cubicBezTo>
                <a:cubicBezTo>
                  <a:pt x="1623" y="169"/>
                  <a:pt x="1626" y="160"/>
                  <a:pt x="1626" y="148"/>
                </a:cubicBezTo>
                <a:cubicBezTo>
                  <a:pt x="1626" y="138"/>
                  <a:pt x="1623" y="128"/>
                  <a:pt x="1619" y="121"/>
                </a:cubicBezTo>
                <a:cubicBezTo>
                  <a:pt x="1614" y="114"/>
                  <a:pt x="1606" y="110"/>
                  <a:pt x="1596" y="110"/>
                </a:cubicBezTo>
                <a:cubicBezTo>
                  <a:pt x="1591" y="110"/>
                  <a:pt x="1587" y="110"/>
                  <a:pt x="1583" y="112"/>
                </a:cubicBezTo>
                <a:cubicBezTo>
                  <a:pt x="1577" y="114"/>
                  <a:pt x="1572" y="118"/>
                  <a:pt x="1569" y="125"/>
                </a:cubicBezTo>
                <a:lnTo>
                  <a:pt x="1533" y="123"/>
                </a:lnTo>
                <a:lnTo>
                  <a:pt x="1548" y="5"/>
                </a:lnTo>
                <a:lnTo>
                  <a:pt x="1660" y="5"/>
                </a:lnTo>
                <a:lnTo>
                  <a:pt x="1660" y="40"/>
                </a:lnTo>
                <a:lnTo>
                  <a:pt x="1576" y="40"/>
                </a:lnTo>
                <a:lnTo>
                  <a:pt x="1569" y="88"/>
                </a:lnTo>
                <a:cubicBezTo>
                  <a:pt x="1575" y="83"/>
                  <a:pt x="1580" y="80"/>
                  <a:pt x="1584" y="78"/>
                </a:cubicBezTo>
                <a:cubicBezTo>
                  <a:pt x="1589" y="76"/>
                  <a:pt x="1597" y="75"/>
                  <a:pt x="1605" y="75"/>
                </a:cubicBezTo>
                <a:cubicBezTo>
                  <a:pt x="1622" y="75"/>
                  <a:pt x="1636" y="81"/>
                  <a:pt x="1649" y="94"/>
                </a:cubicBezTo>
                <a:cubicBezTo>
                  <a:pt x="1661" y="105"/>
                  <a:pt x="1668" y="123"/>
                  <a:pt x="1668" y="145"/>
                </a:cubicBezTo>
                <a:cubicBezTo>
                  <a:pt x="1668" y="165"/>
                  <a:pt x="1662" y="182"/>
                  <a:pt x="1650" y="198"/>
                </a:cubicBezTo>
                <a:cubicBezTo>
                  <a:pt x="1637" y="213"/>
                  <a:pt x="1619" y="221"/>
                  <a:pt x="1595" y="221"/>
                </a:cubicBezTo>
                <a:cubicBezTo>
                  <a:pt x="1576" y="221"/>
                  <a:pt x="1560" y="215"/>
                  <a:pt x="1548" y="205"/>
                </a:cubicBezTo>
                <a:cubicBezTo>
                  <a:pt x="1535" y="194"/>
                  <a:pt x="1528" y="178"/>
                  <a:pt x="1527" y="158"/>
                </a:cubicBezTo>
                <a:lnTo>
                  <a:pt x="1567" y="158"/>
                </a:lnTo>
                <a:moveTo>
                  <a:pt x="1688" y="215"/>
                </a:moveTo>
                <a:cubicBezTo>
                  <a:pt x="1689" y="200"/>
                  <a:pt x="1692" y="186"/>
                  <a:pt x="1698" y="174"/>
                </a:cubicBezTo>
                <a:cubicBezTo>
                  <a:pt x="1704" y="159"/>
                  <a:pt x="1717" y="144"/>
                  <a:pt x="1738" y="129"/>
                </a:cubicBezTo>
                <a:cubicBezTo>
                  <a:pt x="1757" y="115"/>
                  <a:pt x="1769" y="105"/>
                  <a:pt x="1774" y="99"/>
                </a:cubicBezTo>
                <a:cubicBezTo>
                  <a:pt x="1783" y="90"/>
                  <a:pt x="1787" y="79"/>
                  <a:pt x="1787" y="68"/>
                </a:cubicBezTo>
                <a:cubicBezTo>
                  <a:pt x="1787" y="59"/>
                  <a:pt x="1784" y="51"/>
                  <a:pt x="1780" y="45"/>
                </a:cubicBezTo>
                <a:cubicBezTo>
                  <a:pt x="1775" y="39"/>
                  <a:pt x="1768" y="37"/>
                  <a:pt x="1759" y="37"/>
                </a:cubicBezTo>
                <a:cubicBezTo>
                  <a:pt x="1747" y="37"/>
                  <a:pt x="1738" y="41"/>
                  <a:pt x="1734" y="51"/>
                </a:cubicBezTo>
                <a:cubicBezTo>
                  <a:pt x="1732" y="56"/>
                  <a:pt x="1730" y="65"/>
                  <a:pt x="1730" y="77"/>
                </a:cubicBezTo>
                <a:lnTo>
                  <a:pt x="1691" y="77"/>
                </a:lnTo>
                <a:cubicBezTo>
                  <a:pt x="1691" y="59"/>
                  <a:pt x="1694" y="44"/>
                  <a:pt x="1700" y="33"/>
                </a:cubicBezTo>
                <a:cubicBezTo>
                  <a:pt x="1711" y="12"/>
                  <a:pt x="1730" y="1"/>
                  <a:pt x="1757" y="1"/>
                </a:cubicBezTo>
                <a:cubicBezTo>
                  <a:pt x="1779" y="1"/>
                  <a:pt x="1796" y="7"/>
                  <a:pt x="1809" y="20"/>
                </a:cubicBezTo>
                <a:cubicBezTo>
                  <a:pt x="1821" y="32"/>
                  <a:pt x="1828" y="49"/>
                  <a:pt x="1828" y="69"/>
                </a:cubicBezTo>
                <a:cubicBezTo>
                  <a:pt x="1828" y="86"/>
                  <a:pt x="1823" y="100"/>
                  <a:pt x="1814" y="112"/>
                </a:cubicBezTo>
                <a:cubicBezTo>
                  <a:pt x="1808" y="120"/>
                  <a:pt x="1799" y="129"/>
                  <a:pt x="1785" y="139"/>
                </a:cubicBezTo>
                <a:lnTo>
                  <a:pt x="1769" y="151"/>
                </a:lnTo>
                <a:cubicBezTo>
                  <a:pt x="1759" y="158"/>
                  <a:pt x="1752" y="164"/>
                  <a:pt x="1748" y="167"/>
                </a:cubicBezTo>
                <a:cubicBezTo>
                  <a:pt x="1745" y="170"/>
                  <a:pt x="1742" y="174"/>
                  <a:pt x="1739" y="178"/>
                </a:cubicBezTo>
                <a:lnTo>
                  <a:pt x="1828" y="178"/>
                </a:lnTo>
                <a:lnTo>
                  <a:pt x="1828" y="215"/>
                </a:lnTo>
                <a:lnTo>
                  <a:pt x="1688" y="215"/>
                </a:lnTo>
                <a:moveTo>
                  <a:pt x="1887" y="150"/>
                </a:moveTo>
                <a:cubicBezTo>
                  <a:pt x="1887" y="159"/>
                  <a:pt x="1888" y="166"/>
                  <a:pt x="1890" y="171"/>
                </a:cubicBezTo>
                <a:cubicBezTo>
                  <a:pt x="1895" y="182"/>
                  <a:pt x="1904" y="187"/>
                  <a:pt x="1917" y="187"/>
                </a:cubicBezTo>
                <a:cubicBezTo>
                  <a:pt x="1925" y="187"/>
                  <a:pt x="1932" y="184"/>
                  <a:pt x="1937" y="178"/>
                </a:cubicBezTo>
                <a:cubicBezTo>
                  <a:pt x="1943" y="173"/>
                  <a:pt x="1946" y="165"/>
                  <a:pt x="1946" y="154"/>
                </a:cubicBezTo>
                <a:cubicBezTo>
                  <a:pt x="1946" y="140"/>
                  <a:pt x="1941" y="131"/>
                  <a:pt x="1930" y="126"/>
                </a:cubicBezTo>
                <a:cubicBezTo>
                  <a:pt x="1924" y="124"/>
                  <a:pt x="1914" y="122"/>
                  <a:pt x="1901" y="122"/>
                </a:cubicBezTo>
                <a:lnTo>
                  <a:pt x="1901" y="92"/>
                </a:lnTo>
                <a:cubicBezTo>
                  <a:pt x="1914" y="92"/>
                  <a:pt x="1923" y="91"/>
                  <a:pt x="1928" y="88"/>
                </a:cubicBezTo>
                <a:cubicBezTo>
                  <a:pt x="1937" y="84"/>
                  <a:pt x="1941" y="75"/>
                  <a:pt x="1941" y="62"/>
                </a:cubicBezTo>
                <a:cubicBezTo>
                  <a:pt x="1941" y="54"/>
                  <a:pt x="1939" y="48"/>
                  <a:pt x="1934" y="43"/>
                </a:cubicBezTo>
                <a:cubicBezTo>
                  <a:pt x="1930" y="38"/>
                  <a:pt x="1924" y="35"/>
                  <a:pt x="1915" y="35"/>
                </a:cubicBezTo>
                <a:cubicBezTo>
                  <a:pt x="1906" y="35"/>
                  <a:pt x="1899" y="38"/>
                  <a:pt x="1895" y="44"/>
                </a:cubicBezTo>
                <a:cubicBezTo>
                  <a:pt x="1890" y="51"/>
                  <a:pt x="1888" y="59"/>
                  <a:pt x="1888" y="70"/>
                </a:cubicBezTo>
                <a:lnTo>
                  <a:pt x="1851" y="70"/>
                </a:lnTo>
                <a:cubicBezTo>
                  <a:pt x="1851" y="59"/>
                  <a:pt x="1853" y="49"/>
                  <a:pt x="1856" y="40"/>
                </a:cubicBezTo>
                <a:cubicBezTo>
                  <a:pt x="1859" y="31"/>
                  <a:pt x="1864" y="24"/>
                  <a:pt x="1871" y="17"/>
                </a:cubicBezTo>
                <a:cubicBezTo>
                  <a:pt x="1877" y="12"/>
                  <a:pt x="1883" y="8"/>
                  <a:pt x="1890" y="5"/>
                </a:cubicBezTo>
                <a:cubicBezTo>
                  <a:pt x="1897" y="2"/>
                  <a:pt x="1906" y="1"/>
                  <a:pt x="1917" y="1"/>
                </a:cubicBezTo>
                <a:cubicBezTo>
                  <a:pt x="1936" y="1"/>
                  <a:pt x="1952" y="6"/>
                  <a:pt x="1964" y="17"/>
                </a:cubicBezTo>
                <a:cubicBezTo>
                  <a:pt x="1976" y="27"/>
                  <a:pt x="1982" y="42"/>
                  <a:pt x="1982" y="59"/>
                </a:cubicBezTo>
                <a:cubicBezTo>
                  <a:pt x="1982" y="72"/>
                  <a:pt x="1978" y="83"/>
                  <a:pt x="1971" y="92"/>
                </a:cubicBezTo>
                <a:cubicBezTo>
                  <a:pt x="1966" y="97"/>
                  <a:pt x="1962" y="101"/>
                  <a:pt x="1957" y="103"/>
                </a:cubicBezTo>
                <a:cubicBezTo>
                  <a:pt x="1960" y="103"/>
                  <a:pt x="1966" y="106"/>
                  <a:pt x="1973" y="113"/>
                </a:cubicBezTo>
                <a:cubicBezTo>
                  <a:pt x="1983" y="123"/>
                  <a:pt x="1988" y="136"/>
                  <a:pt x="1988" y="153"/>
                </a:cubicBezTo>
                <a:cubicBezTo>
                  <a:pt x="1988" y="171"/>
                  <a:pt x="1982" y="187"/>
                  <a:pt x="1970" y="200"/>
                </a:cubicBezTo>
                <a:cubicBezTo>
                  <a:pt x="1958" y="214"/>
                  <a:pt x="1940" y="221"/>
                  <a:pt x="1917" y="221"/>
                </a:cubicBezTo>
                <a:cubicBezTo>
                  <a:pt x="1888" y="221"/>
                  <a:pt x="1868" y="211"/>
                  <a:pt x="1857" y="191"/>
                </a:cubicBezTo>
                <a:cubicBezTo>
                  <a:pt x="1851" y="181"/>
                  <a:pt x="1848" y="167"/>
                  <a:pt x="1847" y="150"/>
                </a:cubicBezTo>
                <a:lnTo>
                  <a:pt x="1887" y="150"/>
                </a:lnTo>
                <a:moveTo>
                  <a:pt x="2130" y="111"/>
                </a:moveTo>
                <a:cubicBezTo>
                  <a:pt x="2130" y="136"/>
                  <a:pt x="2132" y="154"/>
                  <a:pt x="2136" y="167"/>
                </a:cubicBezTo>
                <a:cubicBezTo>
                  <a:pt x="2139" y="180"/>
                  <a:pt x="2147" y="187"/>
                  <a:pt x="2159" y="187"/>
                </a:cubicBezTo>
                <a:cubicBezTo>
                  <a:pt x="2171" y="187"/>
                  <a:pt x="2179" y="180"/>
                  <a:pt x="2183" y="167"/>
                </a:cubicBezTo>
                <a:cubicBezTo>
                  <a:pt x="2186" y="154"/>
                  <a:pt x="2188" y="136"/>
                  <a:pt x="2188" y="111"/>
                </a:cubicBezTo>
                <a:cubicBezTo>
                  <a:pt x="2188" y="86"/>
                  <a:pt x="2186" y="66"/>
                  <a:pt x="2183" y="54"/>
                </a:cubicBezTo>
                <a:cubicBezTo>
                  <a:pt x="2179" y="41"/>
                  <a:pt x="2171" y="35"/>
                  <a:pt x="2159" y="35"/>
                </a:cubicBezTo>
                <a:cubicBezTo>
                  <a:pt x="2147" y="35"/>
                  <a:pt x="2139" y="41"/>
                  <a:pt x="2136" y="54"/>
                </a:cubicBezTo>
                <a:cubicBezTo>
                  <a:pt x="2132" y="66"/>
                  <a:pt x="2130" y="86"/>
                  <a:pt x="2130" y="111"/>
                </a:cubicBezTo>
                <a:moveTo>
                  <a:pt x="2159" y="1"/>
                </a:moveTo>
                <a:cubicBezTo>
                  <a:pt x="2185" y="1"/>
                  <a:pt x="2203" y="10"/>
                  <a:pt x="2214" y="29"/>
                </a:cubicBezTo>
                <a:cubicBezTo>
                  <a:pt x="2224" y="48"/>
                  <a:pt x="2229" y="75"/>
                  <a:pt x="2229" y="111"/>
                </a:cubicBezTo>
                <a:cubicBezTo>
                  <a:pt x="2229" y="146"/>
                  <a:pt x="2224" y="173"/>
                  <a:pt x="2214" y="192"/>
                </a:cubicBezTo>
                <a:cubicBezTo>
                  <a:pt x="2203" y="211"/>
                  <a:pt x="2185" y="221"/>
                  <a:pt x="2159" y="221"/>
                </a:cubicBezTo>
                <a:cubicBezTo>
                  <a:pt x="2133" y="221"/>
                  <a:pt x="2115" y="211"/>
                  <a:pt x="2104" y="192"/>
                </a:cubicBezTo>
                <a:cubicBezTo>
                  <a:pt x="2094" y="173"/>
                  <a:pt x="2089" y="146"/>
                  <a:pt x="2089" y="111"/>
                </a:cubicBezTo>
                <a:cubicBezTo>
                  <a:pt x="2089" y="75"/>
                  <a:pt x="2094" y="48"/>
                  <a:pt x="2104" y="29"/>
                </a:cubicBezTo>
                <a:cubicBezTo>
                  <a:pt x="2115" y="10"/>
                  <a:pt x="2133" y="1"/>
                  <a:pt x="2159" y="1"/>
                </a:cubicBezTo>
                <a:moveTo>
                  <a:pt x="2392" y="37"/>
                </a:moveTo>
                <a:cubicBezTo>
                  <a:pt x="2386" y="44"/>
                  <a:pt x="2377" y="55"/>
                  <a:pt x="2366" y="70"/>
                </a:cubicBezTo>
                <a:cubicBezTo>
                  <a:pt x="2356" y="87"/>
                  <a:pt x="2347" y="103"/>
                  <a:pt x="2339" y="120"/>
                </a:cubicBezTo>
                <a:cubicBezTo>
                  <a:pt x="2334" y="133"/>
                  <a:pt x="2329" y="149"/>
                  <a:pt x="2324" y="169"/>
                </a:cubicBezTo>
                <a:cubicBezTo>
                  <a:pt x="2319" y="188"/>
                  <a:pt x="2317" y="203"/>
                  <a:pt x="2317" y="215"/>
                </a:cubicBezTo>
                <a:lnTo>
                  <a:pt x="2275" y="215"/>
                </a:lnTo>
                <a:cubicBezTo>
                  <a:pt x="2277" y="177"/>
                  <a:pt x="2288" y="138"/>
                  <a:pt x="2311" y="97"/>
                </a:cubicBezTo>
                <a:cubicBezTo>
                  <a:pt x="2326" y="70"/>
                  <a:pt x="2339" y="52"/>
                  <a:pt x="2348" y="42"/>
                </a:cubicBezTo>
                <a:lnTo>
                  <a:pt x="2247" y="42"/>
                </a:lnTo>
                <a:lnTo>
                  <a:pt x="2247" y="5"/>
                </a:lnTo>
                <a:lnTo>
                  <a:pt x="2392" y="5"/>
                </a:lnTo>
                <a:lnTo>
                  <a:pt x="2392" y="37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0" name=""/>
          <p:cNvSpPr/>
          <p:nvPr/>
        </p:nvSpPr>
        <p:spPr>
          <a:xfrm>
            <a:off x="6086520" y="10303920"/>
            <a:ext cx="831240" cy="79920"/>
          </a:xfrm>
          <a:custGeom>
            <a:avLst/>
            <a:gdLst/>
            <a:ahLst/>
            <a:rect l="0" t="0" r="r" b="b"/>
            <a:pathLst>
              <a:path w="2309" h="222">
                <a:moveTo>
                  <a:pt x="0" y="155"/>
                </a:moveTo>
                <a:lnTo>
                  <a:pt x="0" y="117"/>
                </a:lnTo>
                <a:lnTo>
                  <a:pt x="58" y="117"/>
                </a:lnTo>
                <a:lnTo>
                  <a:pt x="58" y="56"/>
                </a:lnTo>
                <a:lnTo>
                  <a:pt x="95" y="56"/>
                </a:lnTo>
                <a:lnTo>
                  <a:pt x="95" y="117"/>
                </a:lnTo>
                <a:lnTo>
                  <a:pt x="152" y="117"/>
                </a:lnTo>
                <a:lnTo>
                  <a:pt x="152" y="155"/>
                </a:lnTo>
                <a:lnTo>
                  <a:pt x="95" y="155"/>
                </a:lnTo>
                <a:lnTo>
                  <a:pt x="95" y="216"/>
                </a:lnTo>
                <a:lnTo>
                  <a:pt x="58" y="216"/>
                </a:lnTo>
                <a:lnTo>
                  <a:pt x="58" y="155"/>
                </a:lnTo>
                <a:lnTo>
                  <a:pt x="0" y="155"/>
                </a:lnTo>
                <a:moveTo>
                  <a:pt x="167" y="77"/>
                </a:moveTo>
                <a:cubicBezTo>
                  <a:pt x="167" y="54"/>
                  <a:pt x="173" y="36"/>
                  <a:pt x="186" y="22"/>
                </a:cubicBezTo>
                <a:cubicBezTo>
                  <a:pt x="198" y="8"/>
                  <a:pt x="215" y="1"/>
                  <a:pt x="235" y="1"/>
                </a:cubicBezTo>
                <a:cubicBezTo>
                  <a:pt x="266" y="1"/>
                  <a:pt x="287" y="15"/>
                  <a:pt x="299" y="44"/>
                </a:cubicBezTo>
                <a:cubicBezTo>
                  <a:pt x="305" y="60"/>
                  <a:pt x="308" y="81"/>
                  <a:pt x="308" y="109"/>
                </a:cubicBezTo>
                <a:cubicBezTo>
                  <a:pt x="308" y="134"/>
                  <a:pt x="305" y="156"/>
                  <a:pt x="299" y="173"/>
                </a:cubicBezTo>
                <a:cubicBezTo>
                  <a:pt x="287" y="205"/>
                  <a:pt x="265" y="222"/>
                  <a:pt x="233" y="222"/>
                </a:cubicBezTo>
                <a:cubicBezTo>
                  <a:pt x="218" y="222"/>
                  <a:pt x="204" y="217"/>
                  <a:pt x="192" y="208"/>
                </a:cubicBezTo>
                <a:cubicBezTo>
                  <a:pt x="180" y="198"/>
                  <a:pt x="173" y="185"/>
                  <a:pt x="171" y="167"/>
                </a:cubicBezTo>
                <a:lnTo>
                  <a:pt x="211" y="167"/>
                </a:lnTo>
                <a:cubicBezTo>
                  <a:pt x="212" y="173"/>
                  <a:pt x="214" y="178"/>
                  <a:pt x="218" y="182"/>
                </a:cubicBezTo>
                <a:cubicBezTo>
                  <a:pt x="222" y="186"/>
                  <a:pt x="228" y="188"/>
                  <a:pt x="235" y="188"/>
                </a:cubicBezTo>
                <a:cubicBezTo>
                  <a:pt x="248" y="188"/>
                  <a:pt x="257" y="180"/>
                  <a:pt x="263" y="165"/>
                </a:cubicBezTo>
                <a:cubicBezTo>
                  <a:pt x="265" y="156"/>
                  <a:pt x="267" y="144"/>
                  <a:pt x="268" y="128"/>
                </a:cubicBezTo>
                <a:cubicBezTo>
                  <a:pt x="264" y="133"/>
                  <a:pt x="261" y="136"/>
                  <a:pt x="256" y="139"/>
                </a:cubicBezTo>
                <a:cubicBezTo>
                  <a:pt x="249" y="144"/>
                  <a:pt x="240" y="146"/>
                  <a:pt x="229" y="146"/>
                </a:cubicBezTo>
                <a:cubicBezTo>
                  <a:pt x="213" y="146"/>
                  <a:pt x="198" y="140"/>
                  <a:pt x="186" y="128"/>
                </a:cubicBezTo>
                <a:cubicBezTo>
                  <a:pt x="173" y="117"/>
                  <a:pt x="167" y="100"/>
                  <a:pt x="167" y="77"/>
                </a:cubicBezTo>
                <a:moveTo>
                  <a:pt x="238" y="112"/>
                </a:moveTo>
                <a:cubicBezTo>
                  <a:pt x="243" y="112"/>
                  <a:pt x="248" y="110"/>
                  <a:pt x="253" y="107"/>
                </a:cubicBezTo>
                <a:cubicBezTo>
                  <a:pt x="262" y="101"/>
                  <a:pt x="267" y="91"/>
                  <a:pt x="267" y="75"/>
                </a:cubicBezTo>
                <a:cubicBezTo>
                  <a:pt x="267" y="63"/>
                  <a:pt x="264" y="53"/>
                  <a:pt x="259" y="46"/>
                </a:cubicBezTo>
                <a:cubicBezTo>
                  <a:pt x="253" y="39"/>
                  <a:pt x="246" y="35"/>
                  <a:pt x="237" y="35"/>
                </a:cubicBezTo>
                <a:cubicBezTo>
                  <a:pt x="230" y="35"/>
                  <a:pt x="224" y="37"/>
                  <a:pt x="219" y="41"/>
                </a:cubicBezTo>
                <a:cubicBezTo>
                  <a:pt x="211" y="48"/>
                  <a:pt x="208" y="58"/>
                  <a:pt x="208" y="73"/>
                </a:cubicBezTo>
                <a:cubicBezTo>
                  <a:pt x="208" y="86"/>
                  <a:pt x="210" y="96"/>
                  <a:pt x="215" y="103"/>
                </a:cubicBezTo>
                <a:cubicBezTo>
                  <a:pt x="220" y="109"/>
                  <a:pt x="227" y="112"/>
                  <a:pt x="238" y="112"/>
                </a:cubicBezTo>
                <a:moveTo>
                  <a:pt x="367" y="154"/>
                </a:moveTo>
                <a:cubicBezTo>
                  <a:pt x="367" y="164"/>
                  <a:pt x="370" y="173"/>
                  <a:pt x="375" y="178"/>
                </a:cubicBezTo>
                <a:cubicBezTo>
                  <a:pt x="380" y="184"/>
                  <a:pt x="388" y="187"/>
                  <a:pt x="398" y="187"/>
                </a:cubicBezTo>
                <a:cubicBezTo>
                  <a:pt x="407" y="187"/>
                  <a:pt x="414" y="184"/>
                  <a:pt x="419" y="178"/>
                </a:cubicBezTo>
                <a:cubicBezTo>
                  <a:pt x="425" y="173"/>
                  <a:pt x="427" y="164"/>
                  <a:pt x="427" y="154"/>
                </a:cubicBezTo>
                <a:cubicBezTo>
                  <a:pt x="427" y="143"/>
                  <a:pt x="425" y="135"/>
                  <a:pt x="419" y="129"/>
                </a:cubicBezTo>
                <a:cubicBezTo>
                  <a:pt x="414" y="124"/>
                  <a:pt x="407" y="121"/>
                  <a:pt x="398" y="121"/>
                </a:cubicBezTo>
                <a:cubicBezTo>
                  <a:pt x="388" y="121"/>
                  <a:pt x="381" y="124"/>
                  <a:pt x="375" y="129"/>
                </a:cubicBezTo>
                <a:cubicBezTo>
                  <a:pt x="370" y="135"/>
                  <a:pt x="367" y="143"/>
                  <a:pt x="367" y="154"/>
                </a:cubicBezTo>
                <a:moveTo>
                  <a:pt x="326" y="157"/>
                </a:moveTo>
                <a:cubicBezTo>
                  <a:pt x="326" y="145"/>
                  <a:pt x="328" y="134"/>
                  <a:pt x="333" y="124"/>
                </a:cubicBezTo>
                <a:cubicBezTo>
                  <a:pt x="339" y="115"/>
                  <a:pt x="346" y="107"/>
                  <a:pt x="356" y="103"/>
                </a:cubicBezTo>
                <a:cubicBezTo>
                  <a:pt x="346" y="96"/>
                  <a:pt x="340" y="87"/>
                  <a:pt x="337" y="79"/>
                </a:cubicBezTo>
                <a:cubicBezTo>
                  <a:pt x="334" y="71"/>
                  <a:pt x="333" y="64"/>
                  <a:pt x="333" y="57"/>
                </a:cubicBezTo>
                <a:cubicBezTo>
                  <a:pt x="333" y="42"/>
                  <a:pt x="338" y="28"/>
                  <a:pt x="349" y="18"/>
                </a:cubicBezTo>
                <a:cubicBezTo>
                  <a:pt x="361" y="7"/>
                  <a:pt x="376" y="1"/>
                  <a:pt x="398" y="1"/>
                </a:cubicBezTo>
                <a:cubicBezTo>
                  <a:pt x="418" y="1"/>
                  <a:pt x="434" y="7"/>
                  <a:pt x="445" y="18"/>
                </a:cubicBezTo>
                <a:cubicBezTo>
                  <a:pt x="456" y="28"/>
                  <a:pt x="462" y="42"/>
                  <a:pt x="462" y="57"/>
                </a:cubicBezTo>
                <a:cubicBezTo>
                  <a:pt x="462" y="64"/>
                  <a:pt x="461" y="71"/>
                  <a:pt x="458" y="79"/>
                </a:cubicBezTo>
                <a:cubicBezTo>
                  <a:pt x="455" y="87"/>
                  <a:pt x="448" y="95"/>
                  <a:pt x="438" y="101"/>
                </a:cubicBezTo>
                <a:cubicBezTo>
                  <a:pt x="448" y="107"/>
                  <a:pt x="456" y="115"/>
                  <a:pt x="461" y="124"/>
                </a:cubicBezTo>
                <a:cubicBezTo>
                  <a:pt x="466" y="134"/>
                  <a:pt x="468" y="145"/>
                  <a:pt x="468" y="157"/>
                </a:cubicBezTo>
                <a:cubicBezTo>
                  <a:pt x="468" y="174"/>
                  <a:pt x="462" y="190"/>
                  <a:pt x="449" y="202"/>
                </a:cubicBezTo>
                <a:cubicBezTo>
                  <a:pt x="437" y="215"/>
                  <a:pt x="419" y="221"/>
                  <a:pt x="395" y="221"/>
                </a:cubicBezTo>
                <a:cubicBezTo>
                  <a:pt x="372" y="221"/>
                  <a:pt x="355" y="215"/>
                  <a:pt x="343" y="202"/>
                </a:cubicBezTo>
                <a:cubicBezTo>
                  <a:pt x="332" y="190"/>
                  <a:pt x="326" y="174"/>
                  <a:pt x="326" y="157"/>
                </a:cubicBezTo>
                <a:moveTo>
                  <a:pt x="371" y="62"/>
                </a:moveTo>
                <a:cubicBezTo>
                  <a:pt x="371" y="70"/>
                  <a:pt x="373" y="76"/>
                  <a:pt x="378" y="81"/>
                </a:cubicBezTo>
                <a:cubicBezTo>
                  <a:pt x="382" y="86"/>
                  <a:pt x="389" y="89"/>
                  <a:pt x="398" y="89"/>
                </a:cubicBezTo>
                <a:cubicBezTo>
                  <a:pt x="406" y="89"/>
                  <a:pt x="413" y="86"/>
                  <a:pt x="417" y="81"/>
                </a:cubicBezTo>
                <a:cubicBezTo>
                  <a:pt x="421" y="76"/>
                  <a:pt x="424" y="70"/>
                  <a:pt x="424" y="62"/>
                </a:cubicBezTo>
                <a:cubicBezTo>
                  <a:pt x="424" y="54"/>
                  <a:pt x="421" y="47"/>
                  <a:pt x="417" y="42"/>
                </a:cubicBezTo>
                <a:cubicBezTo>
                  <a:pt x="413" y="38"/>
                  <a:pt x="406" y="35"/>
                  <a:pt x="398" y="35"/>
                </a:cubicBezTo>
                <a:cubicBezTo>
                  <a:pt x="389" y="35"/>
                  <a:pt x="382" y="38"/>
                  <a:pt x="378" y="42"/>
                </a:cubicBezTo>
                <a:cubicBezTo>
                  <a:pt x="373" y="47"/>
                  <a:pt x="371" y="54"/>
                  <a:pt x="371" y="62"/>
                </a:cubicBezTo>
                <a:moveTo>
                  <a:pt x="568" y="77"/>
                </a:moveTo>
                <a:cubicBezTo>
                  <a:pt x="568" y="54"/>
                  <a:pt x="574" y="36"/>
                  <a:pt x="587" y="22"/>
                </a:cubicBezTo>
                <a:cubicBezTo>
                  <a:pt x="599" y="8"/>
                  <a:pt x="616" y="1"/>
                  <a:pt x="636" y="1"/>
                </a:cubicBezTo>
                <a:cubicBezTo>
                  <a:pt x="667" y="1"/>
                  <a:pt x="688" y="15"/>
                  <a:pt x="700" y="44"/>
                </a:cubicBezTo>
                <a:cubicBezTo>
                  <a:pt x="706" y="60"/>
                  <a:pt x="710" y="81"/>
                  <a:pt x="710" y="109"/>
                </a:cubicBezTo>
                <a:cubicBezTo>
                  <a:pt x="710" y="134"/>
                  <a:pt x="707" y="156"/>
                  <a:pt x="700" y="173"/>
                </a:cubicBezTo>
                <a:cubicBezTo>
                  <a:pt x="688" y="205"/>
                  <a:pt x="666" y="222"/>
                  <a:pt x="634" y="222"/>
                </a:cubicBezTo>
                <a:cubicBezTo>
                  <a:pt x="619" y="222"/>
                  <a:pt x="605" y="217"/>
                  <a:pt x="593" y="208"/>
                </a:cubicBezTo>
                <a:cubicBezTo>
                  <a:pt x="581" y="198"/>
                  <a:pt x="574" y="185"/>
                  <a:pt x="572" y="167"/>
                </a:cubicBezTo>
                <a:lnTo>
                  <a:pt x="612" y="167"/>
                </a:lnTo>
                <a:cubicBezTo>
                  <a:pt x="613" y="173"/>
                  <a:pt x="615" y="178"/>
                  <a:pt x="620" y="182"/>
                </a:cubicBezTo>
                <a:cubicBezTo>
                  <a:pt x="624" y="186"/>
                  <a:pt x="629" y="188"/>
                  <a:pt x="636" y="188"/>
                </a:cubicBezTo>
                <a:cubicBezTo>
                  <a:pt x="649" y="188"/>
                  <a:pt x="659" y="180"/>
                  <a:pt x="664" y="165"/>
                </a:cubicBezTo>
                <a:cubicBezTo>
                  <a:pt x="667" y="156"/>
                  <a:pt x="669" y="144"/>
                  <a:pt x="669" y="128"/>
                </a:cubicBezTo>
                <a:cubicBezTo>
                  <a:pt x="666" y="133"/>
                  <a:pt x="662" y="136"/>
                  <a:pt x="658" y="139"/>
                </a:cubicBezTo>
                <a:cubicBezTo>
                  <a:pt x="650" y="144"/>
                  <a:pt x="641" y="146"/>
                  <a:pt x="630" y="146"/>
                </a:cubicBezTo>
                <a:cubicBezTo>
                  <a:pt x="614" y="146"/>
                  <a:pt x="599" y="140"/>
                  <a:pt x="587" y="128"/>
                </a:cubicBezTo>
                <a:cubicBezTo>
                  <a:pt x="574" y="117"/>
                  <a:pt x="568" y="100"/>
                  <a:pt x="568" y="77"/>
                </a:cubicBezTo>
                <a:moveTo>
                  <a:pt x="639" y="112"/>
                </a:moveTo>
                <a:cubicBezTo>
                  <a:pt x="644" y="112"/>
                  <a:pt x="649" y="110"/>
                  <a:pt x="654" y="107"/>
                </a:cubicBezTo>
                <a:cubicBezTo>
                  <a:pt x="663" y="101"/>
                  <a:pt x="668" y="91"/>
                  <a:pt x="668" y="75"/>
                </a:cubicBezTo>
                <a:cubicBezTo>
                  <a:pt x="668" y="63"/>
                  <a:pt x="665" y="53"/>
                  <a:pt x="660" y="46"/>
                </a:cubicBezTo>
                <a:cubicBezTo>
                  <a:pt x="654" y="39"/>
                  <a:pt x="647" y="35"/>
                  <a:pt x="638" y="35"/>
                </a:cubicBezTo>
                <a:cubicBezTo>
                  <a:pt x="631" y="35"/>
                  <a:pt x="625" y="37"/>
                  <a:pt x="620" y="41"/>
                </a:cubicBezTo>
                <a:cubicBezTo>
                  <a:pt x="613" y="48"/>
                  <a:pt x="609" y="58"/>
                  <a:pt x="609" y="73"/>
                </a:cubicBezTo>
                <a:cubicBezTo>
                  <a:pt x="609" y="86"/>
                  <a:pt x="611" y="96"/>
                  <a:pt x="616" y="103"/>
                </a:cubicBezTo>
                <a:cubicBezTo>
                  <a:pt x="621" y="109"/>
                  <a:pt x="629" y="112"/>
                  <a:pt x="639" y="112"/>
                </a:cubicBezTo>
                <a:moveTo>
                  <a:pt x="739" y="68"/>
                </a:moveTo>
                <a:lnTo>
                  <a:pt x="739" y="40"/>
                </a:lnTo>
                <a:cubicBezTo>
                  <a:pt x="752" y="39"/>
                  <a:pt x="761" y="38"/>
                  <a:pt x="766" y="37"/>
                </a:cubicBezTo>
                <a:cubicBezTo>
                  <a:pt x="774" y="35"/>
                  <a:pt x="780" y="31"/>
                  <a:pt x="786" y="26"/>
                </a:cubicBezTo>
                <a:cubicBezTo>
                  <a:pt x="789" y="22"/>
                  <a:pt x="792" y="17"/>
                  <a:pt x="793" y="11"/>
                </a:cubicBezTo>
                <a:cubicBezTo>
                  <a:pt x="794" y="7"/>
                  <a:pt x="795" y="4"/>
                  <a:pt x="795" y="2"/>
                </a:cubicBezTo>
                <a:lnTo>
                  <a:pt x="828" y="2"/>
                </a:lnTo>
                <a:lnTo>
                  <a:pt x="828" y="216"/>
                </a:lnTo>
                <a:lnTo>
                  <a:pt x="787" y="216"/>
                </a:lnTo>
                <a:lnTo>
                  <a:pt x="787" y="68"/>
                </a:lnTo>
                <a:lnTo>
                  <a:pt x="739" y="68"/>
                </a:lnTo>
                <a:moveTo>
                  <a:pt x="889" y="216"/>
                </a:moveTo>
                <a:cubicBezTo>
                  <a:pt x="889" y="200"/>
                  <a:pt x="892" y="186"/>
                  <a:pt x="898" y="174"/>
                </a:cubicBezTo>
                <a:cubicBezTo>
                  <a:pt x="904" y="160"/>
                  <a:pt x="917" y="145"/>
                  <a:pt x="939" y="129"/>
                </a:cubicBezTo>
                <a:cubicBezTo>
                  <a:pt x="957" y="115"/>
                  <a:pt x="969" y="105"/>
                  <a:pt x="974" y="99"/>
                </a:cubicBezTo>
                <a:cubicBezTo>
                  <a:pt x="983" y="90"/>
                  <a:pt x="987" y="79"/>
                  <a:pt x="987" y="68"/>
                </a:cubicBezTo>
                <a:cubicBezTo>
                  <a:pt x="987" y="59"/>
                  <a:pt x="985" y="52"/>
                  <a:pt x="980" y="46"/>
                </a:cubicBezTo>
                <a:cubicBezTo>
                  <a:pt x="975" y="40"/>
                  <a:pt x="968" y="37"/>
                  <a:pt x="959" y="37"/>
                </a:cubicBezTo>
                <a:cubicBezTo>
                  <a:pt x="947" y="37"/>
                  <a:pt x="939" y="41"/>
                  <a:pt x="934" y="51"/>
                </a:cubicBezTo>
                <a:cubicBezTo>
                  <a:pt x="932" y="56"/>
                  <a:pt x="930" y="65"/>
                  <a:pt x="930" y="77"/>
                </a:cubicBezTo>
                <a:lnTo>
                  <a:pt x="891" y="77"/>
                </a:lnTo>
                <a:cubicBezTo>
                  <a:pt x="892" y="59"/>
                  <a:pt x="895" y="44"/>
                  <a:pt x="900" y="33"/>
                </a:cubicBezTo>
                <a:cubicBezTo>
                  <a:pt x="911" y="12"/>
                  <a:pt x="930" y="1"/>
                  <a:pt x="957" y="1"/>
                </a:cubicBezTo>
                <a:cubicBezTo>
                  <a:pt x="979" y="1"/>
                  <a:pt x="996" y="7"/>
                  <a:pt x="1009" y="20"/>
                </a:cubicBezTo>
                <a:cubicBezTo>
                  <a:pt x="1021" y="32"/>
                  <a:pt x="1028" y="49"/>
                  <a:pt x="1028" y="69"/>
                </a:cubicBezTo>
                <a:cubicBezTo>
                  <a:pt x="1028" y="85"/>
                  <a:pt x="1023" y="100"/>
                  <a:pt x="1014" y="112"/>
                </a:cubicBezTo>
                <a:cubicBezTo>
                  <a:pt x="1008" y="120"/>
                  <a:pt x="999" y="129"/>
                  <a:pt x="985" y="139"/>
                </a:cubicBezTo>
                <a:lnTo>
                  <a:pt x="969" y="151"/>
                </a:lnTo>
                <a:cubicBezTo>
                  <a:pt x="959" y="158"/>
                  <a:pt x="952" y="164"/>
                  <a:pt x="949" y="167"/>
                </a:cubicBezTo>
                <a:cubicBezTo>
                  <a:pt x="945" y="170"/>
                  <a:pt x="942" y="174"/>
                  <a:pt x="939" y="179"/>
                </a:cubicBezTo>
                <a:lnTo>
                  <a:pt x="1028" y="179"/>
                </a:lnTo>
                <a:lnTo>
                  <a:pt x="1028" y="216"/>
                </a:lnTo>
                <a:lnTo>
                  <a:pt x="889" y="216"/>
                </a:lnTo>
                <a:moveTo>
                  <a:pt x="1270" y="170"/>
                </a:moveTo>
                <a:lnTo>
                  <a:pt x="1247" y="170"/>
                </a:lnTo>
                <a:lnTo>
                  <a:pt x="1247" y="216"/>
                </a:lnTo>
                <a:lnTo>
                  <a:pt x="1208" y="216"/>
                </a:lnTo>
                <a:lnTo>
                  <a:pt x="1208" y="170"/>
                </a:lnTo>
                <a:lnTo>
                  <a:pt x="1127" y="170"/>
                </a:lnTo>
                <a:lnTo>
                  <a:pt x="1127" y="133"/>
                </a:lnTo>
                <a:lnTo>
                  <a:pt x="1202" y="3"/>
                </a:lnTo>
                <a:lnTo>
                  <a:pt x="1247" y="3"/>
                </a:lnTo>
                <a:lnTo>
                  <a:pt x="1247" y="137"/>
                </a:lnTo>
                <a:lnTo>
                  <a:pt x="1270" y="137"/>
                </a:lnTo>
                <a:lnTo>
                  <a:pt x="1270" y="170"/>
                </a:lnTo>
                <a:moveTo>
                  <a:pt x="1208" y="137"/>
                </a:moveTo>
                <a:lnTo>
                  <a:pt x="1208" y="45"/>
                </a:lnTo>
                <a:lnTo>
                  <a:pt x="1157" y="137"/>
                </a:lnTo>
                <a:lnTo>
                  <a:pt x="1208" y="137"/>
                </a:lnTo>
                <a:moveTo>
                  <a:pt x="1329" y="148"/>
                </a:moveTo>
                <a:cubicBezTo>
                  <a:pt x="1329" y="160"/>
                  <a:pt x="1332" y="169"/>
                  <a:pt x="1338" y="176"/>
                </a:cubicBezTo>
                <a:cubicBezTo>
                  <a:pt x="1344" y="183"/>
                  <a:pt x="1351" y="187"/>
                  <a:pt x="1360" y="187"/>
                </a:cubicBezTo>
                <a:cubicBezTo>
                  <a:pt x="1369" y="187"/>
                  <a:pt x="1376" y="184"/>
                  <a:pt x="1381" y="177"/>
                </a:cubicBezTo>
                <a:cubicBezTo>
                  <a:pt x="1386" y="170"/>
                  <a:pt x="1389" y="160"/>
                  <a:pt x="1389" y="149"/>
                </a:cubicBezTo>
                <a:cubicBezTo>
                  <a:pt x="1389" y="137"/>
                  <a:pt x="1386" y="127"/>
                  <a:pt x="1380" y="121"/>
                </a:cubicBezTo>
                <a:cubicBezTo>
                  <a:pt x="1374" y="114"/>
                  <a:pt x="1367" y="111"/>
                  <a:pt x="1359" y="111"/>
                </a:cubicBezTo>
                <a:cubicBezTo>
                  <a:pt x="1352" y="111"/>
                  <a:pt x="1346" y="113"/>
                  <a:pt x="1341" y="117"/>
                </a:cubicBezTo>
                <a:cubicBezTo>
                  <a:pt x="1333" y="124"/>
                  <a:pt x="1329" y="134"/>
                  <a:pt x="1329" y="148"/>
                </a:cubicBezTo>
                <a:moveTo>
                  <a:pt x="1385" y="55"/>
                </a:moveTo>
                <a:cubicBezTo>
                  <a:pt x="1385" y="52"/>
                  <a:pt x="1384" y="48"/>
                  <a:pt x="1381" y="44"/>
                </a:cubicBezTo>
                <a:cubicBezTo>
                  <a:pt x="1377" y="37"/>
                  <a:pt x="1371" y="34"/>
                  <a:pt x="1362" y="34"/>
                </a:cubicBezTo>
                <a:cubicBezTo>
                  <a:pt x="1349" y="34"/>
                  <a:pt x="1340" y="42"/>
                  <a:pt x="1334" y="57"/>
                </a:cubicBezTo>
                <a:cubicBezTo>
                  <a:pt x="1331" y="65"/>
                  <a:pt x="1329" y="78"/>
                  <a:pt x="1328" y="95"/>
                </a:cubicBezTo>
                <a:cubicBezTo>
                  <a:pt x="1333" y="89"/>
                  <a:pt x="1339" y="84"/>
                  <a:pt x="1345" y="81"/>
                </a:cubicBezTo>
                <a:cubicBezTo>
                  <a:pt x="1352" y="78"/>
                  <a:pt x="1359" y="77"/>
                  <a:pt x="1368" y="77"/>
                </a:cubicBezTo>
                <a:cubicBezTo>
                  <a:pt x="1386" y="77"/>
                  <a:pt x="1401" y="83"/>
                  <a:pt x="1412" y="97"/>
                </a:cubicBezTo>
                <a:cubicBezTo>
                  <a:pt x="1424" y="110"/>
                  <a:pt x="1430" y="126"/>
                  <a:pt x="1430" y="146"/>
                </a:cubicBezTo>
                <a:cubicBezTo>
                  <a:pt x="1430" y="166"/>
                  <a:pt x="1424" y="183"/>
                  <a:pt x="1413" y="198"/>
                </a:cubicBezTo>
                <a:cubicBezTo>
                  <a:pt x="1401" y="213"/>
                  <a:pt x="1384" y="221"/>
                  <a:pt x="1360" y="221"/>
                </a:cubicBezTo>
                <a:cubicBezTo>
                  <a:pt x="1334" y="221"/>
                  <a:pt x="1315" y="210"/>
                  <a:pt x="1303" y="187"/>
                </a:cubicBezTo>
                <a:cubicBezTo>
                  <a:pt x="1294" y="170"/>
                  <a:pt x="1289" y="147"/>
                  <a:pt x="1289" y="120"/>
                </a:cubicBezTo>
                <a:cubicBezTo>
                  <a:pt x="1289" y="104"/>
                  <a:pt x="1289" y="90"/>
                  <a:pt x="1291" y="79"/>
                </a:cubicBezTo>
                <a:cubicBezTo>
                  <a:pt x="1293" y="61"/>
                  <a:pt x="1298" y="46"/>
                  <a:pt x="1304" y="34"/>
                </a:cubicBezTo>
                <a:cubicBezTo>
                  <a:pt x="1310" y="24"/>
                  <a:pt x="1318" y="16"/>
                  <a:pt x="1327" y="9"/>
                </a:cubicBezTo>
                <a:cubicBezTo>
                  <a:pt x="1337" y="3"/>
                  <a:pt x="1348" y="0"/>
                  <a:pt x="1361" y="0"/>
                </a:cubicBezTo>
                <a:cubicBezTo>
                  <a:pt x="1380" y="0"/>
                  <a:pt x="1395" y="5"/>
                  <a:pt x="1406" y="15"/>
                </a:cubicBezTo>
                <a:cubicBezTo>
                  <a:pt x="1418" y="25"/>
                  <a:pt x="1424" y="39"/>
                  <a:pt x="1425" y="55"/>
                </a:cubicBezTo>
                <a:lnTo>
                  <a:pt x="1385" y="55"/>
                </a:lnTo>
                <a:moveTo>
                  <a:pt x="1490" y="112"/>
                </a:moveTo>
                <a:cubicBezTo>
                  <a:pt x="1490" y="136"/>
                  <a:pt x="1492" y="155"/>
                  <a:pt x="1496" y="168"/>
                </a:cubicBezTo>
                <a:cubicBezTo>
                  <a:pt x="1500" y="181"/>
                  <a:pt x="1508" y="187"/>
                  <a:pt x="1519" y="187"/>
                </a:cubicBezTo>
                <a:cubicBezTo>
                  <a:pt x="1531" y="187"/>
                  <a:pt x="1539" y="181"/>
                  <a:pt x="1543" y="168"/>
                </a:cubicBezTo>
                <a:cubicBezTo>
                  <a:pt x="1547" y="155"/>
                  <a:pt x="1549" y="136"/>
                  <a:pt x="1549" y="112"/>
                </a:cubicBezTo>
                <a:cubicBezTo>
                  <a:pt x="1549" y="85"/>
                  <a:pt x="1547" y="66"/>
                  <a:pt x="1543" y="54"/>
                </a:cubicBezTo>
                <a:cubicBezTo>
                  <a:pt x="1539" y="41"/>
                  <a:pt x="1531" y="35"/>
                  <a:pt x="1519" y="35"/>
                </a:cubicBezTo>
                <a:cubicBezTo>
                  <a:pt x="1508" y="35"/>
                  <a:pt x="1500" y="41"/>
                  <a:pt x="1496" y="54"/>
                </a:cubicBezTo>
                <a:cubicBezTo>
                  <a:pt x="1492" y="66"/>
                  <a:pt x="1490" y="85"/>
                  <a:pt x="1490" y="112"/>
                </a:cubicBezTo>
                <a:moveTo>
                  <a:pt x="1519" y="1"/>
                </a:moveTo>
                <a:cubicBezTo>
                  <a:pt x="1545" y="1"/>
                  <a:pt x="1564" y="10"/>
                  <a:pt x="1574" y="29"/>
                </a:cubicBezTo>
                <a:cubicBezTo>
                  <a:pt x="1584" y="48"/>
                  <a:pt x="1590" y="75"/>
                  <a:pt x="1590" y="111"/>
                </a:cubicBezTo>
                <a:cubicBezTo>
                  <a:pt x="1590" y="147"/>
                  <a:pt x="1584" y="174"/>
                  <a:pt x="1574" y="192"/>
                </a:cubicBezTo>
                <a:cubicBezTo>
                  <a:pt x="1564" y="211"/>
                  <a:pt x="1545" y="221"/>
                  <a:pt x="1519" y="221"/>
                </a:cubicBezTo>
                <a:cubicBezTo>
                  <a:pt x="1493" y="221"/>
                  <a:pt x="1475" y="211"/>
                  <a:pt x="1465" y="192"/>
                </a:cubicBezTo>
                <a:cubicBezTo>
                  <a:pt x="1454" y="174"/>
                  <a:pt x="1449" y="147"/>
                  <a:pt x="1449" y="111"/>
                </a:cubicBezTo>
                <a:cubicBezTo>
                  <a:pt x="1449" y="75"/>
                  <a:pt x="1454" y="48"/>
                  <a:pt x="1465" y="29"/>
                </a:cubicBezTo>
                <a:cubicBezTo>
                  <a:pt x="1475" y="10"/>
                  <a:pt x="1493" y="1"/>
                  <a:pt x="1519" y="1"/>
                </a:cubicBezTo>
                <a:moveTo>
                  <a:pt x="1689" y="216"/>
                </a:moveTo>
                <a:cubicBezTo>
                  <a:pt x="1689" y="200"/>
                  <a:pt x="1693" y="186"/>
                  <a:pt x="1698" y="174"/>
                </a:cubicBezTo>
                <a:cubicBezTo>
                  <a:pt x="1704" y="160"/>
                  <a:pt x="1718" y="145"/>
                  <a:pt x="1739" y="129"/>
                </a:cubicBezTo>
                <a:cubicBezTo>
                  <a:pt x="1757" y="115"/>
                  <a:pt x="1769" y="105"/>
                  <a:pt x="1775" y="99"/>
                </a:cubicBezTo>
                <a:cubicBezTo>
                  <a:pt x="1783" y="90"/>
                  <a:pt x="1787" y="79"/>
                  <a:pt x="1787" y="68"/>
                </a:cubicBezTo>
                <a:cubicBezTo>
                  <a:pt x="1787" y="59"/>
                  <a:pt x="1785" y="52"/>
                  <a:pt x="1780" y="46"/>
                </a:cubicBezTo>
                <a:cubicBezTo>
                  <a:pt x="1775" y="40"/>
                  <a:pt x="1769" y="37"/>
                  <a:pt x="1760" y="37"/>
                </a:cubicBezTo>
                <a:cubicBezTo>
                  <a:pt x="1747" y="37"/>
                  <a:pt x="1739" y="41"/>
                  <a:pt x="1735" y="51"/>
                </a:cubicBezTo>
                <a:cubicBezTo>
                  <a:pt x="1732" y="56"/>
                  <a:pt x="1731" y="65"/>
                  <a:pt x="1730" y="77"/>
                </a:cubicBezTo>
                <a:lnTo>
                  <a:pt x="1691" y="77"/>
                </a:lnTo>
                <a:cubicBezTo>
                  <a:pt x="1692" y="59"/>
                  <a:pt x="1695" y="44"/>
                  <a:pt x="1701" y="33"/>
                </a:cubicBezTo>
                <a:cubicBezTo>
                  <a:pt x="1711" y="12"/>
                  <a:pt x="1730" y="1"/>
                  <a:pt x="1758" y="1"/>
                </a:cubicBezTo>
                <a:cubicBezTo>
                  <a:pt x="1779" y="1"/>
                  <a:pt x="1796" y="7"/>
                  <a:pt x="1809" y="20"/>
                </a:cubicBezTo>
                <a:cubicBezTo>
                  <a:pt x="1822" y="32"/>
                  <a:pt x="1828" y="49"/>
                  <a:pt x="1828" y="69"/>
                </a:cubicBezTo>
                <a:cubicBezTo>
                  <a:pt x="1828" y="85"/>
                  <a:pt x="1824" y="100"/>
                  <a:pt x="1815" y="112"/>
                </a:cubicBezTo>
                <a:cubicBezTo>
                  <a:pt x="1809" y="120"/>
                  <a:pt x="1799" y="129"/>
                  <a:pt x="1786" y="139"/>
                </a:cubicBezTo>
                <a:lnTo>
                  <a:pt x="1770" y="151"/>
                </a:lnTo>
                <a:cubicBezTo>
                  <a:pt x="1760" y="158"/>
                  <a:pt x="1753" y="164"/>
                  <a:pt x="1749" y="167"/>
                </a:cubicBezTo>
                <a:cubicBezTo>
                  <a:pt x="1745" y="170"/>
                  <a:pt x="1742" y="174"/>
                  <a:pt x="1740" y="179"/>
                </a:cubicBezTo>
                <a:lnTo>
                  <a:pt x="1829" y="179"/>
                </a:lnTo>
                <a:lnTo>
                  <a:pt x="1829" y="216"/>
                </a:lnTo>
                <a:lnTo>
                  <a:pt x="1689" y="216"/>
                </a:lnTo>
                <a:moveTo>
                  <a:pt x="1889" y="148"/>
                </a:moveTo>
                <a:cubicBezTo>
                  <a:pt x="1889" y="160"/>
                  <a:pt x="1892" y="169"/>
                  <a:pt x="1898" y="176"/>
                </a:cubicBezTo>
                <a:cubicBezTo>
                  <a:pt x="1904" y="183"/>
                  <a:pt x="1912" y="187"/>
                  <a:pt x="1921" y="187"/>
                </a:cubicBezTo>
                <a:cubicBezTo>
                  <a:pt x="1929" y="187"/>
                  <a:pt x="1936" y="184"/>
                  <a:pt x="1941" y="177"/>
                </a:cubicBezTo>
                <a:cubicBezTo>
                  <a:pt x="1947" y="170"/>
                  <a:pt x="1949" y="160"/>
                  <a:pt x="1949" y="149"/>
                </a:cubicBezTo>
                <a:cubicBezTo>
                  <a:pt x="1949" y="137"/>
                  <a:pt x="1946" y="127"/>
                  <a:pt x="1940" y="121"/>
                </a:cubicBezTo>
                <a:cubicBezTo>
                  <a:pt x="1935" y="114"/>
                  <a:pt x="1928" y="111"/>
                  <a:pt x="1919" y="111"/>
                </a:cubicBezTo>
                <a:cubicBezTo>
                  <a:pt x="1912" y="111"/>
                  <a:pt x="1906" y="113"/>
                  <a:pt x="1901" y="117"/>
                </a:cubicBezTo>
                <a:cubicBezTo>
                  <a:pt x="1893" y="124"/>
                  <a:pt x="1889" y="134"/>
                  <a:pt x="1889" y="148"/>
                </a:cubicBezTo>
                <a:moveTo>
                  <a:pt x="1946" y="55"/>
                </a:moveTo>
                <a:cubicBezTo>
                  <a:pt x="1946" y="52"/>
                  <a:pt x="1944" y="48"/>
                  <a:pt x="1942" y="44"/>
                </a:cubicBezTo>
                <a:cubicBezTo>
                  <a:pt x="1938" y="37"/>
                  <a:pt x="1931" y="34"/>
                  <a:pt x="1922" y="34"/>
                </a:cubicBezTo>
                <a:cubicBezTo>
                  <a:pt x="1909" y="34"/>
                  <a:pt x="1900" y="42"/>
                  <a:pt x="1895" y="57"/>
                </a:cubicBezTo>
                <a:cubicBezTo>
                  <a:pt x="1892" y="65"/>
                  <a:pt x="1890" y="78"/>
                  <a:pt x="1889" y="95"/>
                </a:cubicBezTo>
                <a:cubicBezTo>
                  <a:pt x="1894" y="89"/>
                  <a:pt x="1899" y="84"/>
                  <a:pt x="1906" y="81"/>
                </a:cubicBezTo>
                <a:cubicBezTo>
                  <a:pt x="1912" y="78"/>
                  <a:pt x="1920" y="77"/>
                  <a:pt x="1928" y="77"/>
                </a:cubicBezTo>
                <a:cubicBezTo>
                  <a:pt x="1946" y="77"/>
                  <a:pt x="1961" y="83"/>
                  <a:pt x="1973" y="97"/>
                </a:cubicBezTo>
                <a:cubicBezTo>
                  <a:pt x="1984" y="110"/>
                  <a:pt x="1990" y="126"/>
                  <a:pt x="1990" y="146"/>
                </a:cubicBezTo>
                <a:cubicBezTo>
                  <a:pt x="1990" y="166"/>
                  <a:pt x="1984" y="183"/>
                  <a:pt x="1973" y="198"/>
                </a:cubicBezTo>
                <a:cubicBezTo>
                  <a:pt x="1962" y="213"/>
                  <a:pt x="1944" y="221"/>
                  <a:pt x="1920" y="221"/>
                </a:cubicBezTo>
                <a:cubicBezTo>
                  <a:pt x="1894" y="221"/>
                  <a:pt x="1876" y="210"/>
                  <a:pt x="1863" y="187"/>
                </a:cubicBezTo>
                <a:cubicBezTo>
                  <a:pt x="1854" y="170"/>
                  <a:pt x="1849" y="147"/>
                  <a:pt x="1849" y="120"/>
                </a:cubicBezTo>
                <a:cubicBezTo>
                  <a:pt x="1849" y="104"/>
                  <a:pt x="1850" y="90"/>
                  <a:pt x="1851" y="79"/>
                </a:cubicBezTo>
                <a:cubicBezTo>
                  <a:pt x="1853" y="61"/>
                  <a:pt x="1858" y="46"/>
                  <a:pt x="1865" y="34"/>
                </a:cubicBezTo>
                <a:cubicBezTo>
                  <a:pt x="1871" y="24"/>
                  <a:pt x="1878" y="16"/>
                  <a:pt x="1888" y="9"/>
                </a:cubicBezTo>
                <a:cubicBezTo>
                  <a:pt x="1897" y="3"/>
                  <a:pt x="1908" y="0"/>
                  <a:pt x="1921" y="0"/>
                </a:cubicBezTo>
                <a:cubicBezTo>
                  <a:pt x="1940" y="0"/>
                  <a:pt x="1955" y="5"/>
                  <a:pt x="1967" y="15"/>
                </a:cubicBezTo>
                <a:cubicBezTo>
                  <a:pt x="1978" y="25"/>
                  <a:pt x="1984" y="39"/>
                  <a:pt x="1986" y="55"/>
                </a:cubicBezTo>
                <a:lnTo>
                  <a:pt x="1946" y="55"/>
                </a:lnTo>
                <a:moveTo>
                  <a:pt x="2020" y="68"/>
                </a:moveTo>
                <a:lnTo>
                  <a:pt x="2020" y="40"/>
                </a:lnTo>
                <a:cubicBezTo>
                  <a:pt x="2033" y="39"/>
                  <a:pt x="2042" y="38"/>
                  <a:pt x="2047" y="37"/>
                </a:cubicBezTo>
                <a:cubicBezTo>
                  <a:pt x="2055" y="35"/>
                  <a:pt x="2061" y="31"/>
                  <a:pt x="2066" y="26"/>
                </a:cubicBezTo>
                <a:cubicBezTo>
                  <a:pt x="2070" y="22"/>
                  <a:pt x="2072" y="17"/>
                  <a:pt x="2074" y="11"/>
                </a:cubicBezTo>
                <a:cubicBezTo>
                  <a:pt x="2075" y="7"/>
                  <a:pt x="2076" y="4"/>
                  <a:pt x="2076" y="2"/>
                </a:cubicBezTo>
                <a:lnTo>
                  <a:pt x="2109" y="2"/>
                </a:lnTo>
                <a:lnTo>
                  <a:pt x="2109" y="216"/>
                </a:lnTo>
                <a:lnTo>
                  <a:pt x="2068" y="216"/>
                </a:lnTo>
                <a:lnTo>
                  <a:pt x="2068" y="68"/>
                </a:lnTo>
                <a:lnTo>
                  <a:pt x="2020" y="68"/>
                </a:lnTo>
                <a:moveTo>
                  <a:pt x="2169" y="216"/>
                </a:moveTo>
                <a:cubicBezTo>
                  <a:pt x="2170" y="200"/>
                  <a:pt x="2173" y="186"/>
                  <a:pt x="2179" y="174"/>
                </a:cubicBezTo>
                <a:cubicBezTo>
                  <a:pt x="2185" y="160"/>
                  <a:pt x="2198" y="145"/>
                  <a:pt x="2219" y="129"/>
                </a:cubicBezTo>
                <a:cubicBezTo>
                  <a:pt x="2238" y="115"/>
                  <a:pt x="2250" y="105"/>
                  <a:pt x="2255" y="99"/>
                </a:cubicBezTo>
                <a:cubicBezTo>
                  <a:pt x="2264" y="90"/>
                  <a:pt x="2268" y="79"/>
                  <a:pt x="2268" y="68"/>
                </a:cubicBezTo>
                <a:cubicBezTo>
                  <a:pt x="2268" y="59"/>
                  <a:pt x="2265" y="52"/>
                  <a:pt x="2261" y="46"/>
                </a:cubicBezTo>
                <a:cubicBezTo>
                  <a:pt x="2256" y="40"/>
                  <a:pt x="2249" y="37"/>
                  <a:pt x="2240" y="37"/>
                </a:cubicBezTo>
                <a:cubicBezTo>
                  <a:pt x="2228" y="37"/>
                  <a:pt x="2219" y="41"/>
                  <a:pt x="2215" y="51"/>
                </a:cubicBezTo>
                <a:cubicBezTo>
                  <a:pt x="2213" y="56"/>
                  <a:pt x="2211" y="65"/>
                  <a:pt x="2211" y="77"/>
                </a:cubicBezTo>
                <a:lnTo>
                  <a:pt x="2172" y="77"/>
                </a:lnTo>
                <a:cubicBezTo>
                  <a:pt x="2172" y="59"/>
                  <a:pt x="2175" y="44"/>
                  <a:pt x="2181" y="33"/>
                </a:cubicBezTo>
                <a:cubicBezTo>
                  <a:pt x="2192" y="12"/>
                  <a:pt x="2211" y="1"/>
                  <a:pt x="2238" y="1"/>
                </a:cubicBezTo>
                <a:cubicBezTo>
                  <a:pt x="2260" y="1"/>
                  <a:pt x="2277" y="7"/>
                  <a:pt x="2290" y="20"/>
                </a:cubicBezTo>
                <a:cubicBezTo>
                  <a:pt x="2302" y="32"/>
                  <a:pt x="2309" y="49"/>
                  <a:pt x="2309" y="69"/>
                </a:cubicBezTo>
                <a:cubicBezTo>
                  <a:pt x="2309" y="85"/>
                  <a:pt x="2304" y="100"/>
                  <a:pt x="2295" y="112"/>
                </a:cubicBezTo>
                <a:cubicBezTo>
                  <a:pt x="2289" y="120"/>
                  <a:pt x="2280" y="129"/>
                  <a:pt x="2266" y="139"/>
                </a:cubicBezTo>
                <a:lnTo>
                  <a:pt x="2250" y="151"/>
                </a:lnTo>
                <a:cubicBezTo>
                  <a:pt x="2240" y="158"/>
                  <a:pt x="2233" y="164"/>
                  <a:pt x="2229" y="167"/>
                </a:cubicBezTo>
                <a:cubicBezTo>
                  <a:pt x="2226" y="170"/>
                  <a:pt x="2223" y="174"/>
                  <a:pt x="2220" y="179"/>
                </a:cubicBezTo>
                <a:lnTo>
                  <a:pt x="2309" y="179"/>
                </a:lnTo>
                <a:lnTo>
                  <a:pt x="2309" y="216"/>
                </a:lnTo>
                <a:lnTo>
                  <a:pt x="2169" y="216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1" name=""/>
          <p:cNvSpPr/>
          <p:nvPr/>
        </p:nvSpPr>
        <p:spPr>
          <a:xfrm>
            <a:off x="6095520" y="10454400"/>
            <a:ext cx="822240" cy="83160"/>
          </a:xfrm>
          <a:custGeom>
            <a:avLst/>
            <a:gdLst/>
            <a:ahLst/>
            <a:rect l="0" t="0" r="r" b="b"/>
            <a:pathLst>
              <a:path w="2284" h="231">
                <a:moveTo>
                  <a:pt x="37" y="5"/>
                </a:moveTo>
                <a:lnTo>
                  <a:pt x="59" y="105"/>
                </a:lnTo>
                <a:lnTo>
                  <a:pt x="64" y="133"/>
                </a:lnTo>
                <a:lnTo>
                  <a:pt x="69" y="106"/>
                </a:lnTo>
                <a:lnTo>
                  <a:pt x="88" y="5"/>
                </a:lnTo>
                <a:lnTo>
                  <a:pt x="124" y="5"/>
                </a:lnTo>
                <a:lnTo>
                  <a:pt x="144" y="105"/>
                </a:lnTo>
                <a:lnTo>
                  <a:pt x="149" y="133"/>
                </a:lnTo>
                <a:lnTo>
                  <a:pt x="154" y="106"/>
                </a:lnTo>
                <a:lnTo>
                  <a:pt x="176" y="5"/>
                </a:lnTo>
                <a:lnTo>
                  <a:pt x="212" y="5"/>
                </a:lnTo>
                <a:lnTo>
                  <a:pt x="165" y="179"/>
                </a:lnTo>
                <a:lnTo>
                  <a:pt x="132" y="179"/>
                </a:lnTo>
                <a:lnTo>
                  <a:pt x="112" y="78"/>
                </a:lnTo>
                <a:lnTo>
                  <a:pt x="106" y="43"/>
                </a:lnTo>
                <a:lnTo>
                  <a:pt x="100" y="78"/>
                </a:lnTo>
                <a:lnTo>
                  <a:pt x="80" y="179"/>
                </a:lnTo>
                <a:lnTo>
                  <a:pt x="48" y="179"/>
                </a:lnTo>
                <a:lnTo>
                  <a:pt x="0" y="5"/>
                </a:lnTo>
                <a:lnTo>
                  <a:pt x="37" y="5"/>
                </a:lnTo>
                <a:moveTo>
                  <a:pt x="298" y="47"/>
                </a:moveTo>
                <a:cubicBezTo>
                  <a:pt x="306" y="47"/>
                  <a:pt x="312" y="48"/>
                  <a:pt x="319" y="51"/>
                </a:cubicBezTo>
                <a:cubicBezTo>
                  <a:pt x="325" y="54"/>
                  <a:pt x="330" y="59"/>
                  <a:pt x="334" y="64"/>
                </a:cubicBezTo>
                <a:cubicBezTo>
                  <a:pt x="337" y="69"/>
                  <a:pt x="339" y="74"/>
                  <a:pt x="340" y="79"/>
                </a:cubicBezTo>
                <a:cubicBezTo>
                  <a:pt x="341" y="84"/>
                  <a:pt x="341" y="92"/>
                  <a:pt x="341" y="104"/>
                </a:cubicBezTo>
                <a:lnTo>
                  <a:pt x="341" y="179"/>
                </a:lnTo>
                <a:lnTo>
                  <a:pt x="308" y="179"/>
                </a:lnTo>
                <a:lnTo>
                  <a:pt x="308" y="101"/>
                </a:lnTo>
                <a:cubicBezTo>
                  <a:pt x="308" y="94"/>
                  <a:pt x="307" y="89"/>
                  <a:pt x="305" y="84"/>
                </a:cubicBezTo>
                <a:cubicBezTo>
                  <a:pt x="302" y="78"/>
                  <a:pt x="296" y="76"/>
                  <a:pt x="288" y="76"/>
                </a:cubicBezTo>
                <a:cubicBezTo>
                  <a:pt x="280" y="76"/>
                  <a:pt x="274" y="78"/>
                  <a:pt x="269" y="84"/>
                </a:cubicBezTo>
                <a:cubicBezTo>
                  <a:pt x="265" y="90"/>
                  <a:pt x="263" y="99"/>
                  <a:pt x="263" y="110"/>
                </a:cubicBezTo>
                <a:lnTo>
                  <a:pt x="263" y="179"/>
                </a:lnTo>
                <a:lnTo>
                  <a:pt x="231" y="179"/>
                </a:lnTo>
                <a:lnTo>
                  <a:pt x="231" y="6"/>
                </a:lnTo>
                <a:lnTo>
                  <a:pt x="263" y="6"/>
                </a:lnTo>
                <a:lnTo>
                  <a:pt x="263" y="68"/>
                </a:lnTo>
                <a:cubicBezTo>
                  <a:pt x="267" y="60"/>
                  <a:pt x="273" y="54"/>
                  <a:pt x="279" y="51"/>
                </a:cubicBezTo>
                <a:cubicBezTo>
                  <a:pt x="285" y="48"/>
                  <a:pt x="291" y="47"/>
                  <a:pt x="298" y="47"/>
                </a:cubicBezTo>
                <a:moveTo>
                  <a:pt x="439" y="117"/>
                </a:moveTo>
                <a:cubicBezTo>
                  <a:pt x="437" y="118"/>
                  <a:pt x="435" y="119"/>
                  <a:pt x="433" y="120"/>
                </a:cubicBezTo>
                <a:cubicBezTo>
                  <a:pt x="431" y="121"/>
                  <a:pt x="428" y="122"/>
                  <a:pt x="424" y="122"/>
                </a:cubicBezTo>
                <a:lnTo>
                  <a:pt x="417" y="124"/>
                </a:lnTo>
                <a:cubicBezTo>
                  <a:pt x="410" y="125"/>
                  <a:pt x="405" y="127"/>
                  <a:pt x="402" y="128"/>
                </a:cubicBezTo>
                <a:cubicBezTo>
                  <a:pt x="397" y="131"/>
                  <a:pt x="395" y="136"/>
                  <a:pt x="395" y="143"/>
                </a:cubicBezTo>
                <a:cubicBezTo>
                  <a:pt x="395" y="148"/>
                  <a:pt x="396" y="152"/>
                  <a:pt x="400" y="155"/>
                </a:cubicBezTo>
                <a:cubicBezTo>
                  <a:pt x="403" y="158"/>
                  <a:pt x="406" y="159"/>
                  <a:pt x="411" y="159"/>
                </a:cubicBezTo>
                <a:cubicBezTo>
                  <a:pt x="418" y="159"/>
                  <a:pt x="424" y="157"/>
                  <a:pt x="430" y="152"/>
                </a:cubicBezTo>
                <a:cubicBezTo>
                  <a:pt x="436" y="148"/>
                  <a:pt x="439" y="141"/>
                  <a:pt x="439" y="129"/>
                </a:cubicBezTo>
                <a:lnTo>
                  <a:pt x="439" y="117"/>
                </a:lnTo>
                <a:moveTo>
                  <a:pt x="420" y="101"/>
                </a:moveTo>
                <a:cubicBezTo>
                  <a:pt x="426" y="101"/>
                  <a:pt x="430" y="100"/>
                  <a:pt x="432" y="98"/>
                </a:cubicBezTo>
                <a:cubicBezTo>
                  <a:pt x="437" y="96"/>
                  <a:pt x="439" y="93"/>
                  <a:pt x="439" y="89"/>
                </a:cubicBezTo>
                <a:cubicBezTo>
                  <a:pt x="439" y="84"/>
                  <a:pt x="438" y="80"/>
                  <a:pt x="434" y="78"/>
                </a:cubicBezTo>
                <a:cubicBezTo>
                  <a:pt x="431" y="76"/>
                  <a:pt x="425" y="75"/>
                  <a:pt x="419" y="75"/>
                </a:cubicBezTo>
                <a:cubicBezTo>
                  <a:pt x="411" y="75"/>
                  <a:pt x="405" y="77"/>
                  <a:pt x="402" y="81"/>
                </a:cubicBezTo>
                <a:cubicBezTo>
                  <a:pt x="400" y="84"/>
                  <a:pt x="398" y="88"/>
                  <a:pt x="398" y="93"/>
                </a:cubicBezTo>
                <a:lnTo>
                  <a:pt x="367" y="93"/>
                </a:lnTo>
                <a:cubicBezTo>
                  <a:pt x="368" y="81"/>
                  <a:pt x="371" y="72"/>
                  <a:pt x="376" y="65"/>
                </a:cubicBezTo>
                <a:cubicBezTo>
                  <a:pt x="384" y="53"/>
                  <a:pt x="399" y="47"/>
                  <a:pt x="420" y="47"/>
                </a:cubicBezTo>
                <a:cubicBezTo>
                  <a:pt x="433" y="47"/>
                  <a:pt x="445" y="50"/>
                  <a:pt x="456" y="57"/>
                </a:cubicBezTo>
                <a:cubicBezTo>
                  <a:pt x="466" y="62"/>
                  <a:pt x="471" y="73"/>
                  <a:pt x="471" y="88"/>
                </a:cubicBezTo>
                <a:lnTo>
                  <a:pt x="471" y="146"/>
                </a:lnTo>
                <a:cubicBezTo>
                  <a:pt x="471" y="151"/>
                  <a:pt x="471" y="155"/>
                  <a:pt x="471" y="161"/>
                </a:cubicBezTo>
                <a:cubicBezTo>
                  <a:pt x="472" y="166"/>
                  <a:pt x="472" y="169"/>
                  <a:pt x="473" y="170"/>
                </a:cubicBezTo>
                <a:cubicBezTo>
                  <a:pt x="474" y="172"/>
                  <a:pt x="476" y="173"/>
                  <a:pt x="478" y="174"/>
                </a:cubicBezTo>
                <a:lnTo>
                  <a:pt x="478" y="179"/>
                </a:lnTo>
                <a:lnTo>
                  <a:pt x="443" y="179"/>
                </a:lnTo>
                <a:cubicBezTo>
                  <a:pt x="442" y="176"/>
                  <a:pt x="442" y="174"/>
                  <a:pt x="441" y="172"/>
                </a:cubicBezTo>
                <a:cubicBezTo>
                  <a:pt x="441" y="169"/>
                  <a:pt x="441" y="167"/>
                  <a:pt x="440" y="164"/>
                </a:cubicBezTo>
                <a:cubicBezTo>
                  <a:pt x="436" y="169"/>
                  <a:pt x="431" y="173"/>
                  <a:pt x="425" y="177"/>
                </a:cubicBezTo>
                <a:cubicBezTo>
                  <a:pt x="418" y="181"/>
                  <a:pt x="410" y="183"/>
                  <a:pt x="401" y="183"/>
                </a:cubicBezTo>
                <a:cubicBezTo>
                  <a:pt x="390" y="183"/>
                  <a:pt x="381" y="180"/>
                  <a:pt x="374" y="173"/>
                </a:cubicBezTo>
                <a:cubicBezTo>
                  <a:pt x="367" y="167"/>
                  <a:pt x="363" y="157"/>
                  <a:pt x="363" y="145"/>
                </a:cubicBezTo>
                <a:cubicBezTo>
                  <a:pt x="363" y="129"/>
                  <a:pt x="369" y="118"/>
                  <a:pt x="380" y="111"/>
                </a:cubicBezTo>
                <a:cubicBezTo>
                  <a:pt x="387" y="107"/>
                  <a:pt x="396" y="104"/>
                  <a:pt x="409" y="103"/>
                </a:cubicBezTo>
                <a:lnTo>
                  <a:pt x="420" y="101"/>
                </a:lnTo>
                <a:moveTo>
                  <a:pt x="487" y="76"/>
                </a:moveTo>
                <a:lnTo>
                  <a:pt x="487" y="51"/>
                </a:lnTo>
                <a:lnTo>
                  <a:pt x="504" y="51"/>
                </a:lnTo>
                <a:lnTo>
                  <a:pt x="504" y="15"/>
                </a:lnTo>
                <a:lnTo>
                  <a:pt x="536" y="15"/>
                </a:lnTo>
                <a:lnTo>
                  <a:pt x="536" y="51"/>
                </a:lnTo>
                <a:lnTo>
                  <a:pt x="555" y="51"/>
                </a:lnTo>
                <a:lnTo>
                  <a:pt x="555" y="76"/>
                </a:lnTo>
                <a:lnTo>
                  <a:pt x="536" y="76"/>
                </a:lnTo>
                <a:lnTo>
                  <a:pt x="536" y="144"/>
                </a:lnTo>
                <a:cubicBezTo>
                  <a:pt x="536" y="149"/>
                  <a:pt x="536" y="152"/>
                  <a:pt x="537" y="154"/>
                </a:cubicBezTo>
                <a:cubicBezTo>
                  <a:pt x="539" y="155"/>
                  <a:pt x="543" y="155"/>
                  <a:pt x="549" y="155"/>
                </a:cubicBezTo>
                <a:cubicBezTo>
                  <a:pt x="550" y="155"/>
                  <a:pt x="551" y="155"/>
                  <a:pt x="552" y="155"/>
                </a:cubicBezTo>
                <a:cubicBezTo>
                  <a:pt x="553" y="155"/>
                  <a:pt x="554" y="155"/>
                  <a:pt x="555" y="155"/>
                </a:cubicBezTo>
                <a:lnTo>
                  <a:pt x="555" y="180"/>
                </a:lnTo>
                <a:lnTo>
                  <a:pt x="540" y="181"/>
                </a:lnTo>
                <a:cubicBezTo>
                  <a:pt x="525" y="181"/>
                  <a:pt x="515" y="178"/>
                  <a:pt x="509" y="172"/>
                </a:cubicBezTo>
                <a:cubicBezTo>
                  <a:pt x="506" y="169"/>
                  <a:pt x="504" y="163"/>
                  <a:pt x="504" y="155"/>
                </a:cubicBezTo>
                <a:lnTo>
                  <a:pt x="504" y="76"/>
                </a:lnTo>
                <a:lnTo>
                  <a:pt x="487" y="76"/>
                </a:lnTo>
                <a:moveTo>
                  <a:pt x="601" y="138"/>
                </a:moveTo>
                <a:cubicBezTo>
                  <a:pt x="601" y="144"/>
                  <a:pt x="603" y="148"/>
                  <a:pt x="605" y="151"/>
                </a:cubicBezTo>
                <a:cubicBezTo>
                  <a:pt x="609" y="155"/>
                  <a:pt x="616" y="158"/>
                  <a:pt x="627" y="158"/>
                </a:cubicBezTo>
                <a:cubicBezTo>
                  <a:pt x="634" y="158"/>
                  <a:pt x="639" y="157"/>
                  <a:pt x="642" y="155"/>
                </a:cubicBezTo>
                <a:cubicBezTo>
                  <a:pt x="646" y="153"/>
                  <a:pt x="648" y="150"/>
                  <a:pt x="648" y="146"/>
                </a:cubicBezTo>
                <a:cubicBezTo>
                  <a:pt x="648" y="142"/>
                  <a:pt x="646" y="139"/>
                  <a:pt x="643" y="137"/>
                </a:cubicBezTo>
                <a:cubicBezTo>
                  <a:pt x="640" y="135"/>
                  <a:pt x="629" y="132"/>
                  <a:pt x="610" y="127"/>
                </a:cubicBezTo>
                <a:cubicBezTo>
                  <a:pt x="596" y="124"/>
                  <a:pt x="586" y="119"/>
                  <a:pt x="580" y="114"/>
                </a:cubicBezTo>
                <a:cubicBezTo>
                  <a:pt x="575" y="108"/>
                  <a:pt x="572" y="101"/>
                  <a:pt x="572" y="91"/>
                </a:cubicBezTo>
                <a:cubicBezTo>
                  <a:pt x="572" y="79"/>
                  <a:pt x="576" y="69"/>
                  <a:pt x="585" y="60"/>
                </a:cubicBezTo>
                <a:cubicBezTo>
                  <a:pt x="594" y="51"/>
                  <a:pt x="607" y="47"/>
                  <a:pt x="623" y="47"/>
                </a:cubicBezTo>
                <a:cubicBezTo>
                  <a:pt x="638" y="47"/>
                  <a:pt x="651" y="50"/>
                  <a:pt x="660" y="57"/>
                </a:cubicBezTo>
                <a:cubicBezTo>
                  <a:pt x="670" y="64"/>
                  <a:pt x="676" y="75"/>
                  <a:pt x="677" y="90"/>
                </a:cubicBezTo>
                <a:lnTo>
                  <a:pt x="645" y="90"/>
                </a:lnTo>
                <a:cubicBezTo>
                  <a:pt x="644" y="86"/>
                  <a:pt x="643" y="82"/>
                  <a:pt x="641" y="80"/>
                </a:cubicBezTo>
                <a:cubicBezTo>
                  <a:pt x="638" y="75"/>
                  <a:pt x="632" y="73"/>
                  <a:pt x="623" y="73"/>
                </a:cubicBezTo>
                <a:cubicBezTo>
                  <a:pt x="616" y="73"/>
                  <a:pt x="611" y="74"/>
                  <a:pt x="608" y="77"/>
                </a:cubicBezTo>
                <a:cubicBezTo>
                  <a:pt x="605" y="79"/>
                  <a:pt x="604" y="81"/>
                  <a:pt x="604" y="85"/>
                </a:cubicBezTo>
                <a:cubicBezTo>
                  <a:pt x="604" y="88"/>
                  <a:pt x="606" y="91"/>
                  <a:pt x="609" y="93"/>
                </a:cubicBezTo>
                <a:cubicBezTo>
                  <a:pt x="612" y="95"/>
                  <a:pt x="623" y="98"/>
                  <a:pt x="642" y="102"/>
                </a:cubicBezTo>
                <a:cubicBezTo>
                  <a:pt x="655" y="105"/>
                  <a:pt x="665" y="110"/>
                  <a:pt x="671" y="116"/>
                </a:cubicBezTo>
                <a:cubicBezTo>
                  <a:pt x="677" y="123"/>
                  <a:pt x="680" y="131"/>
                  <a:pt x="680" y="140"/>
                </a:cubicBezTo>
                <a:cubicBezTo>
                  <a:pt x="680" y="153"/>
                  <a:pt x="676" y="163"/>
                  <a:pt x="667" y="171"/>
                </a:cubicBezTo>
                <a:cubicBezTo>
                  <a:pt x="658" y="179"/>
                  <a:pt x="644" y="183"/>
                  <a:pt x="625" y="183"/>
                </a:cubicBezTo>
                <a:cubicBezTo>
                  <a:pt x="606" y="183"/>
                  <a:pt x="591" y="179"/>
                  <a:pt x="582" y="171"/>
                </a:cubicBezTo>
                <a:cubicBezTo>
                  <a:pt x="573" y="162"/>
                  <a:pt x="568" y="151"/>
                  <a:pt x="568" y="138"/>
                </a:cubicBezTo>
                <a:lnTo>
                  <a:pt x="601" y="138"/>
                </a:lnTo>
                <a:moveTo>
                  <a:pt x="772" y="117"/>
                </a:moveTo>
                <a:cubicBezTo>
                  <a:pt x="770" y="118"/>
                  <a:pt x="768" y="119"/>
                  <a:pt x="766" y="120"/>
                </a:cubicBezTo>
                <a:cubicBezTo>
                  <a:pt x="764" y="121"/>
                  <a:pt x="761" y="122"/>
                  <a:pt x="757" y="122"/>
                </a:cubicBezTo>
                <a:lnTo>
                  <a:pt x="750" y="124"/>
                </a:lnTo>
                <a:cubicBezTo>
                  <a:pt x="743" y="125"/>
                  <a:pt x="738" y="127"/>
                  <a:pt x="735" y="128"/>
                </a:cubicBezTo>
                <a:cubicBezTo>
                  <a:pt x="730" y="131"/>
                  <a:pt x="728" y="136"/>
                  <a:pt x="728" y="143"/>
                </a:cubicBezTo>
                <a:cubicBezTo>
                  <a:pt x="728" y="148"/>
                  <a:pt x="729" y="152"/>
                  <a:pt x="733" y="155"/>
                </a:cubicBezTo>
                <a:cubicBezTo>
                  <a:pt x="736" y="158"/>
                  <a:pt x="739" y="159"/>
                  <a:pt x="744" y="159"/>
                </a:cubicBezTo>
                <a:cubicBezTo>
                  <a:pt x="751" y="159"/>
                  <a:pt x="757" y="157"/>
                  <a:pt x="763" y="152"/>
                </a:cubicBezTo>
                <a:cubicBezTo>
                  <a:pt x="769" y="148"/>
                  <a:pt x="772" y="141"/>
                  <a:pt x="772" y="129"/>
                </a:cubicBezTo>
                <a:lnTo>
                  <a:pt x="772" y="117"/>
                </a:lnTo>
                <a:moveTo>
                  <a:pt x="753" y="101"/>
                </a:moveTo>
                <a:cubicBezTo>
                  <a:pt x="759" y="101"/>
                  <a:pt x="763" y="100"/>
                  <a:pt x="765" y="98"/>
                </a:cubicBezTo>
                <a:cubicBezTo>
                  <a:pt x="770" y="96"/>
                  <a:pt x="772" y="93"/>
                  <a:pt x="772" y="89"/>
                </a:cubicBezTo>
                <a:cubicBezTo>
                  <a:pt x="772" y="84"/>
                  <a:pt x="771" y="80"/>
                  <a:pt x="767" y="78"/>
                </a:cubicBezTo>
                <a:cubicBezTo>
                  <a:pt x="764" y="76"/>
                  <a:pt x="758" y="75"/>
                  <a:pt x="752" y="75"/>
                </a:cubicBezTo>
                <a:cubicBezTo>
                  <a:pt x="744" y="75"/>
                  <a:pt x="738" y="77"/>
                  <a:pt x="735" y="81"/>
                </a:cubicBezTo>
                <a:cubicBezTo>
                  <a:pt x="733" y="84"/>
                  <a:pt x="731" y="88"/>
                  <a:pt x="731" y="93"/>
                </a:cubicBezTo>
                <a:lnTo>
                  <a:pt x="700" y="93"/>
                </a:lnTo>
                <a:cubicBezTo>
                  <a:pt x="701" y="81"/>
                  <a:pt x="704" y="72"/>
                  <a:pt x="709" y="65"/>
                </a:cubicBezTo>
                <a:cubicBezTo>
                  <a:pt x="717" y="53"/>
                  <a:pt x="732" y="47"/>
                  <a:pt x="753" y="47"/>
                </a:cubicBezTo>
                <a:cubicBezTo>
                  <a:pt x="766" y="47"/>
                  <a:pt x="778" y="50"/>
                  <a:pt x="789" y="57"/>
                </a:cubicBezTo>
                <a:cubicBezTo>
                  <a:pt x="799" y="62"/>
                  <a:pt x="804" y="73"/>
                  <a:pt x="804" y="88"/>
                </a:cubicBezTo>
                <a:lnTo>
                  <a:pt x="804" y="146"/>
                </a:lnTo>
                <a:cubicBezTo>
                  <a:pt x="804" y="151"/>
                  <a:pt x="804" y="155"/>
                  <a:pt x="804" y="161"/>
                </a:cubicBezTo>
                <a:cubicBezTo>
                  <a:pt x="805" y="166"/>
                  <a:pt x="805" y="169"/>
                  <a:pt x="806" y="170"/>
                </a:cubicBezTo>
                <a:cubicBezTo>
                  <a:pt x="807" y="172"/>
                  <a:pt x="809" y="173"/>
                  <a:pt x="811" y="174"/>
                </a:cubicBezTo>
                <a:lnTo>
                  <a:pt x="811" y="179"/>
                </a:lnTo>
                <a:lnTo>
                  <a:pt x="776" y="179"/>
                </a:lnTo>
                <a:cubicBezTo>
                  <a:pt x="775" y="176"/>
                  <a:pt x="775" y="174"/>
                  <a:pt x="774" y="172"/>
                </a:cubicBezTo>
                <a:cubicBezTo>
                  <a:pt x="774" y="169"/>
                  <a:pt x="774" y="167"/>
                  <a:pt x="773" y="164"/>
                </a:cubicBezTo>
                <a:cubicBezTo>
                  <a:pt x="769" y="169"/>
                  <a:pt x="764" y="173"/>
                  <a:pt x="758" y="177"/>
                </a:cubicBezTo>
                <a:cubicBezTo>
                  <a:pt x="751" y="181"/>
                  <a:pt x="743" y="183"/>
                  <a:pt x="734" y="183"/>
                </a:cubicBezTo>
                <a:cubicBezTo>
                  <a:pt x="723" y="183"/>
                  <a:pt x="714" y="180"/>
                  <a:pt x="707" y="173"/>
                </a:cubicBezTo>
                <a:cubicBezTo>
                  <a:pt x="700" y="167"/>
                  <a:pt x="696" y="157"/>
                  <a:pt x="696" y="145"/>
                </a:cubicBezTo>
                <a:cubicBezTo>
                  <a:pt x="696" y="129"/>
                  <a:pt x="702" y="118"/>
                  <a:pt x="713" y="111"/>
                </a:cubicBezTo>
                <a:cubicBezTo>
                  <a:pt x="720" y="107"/>
                  <a:pt x="729" y="104"/>
                  <a:pt x="742" y="103"/>
                </a:cubicBezTo>
                <a:lnTo>
                  <a:pt x="753" y="101"/>
                </a:lnTo>
                <a:moveTo>
                  <a:pt x="917" y="115"/>
                </a:moveTo>
                <a:cubicBezTo>
                  <a:pt x="917" y="105"/>
                  <a:pt x="915" y="97"/>
                  <a:pt x="911" y="89"/>
                </a:cubicBezTo>
                <a:cubicBezTo>
                  <a:pt x="906" y="81"/>
                  <a:pt x="899" y="78"/>
                  <a:pt x="890" y="78"/>
                </a:cubicBezTo>
                <a:cubicBezTo>
                  <a:pt x="878" y="78"/>
                  <a:pt x="870" y="83"/>
                  <a:pt x="865" y="95"/>
                </a:cubicBezTo>
                <a:cubicBezTo>
                  <a:pt x="863" y="101"/>
                  <a:pt x="862" y="109"/>
                  <a:pt x="862" y="118"/>
                </a:cubicBezTo>
                <a:cubicBezTo>
                  <a:pt x="862" y="133"/>
                  <a:pt x="866" y="143"/>
                  <a:pt x="874" y="149"/>
                </a:cubicBezTo>
                <a:cubicBezTo>
                  <a:pt x="878" y="153"/>
                  <a:pt x="883" y="155"/>
                  <a:pt x="890" y="155"/>
                </a:cubicBezTo>
                <a:cubicBezTo>
                  <a:pt x="899" y="155"/>
                  <a:pt x="906" y="151"/>
                  <a:pt x="910" y="144"/>
                </a:cubicBezTo>
                <a:cubicBezTo>
                  <a:pt x="915" y="137"/>
                  <a:pt x="917" y="127"/>
                  <a:pt x="917" y="115"/>
                </a:cubicBezTo>
                <a:moveTo>
                  <a:pt x="899" y="47"/>
                </a:moveTo>
                <a:cubicBezTo>
                  <a:pt x="913" y="47"/>
                  <a:pt x="925" y="53"/>
                  <a:pt x="935" y="65"/>
                </a:cubicBezTo>
                <a:cubicBezTo>
                  <a:pt x="945" y="76"/>
                  <a:pt x="950" y="92"/>
                  <a:pt x="950" y="113"/>
                </a:cubicBezTo>
                <a:cubicBezTo>
                  <a:pt x="950" y="136"/>
                  <a:pt x="945" y="153"/>
                  <a:pt x="936" y="165"/>
                </a:cubicBezTo>
                <a:cubicBezTo>
                  <a:pt x="926" y="177"/>
                  <a:pt x="913" y="183"/>
                  <a:pt x="898" y="183"/>
                </a:cubicBezTo>
                <a:cubicBezTo>
                  <a:pt x="888" y="183"/>
                  <a:pt x="880" y="180"/>
                  <a:pt x="874" y="175"/>
                </a:cubicBezTo>
                <a:cubicBezTo>
                  <a:pt x="870" y="172"/>
                  <a:pt x="867" y="168"/>
                  <a:pt x="863" y="163"/>
                </a:cubicBezTo>
                <a:lnTo>
                  <a:pt x="863" y="229"/>
                </a:lnTo>
                <a:lnTo>
                  <a:pt x="831" y="229"/>
                </a:lnTo>
                <a:lnTo>
                  <a:pt x="831" y="50"/>
                </a:lnTo>
                <a:lnTo>
                  <a:pt x="862" y="50"/>
                </a:lnTo>
                <a:lnTo>
                  <a:pt x="862" y="70"/>
                </a:lnTo>
                <a:cubicBezTo>
                  <a:pt x="866" y="65"/>
                  <a:pt x="869" y="60"/>
                  <a:pt x="873" y="57"/>
                </a:cubicBezTo>
                <a:cubicBezTo>
                  <a:pt x="880" y="50"/>
                  <a:pt x="889" y="47"/>
                  <a:pt x="899" y="47"/>
                </a:cubicBezTo>
                <a:moveTo>
                  <a:pt x="1058" y="115"/>
                </a:moveTo>
                <a:cubicBezTo>
                  <a:pt x="1058" y="105"/>
                  <a:pt x="1056" y="97"/>
                  <a:pt x="1052" y="89"/>
                </a:cubicBezTo>
                <a:cubicBezTo>
                  <a:pt x="1047" y="81"/>
                  <a:pt x="1040" y="78"/>
                  <a:pt x="1030" y="78"/>
                </a:cubicBezTo>
                <a:cubicBezTo>
                  <a:pt x="1019" y="78"/>
                  <a:pt x="1011" y="83"/>
                  <a:pt x="1006" y="95"/>
                </a:cubicBezTo>
                <a:cubicBezTo>
                  <a:pt x="1004" y="101"/>
                  <a:pt x="1003" y="109"/>
                  <a:pt x="1003" y="118"/>
                </a:cubicBezTo>
                <a:cubicBezTo>
                  <a:pt x="1003" y="133"/>
                  <a:pt x="1007" y="143"/>
                  <a:pt x="1014" y="149"/>
                </a:cubicBezTo>
                <a:cubicBezTo>
                  <a:pt x="1019" y="153"/>
                  <a:pt x="1024" y="155"/>
                  <a:pt x="1030" y="155"/>
                </a:cubicBezTo>
                <a:cubicBezTo>
                  <a:pt x="1039" y="155"/>
                  <a:pt x="1046" y="151"/>
                  <a:pt x="1051" y="144"/>
                </a:cubicBezTo>
                <a:cubicBezTo>
                  <a:pt x="1056" y="137"/>
                  <a:pt x="1058" y="127"/>
                  <a:pt x="1058" y="115"/>
                </a:cubicBezTo>
                <a:moveTo>
                  <a:pt x="1040" y="47"/>
                </a:moveTo>
                <a:cubicBezTo>
                  <a:pt x="1054" y="47"/>
                  <a:pt x="1066" y="53"/>
                  <a:pt x="1076" y="65"/>
                </a:cubicBezTo>
                <a:cubicBezTo>
                  <a:pt x="1086" y="76"/>
                  <a:pt x="1091" y="92"/>
                  <a:pt x="1091" y="113"/>
                </a:cubicBezTo>
                <a:cubicBezTo>
                  <a:pt x="1091" y="136"/>
                  <a:pt x="1086" y="153"/>
                  <a:pt x="1076" y="165"/>
                </a:cubicBezTo>
                <a:cubicBezTo>
                  <a:pt x="1067" y="177"/>
                  <a:pt x="1054" y="183"/>
                  <a:pt x="1039" y="183"/>
                </a:cubicBezTo>
                <a:cubicBezTo>
                  <a:pt x="1029" y="183"/>
                  <a:pt x="1021" y="180"/>
                  <a:pt x="1014" y="175"/>
                </a:cubicBezTo>
                <a:cubicBezTo>
                  <a:pt x="1011" y="172"/>
                  <a:pt x="1007" y="168"/>
                  <a:pt x="1004" y="163"/>
                </a:cubicBezTo>
                <a:lnTo>
                  <a:pt x="1004" y="229"/>
                </a:lnTo>
                <a:lnTo>
                  <a:pt x="972" y="229"/>
                </a:lnTo>
                <a:lnTo>
                  <a:pt x="972" y="50"/>
                </a:lnTo>
                <a:lnTo>
                  <a:pt x="1003" y="50"/>
                </a:lnTo>
                <a:lnTo>
                  <a:pt x="1003" y="70"/>
                </a:lnTo>
                <a:cubicBezTo>
                  <a:pt x="1006" y="65"/>
                  <a:pt x="1010" y="60"/>
                  <a:pt x="1014" y="57"/>
                </a:cubicBezTo>
                <a:cubicBezTo>
                  <a:pt x="1021" y="50"/>
                  <a:pt x="1030" y="47"/>
                  <a:pt x="1040" y="47"/>
                </a:cubicBezTo>
                <a:moveTo>
                  <a:pt x="1215" y="0"/>
                </a:moveTo>
                <a:lnTo>
                  <a:pt x="1241" y="0"/>
                </a:lnTo>
                <a:lnTo>
                  <a:pt x="1177" y="179"/>
                </a:lnTo>
                <a:lnTo>
                  <a:pt x="1150" y="179"/>
                </a:lnTo>
                <a:lnTo>
                  <a:pt x="1215" y="0"/>
                </a:lnTo>
                <a:moveTo>
                  <a:pt x="1429" y="5"/>
                </a:moveTo>
                <a:lnTo>
                  <a:pt x="1429" y="36"/>
                </a:lnTo>
                <a:lnTo>
                  <a:pt x="1379" y="36"/>
                </a:lnTo>
                <a:lnTo>
                  <a:pt x="1379" y="179"/>
                </a:lnTo>
                <a:lnTo>
                  <a:pt x="1345" y="179"/>
                </a:lnTo>
                <a:lnTo>
                  <a:pt x="1345" y="36"/>
                </a:lnTo>
                <a:lnTo>
                  <a:pt x="1295" y="36"/>
                </a:lnTo>
                <a:lnTo>
                  <a:pt x="1295" y="5"/>
                </a:lnTo>
                <a:lnTo>
                  <a:pt x="1429" y="5"/>
                </a:lnTo>
                <a:moveTo>
                  <a:pt x="1480" y="76"/>
                </a:moveTo>
                <a:cubicBezTo>
                  <a:pt x="1472" y="76"/>
                  <a:pt x="1466" y="78"/>
                  <a:pt x="1461" y="83"/>
                </a:cubicBezTo>
                <a:cubicBezTo>
                  <a:pt x="1457" y="87"/>
                  <a:pt x="1454" y="94"/>
                  <a:pt x="1453" y="102"/>
                </a:cubicBezTo>
                <a:lnTo>
                  <a:pt x="1508" y="102"/>
                </a:lnTo>
                <a:cubicBezTo>
                  <a:pt x="1507" y="93"/>
                  <a:pt x="1504" y="87"/>
                  <a:pt x="1499" y="82"/>
                </a:cubicBezTo>
                <a:cubicBezTo>
                  <a:pt x="1494" y="78"/>
                  <a:pt x="1488" y="76"/>
                  <a:pt x="1480" y="76"/>
                </a:cubicBezTo>
                <a:moveTo>
                  <a:pt x="1481" y="47"/>
                </a:moveTo>
                <a:cubicBezTo>
                  <a:pt x="1491" y="47"/>
                  <a:pt x="1501" y="49"/>
                  <a:pt x="1509" y="53"/>
                </a:cubicBezTo>
                <a:cubicBezTo>
                  <a:pt x="1518" y="58"/>
                  <a:pt x="1525" y="64"/>
                  <a:pt x="1530" y="73"/>
                </a:cubicBezTo>
                <a:cubicBezTo>
                  <a:pt x="1535" y="80"/>
                  <a:pt x="1539" y="89"/>
                  <a:pt x="1540" y="99"/>
                </a:cubicBezTo>
                <a:cubicBezTo>
                  <a:pt x="1541" y="105"/>
                  <a:pt x="1541" y="113"/>
                  <a:pt x="1541" y="124"/>
                </a:cubicBezTo>
                <a:lnTo>
                  <a:pt x="1452" y="124"/>
                </a:lnTo>
                <a:cubicBezTo>
                  <a:pt x="1452" y="137"/>
                  <a:pt x="1457" y="146"/>
                  <a:pt x="1465" y="151"/>
                </a:cubicBezTo>
                <a:cubicBezTo>
                  <a:pt x="1470" y="155"/>
                  <a:pt x="1475" y="156"/>
                  <a:pt x="1482" y="156"/>
                </a:cubicBezTo>
                <a:cubicBezTo>
                  <a:pt x="1490" y="156"/>
                  <a:pt x="1496" y="154"/>
                  <a:pt x="1500" y="150"/>
                </a:cubicBezTo>
                <a:cubicBezTo>
                  <a:pt x="1503" y="148"/>
                  <a:pt x="1505" y="145"/>
                  <a:pt x="1507" y="142"/>
                </a:cubicBezTo>
                <a:lnTo>
                  <a:pt x="1540" y="142"/>
                </a:lnTo>
                <a:cubicBezTo>
                  <a:pt x="1539" y="149"/>
                  <a:pt x="1535" y="157"/>
                  <a:pt x="1528" y="165"/>
                </a:cubicBezTo>
                <a:cubicBezTo>
                  <a:pt x="1517" y="177"/>
                  <a:pt x="1501" y="183"/>
                  <a:pt x="1482" y="183"/>
                </a:cubicBezTo>
                <a:cubicBezTo>
                  <a:pt x="1465" y="183"/>
                  <a:pt x="1451" y="178"/>
                  <a:pt x="1439" y="168"/>
                </a:cubicBezTo>
                <a:cubicBezTo>
                  <a:pt x="1426" y="157"/>
                  <a:pt x="1420" y="140"/>
                  <a:pt x="1420" y="116"/>
                </a:cubicBezTo>
                <a:cubicBezTo>
                  <a:pt x="1420" y="94"/>
                  <a:pt x="1425" y="77"/>
                  <a:pt x="1437" y="65"/>
                </a:cubicBezTo>
                <a:cubicBezTo>
                  <a:pt x="1448" y="53"/>
                  <a:pt x="1463" y="47"/>
                  <a:pt x="1481" y="47"/>
                </a:cubicBezTo>
                <a:moveTo>
                  <a:pt x="1590" y="179"/>
                </a:moveTo>
                <a:lnTo>
                  <a:pt x="1558" y="179"/>
                </a:lnTo>
                <a:lnTo>
                  <a:pt x="1558" y="5"/>
                </a:lnTo>
                <a:lnTo>
                  <a:pt x="1590" y="5"/>
                </a:lnTo>
                <a:lnTo>
                  <a:pt x="1590" y="179"/>
                </a:lnTo>
                <a:moveTo>
                  <a:pt x="1672" y="76"/>
                </a:moveTo>
                <a:cubicBezTo>
                  <a:pt x="1664" y="76"/>
                  <a:pt x="1658" y="78"/>
                  <a:pt x="1653" y="83"/>
                </a:cubicBezTo>
                <a:cubicBezTo>
                  <a:pt x="1649" y="87"/>
                  <a:pt x="1646" y="94"/>
                  <a:pt x="1645" y="102"/>
                </a:cubicBezTo>
                <a:lnTo>
                  <a:pt x="1700" y="102"/>
                </a:lnTo>
                <a:cubicBezTo>
                  <a:pt x="1699" y="93"/>
                  <a:pt x="1697" y="87"/>
                  <a:pt x="1691" y="82"/>
                </a:cubicBezTo>
                <a:cubicBezTo>
                  <a:pt x="1686" y="78"/>
                  <a:pt x="1680" y="76"/>
                  <a:pt x="1672" y="76"/>
                </a:cubicBezTo>
                <a:moveTo>
                  <a:pt x="1673" y="47"/>
                </a:moveTo>
                <a:cubicBezTo>
                  <a:pt x="1683" y="47"/>
                  <a:pt x="1693" y="49"/>
                  <a:pt x="1701" y="53"/>
                </a:cubicBezTo>
                <a:cubicBezTo>
                  <a:pt x="1710" y="58"/>
                  <a:pt x="1717" y="64"/>
                  <a:pt x="1723" y="73"/>
                </a:cubicBezTo>
                <a:cubicBezTo>
                  <a:pt x="1728" y="80"/>
                  <a:pt x="1731" y="89"/>
                  <a:pt x="1732" y="99"/>
                </a:cubicBezTo>
                <a:cubicBezTo>
                  <a:pt x="1733" y="105"/>
                  <a:pt x="1734" y="113"/>
                  <a:pt x="1733" y="124"/>
                </a:cubicBezTo>
                <a:lnTo>
                  <a:pt x="1644" y="124"/>
                </a:lnTo>
                <a:cubicBezTo>
                  <a:pt x="1645" y="137"/>
                  <a:pt x="1649" y="146"/>
                  <a:pt x="1657" y="151"/>
                </a:cubicBezTo>
                <a:cubicBezTo>
                  <a:pt x="1662" y="155"/>
                  <a:pt x="1668" y="156"/>
                  <a:pt x="1675" y="156"/>
                </a:cubicBezTo>
                <a:cubicBezTo>
                  <a:pt x="1682" y="156"/>
                  <a:pt x="1688" y="154"/>
                  <a:pt x="1692" y="150"/>
                </a:cubicBezTo>
                <a:cubicBezTo>
                  <a:pt x="1695" y="148"/>
                  <a:pt x="1697" y="145"/>
                  <a:pt x="1699" y="142"/>
                </a:cubicBezTo>
                <a:lnTo>
                  <a:pt x="1732" y="142"/>
                </a:lnTo>
                <a:cubicBezTo>
                  <a:pt x="1731" y="149"/>
                  <a:pt x="1727" y="157"/>
                  <a:pt x="1720" y="165"/>
                </a:cubicBezTo>
                <a:cubicBezTo>
                  <a:pt x="1709" y="177"/>
                  <a:pt x="1694" y="183"/>
                  <a:pt x="1674" y="183"/>
                </a:cubicBezTo>
                <a:cubicBezTo>
                  <a:pt x="1658" y="183"/>
                  <a:pt x="1643" y="178"/>
                  <a:pt x="1631" y="168"/>
                </a:cubicBezTo>
                <a:cubicBezTo>
                  <a:pt x="1618" y="157"/>
                  <a:pt x="1612" y="140"/>
                  <a:pt x="1612" y="116"/>
                </a:cubicBezTo>
                <a:cubicBezTo>
                  <a:pt x="1612" y="94"/>
                  <a:pt x="1618" y="77"/>
                  <a:pt x="1629" y="65"/>
                </a:cubicBezTo>
                <a:cubicBezTo>
                  <a:pt x="1640" y="53"/>
                  <a:pt x="1655" y="47"/>
                  <a:pt x="1673" y="47"/>
                </a:cubicBezTo>
                <a:moveTo>
                  <a:pt x="1802" y="152"/>
                </a:moveTo>
                <a:cubicBezTo>
                  <a:pt x="1810" y="152"/>
                  <a:pt x="1816" y="149"/>
                  <a:pt x="1821" y="143"/>
                </a:cubicBezTo>
                <a:cubicBezTo>
                  <a:pt x="1826" y="137"/>
                  <a:pt x="1829" y="127"/>
                  <a:pt x="1829" y="115"/>
                </a:cubicBezTo>
                <a:cubicBezTo>
                  <a:pt x="1829" y="102"/>
                  <a:pt x="1826" y="93"/>
                  <a:pt x="1821" y="87"/>
                </a:cubicBezTo>
                <a:cubicBezTo>
                  <a:pt x="1817" y="81"/>
                  <a:pt x="1810" y="77"/>
                  <a:pt x="1802" y="77"/>
                </a:cubicBezTo>
                <a:cubicBezTo>
                  <a:pt x="1791" y="77"/>
                  <a:pt x="1783" y="83"/>
                  <a:pt x="1779" y="94"/>
                </a:cubicBezTo>
                <a:cubicBezTo>
                  <a:pt x="1776" y="100"/>
                  <a:pt x="1775" y="107"/>
                  <a:pt x="1775" y="116"/>
                </a:cubicBezTo>
                <a:cubicBezTo>
                  <a:pt x="1775" y="123"/>
                  <a:pt x="1776" y="130"/>
                  <a:pt x="1779" y="135"/>
                </a:cubicBezTo>
                <a:cubicBezTo>
                  <a:pt x="1783" y="146"/>
                  <a:pt x="1791" y="152"/>
                  <a:pt x="1802" y="152"/>
                </a:cubicBezTo>
                <a:moveTo>
                  <a:pt x="1794" y="47"/>
                </a:moveTo>
                <a:cubicBezTo>
                  <a:pt x="1801" y="47"/>
                  <a:pt x="1806" y="48"/>
                  <a:pt x="1810" y="50"/>
                </a:cubicBezTo>
                <a:cubicBezTo>
                  <a:pt x="1818" y="53"/>
                  <a:pt x="1825" y="61"/>
                  <a:pt x="1829" y="70"/>
                </a:cubicBezTo>
                <a:lnTo>
                  <a:pt x="1829" y="50"/>
                </a:lnTo>
                <a:lnTo>
                  <a:pt x="1861" y="50"/>
                </a:lnTo>
                <a:lnTo>
                  <a:pt x="1861" y="172"/>
                </a:lnTo>
                <a:cubicBezTo>
                  <a:pt x="1861" y="189"/>
                  <a:pt x="1858" y="201"/>
                  <a:pt x="1853" y="209"/>
                </a:cubicBezTo>
                <a:cubicBezTo>
                  <a:pt x="1844" y="224"/>
                  <a:pt x="1826" y="231"/>
                  <a:pt x="1800" y="231"/>
                </a:cubicBezTo>
                <a:cubicBezTo>
                  <a:pt x="1784" y="231"/>
                  <a:pt x="1772" y="228"/>
                  <a:pt x="1762" y="221"/>
                </a:cubicBezTo>
                <a:cubicBezTo>
                  <a:pt x="1752" y="215"/>
                  <a:pt x="1746" y="206"/>
                  <a:pt x="1745" y="193"/>
                </a:cubicBezTo>
                <a:lnTo>
                  <a:pt x="1780" y="193"/>
                </a:lnTo>
                <a:cubicBezTo>
                  <a:pt x="1781" y="197"/>
                  <a:pt x="1782" y="200"/>
                  <a:pt x="1784" y="201"/>
                </a:cubicBezTo>
                <a:cubicBezTo>
                  <a:pt x="1788" y="204"/>
                  <a:pt x="1794" y="206"/>
                  <a:pt x="1802" y="206"/>
                </a:cubicBezTo>
                <a:cubicBezTo>
                  <a:pt x="1813" y="206"/>
                  <a:pt x="1821" y="202"/>
                  <a:pt x="1825" y="194"/>
                </a:cubicBezTo>
                <a:cubicBezTo>
                  <a:pt x="1828" y="189"/>
                  <a:pt x="1829" y="180"/>
                  <a:pt x="1829" y="168"/>
                </a:cubicBezTo>
                <a:lnTo>
                  <a:pt x="1829" y="160"/>
                </a:lnTo>
                <a:cubicBezTo>
                  <a:pt x="1826" y="165"/>
                  <a:pt x="1822" y="169"/>
                  <a:pt x="1819" y="172"/>
                </a:cubicBezTo>
                <a:cubicBezTo>
                  <a:pt x="1813" y="177"/>
                  <a:pt x="1804" y="179"/>
                  <a:pt x="1794" y="179"/>
                </a:cubicBezTo>
                <a:cubicBezTo>
                  <a:pt x="1778" y="179"/>
                  <a:pt x="1766" y="174"/>
                  <a:pt x="1756" y="162"/>
                </a:cubicBezTo>
                <a:cubicBezTo>
                  <a:pt x="1747" y="151"/>
                  <a:pt x="1742" y="135"/>
                  <a:pt x="1742" y="115"/>
                </a:cubicBezTo>
                <a:cubicBezTo>
                  <a:pt x="1742" y="96"/>
                  <a:pt x="1747" y="80"/>
                  <a:pt x="1756" y="68"/>
                </a:cubicBezTo>
                <a:cubicBezTo>
                  <a:pt x="1765" y="54"/>
                  <a:pt x="1778" y="47"/>
                  <a:pt x="1794" y="47"/>
                </a:cubicBezTo>
                <a:moveTo>
                  <a:pt x="1957" y="47"/>
                </a:moveTo>
                <a:lnTo>
                  <a:pt x="1958" y="47"/>
                </a:lnTo>
                <a:cubicBezTo>
                  <a:pt x="1959" y="47"/>
                  <a:pt x="1960" y="47"/>
                  <a:pt x="1961" y="47"/>
                </a:cubicBezTo>
                <a:lnTo>
                  <a:pt x="1961" y="83"/>
                </a:lnTo>
                <a:cubicBezTo>
                  <a:pt x="1959" y="82"/>
                  <a:pt x="1957" y="82"/>
                  <a:pt x="1956" y="82"/>
                </a:cubicBezTo>
                <a:cubicBezTo>
                  <a:pt x="1954" y="82"/>
                  <a:pt x="1953" y="82"/>
                  <a:pt x="1952" y="82"/>
                </a:cubicBezTo>
                <a:cubicBezTo>
                  <a:pt x="1939" y="82"/>
                  <a:pt x="1930" y="86"/>
                  <a:pt x="1926" y="95"/>
                </a:cubicBezTo>
                <a:cubicBezTo>
                  <a:pt x="1923" y="100"/>
                  <a:pt x="1922" y="108"/>
                  <a:pt x="1922" y="118"/>
                </a:cubicBezTo>
                <a:lnTo>
                  <a:pt x="1922" y="179"/>
                </a:lnTo>
                <a:lnTo>
                  <a:pt x="1890" y="179"/>
                </a:lnTo>
                <a:lnTo>
                  <a:pt x="1890" y="50"/>
                </a:lnTo>
                <a:lnTo>
                  <a:pt x="1921" y="50"/>
                </a:lnTo>
                <a:lnTo>
                  <a:pt x="1921" y="73"/>
                </a:lnTo>
                <a:cubicBezTo>
                  <a:pt x="1925" y="65"/>
                  <a:pt x="1930" y="59"/>
                  <a:pt x="1933" y="56"/>
                </a:cubicBezTo>
                <a:cubicBezTo>
                  <a:pt x="1939" y="50"/>
                  <a:pt x="1947" y="47"/>
                  <a:pt x="1957" y="47"/>
                </a:cubicBezTo>
                <a:moveTo>
                  <a:pt x="2048" y="117"/>
                </a:moveTo>
                <a:cubicBezTo>
                  <a:pt x="2046" y="118"/>
                  <a:pt x="2044" y="119"/>
                  <a:pt x="2042" y="120"/>
                </a:cubicBezTo>
                <a:cubicBezTo>
                  <a:pt x="2040" y="121"/>
                  <a:pt x="2037" y="122"/>
                  <a:pt x="2033" y="122"/>
                </a:cubicBezTo>
                <a:lnTo>
                  <a:pt x="2026" y="124"/>
                </a:lnTo>
                <a:cubicBezTo>
                  <a:pt x="2019" y="125"/>
                  <a:pt x="2014" y="127"/>
                  <a:pt x="2011" y="128"/>
                </a:cubicBezTo>
                <a:cubicBezTo>
                  <a:pt x="2006" y="131"/>
                  <a:pt x="2004" y="136"/>
                  <a:pt x="2004" y="143"/>
                </a:cubicBezTo>
                <a:cubicBezTo>
                  <a:pt x="2004" y="148"/>
                  <a:pt x="2005" y="152"/>
                  <a:pt x="2009" y="155"/>
                </a:cubicBezTo>
                <a:cubicBezTo>
                  <a:pt x="2012" y="158"/>
                  <a:pt x="2015" y="159"/>
                  <a:pt x="2020" y="159"/>
                </a:cubicBezTo>
                <a:cubicBezTo>
                  <a:pt x="2027" y="159"/>
                  <a:pt x="2033" y="157"/>
                  <a:pt x="2039" y="152"/>
                </a:cubicBezTo>
                <a:cubicBezTo>
                  <a:pt x="2045" y="148"/>
                  <a:pt x="2048" y="141"/>
                  <a:pt x="2048" y="129"/>
                </a:cubicBezTo>
                <a:lnTo>
                  <a:pt x="2048" y="117"/>
                </a:lnTo>
                <a:moveTo>
                  <a:pt x="2029" y="101"/>
                </a:moveTo>
                <a:cubicBezTo>
                  <a:pt x="2035" y="101"/>
                  <a:pt x="2039" y="100"/>
                  <a:pt x="2041" y="98"/>
                </a:cubicBezTo>
                <a:cubicBezTo>
                  <a:pt x="2046" y="96"/>
                  <a:pt x="2048" y="93"/>
                  <a:pt x="2048" y="89"/>
                </a:cubicBezTo>
                <a:cubicBezTo>
                  <a:pt x="2048" y="84"/>
                  <a:pt x="2047" y="80"/>
                  <a:pt x="2043" y="78"/>
                </a:cubicBezTo>
                <a:cubicBezTo>
                  <a:pt x="2040" y="76"/>
                  <a:pt x="2034" y="75"/>
                  <a:pt x="2028" y="75"/>
                </a:cubicBezTo>
                <a:cubicBezTo>
                  <a:pt x="2020" y="75"/>
                  <a:pt x="2014" y="77"/>
                  <a:pt x="2011" y="81"/>
                </a:cubicBezTo>
                <a:cubicBezTo>
                  <a:pt x="2009" y="84"/>
                  <a:pt x="2007" y="88"/>
                  <a:pt x="2007" y="93"/>
                </a:cubicBezTo>
                <a:lnTo>
                  <a:pt x="1976" y="93"/>
                </a:lnTo>
                <a:cubicBezTo>
                  <a:pt x="1977" y="81"/>
                  <a:pt x="1980" y="72"/>
                  <a:pt x="1985" y="65"/>
                </a:cubicBezTo>
                <a:cubicBezTo>
                  <a:pt x="1993" y="53"/>
                  <a:pt x="2008" y="47"/>
                  <a:pt x="2029" y="47"/>
                </a:cubicBezTo>
                <a:cubicBezTo>
                  <a:pt x="2042" y="47"/>
                  <a:pt x="2054" y="50"/>
                  <a:pt x="2065" y="57"/>
                </a:cubicBezTo>
                <a:cubicBezTo>
                  <a:pt x="2075" y="62"/>
                  <a:pt x="2080" y="73"/>
                  <a:pt x="2080" y="88"/>
                </a:cubicBezTo>
                <a:lnTo>
                  <a:pt x="2080" y="146"/>
                </a:lnTo>
                <a:cubicBezTo>
                  <a:pt x="2080" y="151"/>
                  <a:pt x="2080" y="155"/>
                  <a:pt x="2080" y="161"/>
                </a:cubicBezTo>
                <a:cubicBezTo>
                  <a:pt x="2081" y="166"/>
                  <a:pt x="2081" y="169"/>
                  <a:pt x="2082" y="170"/>
                </a:cubicBezTo>
                <a:cubicBezTo>
                  <a:pt x="2083" y="172"/>
                  <a:pt x="2085" y="173"/>
                  <a:pt x="2087" y="174"/>
                </a:cubicBezTo>
                <a:lnTo>
                  <a:pt x="2087" y="179"/>
                </a:lnTo>
                <a:lnTo>
                  <a:pt x="2052" y="179"/>
                </a:lnTo>
                <a:cubicBezTo>
                  <a:pt x="2051" y="176"/>
                  <a:pt x="2051" y="174"/>
                  <a:pt x="2050" y="172"/>
                </a:cubicBezTo>
                <a:cubicBezTo>
                  <a:pt x="2050" y="169"/>
                  <a:pt x="2050" y="167"/>
                  <a:pt x="2049" y="164"/>
                </a:cubicBezTo>
                <a:cubicBezTo>
                  <a:pt x="2045" y="169"/>
                  <a:pt x="2040" y="173"/>
                  <a:pt x="2034" y="177"/>
                </a:cubicBezTo>
                <a:cubicBezTo>
                  <a:pt x="2027" y="181"/>
                  <a:pt x="2019" y="183"/>
                  <a:pt x="2010" y="183"/>
                </a:cubicBezTo>
                <a:cubicBezTo>
                  <a:pt x="1999" y="183"/>
                  <a:pt x="1990" y="180"/>
                  <a:pt x="1983" y="173"/>
                </a:cubicBezTo>
                <a:cubicBezTo>
                  <a:pt x="1976" y="167"/>
                  <a:pt x="1972" y="157"/>
                  <a:pt x="1972" y="145"/>
                </a:cubicBezTo>
                <a:cubicBezTo>
                  <a:pt x="1972" y="129"/>
                  <a:pt x="1978" y="118"/>
                  <a:pt x="1989" y="111"/>
                </a:cubicBezTo>
                <a:cubicBezTo>
                  <a:pt x="1996" y="107"/>
                  <a:pt x="2005" y="104"/>
                  <a:pt x="2018" y="103"/>
                </a:cubicBezTo>
                <a:lnTo>
                  <a:pt x="2029" y="101"/>
                </a:lnTo>
                <a:moveTo>
                  <a:pt x="2245" y="47"/>
                </a:moveTo>
                <a:cubicBezTo>
                  <a:pt x="2251" y="47"/>
                  <a:pt x="2256" y="48"/>
                  <a:pt x="2261" y="51"/>
                </a:cubicBezTo>
                <a:cubicBezTo>
                  <a:pt x="2266" y="53"/>
                  <a:pt x="2271" y="58"/>
                  <a:pt x="2276" y="63"/>
                </a:cubicBezTo>
                <a:cubicBezTo>
                  <a:pt x="2279" y="68"/>
                  <a:pt x="2281" y="73"/>
                  <a:pt x="2283" y="80"/>
                </a:cubicBezTo>
                <a:cubicBezTo>
                  <a:pt x="2283" y="84"/>
                  <a:pt x="2284" y="90"/>
                  <a:pt x="2284" y="98"/>
                </a:cubicBezTo>
                <a:lnTo>
                  <a:pt x="2283" y="179"/>
                </a:lnTo>
                <a:lnTo>
                  <a:pt x="2251" y="179"/>
                </a:lnTo>
                <a:lnTo>
                  <a:pt x="2251" y="98"/>
                </a:lnTo>
                <a:cubicBezTo>
                  <a:pt x="2251" y="93"/>
                  <a:pt x="2250" y="89"/>
                  <a:pt x="2248" y="86"/>
                </a:cubicBezTo>
                <a:cubicBezTo>
                  <a:pt x="2246" y="80"/>
                  <a:pt x="2240" y="77"/>
                  <a:pt x="2233" y="77"/>
                </a:cubicBezTo>
                <a:cubicBezTo>
                  <a:pt x="2224" y="77"/>
                  <a:pt x="2218" y="81"/>
                  <a:pt x="2214" y="88"/>
                </a:cubicBezTo>
                <a:cubicBezTo>
                  <a:pt x="2212" y="92"/>
                  <a:pt x="2212" y="97"/>
                  <a:pt x="2212" y="103"/>
                </a:cubicBezTo>
                <a:lnTo>
                  <a:pt x="2212" y="179"/>
                </a:lnTo>
                <a:lnTo>
                  <a:pt x="2180" y="179"/>
                </a:lnTo>
                <a:lnTo>
                  <a:pt x="2180" y="103"/>
                </a:lnTo>
                <a:cubicBezTo>
                  <a:pt x="2180" y="95"/>
                  <a:pt x="2179" y="90"/>
                  <a:pt x="2177" y="86"/>
                </a:cubicBezTo>
                <a:cubicBezTo>
                  <a:pt x="2175" y="80"/>
                  <a:pt x="2169" y="77"/>
                  <a:pt x="2161" y="77"/>
                </a:cubicBezTo>
                <a:cubicBezTo>
                  <a:pt x="2152" y="77"/>
                  <a:pt x="2146" y="80"/>
                  <a:pt x="2143" y="86"/>
                </a:cubicBezTo>
                <a:cubicBezTo>
                  <a:pt x="2141" y="90"/>
                  <a:pt x="2140" y="95"/>
                  <a:pt x="2140" y="102"/>
                </a:cubicBezTo>
                <a:lnTo>
                  <a:pt x="2140" y="179"/>
                </a:lnTo>
                <a:lnTo>
                  <a:pt x="2108" y="179"/>
                </a:lnTo>
                <a:lnTo>
                  <a:pt x="2108" y="51"/>
                </a:lnTo>
                <a:lnTo>
                  <a:pt x="2139" y="51"/>
                </a:lnTo>
                <a:lnTo>
                  <a:pt x="2139" y="70"/>
                </a:lnTo>
                <a:cubicBezTo>
                  <a:pt x="2143" y="63"/>
                  <a:pt x="2147" y="59"/>
                  <a:pt x="2150" y="56"/>
                </a:cubicBezTo>
                <a:cubicBezTo>
                  <a:pt x="2156" y="50"/>
                  <a:pt x="2164" y="47"/>
                  <a:pt x="2174" y="47"/>
                </a:cubicBezTo>
                <a:cubicBezTo>
                  <a:pt x="2184" y="47"/>
                  <a:pt x="2191" y="50"/>
                  <a:pt x="2197" y="54"/>
                </a:cubicBezTo>
                <a:cubicBezTo>
                  <a:pt x="2202" y="59"/>
                  <a:pt x="2205" y="64"/>
                  <a:pt x="2208" y="70"/>
                </a:cubicBezTo>
                <a:cubicBezTo>
                  <a:pt x="2212" y="63"/>
                  <a:pt x="2217" y="57"/>
                  <a:pt x="2223" y="53"/>
                </a:cubicBezTo>
                <a:cubicBezTo>
                  <a:pt x="2230" y="49"/>
                  <a:pt x="2237" y="47"/>
                  <a:pt x="2245" y="4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2" name=""/>
          <p:cNvSpPr/>
          <p:nvPr/>
        </p:nvSpPr>
        <p:spPr>
          <a:xfrm>
            <a:off x="2300400" y="10294560"/>
            <a:ext cx="12240" cy="201960"/>
          </a:xfrm>
          <a:custGeom>
            <a:avLst/>
            <a:gdLst/>
            <a:ahLst/>
            <a:rect l="0" t="0" r="r" b="b"/>
            <a:pathLst>
              <a:path w="34" h="561">
                <a:moveTo>
                  <a:pt x="0" y="0"/>
                </a:moveTo>
                <a:lnTo>
                  <a:pt x="34" y="0"/>
                </a:lnTo>
                <a:lnTo>
                  <a:pt x="34" y="561"/>
                </a:lnTo>
                <a:lnTo>
                  <a:pt x="0" y="5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3" name=""/>
          <p:cNvSpPr/>
          <p:nvPr/>
        </p:nvSpPr>
        <p:spPr>
          <a:xfrm>
            <a:off x="3979800" y="10294560"/>
            <a:ext cx="12240" cy="201960"/>
          </a:xfrm>
          <a:custGeom>
            <a:avLst/>
            <a:gdLst/>
            <a:ahLst/>
            <a:rect l="0" t="0" r="r" b="b"/>
            <a:pathLst>
              <a:path w="34" h="561">
                <a:moveTo>
                  <a:pt x="0" y="0"/>
                </a:moveTo>
                <a:lnTo>
                  <a:pt x="34" y="0"/>
                </a:lnTo>
                <a:lnTo>
                  <a:pt x="34" y="561"/>
                </a:lnTo>
                <a:lnTo>
                  <a:pt x="0" y="5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4" name=""/>
          <p:cNvSpPr/>
          <p:nvPr/>
        </p:nvSpPr>
        <p:spPr>
          <a:xfrm>
            <a:off x="5408640" y="10294560"/>
            <a:ext cx="12600" cy="201960"/>
          </a:xfrm>
          <a:custGeom>
            <a:avLst/>
            <a:gdLst/>
            <a:ahLst/>
            <a:rect l="0" t="0" r="r" b="b"/>
            <a:pathLst>
              <a:path w="35" h="561">
                <a:moveTo>
                  <a:pt x="0" y="0"/>
                </a:moveTo>
                <a:lnTo>
                  <a:pt x="35" y="0"/>
                </a:lnTo>
                <a:lnTo>
                  <a:pt x="35" y="561"/>
                </a:lnTo>
                <a:lnTo>
                  <a:pt x="0" y="5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LibreOffice/25.2.4.3$Linux_X86_64 LibreOffice_project/33e196637044ead23f5c3226cde09b47731f7e27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cp:revision>0</cp:revision>
  <dc:subject/>
  <dc:title/>
</cp:coreProperties>
</file>