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965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17385-F7F7-9796-3DC0-E3747A9191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D0DFBD-7F2B-F0C8-AEFD-554174FABB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C20AD-DCFC-742C-76AB-BAB4BB807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4AA1-0FAA-4F67-A3CE-5F1C11A116F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2AC91E-87D3-5C66-9ADC-F7ACFCDC8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6FFFFF-F457-C9C2-B9B2-24E36D70C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621C-7AD1-4086-AED8-66D60FF99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593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2C96F-E300-6F49-C883-73F2096CA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E5683A-42A1-E455-E194-2ABF992230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1C302-098A-C28C-79B2-8DC3A66CD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4AA1-0FAA-4F67-A3CE-5F1C11A116F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71141-BF52-A29D-D33E-916AC1F84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A54C3-776A-2365-4020-D0B9C10F1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621C-7AD1-4086-AED8-66D60FF99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449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586154-653F-9946-C03C-F721042717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46D6CF-520F-578C-FFA6-966AD71260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39DC9-4E9E-9B77-B337-145AEDFFF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4AA1-0FAA-4F67-A3CE-5F1C11A116F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110F8-BE93-2809-7044-432356386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56FDE8-07CC-2F6C-2128-BA23E50E5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621C-7AD1-4086-AED8-66D60FF99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3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A6395-AA02-0C1A-4A36-7E968A44E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9D06B-0D60-22FD-6923-D70FB2E80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077CD-933B-749F-A516-701CAE6B9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4AA1-0FAA-4F67-A3CE-5F1C11A116F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8DBCA-7E95-9793-C1C0-265182D9D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CA85A-48D8-09CF-78FE-3F6AF71CB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621C-7AD1-4086-AED8-66D60FF99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686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C3046-96CC-6C08-F90F-AE156C775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3F401B-8A9D-D042-C957-85C5093EA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048DD-F2C6-1509-6CF2-C02DBC671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4AA1-0FAA-4F67-A3CE-5F1C11A116F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C2086D-9F5F-F00F-5704-16103550A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20456-1C2E-6F13-0870-B692FBA24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621C-7AD1-4086-AED8-66D60FF99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04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8B2FF-1E42-E856-A76D-55346E649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F78BC-921D-3A6B-6CB4-2CC1531939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DDB6A6-233A-E294-CF69-E0D117091C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818AD-B0B7-0B1B-F919-8CF0E8952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4AA1-0FAA-4F67-A3CE-5F1C11A116F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F9BC2A-BAB0-EA95-6367-74C016C1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11F997-4E9C-4429-922A-B5143AC2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621C-7AD1-4086-AED8-66D60FF99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122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4F177-694D-4C44-8DA1-4D420B661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1A78D2-F196-17AD-681E-FE804F700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3F06DA-5020-8E69-FACD-D346CF2741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F65AE0-5B39-5E0A-E358-25F7542C4F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FE2E0F-DFD6-73FC-D24C-094B377283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DD3C9D-CC40-FEF5-1664-6F34F0AB1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4AA1-0FAA-4F67-A3CE-5F1C11A116F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D5CB03-473A-03D6-B2CA-1E5939DD6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5D654E-9024-7200-F712-9F75ED30B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621C-7AD1-4086-AED8-66D60FF99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788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1E04E-2F73-6F35-3AE7-BEE4C1B88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3D591F-9430-7118-8CA0-4B0CC9C35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4AA1-0FAA-4F67-A3CE-5F1C11A116F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5C68C6-10A9-0967-D54D-9A7D2EBDE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E9F2BE-548C-4D71-81E5-2C9A09573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621C-7AD1-4086-AED8-66D60FF99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301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9E595A-DB74-E54F-209B-A41C9D62D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4AA1-0FAA-4F67-A3CE-5F1C11A116F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4892EE-270C-45B6-593E-3ECD088C4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299B2-1115-14CC-0B25-E704EC286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621C-7AD1-4086-AED8-66D60FF99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552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2ECB7-6573-4500-97F1-A3A999C0D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F23BE-91ED-9E13-F92E-989B14A30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D3D331-1C4C-5075-C420-9864D3928C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F5AAFF-E336-718C-C4BD-48135298E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4AA1-0FAA-4F67-A3CE-5F1C11A116F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D91868-A98C-875E-C8AC-2ADEF5A37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84721-774D-6DB6-788D-DD2B83EC7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621C-7AD1-4086-AED8-66D60FF99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328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42257-CDF0-B91A-C1F5-8434C735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3E877-4447-9B69-0061-0F8AC3C2AB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DA3EE1-5201-3E18-94AC-0043D367E6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A8C54A-B652-79CF-F0E6-3EEE1695A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4AA1-0FAA-4F67-A3CE-5F1C11A116F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965BDD-1449-F06C-72D6-62A240397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7BD655-55B3-05D5-8249-F6B9FC647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621C-7AD1-4086-AED8-66D60FF99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8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0CA23D-5A59-84C5-07BC-25164836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6AC3E-4C8F-3A34-739A-E6263A398B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85A4E-D11C-6C9A-7597-D26094E974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F4AA1-0FAA-4F67-A3CE-5F1C11A116F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89EB9-9348-641D-1FD5-DD405C919F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3FBA0A-6F60-5DF2-B644-8753FB328B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C621C-7AD1-4086-AED8-66D60FF99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303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ED74B636-B435-5F22-96E9-A0C3679EBC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736008"/>
              </p:ext>
            </p:extLst>
          </p:nvPr>
        </p:nvGraphicFramePr>
        <p:xfrm>
          <a:off x="3694113" y="1647825"/>
          <a:ext cx="4802187" cy="356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2" imgW="4802870" imgH="3561100" progId="Prism8.Document">
                  <p:embed/>
                </p:oleObj>
              </mc:Choice>
              <mc:Fallback>
                <p:oleObj name="Prism 8" r:id="rId2" imgW="4802870" imgH="3561100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694113" y="1647825"/>
                        <a:ext cx="4802187" cy="3560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69344CEB-4A2C-2DCF-6896-6FC68B9C09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489" y="123827"/>
            <a:ext cx="6218459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302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E4E81645-5B7D-D2B2-8E99-F1FE9E343F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4082946"/>
              </p:ext>
            </p:extLst>
          </p:nvPr>
        </p:nvGraphicFramePr>
        <p:xfrm>
          <a:off x="4275138" y="1858963"/>
          <a:ext cx="3640137" cy="313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2" imgW="3640218" imgH="3139225" progId="Prism8.Document">
                  <p:embed/>
                </p:oleObj>
              </mc:Choice>
              <mc:Fallback>
                <p:oleObj name="Prism 8" r:id="rId2" imgW="3640218" imgH="3139225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275138" y="1858963"/>
                        <a:ext cx="3640137" cy="3138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EACF19C-E055-5721-9283-1BA18E2FAD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709" y="104961"/>
            <a:ext cx="8699746" cy="128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450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467619AB-4107-40EE-0AB5-C0A6B2C93A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8224900"/>
              </p:ext>
            </p:extLst>
          </p:nvPr>
        </p:nvGraphicFramePr>
        <p:xfrm>
          <a:off x="4265613" y="1725613"/>
          <a:ext cx="3660775" cy="340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2" imgW="3660015" imgH="3405957" progId="Prism8.Document">
                  <p:embed/>
                </p:oleObj>
              </mc:Choice>
              <mc:Fallback>
                <p:oleObj name="Prism 8" r:id="rId2" imgW="3660015" imgH="3405957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265613" y="1725613"/>
                        <a:ext cx="3660775" cy="3405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781C4058-DEBF-77D4-14AB-D00C57CF04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824" y="111500"/>
            <a:ext cx="4505334" cy="670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943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7538E639-0F34-D3DC-B749-23983A40A9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761734"/>
              </p:ext>
            </p:extLst>
          </p:nvPr>
        </p:nvGraphicFramePr>
        <p:xfrm>
          <a:off x="3570288" y="1914818"/>
          <a:ext cx="5049837" cy="402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2" imgW="5049799" imgH="4022931" progId="Prism8.Document">
                  <p:embed/>
                </p:oleObj>
              </mc:Choice>
              <mc:Fallback>
                <p:oleObj name="Prism 8" r:id="rId2" imgW="5049799" imgH="4022931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570288" y="1914818"/>
                        <a:ext cx="5049837" cy="4022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7DC129C2-A4C7-A153-ED85-4BFA01391D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39" y="107721"/>
            <a:ext cx="7029297" cy="153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037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68154AFB-0E73-7B94-15B4-50C42AA321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7089207"/>
              </p:ext>
            </p:extLst>
          </p:nvPr>
        </p:nvGraphicFramePr>
        <p:xfrm>
          <a:off x="2849563" y="1963738"/>
          <a:ext cx="6492875" cy="292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2" imgW="6492855" imgH="2927208" progId="Prism8.Document">
                  <p:embed/>
                </p:oleObj>
              </mc:Choice>
              <mc:Fallback>
                <p:oleObj name="Prism 8" r:id="rId2" imgW="6492855" imgH="2927208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849563" y="1963738"/>
                        <a:ext cx="6492875" cy="2927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CFA1AE4-20AF-4D9E-E41A-05226FB17E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387" y="140871"/>
            <a:ext cx="4505334" cy="69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082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636E2881-37F2-99F0-6C61-DF126B0DCA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4053748"/>
              </p:ext>
            </p:extLst>
          </p:nvPr>
        </p:nvGraphicFramePr>
        <p:xfrm>
          <a:off x="3929063" y="1666875"/>
          <a:ext cx="4333875" cy="352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2" imgW="4333850" imgH="3522944" progId="Prism8.Document">
                  <p:embed/>
                </p:oleObj>
              </mc:Choice>
              <mc:Fallback>
                <p:oleObj name="Prism 8" r:id="rId2" imgW="4333850" imgH="3522944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929063" y="1666875"/>
                        <a:ext cx="4333875" cy="3522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4647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GraphPad Prism 8 Project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</dc:creator>
  <cp:lastModifiedBy>Admin</cp:lastModifiedBy>
  <cp:revision>1</cp:revision>
  <dcterms:created xsi:type="dcterms:W3CDTF">2025-08-26T11:47:43Z</dcterms:created>
  <dcterms:modified xsi:type="dcterms:W3CDTF">2025-08-26T11:48:00Z</dcterms:modified>
</cp:coreProperties>
</file>