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0" autoAdjust="0"/>
    <p:restoredTop sz="97474" autoAdjust="0"/>
  </p:normalViewPr>
  <p:slideViewPr>
    <p:cSldViewPr snapToGrid="0" showGuides="1">
      <p:cViewPr>
        <p:scale>
          <a:sx n="150" d="100"/>
          <a:sy n="150" d="100"/>
        </p:scale>
        <p:origin x="484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A9705-58A4-3320-EE19-E87E66B3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B56F42-D9B8-A6C1-62EB-37E4970F0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531E97-5AA4-4976-DFA1-431C5C38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720AAB-D917-DE31-8D12-ADF3FB6A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479CB1-A08E-76DA-AD70-FC444C06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9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2A67C-D03D-44C8-FFF0-B089774C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4EF571-F35C-7F71-EB17-5B0472FB2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FB2094-D109-8707-15B2-A4B070A2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70533C-298C-3EF1-C576-DC693ABB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26BF9C-0E8E-A06B-BAFF-622DE572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67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CDFE6F-0826-2442-E863-A7AC27C97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ED07AC-B9B6-2A2A-B226-14D7C02F3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6A54BF-4B80-A41B-C769-4592501E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B3F850-9834-BD83-D0EA-D2239665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C5CAD6-E1CA-DD34-4A40-36D07F1D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66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FB9B7-C1E8-049F-0BEB-A435DE88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B11B96-F98F-D2BB-BA6A-E98AF352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231C1C-6EE8-CDF7-DF2E-D9786210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31E09E-63D7-D94E-F20D-49694E8D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21BEBB-D18A-F0A5-7988-5AEA91B6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23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B13B4-D26A-409F-134C-5B1AC66C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90ED5E-7AC7-496E-29D9-16B7388CB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150D3D-44CB-E785-5A53-EB6BCD79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293209-E080-D6CB-24D5-2D5396D0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C02CF6-964F-2484-56F9-8C42384C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30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82D30-4D5B-A498-E888-F71F770A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F98C77-2C7B-087B-8241-0042E7FF1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CCDAD5-E61D-96B0-B726-8C531C7F1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ED2877-2B2D-7CA6-DEBE-4230BCCF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7C7D42-19D3-1D29-D789-494DB76A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365A2A-6008-7106-AFB8-78B8C0F0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98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665F1-035A-C56C-D0CA-A5C687F1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94B6F5-4E9D-8A23-5C94-C24C6DED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4D8F32-257D-FC1C-EA68-BBE16F39E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8DCB82-902D-6AA4-E13D-60B442E86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2993A9-1196-CE2B-8A38-BAB6468D9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B4206E-F29B-F8A1-5B8C-6121A37D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D82B29-A28B-30D5-C799-94EAFA4E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550882-0E27-087F-1756-160243AE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82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A1A93-7441-E44B-C249-534538B4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36374A-8F08-4698-F9C1-3560B74F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566671-2DFE-7375-EAEF-3F8B8A0C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B83BA2-5982-AD18-72BF-B033E4AC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30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720990-3650-1513-85AB-9EB3C86C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1B9F5D-E5BA-F1A3-5608-4C56CE84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08BB73-FC99-7103-6DBD-AF8FEC36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91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F19D7-2B92-FBEE-9A46-B5DE5057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399BAF-4904-BC61-462D-4AD04160C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E1A699-E9D3-645D-1E66-880BDE54C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86C3D3-65A6-92BF-D004-4812B5BA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2323C2-5E91-63A2-CE51-D1BC97B2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C463BA-954E-17A8-936A-C6A770D3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63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A0840-7689-AC5F-1509-21BF8A13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0A7E01-1EE8-8C66-C7D3-0E7F99F93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3D36F2-9081-4D35-A289-743A963AB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BF2571-A9D2-EA1B-A1E7-1DAA3F00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D0C205-7CE3-CDA3-34F8-CA2D446E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C434E3-B1BB-19F1-BF90-80CE2CF5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08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3E5AE5E-0C0D-3BF5-6851-7D294A2F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1AE932-82E9-ECF3-CD03-70F5A0120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5A0DF1-BE33-4E58-1BAA-F8851652A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D39D3-0816-43D1-A76D-20718AC963C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0D608-0111-B920-9C23-F3D66A119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E7CA70-72D0-2EBD-0D42-AE8D8F6E0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D29A-FFA6-4B30-9639-16176685E9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51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A46231D-5F54-E871-8ACB-F8CA5B5FB738}"/>
              </a:ext>
            </a:extLst>
          </p:cNvPr>
          <p:cNvSpPr/>
          <p:nvPr/>
        </p:nvSpPr>
        <p:spPr>
          <a:xfrm>
            <a:off x="1622066" y="2993665"/>
            <a:ext cx="2687541" cy="435335"/>
          </a:xfrm>
          <a:custGeom>
            <a:avLst/>
            <a:gdLst>
              <a:gd name="connsiteX0" fmla="*/ 2446352 w 2687541"/>
              <a:gd name="connsiteY0" fmla="*/ 0 h 435335"/>
              <a:gd name="connsiteX1" fmla="*/ 2567239 w 2687541"/>
              <a:gd name="connsiteY1" fmla="*/ 80129 h 435335"/>
              <a:gd name="connsiteX2" fmla="*/ 2572332 w 2687541"/>
              <a:gd name="connsiteY2" fmla="*/ 105355 h 435335"/>
              <a:gd name="connsiteX3" fmla="*/ 2687541 w 2687541"/>
              <a:gd name="connsiteY3" fmla="*/ 105355 h 435335"/>
              <a:gd name="connsiteX4" fmla="*/ 2687541 w 2687541"/>
              <a:gd name="connsiteY4" fmla="*/ 435335 h 435335"/>
              <a:gd name="connsiteX5" fmla="*/ 0 w 2687541"/>
              <a:gd name="connsiteY5" fmla="*/ 435335 h 435335"/>
              <a:gd name="connsiteX6" fmla="*/ 0 w 2687541"/>
              <a:gd name="connsiteY6" fmla="*/ 105355 h 435335"/>
              <a:gd name="connsiteX7" fmla="*/ 192400 w 2687541"/>
              <a:gd name="connsiteY7" fmla="*/ 105355 h 435335"/>
              <a:gd name="connsiteX8" fmla="*/ 209380 w 2687541"/>
              <a:gd name="connsiteY8" fmla="*/ 80171 h 435335"/>
              <a:gd name="connsiteX9" fmla="*/ 302150 w 2687541"/>
              <a:gd name="connsiteY9" fmla="*/ 41744 h 435335"/>
              <a:gd name="connsiteX10" fmla="*/ 394920 w 2687541"/>
              <a:gd name="connsiteY10" fmla="*/ 80171 h 435335"/>
              <a:gd name="connsiteX11" fmla="*/ 411900 w 2687541"/>
              <a:gd name="connsiteY11" fmla="*/ 105355 h 435335"/>
              <a:gd name="connsiteX12" fmla="*/ 1249877 w 2687541"/>
              <a:gd name="connsiteY12" fmla="*/ 105355 h 435335"/>
              <a:gd name="connsiteX13" fmla="*/ 1253364 w 2687541"/>
              <a:gd name="connsiteY13" fmla="*/ 88081 h 435335"/>
              <a:gd name="connsiteX14" fmla="*/ 1374251 w 2687541"/>
              <a:gd name="connsiteY14" fmla="*/ 7952 h 435335"/>
              <a:gd name="connsiteX15" fmla="*/ 1495138 w 2687541"/>
              <a:gd name="connsiteY15" fmla="*/ 88081 h 435335"/>
              <a:gd name="connsiteX16" fmla="*/ 1498625 w 2687541"/>
              <a:gd name="connsiteY16" fmla="*/ 105355 h 435335"/>
              <a:gd name="connsiteX17" fmla="*/ 2320372 w 2687541"/>
              <a:gd name="connsiteY17" fmla="*/ 105355 h 435335"/>
              <a:gd name="connsiteX18" fmla="*/ 2325465 w 2687541"/>
              <a:gd name="connsiteY18" fmla="*/ 80129 h 435335"/>
              <a:gd name="connsiteX19" fmla="*/ 2446352 w 2687541"/>
              <a:gd name="connsiteY19" fmla="*/ 0 h 43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7541" h="435335">
                <a:moveTo>
                  <a:pt x="2446352" y="0"/>
                </a:moveTo>
                <a:cubicBezTo>
                  <a:pt x="2500696" y="0"/>
                  <a:pt x="2547322" y="33041"/>
                  <a:pt x="2567239" y="80129"/>
                </a:cubicBezTo>
                <a:lnTo>
                  <a:pt x="2572332" y="105355"/>
                </a:lnTo>
                <a:lnTo>
                  <a:pt x="2687541" y="105355"/>
                </a:lnTo>
                <a:lnTo>
                  <a:pt x="2687541" y="435335"/>
                </a:lnTo>
                <a:lnTo>
                  <a:pt x="0" y="435335"/>
                </a:lnTo>
                <a:lnTo>
                  <a:pt x="0" y="105355"/>
                </a:lnTo>
                <a:lnTo>
                  <a:pt x="192400" y="105355"/>
                </a:lnTo>
                <a:lnTo>
                  <a:pt x="209380" y="80171"/>
                </a:lnTo>
                <a:cubicBezTo>
                  <a:pt x="233122" y="56429"/>
                  <a:pt x="265921" y="41744"/>
                  <a:pt x="302150" y="41744"/>
                </a:cubicBezTo>
                <a:cubicBezTo>
                  <a:pt x="338379" y="41744"/>
                  <a:pt x="371178" y="56429"/>
                  <a:pt x="394920" y="80171"/>
                </a:cubicBezTo>
                <a:lnTo>
                  <a:pt x="411900" y="105355"/>
                </a:lnTo>
                <a:lnTo>
                  <a:pt x="1249877" y="105355"/>
                </a:lnTo>
                <a:lnTo>
                  <a:pt x="1253364" y="88081"/>
                </a:lnTo>
                <a:cubicBezTo>
                  <a:pt x="1273281" y="40993"/>
                  <a:pt x="1319907" y="7952"/>
                  <a:pt x="1374251" y="7952"/>
                </a:cubicBezTo>
                <a:cubicBezTo>
                  <a:pt x="1428594" y="7952"/>
                  <a:pt x="1475221" y="40993"/>
                  <a:pt x="1495138" y="88081"/>
                </a:cubicBezTo>
                <a:lnTo>
                  <a:pt x="1498625" y="105355"/>
                </a:lnTo>
                <a:lnTo>
                  <a:pt x="2320372" y="105355"/>
                </a:lnTo>
                <a:lnTo>
                  <a:pt x="2325465" y="80129"/>
                </a:lnTo>
                <a:cubicBezTo>
                  <a:pt x="2345382" y="33041"/>
                  <a:pt x="2392009" y="0"/>
                  <a:pt x="24463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E99E95C6-0DE0-95A1-2D4B-2AED5F95828B}"/>
              </a:ext>
            </a:extLst>
          </p:cNvPr>
          <p:cNvSpPr/>
          <p:nvPr/>
        </p:nvSpPr>
        <p:spPr>
          <a:xfrm>
            <a:off x="4213988" y="2993665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AF0CA23-8AF2-2724-A3D8-A80CA4BBDE6E}"/>
              </a:ext>
            </a:extLst>
          </p:cNvPr>
          <p:cNvSpPr/>
          <p:nvPr/>
        </p:nvSpPr>
        <p:spPr>
          <a:xfrm>
            <a:off x="3832988" y="2993665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AA94FC4-68C4-C6AA-CEC8-E0138CACD4EF}"/>
              </a:ext>
            </a:extLst>
          </p:cNvPr>
          <p:cNvSpPr/>
          <p:nvPr/>
        </p:nvSpPr>
        <p:spPr>
          <a:xfrm>
            <a:off x="1640122" y="2993665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920B7747-3B23-CF33-8C0A-A0B259BE6FD3}"/>
              </a:ext>
            </a:extLst>
          </p:cNvPr>
          <p:cNvSpPr/>
          <p:nvPr/>
        </p:nvSpPr>
        <p:spPr>
          <a:xfrm>
            <a:off x="2021122" y="2993665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3D74FD28-CAAE-A99E-DD01-EB24933788AC}"/>
              </a:ext>
            </a:extLst>
          </p:cNvPr>
          <p:cNvSpPr/>
          <p:nvPr/>
        </p:nvSpPr>
        <p:spPr>
          <a:xfrm>
            <a:off x="4706140" y="2993665"/>
            <a:ext cx="2687541" cy="435335"/>
          </a:xfrm>
          <a:custGeom>
            <a:avLst/>
            <a:gdLst>
              <a:gd name="connsiteX0" fmla="*/ 2446352 w 2687541"/>
              <a:gd name="connsiteY0" fmla="*/ 0 h 435335"/>
              <a:gd name="connsiteX1" fmla="*/ 2567239 w 2687541"/>
              <a:gd name="connsiteY1" fmla="*/ 80129 h 435335"/>
              <a:gd name="connsiteX2" fmla="*/ 2572332 w 2687541"/>
              <a:gd name="connsiteY2" fmla="*/ 105355 h 435335"/>
              <a:gd name="connsiteX3" fmla="*/ 2687541 w 2687541"/>
              <a:gd name="connsiteY3" fmla="*/ 105355 h 435335"/>
              <a:gd name="connsiteX4" fmla="*/ 2687541 w 2687541"/>
              <a:gd name="connsiteY4" fmla="*/ 435335 h 435335"/>
              <a:gd name="connsiteX5" fmla="*/ 0 w 2687541"/>
              <a:gd name="connsiteY5" fmla="*/ 435335 h 435335"/>
              <a:gd name="connsiteX6" fmla="*/ 0 w 2687541"/>
              <a:gd name="connsiteY6" fmla="*/ 105355 h 435335"/>
              <a:gd name="connsiteX7" fmla="*/ 192400 w 2687541"/>
              <a:gd name="connsiteY7" fmla="*/ 105355 h 435335"/>
              <a:gd name="connsiteX8" fmla="*/ 209380 w 2687541"/>
              <a:gd name="connsiteY8" fmla="*/ 80171 h 435335"/>
              <a:gd name="connsiteX9" fmla="*/ 302150 w 2687541"/>
              <a:gd name="connsiteY9" fmla="*/ 41744 h 435335"/>
              <a:gd name="connsiteX10" fmla="*/ 394920 w 2687541"/>
              <a:gd name="connsiteY10" fmla="*/ 80171 h 435335"/>
              <a:gd name="connsiteX11" fmla="*/ 411900 w 2687541"/>
              <a:gd name="connsiteY11" fmla="*/ 105355 h 435335"/>
              <a:gd name="connsiteX12" fmla="*/ 1249877 w 2687541"/>
              <a:gd name="connsiteY12" fmla="*/ 105355 h 435335"/>
              <a:gd name="connsiteX13" fmla="*/ 1253364 w 2687541"/>
              <a:gd name="connsiteY13" fmla="*/ 88081 h 435335"/>
              <a:gd name="connsiteX14" fmla="*/ 1374251 w 2687541"/>
              <a:gd name="connsiteY14" fmla="*/ 7952 h 435335"/>
              <a:gd name="connsiteX15" fmla="*/ 1495138 w 2687541"/>
              <a:gd name="connsiteY15" fmla="*/ 88081 h 435335"/>
              <a:gd name="connsiteX16" fmla="*/ 1498625 w 2687541"/>
              <a:gd name="connsiteY16" fmla="*/ 105355 h 435335"/>
              <a:gd name="connsiteX17" fmla="*/ 2320372 w 2687541"/>
              <a:gd name="connsiteY17" fmla="*/ 105355 h 435335"/>
              <a:gd name="connsiteX18" fmla="*/ 2325465 w 2687541"/>
              <a:gd name="connsiteY18" fmla="*/ 80129 h 435335"/>
              <a:gd name="connsiteX19" fmla="*/ 2446352 w 2687541"/>
              <a:gd name="connsiteY19" fmla="*/ 0 h 43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7541" h="435335">
                <a:moveTo>
                  <a:pt x="2446352" y="0"/>
                </a:moveTo>
                <a:cubicBezTo>
                  <a:pt x="2500696" y="0"/>
                  <a:pt x="2547322" y="33041"/>
                  <a:pt x="2567239" y="80129"/>
                </a:cubicBezTo>
                <a:lnTo>
                  <a:pt x="2572332" y="105355"/>
                </a:lnTo>
                <a:lnTo>
                  <a:pt x="2687541" y="105355"/>
                </a:lnTo>
                <a:lnTo>
                  <a:pt x="2687541" y="435335"/>
                </a:lnTo>
                <a:lnTo>
                  <a:pt x="0" y="435335"/>
                </a:lnTo>
                <a:lnTo>
                  <a:pt x="0" y="105355"/>
                </a:lnTo>
                <a:lnTo>
                  <a:pt x="192400" y="105355"/>
                </a:lnTo>
                <a:lnTo>
                  <a:pt x="209380" y="80171"/>
                </a:lnTo>
                <a:cubicBezTo>
                  <a:pt x="233122" y="56429"/>
                  <a:pt x="265921" y="41744"/>
                  <a:pt x="302150" y="41744"/>
                </a:cubicBezTo>
                <a:cubicBezTo>
                  <a:pt x="338379" y="41744"/>
                  <a:pt x="371178" y="56429"/>
                  <a:pt x="394920" y="80171"/>
                </a:cubicBezTo>
                <a:lnTo>
                  <a:pt x="411900" y="105355"/>
                </a:lnTo>
                <a:lnTo>
                  <a:pt x="1249877" y="105355"/>
                </a:lnTo>
                <a:lnTo>
                  <a:pt x="1253364" y="88081"/>
                </a:lnTo>
                <a:cubicBezTo>
                  <a:pt x="1273281" y="40993"/>
                  <a:pt x="1319907" y="7952"/>
                  <a:pt x="1374251" y="7952"/>
                </a:cubicBezTo>
                <a:cubicBezTo>
                  <a:pt x="1428594" y="7952"/>
                  <a:pt x="1475221" y="40993"/>
                  <a:pt x="1495138" y="88081"/>
                </a:cubicBezTo>
                <a:lnTo>
                  <a:pt x="1498625" y="105355"/>
                </a:lnTo>
                <a:lnTo>
                  <a:pt x="2320372" y="105355"/>
                </a:lnTo>
                <a:lnTo>
                  <a:pt x="2325465" y="80129"/>
                </a:lnTo>
                <a:cubicBezTo>
                  <a:pt x="2345382" y="33041"/>
                  <a:pt x="2392009" y="0"/>
                  <a:pt x="24463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21CC0B13-268D-AE92-6971-B5EFB8FAB6AC}"/>
              </a:ext>
            </a:extLst>
          </p:cNvPr>
          <p:cNvSpPr/>
          <p:nvPr/>
        </p:nvSpPr>
        <p:spPr>
          <a:xfrm>
            <a:off x="7298062" y="2993665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781EC64B-4127-A9F3-B964-91D8C205E3AA}"/>
              </a:ext>
            </a:extLst>
          </p:cNvPr>
          <p:cNvSpPr/>
          <p:nvPr/>
        </p:nvSpPr>
        <p:spPr>
          <a:xfrm>
            <a:off x="6917062" y="2993665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287CE49E-47FC-CF9B-92C3-ECC3641E1F8E}"/>
              </a:ext>
            </a:extLst>
          </p:cNvPr>
          <p:cNvSpPr/>
          <p:nvPr/>
        </p:nvSpPr>
        <p:spPr>
          <a:xfrm>
            <a:off x="4724196" y="2993665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5BAB45CE-CB7F-4A7C-0971-BE4C1A0FD7FD}"/>
              </a:ext>
            </a:extLst>
          </p:cNvPr>
          <p:cNvSpPr/>
          <p:nvPr/>
        </p:nvSpPr>
        <p:spPr>
          <a:xfrm>
            <a:off x="5105196" y="2993665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FF1C61DF-C950-44F1-CBCE-63032D85819F}"/>
              </a:ext>
            </a:extLst>
          </p:cNvPr>
          <p:cNvSpPr/>
          <p:nvPr/>
        </p:nvSpPr>
        <p:spPr>
          <a:xfrm>
            <a:off x="7790214" y="2993664"/>
            <a:ext cx="2687541" cy="435335"/>
          </a:xfrm>
          <a:custGeom>
            <a:avLst/>
            <a:gdLst>
              <a:gd name="connsiteX0" fmla="*/ 2446352 w 2687541"/>
              <a:gd name="connsiteY0" fmla="*/ 0 h 435335"/>
              <a:gd name="connsiteX1" fmla="*/ 2567239 w 2687541"/>
              <a:gd name="connsiteY1" fmla="*/ 80129 h 435335"/>
              <a:gd name="connsiteX2" fmla="*/ 2572332 w 2687541"/>
              <a:gd name="connsiteY2" fmla="*/ 105355 h 435335"/>
              <a:gd name="connsiteX3" fmla="*/ 2687541 w 2687541"/>
              <a:gd name="connsiteY3" fmla="*/ 105355 h 435335"/>
              <a:gd name="connsiteX4" fmla="*/ 2687541 w 2687541"/>
              <a:gd name="connsiteY4" fmla="*/ 435335 h 435335"/>
              <a:gd name="connsiteX5" fmla="*/ 0 w 2687541"/>
              <a:gd name="connsiteY5" fmla="*/ 435335 h 435335"/>
              <a:gd name="connsiteX6" fmla="*/ 0 w 2687541"/>
              <a:gd name="connsiteY6" fmla="*/ 105355 h 435335"/>
              <a:gd name="connsiteX7" fmla="*/ 192400 w 2687541"/>
              <a:gd name="connsiteY7" fmla="*/ 105355 h 435335"/>
              <a:gd name="connsiteX8" fmla="*/ 209380 w 2687541"/>
              <a:gd name="connsiteY8" fmla="*/ 80171 h 435335"/>
              <a:gd name="connsiteX9" fmla="*/ 302150 w 2687541"/>
              <a:gd name="connsiteY9" fmla="*/ 41744 h 435335"/>
              <a:gd name="connsiteX10" fmla="*/ 394920 w 2687541"/>
              <a:gd name="connsiteY10" fmla="*/ 80171 h 435335"/>
              <a:gd name="connsiteX11" fmla="*/ 411900 w 2687541"/>
              <a:gd name="connsiteY11" fmla="*/ 105355 h 435335"/>
              <a:gd name="connsiteX12" fmla="*/ 1249877 w 2687541"/>
              <a:gd name="connsiteY12" fmla="*/ 105355 h 435335"/>
              <a:gd name="connsiteX13" fmla="*/ 1253364 w 2687541"/>
              <a:gd name="connsiteY13" fmla="*/ 88081 h 435335"/>
              <a:gd name="connsiteX14" fmla="*/ 1374251 w 2687541"/>
              <a:gd name="connsiteY14" fmla="*/ 7952 h 435335"/>
              <a:gd name="connsiteX15" fmla="*/ 1495138 w 2687541"/>
              <a:gd name="connsiteY15" fmla="*/ 88081 h 435335"/>
              <a:gd name="connsiteX16" fmla="*/ 1498625 w 2687541"/>
              <a:gd name="connsiteY16" fmla="*/ 105355 h 435335"/>
              <a:gd name="connsiteX17" fmla="*/ 2320372 w 2687541"/>
              <a:gd name="connsiteY17" fmla="*/ 105355 h 435335"/>
              <a:gd name="connsiteX18" fmla="*/ 2325465 w 2687541"/>
              <a:gd name="connsiteY18" fmla="*/ 80129 h 435335"/>
              <a:gd name="connsiteX19" fmla="*/ 2446352 w 2687541"/>
              <a:gd name="connsiteY19" fmla="*/ 0 h 43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7541" h="435335">
                <a:moveTo>
                  <a:pt x="2446352" y="0"/>
                </a:moveTo>
                <a:cubicBezTo>
                  <a:pt x="2500696" y="0"/>
                  <a:pt x="2547322" y="33041"/>
                  <a:pt x="2567239" y="80129"/>
                </a:cubicBezTo>
                <a:lnTo>
                  <a:pt x="2572332" y="105355"/>
                </a:lnTo>
                <a:lnTo>
                  <a:pt x="2687541" y="105355"/>
                </a:lnTo>
                <a:lnTo>
                  <a:pt x="2687541" y="435335"/>
                </a:lnTo>
                <a:lnTo>
                  <a:pt x="0" y="435335"/>
                </a:lnTo>
                <a:lnTo>
                  <a:pt x="0" y="105355"/>
                </a:lnTo>
                <a:lnTo>
                  <a:pt x="192400" y="105355"/>
                </a:lnTo>
                <a:lnTo>
                  <a:pt x="209380" y="80171"/>
                </a:lnTo>
                <a:cubicBezTo>
                  <a:pt x="233122" y="56429"/>
                  <a:pt x="265921" y="41744"/>
                  <a:pt x="302150" y="41744"/>
                </a:cubicBezTo>
                <a:cubicBezTo>
                  <a:pt x="338379" y="41744"/>
                  <a:pt x="371178" y="56429"/>
                  <a:pt x="394920" y="80171"/>
                </a:cubicBezTo>
                <a:lnTo>
                  <a:pt x="411900" y="105355"/>
                </a:lnTo>
                <a:lnTo>
                  <a:pt x="1249877" y="105355"/>
                </a:lnTo>
                <a:lnTo>
                  <a:pt x="1253364" y="88081"/>
                </a:lnTo>
                <a:cubicBezTo>
                  <a:pt x="1273281" y="40993"/>
                  <a:pt x="1319907" y="7952"/>
                  <a:pt x="1374251" y="7952"/>
                </a:cubicBezTo>
                <a:cubicBezTo>
                  <a:pt x="1428594" y="7952"/>
                  <a:pt x="1475221" y="40993"/>
                  <a:pt x="1495138" y="88081"/>
                </a:cubicBezTo>
                <a:lnTo>
                  <a:pt x="1498625" y="105355"/>
                </a:lnTo>
                <a:lnTo>
                  <a:pt x="2320372" y="105355"/>
                </a:lnTo>
                <a:lnTo>
                  <a:pt x="2325465" y="80129"/>
                </a:lnTo>
                <a:cubicBezTo>
                  <a:pt x="2345382" y="33041"/>
                  <a:pt x="2392009" y="0"/>
                  <a:pt x="24463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56A8F9E0-4A68-4454-4BC8-773C610C4B12}"/>
              </a:ext>
            </a:extLst>
          </p:cNvPr>
          <p:cNvSpPr/>
          <p:nvPr/>
        </p:nvSpPr>
        <p:spPr>
          <a:xfrm>
            <a:off x="10382136" y="2993664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FEFD3571-C308-3CC0-38B6-80DB98A34CD1}"/>
              </a:ext>
            </a:extLst>
          </p:cNvPr>
          <p:cNvSpPr/>
          <p:nvPr/>
        </p:nvSpPr>
        <p:spPr>
          <a:xfrm>
            <a:off x="10001136" y="2993664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A251B3A3-E074-49FE-3618-9EEC218BFF16}"/>
              </a:ext>
            </a:extLst>
          </p:cNvPr>
          <p:cNvSpPr/>
          <p:nvPr/>
        </p:nvSpPr>
        <p:spPr>
          <a:xfrm>
            <a:off x="7808270" y="2993664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FAF0E27C-1052-DB3A-E6EA-4E790D317CF0}"/>
              </a:ext>
            </a:extLst>
          </p:cNvPr>
          <p:cNvSpPr/>
          <p:nvPr/>
        </p:nvSpPr>
        <p:spPr>
          <a:xfrm>
            <a:off x="8189270" y="2993664"/>
            <a:ext cx="71562" cy="58642"/>
          </a:xfrm>
          <a:prstGeom prst="round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 descr="Weiße Honigwabe">
            <a:extLst>
              <a:ext uri="{FF2B5EF4-FFF2-40B4-BE49-F238E27FC236}">
                <a16:creationId xmlns:a16="http://schemas.microsoft.com/office/drawing/2014/main" id="{0EFCD6C9-D227-267A-1FAD-8F71F83ED467}"/>
              </a:ext>
            </a:extLst>
          </p:cNvPr>
          <p:cNvSpPr/>
          <p:nvPr/>
        </p:nvSpPr>
        <p:spPr>
          <a:xfrm>
            <a:off x="1622066" y="2325094"/>
            <a:ext cx="2687541" cy="6599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: Form 32">
            <a:hlinkClick r:id="" action="ppaction://macro?name=TEST1"/>
            <a:extLst>
              <a:ext uri="{FF2B5EF4-FFF2-40B4-BE49-F238E27FC236}">
                <a16:creationId xmlns:a16="http://schemas.microsoft.com/office/drawing/2014/main" id="{B5A5B016-A2EE-9B37-B1AF-DDD5E95807F7}"/>
              </a:ext>
            </a:extLst>
          </p:cNvPr>
          <p:cNvSpPr/>
          <p:nvPr/>
        </p:nvSpPr>
        <p:spPr>
          <a:xfrm>
            <a:off x="6211156" y="4372382"/>
            <a:ext cx="540000" cy="540000"/>
          </a:xfrm>
          <a:custGeom>
            <a:avLst/>
            <a:gdLst>
              <a:gd name="connsiteX0" fmla="*/ 275964 w 540000"/>
              <a:gd name="connsiteY0" fmla="*/ 138803 h 540000"/>
              <a:gd name="connsiteX1" fmla="*/ 275964 w 540000"/>
              <a:gd name="connsiteY1" fmla="*/ 204401 h 540000"/>
              <a:gd name="connsiteX2" fmla="*/ 132840 w 540000"/>
              <a:gd name="connsiteY2" fmla="*/ 204401 h 540000"/>
              <a:gd name="connsiteX3" fmla="*/ 132840 w 540000"/>
              <a:gd name="connsiteY3" fmla="*/ 335598 h 540000"/>
              <a:gd name="connsiteX4" fmla="*/ 275964 w 540000"/>
              <a:gd name="connsiteY4" fmla="*/ 335598 h 540000"/>
              <a:gd name="connsiteX5" fmla="*/ 275964 w 540000"/>
              <a:gd name="connsiteY5" fmla="*/ 401196 h 540000"/>
              <a:gd name="connsiteX6" fmla="*/ 407160 w 540000"/>
              <a:gd name="connsiteY6" fmla="*/ 270000 h 540000"/>
              <a:gd name="connsiteX7" fmla="*/ 270000 w 540000"/>
              <a:gd name="connsiteY7" fmla="*/ 0 h 540000"/>
              <a:gd name="connsiteX8" fmla="*/ 540000 w 540000"/>
              <a:gd name="connsiteY8" fmla="*/ 270000 h 540000"/>
              <a:gd name="connsiteX9" fmla="*/ 270000 w 540000"/>
              <a:gd name="connsiteY9" fmla="*/ 540000 h 540000"/>
              <a:gd name="connsiteX10" fmla="*/ 0 w 540000"/>
              <a:gd name="connsiteY10" fmla="*/ 270000 h 540000"/>
              <a:gd name="connsiteX11" fmla="*/ 270000 w 540000"/>
              <a:gd name="connsiteY1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000" h="540000">
                <a:moveTo>
                  <a:pt x="275964" y="138803"/>
                </a:moveTo>
                <a:lnTo>
                  <a:pt x="275964" y="204401"/>
                </a:lnTo>
                <a:lnTo>
                  <a:pt x="132840" y="204401"/>
                </a:lnTo>
                <a:lnTo>
                  <a:pt x="132840" y="335598"/>
                </a:lnTo>
                <a:lnTo>
                  <a:pt x="275964" y="335598"/>
                </a:lnTo>
                <a:lnTo>
                  <a:pt x="275964" y="401196"/>
                </a:lnTo>
                <a:lnTo>
                  <a:pt x="407160" y="270000"/>
                </a:lnTo>
                <a:close/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39928269-0907-9AC8-8E04-40BEFF28B527}"/>
              </a:ext>
            </a:extLst>
          </p:cNvPr>
          <p:cNvSpPr/>
          <p:nvPr/>
        </p:nvSpPr>
        <p:spPr>
          <a:xfrm rot="10800000">
            <a:off x="5491644" y="4372382"/>
            <a:ext cx="540000" cy="540000"/>
          </a:xfrm>
          <a:custGeom>
            <a:avLst/>
            <a:gdLst>
              <a:gd name="connsiteX0" fmla="*/ 275964 w 540000"/>
              <a:gd name="connsiteY0" fmla="*/ 138803 h 540000"/>
              <a:gd name="connsiteX1" fmla="*/ 275964 w 540000"/>
              <a:gd name="connsiteY1" fmla="*/ 204401 h 540000"/>
              <a:gd name="connsiteX2" fmla="*/ 132840 w 540000"/>
              <a:gd name="connsiteY2" fmla="*/ 204401 h 540000"/>
              <a:gd name="connsiteX3" fmla="*/ 132840 w 540000"/>
              <a:gd name="connsiteY3" fmla="*/ 335598 h 540000"/>
              <a:gd name="connsiteX4" fmla="*/ 275964 w 540000"/>
              <a:gd name="connsiteY4" fmla="*/ 335598 h 540000"/>
              <a:gd name="connsiteX5" fmla="*/ 275964 w 540000"/>
              <a:gd name="connsiteY5" fmla="*/ 401196 h 540000"/>
              <a:gd name="connsiteX6" fmla="*/ 407160 w 540000"/>
              <a:gd name="connsiteY6" fmla="*/ 270000 h 540000"/>
              <a:gd name="connsiteX7" fmla="*/ 270000 w 540000"/>
              <a:gd name="connsiteY7" fmla="*/ 0 h 540000"/>
              <a:gd name="connsiteX8" fmla="*/ 540000 w 540000"/>
              <a:gd name="connsiteY8" fmla="*/ 270000 h 540000"/>
              <a:gd name="connsiteX9" fmla="*/ 270000 w 540000"/>
              <a:gd name="connsiteY9" fmla="*/ 540000 h 540000"/>
              <a:gd name="connsiteX10" fmla="*/ 0 w 540000"/>
              <a:gd name="connsiteY10" fmla="*/ 270000 h 540000"/>
              <a:gd name="connsiteX11" fmla="*/ 270000 w 540000"/>
              <a:gd name="connsiteY1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000" h="540000">
                <a:moveTo>
                  <a:pt x="275964" y="138803"/>
                </a:moveTo>
                <a:lnTo>
                  <a:pt x="275964" y="204401"/>
                </a:lnTo>
                <a:lnTo>
                  <a:pt x="132840" y="204401"/>
                </a:lnTo>
                <a:lnTo>
                  <a:pt x="132840" y="335598"/>
                </a:lnTo>
                <a:lnTo>
                  <a:pt x="275964" y="335598"/>
                </a:lnTo>
                <a:lnTo>
                  <a:pt x="275964" y="401196"/>
                </a:lnTo>
                <a:lnTo>
                  <a:pt x="407160" y="270000"/>
                </a:lnTo>
                <a:close/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474FAB64-DF9A-B64E-45F7-BEE688FB9FC9}"/>
              </a:ext>
            </a:extLst>
          </p:cNvPr>
          <p:cNvSpPr/>
          <p:nvPr/>
        </p:nvSpPr>
        <p:spPr>
          <a:xfrm>
            <a:off x="3058017" y="4440115"/>
            <a:ext cx="540000" cy="540000"/>
          </a:xfrm>
          <a:custGeom>
            <a:avLst/>
            <a:gdLst>
              <a:gd name="connsiteX0" fmla="*/ 275964 w 540000"/>
              <a:gd name="connsiteY0" fmla="*/ 138803 h 540000"/>
              <a:gd name="connsiteX1" fmla="*/ 275964 w 540000"/>
              <a:gd name="connsiteY1" fmla="*/ 204401 h 540000"/>
              <a:gd name="connsiteX2" fmla="*/ 132840 w 540000"/>
              <a:gd name="connsiteY2" fmla="*/ 204401 h 540000"/>
              <a:gd name="connsiteX3" fmla="*/ 132840 w 540000"/>
              <a:gd name="connsiteY3" fmla="*/ 335598 h 540000"/>
              <a:gd name="connsiteX4" fmla="*/ 275964 w 540000"/>
              <a:gd name="connsiteY4" fmla="*/ 335598 h 540000"/>
              <a:gd name="connsiteX5" fmla="*/ 275964 w 540000"/>
              <a:gd name="connsiteY5" fmla="*/ 401196 h 540000"/>
              <a:gd name="connsiteX6" fmla="*/ 407160 w 540000"/>
              <a:gd name="connsiteY6" fmla="*/ 270000 h 540000"/>
              <a:gd name="connsiteX7" fmla="*/ 270000 w 540000"/>
              <a:gd name="connsiteY7" fmla="*/ 0 h 540000"/>
              <a:gd name="connsiteX8" fmla="*/ 540000 w 540000"/>
              <a:gd name="connsiteY8" fmla="*/ 270000 h 540000"/>
              <a:gd name="connsiteX9" fmla="*/ 270000 w 540000"/>
              <a:gd name="connsiteY9" fmla="*/ 540000 h 540000"/>
              <a:gd name="connsiteX10" fmla="*/ 0 w 540000"/>
              <a:gd name="connsiteY10" fmla="*/ 270000 h 540000"/>
              <a:gd name="connsiteX11" fmla="*/ 270000 w 540000"/>
              <a:gd name="connsiteY1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000" h="540000">
                <a:moveTo>
                  <a:pt x="275964" y="138803"/>
                </a:moveTo>
                <a:lnTo>
                  <a:pt x="275964" y="204401"/>
                </a:lnTo>
                <a:lnTo>
                  <a:pt x="132840" y="204401"/>
                </a:lnTo>
                <a:lnTo>
                  <a:pt x="132840" y="335598"/>
                </a:lnTo>
                <a:lnTo>
                  <a:pt x="275964" y="335598"/>
                </a:lnTo>
                <a:lnTo>
                  <a:pt x="275964" y="401196"/>
                </a:lnTo>
                <a:lnTo>
                  <a:pt x="407160" y="270000"/>
                </a:lnTo>
                <a:close/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6" name="Freihandform: Form 35" descr="F1_Taste_Backward">
            <a:extLst>
              <a:ext uri="{FF2B5EF4-FFF2-40B4-BE49-F238E27FC236}">
                <a16:creationId xmlns:a16="http://schemas.microsoft.com/office/drawing/2014/main" id="{26F29411-AE46-33D1-D17C-F7AD5BA0BE47}"/>
              </a:ext>
            </a:extLst>
          </p:cNvPr>
          <p:cNvSpPr>
            <a:spLocks noChangeAspect="1"/>
          </p:cNvSpPr>
          <p:nvPr/>
        </p:nvSpPr>
        <p:spPr>
          <a:xfrm rot="10800000">
            <a:off x="2354252" y="4440115"/>
            <a:ext cx="540000" cy="540000"/>
          </a:xfrm>
          <a:custGeom>
            <a:avLst/>
            <a:gdLst>
              <a:gd name="connsiteX0" fmla="*/ 275964 w 540000"/>
              <a:gd name="connsiteY0" fmla="*/ 138803 h 540000"/>
              <a:gd name="connsiteX1" fmla="*/ 275964 w 540000"/>
              <a:gd name="connsiteY1" fmla="*/ 204401 h 540000"/>
              <a:gd name="connsiteX2" fmla="*/ 132840 w 540000"/>
              <a:gd name="connsiteY2" fmla="*/ 204401 h 540000"/>
              <a:gd name="connsiteX3" fmla="*/ 132840 w 540000"/>
              <a:gd name="connsiteY3" fmla="*/ 335598 h 540000"/>
              <a:gd name="connsiteX4" fmla="*/ 275964 w 540000"/>
              <a:gd name="connsiteY4" fmla="*/ 335598 h 540000"/>
              <a:gd name="connsiteX5" fmla="*/ 275964 w 540000"/>
              <a:gd name="connsiteY5" fmla="*/ 401196 h 540000"/>
              <a:gd name="connsiteX6" fmla="*/ 407160 w 540000"/>
              <a:gd name="connsiteY6" fmla="*/ 270000 h 540000"/>
              <a:gd name="connsiteX7" fmla="*/ 270000 w 540000"/>
              <a:gd name="connsiteY7" fmla="*/ 0 h 540000"/>
              <a:gd name="connsiteX8" fmla="*/ 540000 w 540000"/>
              <a:gd name="connsiteY8" fmla="*/ 270000 h 540000"/>
              <a:gd name="connsiteX9" fmla="*/ 270000 w 540000"/>
              <a:gd name="connsiteY9" fmla="*/ 540000 h 540000"/>
              <a:gd name="connsiteX10" fmla="*/ 0 w 540000"/>
              <a:gd name="connsiteY10" fmla="*/ 270000 h 540000"/>
              <a:gd name="connsiteX11" fmla="*/ 270000 w 540000"/>
              <a:gd name="connsiteY1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000" h="540000">
                <a:moveTo>
                  <a:pt x="275964" y="138803"/>
                </a:moveTo>
                <a:lnTo>
                  <a:pt x="275964" y="204401"/>
                </a:lnTo>
                <a:lnTo>
                  <a:pt x="132840" y="204401"/>
                </a:lnTo>
                <a:lnTo>
                  <a:pt x="132840" y="335598"/>
                </a:lnTo>
                <a:lnTo>
                  <a:pt x="275964" y="335598"/>
                </a:lnTo>
                <a:lnTo>
                  <a:pt x="275964" y="401196"/>
                </a:lnTo>
                <a:lnTo>
                  <a:pt x="407160" y="270000"/>
                </a:lnTo>
                <a:close/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7" name="Freihandform: Form 36">
            <a:hlinkClick r:id="" action="ppaction://macro?name=TEST1"/>
            <a:hlinkHover r:id="" action="ppaction://macro?name=TEST1"/>
            <a:extLst>
              <a:ext uri="{FF2B5EF4-FFF2-40B4-BE49-F238E27FC236}">
                <a16:creationId xmlns:a16="http://schemas.microsoft.com/office/drawing/2014/main" id="{885BB669-9F31-177B-D8E9-B50732474EED}"/>
              </a:ext>
            </a:extLst>
          </p:cNvPr>
          <p:cNvSpPr/>
          <p:nvPr/>
        </p:nvSpPr>
        <p:spPr>
          <a:xfrm>
            <a:off x="9249798" y="4440115"/>
            <a:ext cx="540000" cy="540000"/>
          </a:xfrm>
          <a:custGeom>
            <a:avLst/>
            <a:gdLst>
              <a:gd name="connsiteX0" fmla="*/ 275964 w 540000"/>
              <a:gd name="connsiteY0" fmla="*/ 138803 h 540000"/>
              <a:gd name="connsiteX1" fmla="*/ 275964 w 540000"/>
              <a:gd name="connsiteY1" fmla="*/ 204401 h 540000"/>
              <a:gd name="connsiteX2" fmla="*/ 132840 w 540000"/>
              <a:gd name="connsiteY2" fmla="*/ 204401 h 540000"/>
              <a:gd name="connsiteX3" fmla="*/ 132840 w 540000"/>
              <a:gd name="connsiteY3" fmla="*/ 335598 h 540000"/>
              <a:gd name="connsiteX4" fmla="*/ 275964 w 540000"/>
              <a:gd name="connsiteY4" fmla="*/ 335598 h 540000"/>
              <a:gd name="connsiteX5" fmla="*/ 275964 w 540000"/>
              <a:gd name="connsiteY5" fmla="*/ 401196 h 540000"/>
              <a:gd name="connsiteX6" fmla="*/ 407160 w 540000"/>
              <a:gd name="connsiteY6" fmla="*/ 270000 h 540000"/>
              <a:gd name="connsiteX7" fmla="*/ 270000 w 540000"/>
              <a:gd name="connsiteY7" fmla="*/ 0 h 540000"/>
              <a:gd name="connsiteX8" fmla="*/ 540000 w 540000"/>
              <a:gd name="connsiteY8" fmla="*/ 270000 h 540000"/>
              <a:gd name="connsiteX9" fmla="*/ 270000 w 540000"/>
              <a:gd name="connsiteY9" fmla="*/ 540000 h 540000"/>
              <a:gd name="connsiteX10" fmla="*/ 0 w 540000"/>
              <a:gd name="connsiteY10" fmla="*/ 270000 h 540000"/>
              <a:gd name="connsiteX11" fmla="*/ 270000 w 540000"/>
              <a:gd name="connsiteY1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000" h="540000">
                <a:moveTo>
                  <a:pt x="275964" y="138803"/>
                </a:moveTo>
                <a:lnTo>
                  <a:pt x="275964" y="204401"/>
                </a:lnTo>
                <a:lnTo>
                  <a:pt x="132840" y="204401"/>
                </a:lnTo>
                <a:lnTo>
                  <a:pt x="132840" y="335598"/>
                </a:lnTo>
                <a:lnTo>
                  <a:pt x="275964" y="335598"/>
                </a:lnTo>
                <a:lnTo>
                  <a:pt x="275964" y="401196"/>
                </a:lnTo>
                <a:lnTo>
                  <a:pt x="407160" y="270000"/>
                </a:lnTo>
                <a:close/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E89A9371-6ED4-A812-4CA8-8FD5C4A6C64F}"/>
              </a:ext>
            </a:extLst>
          </p:cNvPr>
          <p:cNvSpPr/>
          <p:nvPr/>
        </p:nvSpPr>
        <p:spPr>
          <a:xfrm rot="10800000">
            <a:off x="8593985" y="4440115"/>
            <a:ext cx="540000" cy="540000"/>
          </a:xfrm>
          <a:custGeom>
            <a:avLst/>
            <a:gdLst>
              <a:gd name="connsiteX0" fmla="*/ 275964 w 540000"/>
              <a:gd name="connsiteY0" fmla="*/ 138803 h 540000"/>
              <a:gd name="connsiteX1" fmla="*/ 275964 w 540000"/>
              <a:gd name="connsiteY1" fmla="*/ 204401 h 540000"/>
              <a:gd name="connsiteX2" fmla="*/ 132840 w 540000"/>
              <a:gd name="connsiteY2" fmla="*/ 204401 h 540000"/>
              <a:gd name="connsiteX3" fmla="*/ 132840 w 540000"/>
              <a:gd name="connsiteY3" fmla="*/ 335598 h 540000"/>
              <a:gd name="connsiteX4" fmla="*/ 275964 w 540000"/>
              <a:gd name="connsiteY4" fmla="*/ 335598 h 540000"/>
              <a:gd name="connsiteX5" fmla="*/ 275964 w 540000"/>
              <a:gd name="connsiteY5" fmla="*/ 401196 h 540000"/>
              <a:gd name="connsiteX6" fmla="*/ 407160 w 540000"/>
              <a:gd name="connsiteY6" fmla="*/ 270000 h 540000"/>
              <a:gd name="connsiteX7" fmla="*/ 270000 w 540000"/>
              <a:gd name="connsiteY7" fmla="*/ 0 h 540000"/>
              <a:gd name="connsiteX8" fmla="*/ 540000 w 540000"/>
              <a:gd name="connsiteY8" fmla="*/ 270000 h 540000"/>
              <a:gd name="connsiteX9" fmla="*/ 270000 w 540000"/>
              <a:gd name="connsiteY9" fmla="*/ 540000 h 540000"/>
              <a:gd name="connsiteX10" fmla="*/ 0 w 540000"/>
              <a:gd name="connsiteY10" fmla="*/ 270000 h 540000"/>
              <a:gd name="connsiteX11" fmla="*/ 270000 w 540000"/>
              <a:gd name="connsiteY1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000" h="540000">
                <a:moveTo>
                  <a:pt x="275964" y="138803"/>
                </a:moveTo>
                <a:lnTo>
                  <a:pt x="275964" y="204401"/>
                </a:lnTo>
                <a:lnTo>
                  <a:pt x="132840" y="204401"/>
                </a:lnTo>
                <a:lnTo>
                  <a:pt x="132840" y="335598"/>
                </a:lnTo>
                <a:lnTo>
                  <a:pt x="275964" y="335598"/>
                </a:lnTo>
                <a:lnTo>
                  <a:pt x="275964" y="401196"/>
                </a:lnTo>
                <a:lnTo>
                  <a:pt x="407160" y="270000"/>
                </a:lnTo>
                <a:close/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9" name="Rechteck 38" descr="Verbundene blaue und grüne Linien">
            <a:extLst>
              <a:ext uri="{FF2B5EF4-FFF2-40B4-BE49-F238E27FC236}">
                <a16:creationId xmlns:a16="http://schemas.microsoft.com/office/drawing/2014/main" id="{F9414165-221E-A97D-BCDE-FC02F100783D}"/>
              </a:ext>
            </a:extLst>
          </p:cNvPr>
          <p:cNvSpPr/>
          <p:nvPr/>
        </p:nvSpPr>
        <p:spPr>
          <a:xfrm>
            <a:off x="4724196" y="2324859"/>
            <a:ext cx="2687541" cy="6599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5EC25038-B2E9-CB0F-E266-C4579BB11EA7}"/>
              </a:ext>
            </a:extLst>
          </p:cNvPr>
          <p:cNvSpPr/>
          <p:nvPr/>
        </p:nvSpPr>
        <p:spPr>
          <a:xfrm>
            <a:off x="3416567" y="3162205"/>
            <a:ext cx="640421" cy="258476"/>
          </a:xfrm>
          <a:custGeom>
            <a:avLst/>
            <a:gdLst>
              <a:gd name="connsiteX0" fmla="*/ 51205 w 1000776"/>
              <a:gd name="connsiteY0" fmla="*/ 325341 h 435335"/>
              <a:gd name="connsiteX1" fmla="*/ 51205 w 1000776"/>
              <a:gd name="connsiteY1" fmla="*/ 371060 h 435335"/>
              <a:gd name="connsiteX2" fmla="*/ 710932 w 1000776"/>
              <a:gd name="connsiteY2" fmla="*/ 371060 h 435335"/>
              <a:gd name="connsiteX3" fmla="*/ 710932 w 1000776"/>
              <a:gd name="connsiteY3" fmla="*/ 325341 h 435335"/>
              <a:gd name="connsiteX4" fmla="*/ 51205 w 1000776"/>
              <a:gd name="connsiteY4" fmla="*/ 260869 h 435335"/>
              <a:gd name="connsiteX5" fmla="*/ 51205 w 1000776"/>
              <a:gd name="connsiteY5" fmla="*/ 306588 h 435335"/>
              <a:gd name="connsiteX6" fmla="*/ 710932 w 1000776"/>
              <a:gd name="connsiteY6" fmla="*/ 306588 h 435335"/>
              <a:gd name="connsiteX7" fmla="*/ 710932 w 1000776"/>
              <a:gd name="connsiteY7" fmla="*/ 260869 h 435335"/>
              <a:gd name="connsiteX8" fmla="*/ 51205 w 1000776"/>
              <a:gd name="connsiteY8" fmla="*/ 196397 h 435335"/>
              <a:gd name="connsiteX9" fmla="*/ 51205 w 1000776"/>
              <a:gd name="connsiteY9" fmla="*/ 242116 h 435335"/>
              <a:gd name="connsiteX10" fmla="*/ 710932 w 1000776"/>
              <a:gd name="connsiteY10" fmla="*/ 242116 h 435335"/>
              <a:gd name="connsiteX11" fmla="*/ 710932 w 1000776"/>
              <a:gd name="connsiteY11" fmla="*/ 196397 h 435335"/>
              <a:gd name="connsiteX12" fmla="*/ 51205 w 1000776"/>
              <a:gd name="connsiteY12" fmla="*/ 131925 h 435335"/>
              <a:gd name="connsiteX13" fmla="*/ 51205 w 1000776"/>
              <a:gd name="connsiteY13" fmla="*/ 177644 h 435335"/>
              <a:gd name="connsiteX14" fmla="*/ 710932 w 1000776"/>
              <a:gd name="connsiteY14" fmla="*/ 177644 h 435335"/>
              <a:gd name="connsiteX15" fmla="*/ 710932 w 1000776"/>
              <a:gd name="connsiteY15" fmla="*/ 131925 h 435335"/>
              <a:gd name="connsiteX16" fmla="*/ 51205 w 1000776"/>
              <a:gd name="connsiteY16" fmla="*/ 67453 h 435335"/>
              <a:gd name="connsiteX17" fmla="*/ 51205 w 1000776"/>
              <a:gd name="connsiteY17" fmla="*/ 113172 h 435335"/>
              <a:gd name="connsiteX18" fmla="*/ 710932 w 1000776"/>
              <a:gd name="connsiteY18" fmla="*/ 113172 h 435335"/>
              <a:gd name="connsiteX19" fmla="*/ 710932 w 1000776"/>
              <a:gd name="connsiteY19" fmla="*/ 67453 h 435335"/>
              <a:gd name="connsiteX20" fmla="*/ 72557 w 1000776"/>
              <a:gd name="connsiteY20" fmla="*/ 0 h 435335"/>
              <a:gd name="connsiteX21" fmla="*/ 744739 w 1000776"/>
              <a:gd name="connsiteY21" fmla="*/ 0 h 435335"/>
              <a:gd name="connsiteX22" fmla="*/ 817296 w 1000776"/>
              <a:gd name="connsiteY22" fmla="*/ 72557 h 435335"/>
              <a:gd name="connsiteX23" fmla="*/ 817296 w 1000776"/>
              <a:gd name="connsiteY23" fmla="*/ 146187 h 435335"/>
              <a:gd name="connsiteX24" fmla="*/ 976949 w 1000776"/>
              <a:gd name="connsiteY24" fmla="*/ 146187 h 435335"/>
              <a:gd name="connsiteX25" fmla="*/ 1000776 w 1000776"/>
              <a:gd name="connsiteY25" fmla="*/ 170014 h 435335"/>
              <a:gd name="connsiteX26" fmla="*/ 1000776 w 1000776"/>
              <a:gd name="connsiteY26" fmla="*/ 265319 h 435335"/>
              <a:gd name="connsiteX27" fmla="*/ 976949 w 1000776"/>
              <a:gd name="connsiteY27" fmla="*/ 289146 h 435335"/>
              <a:gd name="connsiteX28" fmla="*/ 817296 w 1000776"/>
              <a:gd name="connsiteY28" fmla="*/ 289146 h 435335"/>
              <a:gd name="connsiteX29" fmla="*/ 817296 w 1000776"/>
              <a:gd name="connsiteY29" fmla="*/ 362778 h 435335"/>
              <a:gd name="connsiteX30" fmla="*/ 744739 w 1000776"/>
              <a:gd name="connsiteY30" fmla="*/ 435335 h 435335"/>
              <a:gd name="connsiteX31" fmla="*/ 72557 w 1000776"/>
              <a:gd name="connsiteY31" fmla="*/ 435335 h 435335"/>
              <a:gd name="connsiteX32" fmla="*/ 0 w 1000776"/>
              <a:gd name="connsiteY32" fmla="*/ 362778 h 435335"/>
              <a:gd name="connsiteX33" fmla="*/ 0 w 1000776"/>
              <a:gd name="connsiteY33" fmla="*/ 72557 h 435335"/>
              <a:gd name="connsiteX34" fmla="*/ 72557 w 1000776"/>
              <a:gd name="connsiteY34" fmla="*/ 0 h 43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776" h="435335">
                <a:moveTo>
                  <a:pt x="51205" y="325341"/>
                </a:moveTo>
                <a:lnTo>
                  <a:pt x="51205" y="371060"/>
                </a:lnTo>
                <a:lnTo>
                  <a:pt x="710932" y="371060"/>
                </a:lnTo>
                <a:lnTo>
                  <a:pt x="710932" y="325341"/>
                </a:lnTo>
                <a:close/>
                <a:moveTo>
                  <a:pt x="51205" y="260869"/>
                </a:moveTo>
                <a:lnTo>
                  <a:pt x="51205" y="306588"/>
                </a:lnTo>
                <a:lnTo>
                  <a:pt x="710932" y="306588"/>
                </a:lnTo>
                <a:lnTo>
                  <a:pt x="710932" y="260869"/>
                </a:lnTo>
                <a:close/>
                <a:moveTo>
                  <a:pt x="51205" y="196397"/>
                </a:moveTo>
                <a:lnTo>
                  <a:pt x="51205" y="242116"/>
                </a:lnTo>
                <a:lnTo>
                  <a:pt x="710932" y="242116"/>
                </a:lnTo>
                <a:lnTo>
                  <a:pt x="710932" y="196397"/>
                </a:lnTo>
                <a:close/>
                <a:moveTo>
                  <a:pt x="51205" y="131925"/>
                </a:moveTo>
                <a:lnTo>
                  <a:pt x="51205" y="177644"/>
                </a:lnTo>
                <a:lnTo>
                  <a:pt x="710932" y="177644"/>
                </a:lnTo>
                <a:lnTo>
                  <a:pt x="710932" y="131925"/>
                </a:lnTo>
                <a:close/>
                <a:moveTo>
                  <a:pt x="51205" y="67453"/>
                </a:moveTo>
                <a:lnTo>
                  <a:pt x="51205" y="113172"/>
                </a:lnTo>
                <a:lnTo>
                  <a:pt x="710932" y="113172"/>
                </a:lnTo>
                <a:lnTo>
                  <a:pt x="710932" y="67453"/>
                </a:lnTo>
                <a:close/>
                <a:moveTo>
                  <a:pt x="72557" y="0"/>
                </a:moveTo>
                <a:lnTo>
                  <a:pt x="744739" y="0"/>
                </a:lnTo>
                <a:cubicBezTo>
                  <a:pt x="784811" y="0"/>
                  <a:pt x="817296" y="32485"/>
                  <a:pt x="817296" y="72557"/>
                </a:cubicBezTo>
                <a:lnTo>
                  <a:pt x="817296" y="146187"/>
                </a:lnTo>
                <a:lnTo>
                  <a:pt x="976949" y="146187"/>
                </a:lnTo>
                <a:cubicBezTo>
                  <a:pt x="990108" y="146187"/>
                  <a:pt x="1000776" y="156855"/>
                  <a:pt x="1000776" y="170014"/>
                </a:cubicBezTo>
                <a:lnTo>
                  <a:pt x="1000776" y="265319"/>
                </a:lnTo>
                <a:cubicBezTo>
                  <a:pt x="1000776" y="278478"/>
                  <a:pt x="990108" y="289146"/>
                  <a:pt x="976949" y="289146"/>
                </a:cubicBezTo>
                <a:lnTo>
                  <a:pt x="817296" y="289146"/>
                </a:lnTo>
                <a:lnTo>
                  <a:pt x="817296" y="362778"/>
                </a:lnTo>
                <a:cubicBezTo>
                  <a:pt x="817296" y="402850"/>
                  <a:pt x="784811" y="435335"/>
                  <a:pt x="744739" y="435335"/>
                </a:cubicBezTo>
                <a:lnTo>
                  <a:pt x="72557" y="435335"/>
                </a:lnTo>
                <a:cubicBezTo>
                  <a:pt x="32485" y="435335"/>
                  <a:pt x="0" y="402850"/>
                  <a:pt x="0" y="362778"/>
                </a:cubicBezTo>
                <a:lnTo>
                  <a:pt x="0" y="72557"/>
                </a:lnTo>
                <a:cubicBezTo>
                  <a:pt x="0" y="32485"/>
                  <a:pt x="32485" y="0"/>
                  <a:pt x="72557" y="0"/>
                </a:cubicBezTo>
                <a:close/>
              </a:path>
            </a:pathLst>
          </a:cu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A9EDC396-013D-21FD-2A06-081A05B4C168}"/>
              </a:ext>
            </a:extLst>
          </p:cNvPr>
          <p:cNvSpPr/>
          <p:nvPr/>
        </p:nvSpPr>
        <p:spPr>
          <a:xfrm>
            <a:off x="6629576" y="3158626"/>
            <a:ext cx="640421" cy="258476"/>
          </a:xfrm>
          <a:custGeom>
            <a:avLst/>
            <a:gdLst>
              <a:gd name="connsiteX0" fmla="*/ 51205 w 1000776"/>
              <a:gd name="connsiteY0" fmla="*/ 325341 h 435335"/>
              <a:gd name="connsiteX1" fmla="*/ 51205 w 1000776"/>
              <a:gd name="connsiteY1" fmla="*/ 371060 h 435335"/>
              <a:gd name="connsiteX2" fmla="*/ 710932 w 1000776"/>
              <a:gd name="connsiteY2" fmla="*/ 371060 h 435335"/>
              <a:gd name="connsiteX3" fmla="*/ 710932 w 1000776"/>
              <a:gd name="connsiteY3" fmla="*/ 325341 h 435335"/>
              <a:gd name="connsiteX4" fmla="*/ 51205 w 1000776"/>
              <a:gd name="connsiteY4" fmla="*/ 260869 h 435335"/>
              <a:gd name="connsiteX5" fmla="*/ 51205 w 1000776"/>
              <a:gd name="connsiteY5" fmla="*/ 306588 h 435335"/>
              <a:gd name="connsiteX6" fmla="*/ 710932 w 1000776"/>
              <a:gd name="connsiteY6" fmla="*/ 306588 h 435335"/>
              <a:gd name="connsiteX7" fmla="*/ 710932 w 1000776"/>
              <a:gd name="connsiteY7" fmla="*/ 260869 h 435335"/>
              <a:gd name="connsiteX8" fmla="*/ 51205 w 1000776"/>
              <a:gd name="connsiteY8" fmla="*/ 196397 h 435335"/>
              <a:gd name="connsiteX9" fmla="*/ 51205 w 1000776"/>
              <a:gd name="connsiteY9" fmla="*/ 242116 h 435335"/>
              <a:gd name="connsiteX10" fmla="*/ 710932 w 1000776"/>
              <a:gd name="connsiteY10" fmla="*/ 242116 h 435335"/>
              <a:gd name="connsiteX11" fmla="*/ 710932 w 1000776"/>
              <a:gd name="connsiteY11" fmla="*/ 196397 h 435335"/>
              <a:gd name="connsiteX12" fmla="*/ 51205 w 1000776"/>
              <a:gd name="connsiteY12" fmla="*/ 131925 h 435335"/>
              <a:gd name="connsiteX13" fmla="*/ 51205 w 1000776"/>
              <a:gd name="connsiteY13" fmla="*/ 177644 h 435335"/>
              <a:gd name="connsiteX14" fmla="*/ 710932 w 1000776"/>
              <a:gd name="connsiteY14" fmla="*/ 177644 h 435335"/>
              <a:gd name="connsiteX15" fmla="*/ 710932 w 1000776"/>
              <a:gd name="connsiteY15" fmla="*/ 131925 h 435335"/>
              <a:gd name="connsiteX16" fmla="*/ 51205 w 1000776"/>
              <a:gd name="connsiteY16" fmla="*/ 67453 h 435335"/>
              <a:gd name="connsiteX17" fmla="*/ 51205 w 1000776"/>
              <a:gd name="connsiteY17" fmla="*/ 113172 h 435335"/>
              <a:gd name="connsiteX18" fmla="*/ 710932 w 1000776"/>
              <a:gd name="connsiteY18" fmla="*/ 113172 h 435335"/>
              <a:gd name="connsiteX19" fmla="*/ 710932 w 1000776"/>
              <a:gd name="connsiteY19" fmla="*/ 67453 h 435335"/>
              <a:gd name="connsiteX20" fmla="*/ 72557 w 1000776"/>
              <a:gd name="connsiteY20" fmla="*/ 0 h 435335"/>
              <a:gd name="connsiteX21" fmla="*/ 744739 w 1000776"/>
              <a:gd name="connsiteY21" fmla="*/ 0 h 435335"/>
              <a:gd name="connsiteX22" fmla="*/ 817296 w 1000776"/>
              <a:gd name="connsiteY22" fmla="*/ 72557 h 435335"/>
              <a:gd name="connsiteX23" fmla="*/ 817296 w 1000776"/>
              <a:gd name="connsiteY23" fmla="*/ 146187 h 435335"/>
              <a:gd name="connsiteX24" fmla="*/ 976949 w 1000776"/>
              <a:gd name="connsiteY24" fmla="*/ 146187 h 435335"/>
              <a:gd name="connsiteX25" fmla="*/ 1000776 w 1000776"/>
              <a:gd name="connsiteY25" fmla="*/ 170014 h 435335"/>
              <a:gd name="connsiteX26" fmla="*/ 1000776 w 1000776"/>
              <a:gd name="connsiteY26" fmla="*/ 265319 h 435335"/>
              <a:gd name="connsiteX27" fmla="*/ 976949 w 1000776"/>
              <a:gd name="connsiteY27" fmla="*/ 289146 h 435335"/>
              <a:gd name="connsiteX28" fmla="*/ 817296 w 1000776"/>
              <a:gd name="connsiteY28" fmla="*/ 289146 h 435335"/>
              <a:gd name="connsiteX29" fmla="*/ 817296 w 1000776"/>
              <a:gd name="connsiteY29" fmla="*/ 362778 h 435335"/>
              <a:gd name="connsiteX30" fmla="*/ 744739 w 1000776"/>
              <a:gd name="connsiteY30" fmla="*/ 435335 h 435335"/>
              <a:gd name="connsiteX31" fmla="*/ 72557 w 1000776"/>
              <a:gd name="connsiteY31" fmla="*/ 435335 h 435335"/>
              <a:gd name="connsiteX32" fmla="*/ 0 w 1000776"/>
              <a:gd name="connsiteY32" fmla="*/ 362778 h 435335"/>
              <a:gd name="connsiteX33" fmla="*/ 0 w 1000776"/>
              <a:gd name="connsiteY33" fmla="*/ 72557 h 435335"/>
              <a:gd name="connsiteX34" fmla="*/ 72557 w 1000776"/>
              <a:gd name="connsiteY34" fmla="*/ 0 h 43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776" h="435335">
                <a:moveTo>
                  <a:pt x="51205" y="325341"/>
                </a:moveTo>
                <a:lnTo>
                  <a:pt x="51205" y="371060"/>
                </a:lnTo>
                <a:lnTo>
                  <a:pt x="710932" y="371060"/>
                </a:lnTo>
                <a:lnTo>
                  <a:pt x="710932" y="325341"/>
                </a:lnTo>
                <a:close/>
                <a:moveTo>
                  <a:pt x="51205" y="260869"/>
                </a:moveTo>
                <a:lnTo>
                  <a:pt x="51205" y="306588"/>
                </a:lnTo>
                <a:lnTo>
                  <a:pt x="710932" y="306588"/>
                </a:lnTo>
                <a:lnTo>
                  <a:pt x="710932" y="260869"/>
                </a:lnTo>
                <a:close/>
                <a:moveTo>
                  <a:pt x="51205" y="196397"/>
                </a:moveTo>
                <a:lnTo>
                  <a:pt x="51205" y="242116"/>
                </a:lnTo>
                <a:lnTo>
                  <a:pt x="710932" y="242116"/>
                </a:lnTo>
                <a:lnTo>
                  <a:pt x="710932" y="196397"/>
                </a:lnTo>
                <a:close/>
                <a:moveTo>
                  <a:pt x="51205" y="131925"/>
                </a:moveTo>
                <a:lnTo>
                  <a:pt x="51205" y="177644"/>
                </a:lnTo>
                <a:lnTo>
                  <a:pt x="710932" y="177644"/>
                </a:lnTo>
                <a:lnTo>
                  <a:pt x="710932" y="131925"/>
                </a:lnTo>
                <a:close/>
                <a:moveTo>
                  <a:pt x="51205" y="67453"/>
                </a:moveTo>
                <a:lnTo>
                  <a:pt x="51205" y="113172"/>
                </a:lnTo>
                <a:lnTo>
                  <a:pt x="710932" y="113172"/>
                </a:lnTo>
                <a:lnTo>
                  <a:pt x="710932" y="67453"/>
                </a:lnTo>
                <a:close/>
                <a:moveTo>
                  <a:pt x="72557" y="0"/>
                </a:moveTo>
                <a:lnTo>
                  <a:pt x="744739" y="0"/>
                </a:lnTo>
                <a:cubicBezTo>
                  <a:pt x="784811" y="0"/>
                  <a:pt x="817296" y="32485"/>
                  <a:pt x="817296" y="72557"/>
                </a:cubicBezTo>
                <a:lnTo>
                  <a:pt x="817296" y="146187"/>
                </a:lnTo>
                <a:lnTo>
                  <a:pt x="976949" y="146187"/>
                </a:lnTo>
                <a:cubicBezTo>
                  <a:pt x="990108" y="146187"/>
                  <a:pt x="1000776" y="156855"/>
                  <a:pt x="1000776" y="170014"/>
                </a:cubicBezTo>
                <a:lnTo>
                  <a:pt x="1000776" y="265319"/>
                </a:lnTo>
                <a:cubicBezTo>
                  <a:pt x="1000776" y="278478"/>
                  <a:pt x="990108" y="289146"/>
                  <a:pt x="976949" y="289146"/>
                </a:cubicBezTo>
                <a:lnTo>
                  <a:pt x="817296" y="289146"/>
                </a:lnTo>
                <a:lnTo>
                  <a:pt x="817296" y="362778"/>
                </a:lnTo>
                <a:cubicBezTo>
                  <a:pt x="817296" y="402850"/>
                  <a:pt x="784811" y="435335"/>
                  <a:pt x="744739" y="435335"/>
                </a:cubicBezTo>
                <a:lnTo>
                  <a:pt x="72557" y="435335"/>
                </a:lnTo>
                <a:cubicBezTo>
                  <a:pt x="32485" y="435335"/>
                  <a:pt x="0" y="402850"/>
                  <a:pt x="0" y="362778"/>
                </a:cubicBezTo>
                <a:lnTo>
                  <a:pt x="0" y="72557"/>
                </a:lnTo>
                <a:cubicBezTo>
                  <a:pt x="0" y="32485"/>
                  <a:pt x="32485" y="0"/>
                  <a:pt x="72557" y="0"/>
                </a:cubicBezTo>
                <a:close/>
              </a:path>
            </a:pathLst>
          </a:cu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6B5A7125-44CE-D4C1-07A2-9836379B6D6F}"/>
              </a:ext>
            </a:extLst>
          </p:cNvPr>
          <p:cNvSpPr/>
          <p:nvPr/>
        </p:nvSpPr>
        <p:spPr>
          <a:xfrm>
            <a:off x="9777496" y="3158626"/>
            <a:ext cx="640421" cy="258476"/>
          </a:xfrm>
          <a:custGeom>
            <a:avLst/>
            <a:gdLst>
              <a:gd name="connsiteX0" fmla="*/ 51205 w 1000776"/>
              <a:gd name="connsiteY0" fmla="*/ 325341 h 435335"/>
              <a:gd name="connsiteX1" fmla="*/ 51205 w 1000776"/>
              <a:gd name="connsiteY1" fmla="*/ 371060 h 435335"/>
              <a:gd name="connsiteX2" fmla="*/ 710932 w 1000776"/>
              <a:gd name="connsiteY2" fmla="*/ 371060 h 435335"/>
              <a:gd name="connsiteX3" fmla="*/ 710932 w 1000776"/>
              <a:gd name="connsiteY3" fmla="*/ 325341 h 435335"/>
              <a:gd name="connsiteX4" fmla="*/ 51205 w 1000776"/>
              <a:gd name="connsiteY4" fmla="*/ 260869 h 435335"/>
              <a:gd name="connsiteX5" fmla="*/ 51205 w 1000776"/>
              <a:gd name="connsiteY5" fmla="*/ 306588 h 435335"/>
              <a:gd name="connsiteX6" fmla="*/ 710932 w 1000776"/>
              <a:gd name="connsiteY6" fmla="*/ 306588 h 435335"/>
              <a:gd name="connsiteX7" fmla="*/ 710932 w 1000776"/>
              <a:gd name="connsiteY7" fmla="*/ 260869 h 435335"/>
              <a:gd name="connsiteX8" fmla="*/ 51205 w 1000776"/>
              <a:gd name="connsiteY8" fmla="*/ 196397 h 435335"/>
              <a:gd name="connsiteX9" fmla="*/ 51205 w 1000776"/>
              <a:gd name="connsiteY9" fmla="*/ 242116 h 435335"/>
              <a:gd name="connsiteX10" fmla="*/ 710932 w 1000776"/>
              <a:gd name="connsiteY10" fmla="*/ 242116 h 435335"/>
              <a:gd name="connsiteX11" fmla="*/ 710932 w 1000776"/>
              <a:gd name="connsiteY11" fmla="*/ 196397 h 435335"/>
              <a:gd name="connsiteX12" fmla="*/ 51205 w 1000776"/>
              <a:gd name="connsiteY12" fmla="*/ 131925 h 435335"/>
              <a:gd name="connsiteX13" fmla="*/ 51205 w 1000776"/>
              <a:gd name="connsiteY13" fmla="*/ 177644 h 435335"/>
              <a:gd name="connsiteX14" fmla="*/ 710932 w 1000776"/>
              <a:gd name="connsiteY14" fmla="*/ 177644 h 435335"/>
              <a:gd name="connsiteX15" fmla="*/ 710932 w 1000776"/>
              <a:gd name="connsiteY15" fmla="*/ 131925 h 435335"/>
              <a:gd name="connsiteX16" fmla="*/ 51205 w 1000776"/>
              <a:gd name="connsiteY16" fmla="*/ 67453 h 435335"/>
              <a:gd name="connsiteX17" fmla="*/ 51205 w 1000776"/>
              <a:gd name="connsiteY17" fmla="*/ 113172 h 435335"/>
              <a:gd name="connsiteX18" fmla="*/ 710932 w 1000776"/>
              <a:gd name="connsiteY18" fmla="*/ 113172 h 435335"/>
              <a:gd name="connsiteX19" fmla="*/ 710932 w 1000776"/>
              <a:gd name="connsiteY19" fmla="*/ 67453 h 435335"/>
              <a:gd name="connsiteX20" fmla="*/ 72557 w 1000776"/>
              <a:gd name="connsiteY20" fmla="*/ 0 h 435335"/>
              <a:gd name="connsiteX21" fmla="*/ 744739 w 1000776"/>
              <a:gd name="connsiteY21" fmla="*/ 0 h 435335"/>
              <a:gd name="connsiteX22" fmla="*/ 817296 w 1000776"/>
              <a:gd name="connsiteY22" fmla="*/ 72557 h 435335"/>
              <a:gd name="connsiteX23" fmla="*/ 817296 w 1000776"/>
              <a:gd name="connsiteY23" fmla="*/ 146187 h 435335"/>
              <a:gd name="connsiteX24" fmla="*/ 976949 w 1000776"/>
              <a:gd name="connsiteY24" fmla="*/ 146187 h 435335"/>
              <a:gd name="connsiteX25" fmla="*/ 1000776 w 1000776"/>
              <a:gd name="connsiteY25" fmla="*/ 170014 h 435335"/>
              <a:gd name="connsiteX26" fmla="*/ 1000776 w 1000776"/>
              <a:gd name="connsiteY26" fmla="*/ 265319 h 435335"/>
              <a:gd name="connsiteX27" fmla="*/ 976949 w 1000776"/>
              <a:gd name="connsiteY27" fmla="*/ 289146 h 435335"/>
              <a:gd name="connsiteX28" fmla="*/ 817296 w 1000776"/>
              <a:gd name="connsiteY28" fmla="*/ 289146 h 435335"/>
              <a:gd name="connsiteX29" fmla="*/ 817296 w 1000776"/>
              <a:gd name="connsiteY29" fmla="*/ 362778 h 435335"/>
              <a:gd name="connsiteX30" fmla="*/ 744739 w 1000776"/>
              <a:gd name="connsiteY30" fmla="*/ 435335 h 435335"/>
              <a:gd name="connsiteX31" fmla="*/ 72557 w 1000776"/>
              <a:gd name="connsiteY31" fmla="*/ 435335 h 435335"/>
              <a:gd name="connsiteX32" fmla="*/ 0 w 1000776"/>
              <a:gd name="connsiteY32" fmla="*/ 362778 h 435335"/>
              <a:gd name="connsiteX33" fmla="*/ 0 w 1000776"/>
              <a:gd name="connsiteY33" fmla="*/ 72557 h 435335"/>
              <a:gd name="connsiteX34" fmla="*/ 72557 w 1000776"/>
              <a:gd name="connsiteY34" fmla="*/ 0 h 43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776" h="435335">
                <a:moveTo>
                  <a:pt x="51205" y="325341"/>
                </a:moveTo>
                <a:lnTo>
                  <a:pt x="51205" y="371060"/>
                </a:lnTo>
                <a:lnTo>
                  <a:pt x="710932" y="371060"/>
                </a:lnTo>
                <a:lnTo>
                  <a:pt x="710932" y="325341"/>
                </a:lnTo>
                <a:close/>
                <a:moveTo>
                  <a:pt x="51205" y="260869"/>
                </a:moveTo>
                <a:lnTo>
                  <a:pt x="51205" y="306588"/>
                </a:lnTo>
                <a:lnTo>
                  <a:pt x="710932" y="306588"/>
                </a:lnTo>
                <a:lnTo>
                  <a:pt x="710932" y="260869"/>
                </a:lnTo>
                <a:close/>
                <a:moveTo>
                  <a:pt x="51205" y="196397"/>
                </a:moveTo>
                <a:lnTo>
                  <a:pt x="51205" y="242116"/>
                </a:lnTo>
                <a:lnTo>
                  <a:pt x="710932" y="242116"/>
                </a:lnTo>
                <a:lnTo>
                  <a:pt x="710932" y="196397"/>
                </a:lnTo>
                <a:close/>
                <a:moveTo>
                  <a:pt x="51205" y="131925"/>
                </a:moveTo>
                <a:lnTo>
                  <a:pt x="51205" y="177644"/>
                </a:lnTo>
                <a:lnTo>
                  <a:pt x="710932" y="177644"/>
                </a:lnTo>
                <a:lnTo>
                  <a:pt x="710932" y="131925"/>
                </a:lnTo>
                <a:close/>
                <a:moveTo>
                  <a:pt x="51205" y="67453"/>
                </a:moveTo>
                <a:lnTo>
                  <a:pt x="51205" y="113172"/>
                </a:lnTo>
                <a:lnTo>
                  <a:pt x="710932" y="113172"/>
                </a:lnTo>
                <a:lnTo>
                  <a:pt x="710932" y="67453"/>
                </a:lnTo>
                <a:close/>
                <a:moveTo>
                  <a:pt x="72557" y="0"/>
                </a:moveTo>
                <a:lnTo>
                  <a:pt x="744739" y="0"/>
                </a:lnTo>
                <a:cubicBezTo>
                  <a:pt x="784811" y="0"/>
                  <a:pt x="817296" y="32485"/>
                  <a:pt x="817296" y="72557"/>
                </a:cubicBezTo>
                <a:lnTo>
                  <a:pt x="817296" y="146187"/>
                </a:lnTo>
                <a:lnTo>
                  <a:pt x="976949" y="146187"/>
                </a:lnTo>
                <a:cubicBezTo>
                  <a:pt x="990108" y="146187"/>
                  <a:pt x="1000776" y="156855"/>
                  <a:pt x="1000776" y="170014"/>
                </a:cubicBezTo>
                <a:lnTo>
                  <a:pt x="1000776" y="265319"/>
                </a:lnTo>
                <a:cubicBezTo>
                  <a:pt x="1000776" y="278478"/>
                  <a:pt x="990108" y="289146"/>
                  <a:pt x="976949" y="289146"/>
                </a:cubicBezTo>
                <a:lnTo>
                  <a:pt x="817296" y="289146"/>
                </a:lnTo>
                <a:lnTo>
                  <a:pt x="817296" y="362778"/>
                </a:lnTo>
                <a:cubicBezTo>
                  <a:pt x="817296" y="402850"/>
                  <a:pt x="784811" y="435335"/>
                  <a:pt x="744739" y="435335"/>
                </a:cubicBezTo>
                <a:lnTo>
                  <a:pt x="72557" y="435335"/>
                </a:lnTo>
                <a:cubicBezTo>
                  <a:pt x="32485" y="435335"/>
                  <a:pt x="0" y="402850"/>
                  <a:pt x="0" y="362778"/>
                </a:cubicBezTo>
                <a:lnTo>
                  <a:pt x="0" y="72557"/>
                </a:lnTo>
                <a:cubicBezTo>
                  <a:pt x="0" y="32485"/>
                  <a:pt x="32485" y="0"/>
                  <a:pt x="72557" y="0"/>
                </a:cubicBezTo>
                <a:close/>
              </a:path>
            </a:pathLst>
          </a:cu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3B05C2B-BDB6-95B8-1778-61A5459DBD86}"/>
              </a:ext>
            </a:extLst>
          </p:cNvPr>
          <p:cNvSpPr txBox="1"/>
          <p:nvPr/>
        </p:nvSpPr>
        <p:spPr>
          <a:xfrm>
            <a:off x="3385644" y="3387559"/>
            <a:ext cx="917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Out Forward</a:t>
            </a:r>
          </a:p>
          <a:p>
            <a:r>
              <a:rPr lang="de-DE" sz="1000" dirty="0"/>
              <a:t>Out </a:t>
            </a:r>
            <a:r>
              <a:rPr lang="de-DE" sz="1000" dirty="0" err="1"/>
              <a:t>Backward</a:t>
            </a:r>
            <a:endParaRPr lang="de-DE" sz="1000" dirty="0"/>
          </a:p>
          <a:p>
            <a:r>
              <a:rPr lang="de-DE" sz="1000" dirty="0"/>
              <a:t>Out Speed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5412C57-57EA-698F-4B1A-FAA030303BC3}"/>
              </a:ext>
            </a:extLst>
          </p:cNvPr>
          <p:cNvSpPr txBox="1"/>
          <p:nvPr/>
        </p:nvSpPr>
        <p:spPr>
          <a:xfrm rot="16200000">
            <a:off x="3791654" y="2485805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Stop</a:t>
            </a:r>
            <a:r>
              <a:rPr lang="de-DE" sz="1000" dirty="0"/>
              <a:t> Forward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5679F72-AE28-31E7-80E9-3956E04B1EB9}"/>
              </a:ext>
            </a:extLst>
          </p:cNvPr>
          <p:cNvSpPr txBox="1"/>
          <p:nvPr/>
        </p:nvSpPr>
        <p:spPr>
          <a:xfrm rot="16200000">
            <a:off x="3480836" y="2547521"/>
            <a:ext cx="763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SL Forward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FE723FF6-0096-1BEC-E70E-39C788A2F7F5}"/>
              </a:ext>
            </a:extLst>
          </p:cNvPr>
          <p:cNvSpPr txBox="1"/>
          <p:nvPr/>
        </p:nvSpPr>
        <p:spPr>
          <a:xfrm rot="16200000">
            <a:off x="1199085" y="2449738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Stop</a:t>
            </a:r>
            <a:r>
              <a:rPr lang="de-DE" sz="1000" dirty="0"/>
              <a:t> </a:t>
            </a:r>
            <a:r>
              <a:rPr lang="de-DE" sz="1000" dirty="0" err="1"/>
              <a:t>Backward</a:t>
            </a:r>
            <a:endParaRPr lang="de-DE" sz="10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D743A10-5D22-A9EA-6149-BBD3104BE457}"/>
              </a:ext>
            </a:extLst>
          </p:cNvPr>
          <p:cNvSpPr txBox="1"/>
          <p:nvPr/>
        </p:nvSpPr>
        <p:spPr>
          <a:xfrm rot="16200000">
            <a:off x="1639160" y="2511454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SL </a:t>
            </a:r>
            <a:r>
              <a:rPr lang="de-DE" sz="1000" dirty="0" err="1"/>
              <a:t>Backward</a:t>
            </a:r>
            <a:endParaRPr lang="de-DE" sz="10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6090618-F262-849E-82C4-85A792C51C5B}"/>
              </a:ext>
            </a:extLst>
          </p:cNvPr>
          <p:cNvSpPr txBox="1"/>
          <p:nvPr/>
        </p:nvSpPr>
        <p:spPr>
          <a:xfrm rot="16200000">
            <a:off x="6877564" y="2480911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Stop</a:t>
            </a:r>
            <a:r>
              <a:rPr lang="de-DE" sz="1000" dirty="0"/>
              <a:t> Forward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5BFA613-5822-8DD2-85ED-3EB90E3F5A63}"/>
              </a:ext>
            </a:extLst>
          </p:cNvPr>
          <p:cNvSpPr txBox="1"/>
          <p:nvPr/>
        </p:nvSpPr>
        <p:spPr>
          <a:xfrm rot="16200000">
            <a:off x="6566746" y="2542627"/>
            <a:ext cx="763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SL Forward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8936A3FA-490F-84E0-0F90-20A7B933723C}"/>
              </a:ext>
            </a:extLst>
          </p:cNvPr>
          <p:cNvSpPr txBox="1"/>
          <p:nvPr/>
        </p:nvSpPr>
        <p:spPr>
          <a:xfrm rot="16200000">
            <a:off x="4284995" y="2444844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Stop</a:t>
            </a:r>
            <a:r>
              <a:rPr lang="de-DE" sz="1000" dirty="0"/>
              <a:t> </a:t>
            </a:r>
            <a:r>
              <a:rPr lang="de-DE" sz="1000" dirty="0" err="1"/>
              <a:t>Backward</a:t>
            </a:r>
            <a:endParaRPr lang="de-DE" sz="10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9246656-56C3-A699-798C-ED0E79548CDB}"/>
              </a:ext>
            </a:extLst>
          </p:cNvPr>
          <p:cNvSpPr txBox="1"/>
          <p:nvPr/>
        </p:nvSpPr>
        <p:spPr>
          <a:xfrm rot="16200000">
            <a:off x="4725070" y="2506560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SL </a:t>
            </a:r>
            <a:r>
              <a:rPr lang="de-DE" sz="1000" dirty="0" err="1"/>
              <a:t>Backward</a:t>
            </a:r>
            <a:endParaRPr lang="de-DE" sz="1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1DC9AD1-C4DE-D3B1-5064-E448912DCF13}"/>
              </a:ext>
            </a:extLst>
          </p:cNvPr>
          <p:cNvSpPr txBox="1"/>
          <p:nvPr/>
        </p:nvSpPr>
        <p:spPr>
          <a:xfrm rot="16200000">
            <a:off x="9955180" y="2493612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Stop</a:t>
            </a:r>
            <a:r>
              <a:rPr lang="de-DE" sz="1000" dirty="0"/>
              <a:t> Forward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61C33CC-911C-A504-C817-5C0EC53AAAE6}"/>
              </a:ext>
            </a:extLst>
          </p:cNvPr>
          <p:cNvSpPr txBox="1"/>
          <p:nvPr/>
        </p:nvSpPr>
        <p:spPr>
          <a:xfrm rot="16200000">
            <a:off x="9644362" y="2555328"/>
            <a:ext cx="763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SL Forward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D6926FD1-AAA8-28A5-DD4B-161D3BC82AD8}"/>
              </a:ext>
            </a:extLst>
          </p:cNvPr>
          <p:cNvSpPr txBox="1"/>
          <p:nvPr/>
        </p:nvSpPr>
        <p:spPr>
          <a:xfrm rot="16200000">
            <a:off x="7362611" y="2457545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Stop</a:t>
            </a:r>
            <a:r>
              <a:rPr lang="de-DE" sz="1000" dirty="0"/>
              <a:t> </a:t>
            </a:r>
            <a:r>
              <a:rPr lang="de-DE" sz="1000" dirty="0" err="1"/>
              <a:t>Backward</a:t>
            </a:r>
            <a:endParaRPr lang="de-DE" sz="10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0EF54FAD-AEF5-FB61-6E59-396845460198}"/>
              </a:ext>
            </a:extLst>
          </p:cNvPr>
          <p:cNvSpPr txBox="1"/>
          <p:nvPr/>
        </p:nvSpPr>
        <p:spPr>
          <a:xfrm rot="16200000">
            <a:off x="7802686" y="2519261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SL </a:t>
            </a:r>
            <a:r>
              <a:rPr lang="de-DE" sz="1000" dirty="0" err="1"/>
              <a:t>Backward</a:t>
            </a:r>
            <a:endParaRPr lang="de-DE" sz="10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8330CCF-2055-461B-6A7E-B028A941C204}"/>
              </a:ext>
            </a:extLst>
          </p:cNvPr>
          <p:cNvSpPr txBox="1"/>
          <p:nvPr/>
        </p:nvSpPr>
        <p:spPr>
          <a:xfrm>
            <a:off x="3017675" y="4980115"/>
            <a:ext cx="62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CMD</a:t>
            </a:r>
          </a:p>
          <a:p>
            <a:pPr algn="ctr"/>
            <a:r>
              <a:rPr lang="de-DE" sz="1000" dirty="0"/>
              <a:t>Start</a:t>
            </a:r>
          </a:p>
          <a:p>
            <a:pPr algn="ctr"/>
            <a:r>
              <a:rPr lang="de-DE" sz="1000" dirty="0"/>
              <a:t>Forward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2EF504A-645B-3DA6-465D-CD2D2C6A6732}"/>
              </a:ext>
            </a:extLst>
          </p:cNvPr>
          <p:cNvSpPr txBox="1"/>
          <p:nvPr/>
        </p:nvSpPr>
        <p:spPr>
          <a:xfrm>
            <a:off x="2237501" y="4980115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CMD</a:t>
            </a:r>
          </a:p>
          <a:p>
            <a:pPr algn="ctr"/>
            <a:r>
              <a:rPr lang="de-DE" sz="1000" dirty="0"/>
              <a:t>Start</a:t>
            </a:r>
          </a:p>
          <a:p>
            <a:pPr algn="ctr"/>
            <a:r>
              <a:rPr lang="de-DE" sz="1000" dirty="0" err="1"/>
              <a:t>Backward</a:t>
            </a:r>
            <a:endParaRPr lang="de-DE" sz="10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8FA1D1E1-404F-1946-3309-B994D5BFA3B3}"/>
              </a:ext>
            </a:extLst>
          </p:cNvPr>
          <p:cNvSpPr txBox="1"/>
          <p:nvPr/>
        </p:nvSpPr>
        <p:spPr>
          <a:xfrm>
            <a:off x="6160357" y="4912382"/>
            <a:ext cx="62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CMD</a:t>
            </a:r>
          </a:p>
          <a:p>
            <a:pPr algn="ctr"/>
            <a:r>
              <a:rPr lang="de-DE" sz="1000" dirty="0"/>
              <a:t>Start</a:t>
            </a:r>
          </a:p>
          <a:p>
            <a:pPr algn="ctr"/>
            <a:r>
              <a:rPr lang="de-DE" sz="1000" dirty="0"/>
              <a:t>Forward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7808EBA5-6497-CF05-F288-5839A5617103}"/>
              </a:ext>
            </a:extLst>
          </p:cNvPr>
          <p:cNvSpPr txBox="1"/>
          <p:nvPr/>
        </p:nvSpPr>
        <p:spPr>
          <a:xfrm>
            <a:off x="5380183" y="4912382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CMD</a:t>
            </a:r>
          </a:p>
          <a:p>
            <a:pPr algn="ctr"/>
            <a:r>
              <a:rPr lang="de-DE" sz="1000" dirty="0"/>
              <a:t>Start</a:t>
            </a:r>
          </a:p>
          <a:p>
            <a:pPr algn="ctr"/>
            <a:r>
              <a:rPr lang="de-DE" sz="1000" dirty="0" err="1"/>
              <a:t>Backward</a:t>
            </a:r>
            <a:endParaRPr lang="de-DE" sz="10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E902D0EA-6884-E32F-BC5E-F77BA38C1215}"/>
              </a:ext>
            </a:extLst>
          </p:cNvPr>
          <p:cNvSpPr txBox="1"/>
          <p:nvPr/>
        </p:nvSpPr>
        <p:spPr>
          <a:xfrm>
            <a:off x="9316679" y="4992814"/>
            <a:ext cx="62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CMD</a:t>
            </a:r>
          </a:p>
          <a:p>
            <a:pPr algn="ctr"/>
            <a:r>
              <a:rPr lang="de-DE" sz="1000" dirty="0"/>
              <a:t>Start</a:t>
            </a:r>
          </a:p>
          <a:p>
            <a:pPr algn="ctr"/>
            <a:r>
              <a:rPr lang="de-DE" sz="1000" dirty="0"/>
              <a:t>Forward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623BBC2E-28FD-AC5E-6A2E-E3B61C54AB04}"/>
              </a:ext>
            </a:extLst>
          </p:cNvPr>
          <p:cNvSpPr txBox="1"/>
          <p:nvPr/>
        </p:nvSpPr>
        <p:spPr>
          <a:xfrm>
            <a:off x="8536505" y="4992814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CMD</a:t>
            </a:r>
          </a:p>
          <a:p>
            <a:pPr algn="ctr"/>
            <a:r>
              <a:rPr lang="de-DE" sz="1000" dirty="0"/>
              <a:t>Start</a:t>
            </a:r>
          </a:p>
          <a:p>
            <a:pPr algn="ctr"/>
            <a:r>
              <a:rPr lang="de-DE" sz="1000" dirty="0" err="1"/>
              <a:t>Backward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02744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2044 2.96296E-6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4 2.96296E-6 L 0.25208 2.96296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22044 2.96296E-6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4 2.96296E-6 L 0.25208 2.96296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Breitbild</PresentationFormat>
  <Paragraphs>33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Yilmaz Günacar</dc:creator>
  <cp:lastModifiedBy>Yilmaz Günacar</cp:lastModifiedBy>
  <cp:revision>3</cp:revision>
  <dcterms:created xsi:type="dcterms:W3CDTF">2023-01-04T09:35:10Z</dcterms:created>
  <dcterms:modified xsi:type="dcterms:W3CDTF">2023-01-04T12:38:32Z</dcterms:modified>
</cp:coreProperties>
</file>