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756" r:id="rId1"/>
  </p:sldMasterIdLst>
  <p:notesMasterIdLst>
    <p:notesMasterId r:id="rId47"/>
  </p:notesMasterIdLst>
  <p:sldIdLst>
    <p:sldId id="279" r:id="rId2"/>
    <p:sldId id="256" r:id="rId3"/>
    <p:sldId id="257" r:id="rId4"/>
    <p:sldId id="315" r:id="rId5"/>
    <p:sldId id="298" r:id="rId6"/>
    <p:sldId id="260" r:id="rId7"/>
    <p:sldId id="299" r:id="rId8"/>
    <p:sldId id="311" r:id="rId9"/>
    <p:sldId id="262" r:id="rId10"/>
    <p:sldId id="313" r:id="rId11"/>
    <p:sldId id="320" r:id="rId12"/>
    <p:sldId id="322" r:id="rId13"/>
    <p:sldId id="323" r:id="rId14"/>
    <p:sldId id="300" r:id="rId15"/>
    <p:sldId id="316" r:id="rId16"/>
    <p:sldId id="302" r:id="rId17"/>
    <p:sldId id="264" r:id="rId18"/>
    <p:sldId id="303" r:id="rId19"/>
    <p:sldId id="265" r:id="rId20"/>
    <p:sldId id="326" r:id="rId21"/>
    <p:sldId id="304" r:id="rId22"/>
    <p:sldId id="305" r:id="rId23"/>
    <p:sldId id="306" r:id="rId24"/>
    <p:sldId id="307" r:id="rId25"/>
    <p:sldId id="327" r:id="rId26"/>
    <p:sldId id="328" r:id="rId27"/>
    <p:sldId id="329" r:id="rId28"/>
    <p:sldId id="330" r:id="rId29"/>
    <p:sldId id="331" r:id="rId30"/>
    <p:sldId id="333" r:id="rId31"/>
    <p:sldId id="334" r:id="rId32"/>
    <p:sldId id="335" r:id="rId33"/>
    <p:sldId id="309" r:id="rId34"/>
    <p:sldId id="336" r:id="rId35"/>
    <p:sldId id="337" r:id="rId36"/>
    <p:sldId id="273" r:id="rId37"/>
    <p:sldId id="274" r:id="rId38"/>
    <p:sldId id="317" r:id="rId39"/>
    <p:sldId id="276" r:id="rId40"/>
    <p:sldId id="338" r:id="rId41"/>
    <p:sldId id="340" r:id="rId42"/>
    <p:sldId id="278" r:id="rId43"/>
    <p:sldId id="314" r:id="rId44"/>
    <p:sldId id="339" r:id="rId45"/>
    <p:sldId id="258" r:id="rId46"/>
  </p:sldIdLst>
  <p:sldSz cx="9144000" cy="6858000" type="screen4x3"/>
  <p:notesSz cx="6858000" cy="9144000"/>
  <p:embeddedFontLst>
    <p:embeddedFont>
      <p:font typeface="B Zar" panose="00000400000000000000" pitchFamily="2" charset="-78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Wingdings 3" panose="05040102010807070707" pitchFamily="18" charset="2"/>
      <p:regular r:id="rId54"/>
    </p:embeddedFont>
    <p:embeddedFont>
      <p:font typeface="B Mitra" panose="00000400000000000000" pitchFamily="2" charset="-78"/>
      <p:regular r:id="rId55"/>
      <p:bold r:id="rId56"/>
    </p:embeddedFont>
    <p:embeddedFont>
      <p:font typeface="2  Titr" panose="00000700000000000000" pitchFamily="2" charset="-78"/>
      <p:bold r:id="rId57"/>
    </p:embeddedFont>
    <p:embeddedFont>
      <p:font typeface="B Nazanin" panose="00000400000000000000" pitchFamily="2" charset="-78"/>
      <p:regular r:id="rId58"/>
      <p:bold r:id="rId59"/>
    </p:embeddedFont>
    <p:embeddedFont>
      <p:font typeface="B Titr" panose="00000700000000000000" pitchFamily="2" charset="-78"/>
      <p:bold r:id="rId60"/>
    </p:embeddedFont>
    <p:embeddedFont>
      <p:font typeface="Tahoma" panose="020B0604030504040204" pitchFamily="34" charset="0"/>
      <p:regular r:id="rId61"/>
      <p:bold r:id="rId62"/>
    </p:embeddedFont>
    <p:embeddedFont>
      <p:font typeface="Century Gothic" panose="020B0502020202020204" pitchFamily="34" charset="0"/>
      <p:regular r:id="rId63"/>
      <p:bold r:id="rId64"/>
      <p:italic r:id="rId65"/>
      <p:boldItalic r:id="rId66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12" autoAdjust="0"/>
    <p:restoredTop sz="94143" autoAdjust="0"/>
  </p:normalViewPr>
  <p:slideViewPr>
    <p:cSldViewPr>
      <p:cViewPr varScale="1">
        <p:scale>
          <a:sx n="86" d="100"/>
          <a:sy n="86" d="100"/>
        </p:scale>
        <p:origin x="13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/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951B5FE9-1ADC-4A60-AA1F-C139F136A966}" type="presOf" srcId="{97388B30-B968-453A-ACC6-98982E286801}" destId="{13EAA479-9DD3-4AE1-8FB6-796D337C38CF}" srcOrd="0" destOrd="0" presId="urn:microsoft.com/office/officeart/2005/8/layout/chevron1"/>
    <dgm:cxn modelId="{C0C0D8C1-46F0-4CCC-A7A6-274B8CD78A2D}" type="presOf" srcId="{90355DDE-B8BD-4D10-BE66-F9688DB0C817}" destId="{D20DF4BD-98DB-4360-A2C1-CC36C92D396E}" srcOrd="0" destOrd="0" presId="urn:microsoft.com/office/officeart/2005/8/layout/chevron1"/>
    <dgm:cxn modelId="{84AB2C77-5FFB-453A-809B-298E4692756F}" type="presOf" srcId="{4B0C5EA4-E0FF-4461-8E72-D825FD7829DB}" destId="{A941C2C8-EAF6-41DE-8166-68FE6A4CD88A}" srcOrd="0" destOrd="0" presId="urn:microsoft.com/office/officeart/2005/8/layout/chevron1"/>
    <dgm:cxn modelId="{FC17AAEE-E5D8-48C1-BD76-0C9117A09313}" type="presOf" srcId="{CED1A2DF-E4B2-4DC7-9CC8-CEF90F3E1639}" destId="{1AB90FD1-779C-4CA5-AF89-73B31267BBC8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BF2C6DA4-367B-4DD8-9DB4-2FA209C89E2A}" type="presOf" srcId="{5D462AD1-B756-4AF7-9BC8-7863DF5E9BF9}" destId="{905BD37C-F5DB-4A43-9FF8-ED08721DBAA7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151A1978-C69C-4044-A589-B3E39B672236}" type="presOf" srcId="{A26D5819-0634-4C54-B0E0-13E630C7431D}" destId="{D52BC75A-71DC-4349-8D2A-F8F09A321897}" srcOrd="0" destOrd="0" presId="urn:microsoft.com/office/officeart/2005/8/layout/chevron1"/>
    <dgm:cxn modelId="{8C1D4A62-BBB8-4425-A479-CBA6EB0EEC0E}" type="presOf" srcId="{144D72E2-3035-4459-AC56-31EA8781A3CB}" destId="{2925DCA4-5899-4CA3-A54C-457E2DD1B614}" srcOrd="0" destOrd="0" presId="urn:microsoft.com/office/officeart/2005/8/layout/chevron1"/>
    <dgm:cxn modelId="{E4777BDD-27C1-4FAF-98AC-4EFE793DB6E6}" type="presParOf" srcId="{905BD37C-F5DB-4A43-9FF8-ED08721DBAA7}" destId="{2925DCA4-5899-4CA3-A54C-457E2DD1B614}" srcOrd="0" destOrd="0" presId="urn:microsoft.com/office/officeart/2005/8/layout/chevron1"/>
    <dgm:cxn modelId="{9C25AD2C-6C13-4D9B-AE1F-CCCAE04C5979}" type="presParOf" srcId="{905BD37C-F5DB-4A43-9FF8-ED08721DBAA7}" destId="{4916B28C-9AE3-4D0B-A3C6-69ABEE4C2A42}" srcOrd="1" destOrd="0" presId="urn:microsoft.com/office/officeart/2005/8/layout/chevron1"/>
    <dgm:cxn modelId="{BD501F03-D22F-4DBA-A1C3-62A35B9382FF}" type="presParOf" srcId="{905BD37C-F5DB-4A43-9FF8-ED08721DBAA7}" destId="{A941C2C8-EAF6-41DE-8166-68FE6A4CD88A}" srcOrd="2" destOrd="0" presId="urn:microsoft.com/office/officeart/2005/8/layout/chevron1"/>
    <dgm:cxn modelId="{9E51DDA6-F55C-40E3-AFC4-7FDCE69FC38F}" type="presParOf" srcId="{905BD37C-F5DB-4A43-9FF8-ED08721DBAA7}" destId="{587D31BB-297F-4971-9663-722F1DA544F5}" srcOrd="3" destOrd="0" presId="urn:microsoft.com/office/officeart/2005/8/layout/chevron1"/>
    <dgm:cxn modelId="{FB15746E-1E41-4CF0-8B88-6F7177EF4CFB}" type="presParOf" srcId="{905BD37C-F5DB-4A43-9FF8-ED08721DBAA7}" destId="{D20DF4BD-98DB-4360-A2C1-CC36C92D396E}" srcOrd="4" destOrd="0" presId="urn:microsoft.com/office/officeart/2005/8/layout/chevron1"/>
    <dgm:cxn modelId="{1D28EE49-B0D4-408A-9775-302361EFAB00}" type="presParOf" srcId="{905BD37C-F5DB-4A43-9FF8-ED08721DBAA7}" destId="{D271D90B-6198-4140-95FC-30C14644E883}" srcOrd="5" destOrd="0" presId="urn:microsoft.com/office/officeart/2005/8/layout/chevron1"/>
    <dgm:cxn modelId="{0F0A1481-9A6E-4BE9-B295-7E9726000C93}" type="presParOf" srcId="{905BD37C-F5DB-4A43-9FF8-ED08721DBAA7}" destId="{D52BC75A-71DC-4349-8D2A-F8F09A321897}" srcOrd="6" destOrd="0" presId="urn:microsoft.com/office/officeart/2005/8/layout/chevron1"/>
    <dgm:cxn modelId="{F9B473AA-1F0E-489D-ADC7-112A2D499B61}" type="presParOf" srcId="{905BD37C-F5DB-4A43-9FF8-ED08721DBAA7}" destId="{21D49D17-3644-4623-9446-DC45CCDF1424}" srcOrd="7" destOrd="0" presId="urn:microsoft.com/office/officeart/2005/8/layout/chevron1"/>
    <dgm:cxn modelId="{226296D3-49E0-4178-AE4D-E4A933CABBD9}" type="presParOf" srcId="{905BD37C-F5DB-4A43-9FF8-ED08721DBAA7}" destId="{1AB90FD1-779C-4CA5-AF89-73B31267BBC8}" srcOrd="8" destOrd="0" presId="urn:microsoft.com/office/officeart/2005/8/layout/chevron1"/>
    <dgm:cxn modelId="{896B7F68-3AA1-483A-B3C1-6CD235CCEEA3}" type="presParOf" srcId="{905BD37C-F5DB-4A43-9FF8-ED08721DBAA7}" destId="{91FC1E5E-A27F-4A0B-B3B8-59FE7CFBA626}" srcOrd="9" destOrd="0" presId="urn:microsoft.com/office/officeart/2005/8/layout/chevron1"/>
    <dgm:cxn modelId="{54D8E175-7097-4D87-A605-9007F2CDF71A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/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7EB73B-A0E7-46B7-9E7B-0F3E7B852EF4}" type="presOf" srcId="{97388B30-B968-453A-ACC6-98982E286801}" destId="{13EAA479-9DD3-4AE1-8FB6-796D337C38CF}" srcOrd="0" destOrd="0" presId="urn:microsoft.com/office/officeart/2005/8/layout/chevron1"/>
    <dgm:cxn modelId="{FAF30899-944E-4975-8EA6-B04CC25AC5E9}" type="presOf" srcId="{4B0C5EA4-E0FF-4461-8E72-D825FD7829DB}" destId="{A941C2C8-EAF6-41DE-8166-68FE6A4CD88A}" srcOrd="0" destOrd="0" presId="urn:microsoft.com/office/officeart/2005/8/layout/chevron1"/>
    <dgm:cxn modelId="{2195044E-DBC3-498D-9EEE-B27D4420008E}" type="presOf" srcId="{90355DDE-B8BD-4D10-BE66-F9688DB0C817}" destId="{D20DF4BD-98DB-4360-A2C1-CC36C92D396E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DAE0BA54-F3C8-4C85-887E-D29222A66A68}" type="presOf" srcId="{CED1A2DF-E4B2-4DC7-9CC8-CEF90F3E1639}" destId="{1AB90FD1-779C-4CA5-AF89-73B31267BBC8}" srcOrd="0" destOrd="0" presId="urn:microsoft.com/office/officeart/2005/8/layout/chevron1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FC06967F-7C0B-4CA9-8614-E1DF1493D58D}" type="presOf" srcId="{144D72E2-3035-4459-AC56-31EA8781A3CB}" destId="{2925DCA4-5899-4CA3-A54C-457E2DD1B614}" srcOrd="0" destOrd="0" presId="urn:microsoft.com/office/officeart/2005/8/layout/chevron1"/>
    <dgm:cxn modelId="{B556D081-8D47-43F6-B79E-B292D5DAAFB5}" type="presOf" srcId="{5D462AD1-B756-4AF7-9BC8-7863DF5E9BF9}" destId="{905BD37C-F5DB-4A43-9FF8-ED08721DBAA7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3448F12C-047C-45BC-8CC3-D845AA695C58}" type="presOf" srcId="{A26D5819-0634-4C54-B0E0-13E630C7431D}" destId="{D52BC75A-71DC-4349-8D2A-F8F09A32189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950EFD76-B27D-49F2-8480-271330DB775D}" type="presParOf" srcId="{905BD37C-F5DB-4A43-9FF8-ED08721DBAA7}" destId="{2925DCA4-5899-4CA3-A54C-457E2DD1B614}" srcOrd="0" destOrd="0" presId="urn:microsoft.com/office/officeart/2005/8/layout/chevron1"/>
    <dgm:cxn modelId="{46DE7B36-215F-4C52-B3B4-627ACB679394}" type="presParOf" srcId="{905BD37C-F5DB-4A43-9FF8-ED08721DBAA7}" destId="{4916B28C-9AE3-4D0B-A3C6-69ABEE4C2A42}" srcOrd="1" destOrd="0" presId="urn:microsoft.com/office/officeart/2005/8/layout/chevron1"/>
    <dgm:cxn modelId="{05F48A61-C0F1-47AD-8630-18AACB0C7C15}" type="presParOf" srcId="{905BD37C-F5DB-4A43-9FF8-ED08721DBAA7}" destId="{A941C2C8-EAF6-41DE-8166-68FE6A4CD88A}" srcOrd="2" destOrd="0" presId="urn:microsoft.com/office/officeart/2005/8/layout/chevron1"/>
    <dgm:cxn modelId="{28A2AF24-6CA1-4621-BDAD-9BBC25A62655}" type="presParOf" srcId="{905BD37C-F5DB-4A43-9FF8-ED08721DBAA7}" destId="{587D31BB-297F-4971-9663-722F1DA544F5}" srcOrd="3" destOrd="0" presId="urn:microsoft.com/office/officeart/2005/8/layout/chevron1"/>
    <dgm:cxn modelId="{31B61AB9-827A-4A0B-9BEC-21EC5638CF4B}" type="presParOf" srcId="{905BD37C-F5DB-4A43-9FF8-ED08721DBAA7}" destId="{D20DF4BD-98DB-4360-A2C1-CC36C92D396E}" srcOrd="4" destOrd="0" presId="urn:microsoft.com/office/officeart/2005/8/layout/chevron1"/>
    <dgm:cxn modelId="{3B625866-3AB1-43AE-8865-2C5654905E9E}" type="presParOf" srcId="{905BD37C-F5DB-4A43-9FF8-ED08721DBAA7}" destId="{D271D90B-6198-4140-95FC-30C14644E883}" srcOrd="5" destOrd="0" presId="urn:microsoft.com/office/officeart/2005/8/layout/chevron1"/>
    <dgm:cxn modelId="{1AD85260-4BA2-4139-AFC9-7C160E4936C9}" type="presParOf" srcId="{905BD37C-F5DB-4A43-9FF8-ED08721DBAA7}" destId="{D52BC75A-71DC-4349-8D2A-F8F09A321897}" srcOrd="6" destOrd="0" presId="urn:microsoft.com/office/officeart/2005/8/layout/chevron1"/>
    <dgm:cxn modelId="{D2D1A367-7EE0-427D-92E9-A13B5FA40682}" type="presParOf" srcId="{905BD37C-F5DB-4A43-9FF8-ED08721DBAA7}" destId="{21D49D17-3644-4623-9446-DC45CCDF1424}" srcOrd="7" destOrd="0" presId="urn:microsoft.com/office/officeart/2005/8/layout/chevron1"/>
    <dgm:cxn modelId="{2E8EB4F6-2AE6-4D0D-A282-BCE6B09FB06B}" type="presParOf" srcId="{905BD37C-F5DB-4A43-9FF8-ED08721DBAA7}" destId="{1AB90FD1-779C-4CA5-AF89-73B31267BBC8}" srcOrd="8" destOrd="0" presId="urn:microsoft.com/office/officeart/2005/8/layout/chevron1"/>
    <dgm:cxn modelId="{DAE287DF-A475-4A56-91B9-E74B0D06E18A}" type="presParOf" srcId="{905BD37C-F5DB-4A43-9FF8-ED08721DBAA7}" destId="{91FC1E5E-A27F-4A0B-B3B8-59FE7CFBA626}" srcOrd="9" destOrd="0" presId="urn:microsoft.com/office/officeart/2005/8/layout/chevron1"/>
    <dgm:cxn modelId="{6562F2A1-DFCF-424D-98E4-4493A37B038F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/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7EB73B-A0E7-46B7-9E7B-0F3E7B852EF4}" type="presOf" srcId="{97388B30-B968-453A-ACC6-98982E286801}" destId="{13EAA479-9DD3-4AE1-8FB6-796D337C38CF}" srcOrd="0" destOrd="0" presId="urn:microsoft.com/office/officeart/2005/8/layout/chevron1"/>
    <dgm:cxn modelId="{FAF30899-944E-4975-8EA6-B04CC25AC5E9}" type="presOf" srcId="{4B0C5EA4-E0FF-4461-8E72-D825FD7829DB}" destId="{A941C2C8-EAF6-41DE-8166-68FE6A4CD88A}" srcOrd="0" destOrd="0" presId="urn:microsoft.com/office/officeart/2005/8/layout/chevron1"/>
    <dgm:cxn modelId="{2195044E-DBC3-498D-9EEE-B27D4420008E}" type="presOf" srcId="{90355DDE-B8BD-4D10-BE66-F9688DB0C817}" destId="{D20DF4BD-98DB-4360-A2C1-CC36C92D396E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DAE0BA54-F3C8-4C85-887E-D29222A66A68}" type="presOf" srcId="{CED1A2DF-E4B2-4DC7-9CC8-CEF90F3E1639}" destId="{1AB90FD1-779C-4CA5-AF89-73B31267BBC8}" srcOrd="0" destOrd="0" presId="urn:microsoft.com/office/officeart/2005/8/layout/chevron1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FC06967F-7C0B-4CA9-8614-E1DF1493D58D}" type="presOf" srcId="{144D72E2-3035-4459-AC56-31EA8781A3CB}" destId="{2925DCA4-5899-4CA3-A54C-457E2DD1B614}" srcOrd="0" destOrd="0" presId="urn:microsoft.com/office/officeart/2005/8/layout/chevron1"/>
    <dgm:cxn modelId="{B556D081-8D47-43F6-B79E-B292D5DAAFB5}" type="presOf" srcId="{5D462AD1-B756-4AF7-9BC8-7863DF5E9BF9}" destId="{905BD37C-F5DB-4A43-9FF8-ED08721DBAA7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3448F12C-047C-45BC-8CC3-D845AA695C58}" type="presOf" srcId="{A26D5819-0634-4C54-B0E0-13E630C7431D}" destId="{D52BC75A-71DC-4349-8D2A-F8F09A32189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950EFD76-B27D-49F2-8480-271330DB775D}" type="presParOf" srcId="{905BD37C-F5DB-4A43-9FF8-ED08721DBAA7}" destId="{2925DCA4-5899-4CA3-A54C-457E2DD1B614}" srcOrd="0" destOrd="0" presId="urn:microsoft.com/office/officeart/2005/8/layout/chevron1"/>
    <dgm:cxn modelId="{46DE7B36-215F-4C52-B3B4-627ACB679394}" type="presParOf" srcId="{905BD37C-F5DB-4A43-9FF8-ED08721DBAA7}" destId="{4916B28C-9AE3-4D0B-A3C6-69ABEE4C2A42}" srcOrd="1" destOrd="0" presId="urn:microsoft.com/office/officeart/2005/8/layout/chevron1"/>
    <dgm:cxn modelId="{05F48A61-C0F1-47AD-8630-18AACB0C7C15}" type="presParOf" srcId="{905BD37C-F5DB-4A43-9FF8-ED08721DBAA7}" destId="{A941C2C8-EAF6-41DE-8166-68FE6A4CD88A}" srcOrd="2" destOrd="0" presId="urn:microsoft.com/office/officeart/2005/8/layout/chevron1"/>
    <dgm:cxn modelId="{28A2AF24-6CA1-4621-BDAD-9BBC25A62655}" type="presParOf" srcId="{905BD37C-F5DB-4A43-9FF8-ED08721DBAA7}" destId="{587D31BB-297F-4971-9663-722F1DA544F5}" srcOrd="3" destOrd="0" presId="urn:microsoft.com/office/officeart/2005/8/layout/chevron1"/>
    <dgm:cxn modelId="{31B61AB9-827A-4A0B-9BEC-21EC5638CF4B}" type="presParOf" srcId="{905BD37C-F5DB-4A43-9FF8-ED08721DBAA7}" destId="{D20DF4BD-98DB-4360-A2C1-CC36C92D396E}" srcOrd="4" destOrd="0" presId="urn:microsoft.com/office/officeart/2005/8/layout/chevron1"/>
    <dgm:cxn modelId="{3B625866-3AB1-43AE-8865-2C5654905E9E}" type="presParOf" srcId="{905BD37C-F5DB-4A43-9FF8-ED08721DBAA7}" destId="{D271D90B-6198-4140-95FC-30C14644E883}" srcOrd="5" destOrd="0" presId="urn:microsoft.com/office/officeart/2005/8/layout/chevron1"/>
    <dgm:cxn modelId="{1AD85260-4BA2-4139-AFC9-7C160E4936C9}" type="presParOf" srcId="{905BD37C-F5DB-4A43-9FF8-ED08721DBAA7}" destId="{D52BC75A-71DC-4349-8D2A-F8F09A321897}" srcOrd="6" destOrd="0" presId="urn:microsoft.com/office/officeart/2005/8/layout/chevron1"/>
    <dgm:cxn modelId="{D2D1A367-7EE0-427D-92E9-A13B5FA40682}" type="presParOf" srcId="{905BD37C-F5DB-4A43-9FF8-ED08721DBAA7}" destId="{21D49D17-3644-4623-9446-DC45CCDF1424}" srcOrd="7" destOrd="0" presId="urn:microsoft.com/office/officeart/2005/8/layout/chevron1"/>
    <dgm:cxn modelId="{2E8EB4F6-2AE6-4D0D-A282-BCE6B09FB06B}" type="presParOf" srcId="{905BD37C-F5DB-4A43-9FF8-ED08721DBAA7}" destId="{1AB90FD1-779C-4CA5-AF89-73B31267BBC8}" srcOrd="8" destOrd="0" presId="urn:microsoft.com/office/officeart/2005/8/layout/chevron1"/>
    <dgm:cxn modelId="{DAE287DF-A475-4A56-91B9-E74B0D06E18A}" type="presParOf" srcId="{905BD37C-F5DB-4A43-9FF8-ED08721DBAA7}" destId="{91FC1E5E-A27F-4A0B-B3B8-59FE7CFBA626}" srcOrd="9" destOrd="0" presId="urn:microsoft.com/office/officeart/2005/8/layout/chevron1"/>
    <dgm:cxn modelId="{6562F2A1-DFCF-424D-98E4-4493A37B038F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/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1C8507-A0F3-4A2B-8F6A-FD226B0DCF65}" type="presOf" srcId="{144D72E2-3035-4459-AC56-31EA8781A3CB}" destId="{2925DCA4-5899-4CA3-A54C-457E2DD1B614}" srcOrd="0" destOrd="0" presId="urn:microsoft.com/office/officeart/2005/8/layout/chevron1"/>
    <dgm:cxn modelId="{8B092A2A-7937-49DB-AE73-BE6F50FFC19C}" type="presOf" srcId="{90355DDE-B8BD-4D10-BE66-F9688DB0C817}" destId="{D20DF4BD-98DB-4360-A2C1-CC36C92D396E}" srcOrd="0" destOrd="0" presId="urn:microsoft.com/office/officeart/2005/8/layout/chevron1"/>
    <dgm:cxn modelId="{1B71B1DE-136C-4F9C-AE30-5A70A5344012}" type="presOf" srcId="{CED1A2DF-E4B2-4DC7-9CC8-CEF90F3E1639}" destId="{1AB90FD1-779C-4CA5-AF89-73B31267BBC8}" srcOrd="0" destOrd="0" presId="urn:microsoft.com/office/officeart/2005/8/layout/chevron1"/>
    <dgm:cxn modelId="{9A59E799-E4B3-461A-AE21-CE93D700AEDC}" type="presOf" srcId="{4B0C5EA4-E0FF-4461-8E72-D825FD7829DB}" destId="{A941C2C8-EAF6-41DE-8166-68FE6A4CD88A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AF598533-E3DB-4893-8B31-F4665AB9ADAF}" type="presOf" srcId="{97388B30-B968-453A-ACC6-98982E286801}" destId="{13EAA479-9DD3-4AE1-8FB6-796D337C38CF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6E5EE1D7-36A9-4BE8-A33C-E850503CBC25}" type="presOf" srcId="{5D462AD1-B756-4AF7-9BC8-7863DF5E9BF9}" destId="{905BD37C-F5DB-4A43-9FF8-ED08721DBAA7}" srcOrd="0" destOrd="0" presId="urn:microsoft.com/office/officeart/2005/8/layout/chevron1"/>
    <dgm:cxn modelId="{2F6214C1-C617-481F-A7BA-D14862B0EC2C}" type="presOf" srcId="{A26D5819-0634-4C54-B0E0-13E630C7431D}" destId="{D52BC75A-71DC-4349-8D2A-F8F09A32189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031DC071-7F21-481D-B462-370E5340D5DA}" type="presParOf" srcId="{905BD37C-F5DB-4A43-9FF8-ED08721DBAA7}" destId="{2925DCA4-5899-4CA3-A54C-457E2DD1B614}" srcOrd="0" destOrd="0" presId="urn:microsoft.com/office/officeart/2005/8/layout/chevron1"/>
    <dgm:cxn modelId="{EA8E8A1E-DB31-4D28-B9DF-F0C412202C61}" type="presParOf" srcId="{905BD37C-F5DB-4A43-9FF8-ED08721DBAA7}" destId="{4916B28C-9AE3-4D0B-A3C6-69ABEE4C2A42}" srcOrd="1" destOrd="0" presId="urn:microsoft.com/office/officeart/2005/8/layout/chevron1"/>
    <dgm:cxn modelId="{546AD176-F4A2-47D0-87A0-329E6431D63D}" type="presParOf" srcId="{905BD37C-F5DB-4A43-9FF8-ED08721DBAA7}" destId="{A941C2C8-EAF6-41DE-8166-68FE6A4CD88A}" srcOrd="2" destOrd="0" presId="urn:microsoft.com/office/officeart/2005/8/layout/chevron1"/>
    <dgm:cxn modelId="{6293593F-9F24-4585-A763-DD5A5BDD1A83}" type="presParOf" srcId="{905BD37C-F5DB-4A43-9FF8-ED08721DBAA7}" destId="{587D31BB-297F-4971-9663-722F1DA544F5}" srcOrd="3" destOrd="0" presId="urn:microsoft.com/office/officeart/2005/8/layout/chevron1"/>
    <dgm:cxn modelId="{7E588111-0790-4D6D-B5A1-1391086660E6}" type="presParOf" srcId="{905BD37C-F5DB-4A43-9FF8-ED08721DBAA7}" destId="{D20DF4BD-98DB-4360-A2C1-CC36C92D396E}" srcOrd="4" destOrd="0" presId="urn:microsoft.com/office/officeart/2005/8/layout/chevron1"/>
    <dgm:cxn modelId="{96F050CD-977B-432D-98FB-16406F39F9E2}" type="presParOf" srcId="{905BD37C-F5DB-4A43-9FF8-ED08721DBAA7}" destId="{D271D90B-6198-4140-95FC-30C14644E883}" srcOrd="5" destOrd="0" presId="urn:microsoft.com/office/officeart/2005/8/layout/chevron1"/>
    <dgm:cxn modelId="{6FA0FAAF-66B1-4757-BAB3-21615D95B415}" type="presParOf" srcId="{905BD37C-F5DB-4A43-9FF8-ED08721DBAA7}" destId="{D52BC75A-71DC-4349-8D2A-F8F09A321897}" srcOrd="6" destOrd="0" presId="urn:microsoft.com/office/officeart/2005/8/layout/chevron1"/>
    <dgm:cxn modelId="{664163B4-A28D-4BFC-86F0-CD647E4E3F1D}" type="presParOf" srcId="{905BD37C-F5DB-4A43-9FF8-ED08721DBAA7}" destId="{21D49D17-3644-4623-9446-DC45CCDF1424}" srcOrd="7" destOrd="0" presId="urn:microsoft.com/office/officeart/2005/8/layout/chevron1"/>
    <dgm:cxn modelId="{FB4929AD-C069-4483-BC6E-17ED14E8D64B}" type="presParOf" srcId="{905BD37C-F5DB-4A43-9FF8-ED08721DBAA7}" destId="{1AB90FD1-779C-4CA5-AF89-73B31267BBC8}" srcOrd="8" destOrd="0" presId="urn:microsoft.com/office/officeart/2005/8/layout/chevron1"/>
    <dgm:cxn modelId="{CEE821C2-17F3-439D-97F8-2F0D2C6F991A}" type="presParOf" srcId="{905BD37C-F5DB-4A43-9FF8-ED08721DBAA7}" destId="{91FC1E5E-A27F-4A0B-B3B8-59FE7CFBA626}" srcOrd="9" destOrd="0" presId="urn:microsoft.com/office/officeart/2005/8/layout/chevron1"/>
    <dgm:cxn modelId="{9388FEC7-51BB-413B-899F-CB4ED94613A1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/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9B07FD-C1A2-4FA4-86DE-AE0431EE58C4}" type="presOf" srcId="{97388B30-B968-453A-ACC6-98982E286801}" destId="{13EAA479-9DD3-4AE1-8FB6-796D337C38CF}" srcOrd="0" destOrd="0" presId="urn:microsoft.com/office/officeart/2005/8/layout/chevron1"/>
    <dgm:cxn modelId="{A4B262CC-8B72-45AB-82C4-EAD03124E8AA}" type="presOf" srcId="{CED1A2DF-E4B2-4DC7-9CC8-CEF90F3E1639}" destId="{1AB90FD1-779C-4CA5-AF89-73B31267BBC8}" srcOrd="0" destOrd="0" presId="urn:microsoft.com/office/officeart/2005/8/layout/chevron1"/>
    <dgm:cxn modelId="{D640542E-9ADA-44B6-B1AC-3D875F8947F9}" type="presOf" srcId="{144D72E2-3035-4459-AC56-31EA8781A3CB}" destId="{2925DCA4-5899-4CA3-A54C-457E2DD1B614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C5FDEB74-AA4B-42DA-8C29-A9AE19B3F752}" type="presOf" srcId="{A26D5819-0634-4C54-B0E0-13E630C7431D}" destId="{D52BC75A-71DC-4349-8D2A-F8F09A321897}" srcOrd="0" destOrd="0" presId="urn:microsoft.com/office/officeart/2005/8/layout/chevron1"/>
    <dgm:cxn modelId="{6AF8CACC-34FB-4B0B-8C6C-BB928A87B2B5}" type="presOf" srcId="{5D462AD1-B756-4AF7-9BC8-7863DF5E9BF9}" destId="{905BD37C-F5DB-4A43-9FF8-ED08721DBAA7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B7543E2B-340D-49AB-A910-F28E97D89D52}" type="presOf" srcId="{4B0C5EA4-E0FF-4461-8E72-D825FD7829DB}" destId="{A941C2C8-EAF6-41DE-8166-68FE6A4CD88A}" srcOrd="0" destOrd="0" presId="urn:microsoft.com/office/officeart/2005/8/layout/chevron1"/>
    <dgm:cxn modelId="{B69ED582-B97E-4D6D-8958-1236DB09E701}" type="presOf" srcId="{90355DDE-B8BD-4D10-BE66-F9688DB0C817}" destId="{D20DF4BD-98DB-4360-A2C1-CC36C92D396E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086445AB-C36A-453C-86CE-BC7E9CF99E45}" type="presParOf" srcId="{905BD37C-F5DB-4A43-9FF8-ED08721DBAA7}" destId="{2925DCA4-5899-4CA3-A54C-457E2DD1B614}" srcOrd="0" destOrd="0" presId="urn:microsoft.com/office/officeart/2005/8/layout/chevron1"/>
    <dgm:cxn modelId="{E3C3129B-542B-4BD7-8AC4-47AD4C58D462}" type="presParOf" srcId="{905BD37C-F5DB-4A43-9FF8-ED08721DBAA7}" destId="{4916B28C-9AE3-4D0B-A3C6-69ABEE4C2A42}" srcOrd="1" destOrd="0" presId="urn:microsoft.com/office/officeart/2005/8/layout/chevron1"/>
    <dgm:cxn modelId="{76DB19EC-6A9C-4041-8918-B1A34377E103}" type="presParOf" srcId="{905BD37C-F5DB-4A43-9FF8-ED08721DBAA7}" destId="{A941C2C8-EAF6-41DE-8166-68FE6A4CD88A}" srcOrd="2" destOrd="0" presId="urn:microsoft.com/office/officeart/2005/8/layout/chevron1"/>
    <dgm:cxn modelId="{B0102039-9525-412C-B4BC-B2CB2261D27A}" type="presParOf" srcId="{905BD37C-F5DB-4A43-9FF8-ED08721DBAA7}" destId="{587D31BB-297F-4971-9663-722F1DA544F5}" srcOrd="3" destOrd="0" presId="urn:microsoft.com/office/officeart/2005/8/layout/chevron1"/>
    <dgm:cxn modelId="{189642A5-1C1C-4E3E-B1C1-2B64721FC37C}" type="presParOf" srcId="{905BD37C-F5DB-4A43-9FF8-ED08721DBAA7}" destId="{D20DF4BD-98DB-4360-A2C1-CC36C92D396E}" srcOrd="4" destOrd="0" presId="urn:microsoft.com/office/officeart/2005/8/layout/chevron1"/>
    <dgm:cxn modelId="{518C1170-22B4-4D2D-AD74-3682B40C517F}" type="presParOf" srcId="{905BD37C-F5DB-4A43-9FF8-ED08721DBAA7}" destId="{D271D90B-6198-4140-95FC-30C14644E883}" srcOrd="5" destOrd="0" presId="urn:microsoft.com/office/officeart/2005/8/layout/chevron1"/>
    <dgm:cxn modelId="{74F43CC7-CBBC-4659-ABE4-4C5DE9A3AFD9}" type="presParOf" srcId="{905BD37C-F5DB-4A43-9FF8-ED08721DBAA7}" destId="{D52BC75A-71DC-4349-8D2A-F8F09A321897}" srcOrd="6" destOrd="0" presId="urn:microsoft.com/office/officeart/2005/8/layout/chevron1"/>
    <dgm:cxn modelId="{D04A1175-5F02-47A6-A9DF-AF8A267450A4}" type="presParOf" srcId="{905BD37C-F5DB-4A43-9FF8-ED08721DBAA7}" destId="{21D49D17-3644-4623-9446-DC45CCDF1424}" srcOrd="7" destOrd="0" presId="urn:microsoft.com/office/officeart/2005/8/layout/chevron1"/>
    <dgm:cxn modelId="{819C6480-3642-4C46-A0AB-3C163A01E801}" type="presParOf" srcId="{905BD37C-F5DB-4A43-9FF8-ED08721DBAA7}" destId="{1AB90FD1-779C-4CA5-AF89-73B31267BBC8}" srcOrd="8" destOrd="0" presId="urn:microsoft.com/office/officeart/2005/8/layout/chevron1"/>
    <dgm:cxn modelId="{58112D81-22F0-4F08-ADD1-1225BEFE1ACE}" type="presParOf" srcId="{905BD37C-F5DB-4A43-9FF8-ED08721DBAA7}" destId="{91FC1E5E-A27F-4A0B-B3B8-59FE7CFBA626}" srcOrd="9" destOrd="0" presId="urn:microsoft.com/office/officeart/2005/8/layout/chevron1"/>
    <dgm:cxn modelId="{D71EF934-83A9-486A-987B-53097792D316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/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50DA99-6357-4903-8377-F9E7226027C9}" type="presOf" srcId="{A26D5819-0634-4C54-B0E0-13E630C7431D}" destId="{D52BC75A-71DC-4349-8D2A-F8F09A321897}" srcOrd="0" destOrd="0" presId="urn:microsoft.com/office/officeart/2005/8/layout/chevron1"/>
    <dgm:cxn modelId="{6DA6E7C9-9805-49BF-95C9-45A174BEECB7}" type="presOf" srcId="{4B0C5EA4-E0FF-4461-8E72-D825FD7829DB}" destId="{A941C2C8-EAF6-41DE-8166-68FE6A4CD88A}" srcOrd="0" destOrd="0" presId="urn:microsoft.com/office/officeart/2005/8/layout/chevron1"/>
    <dgm:cxn modelId="{AEB77C94-1206-4637-97E6-A62875181B4B}" type="presOf" srcId="{97388B30-B968-453A-ACC6-98982E286801}" destId="{13EAA479-9DD3-4AE1-8FB6-796D337C38CF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295051BF-0D71-4F29-AB46-45C90D01CF76}" type="presOf" srcId="{CED1A2DF-E4B2-4DC7-9CC8-CEF90F3E1639}" destId="{1AB90FD1-779C-4CA5-AF89-73B31267BBC8}" srcOrd="0" destOrd="0" presId="urn:microsoft.com/office/officeart/2005/8/layout/chevron1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F7A67799-4669-4684-9D04-124AACAAE27D}" type="presOf" srcId="{5D462AD1-B756-4AF7-9BC8-7863DF5E9BF9}" destId="{905BD37C-F5DB-4A43-9FF8-ED08721DBAA7}" srcOrd="0" destOrd="0" presId="urn:microsoft.com/office/officeart/2005/8/layout/chevron1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21FD4DFB-149C-4179-B9DC-08AFB7767786}" type="presOf" srcId="{90355DDE-B8BD-4D10-BE66-F9688DB0C817}" destId="{D20DF4BD-98DB-4360-A2C1-CC36C92D396E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0BD62D30-28CB-486C-A63F-066362399755}" type="presOf" srcId="{144D72E2-3035-4459-AC56-31EA8781A3CB}" destId="{2925DCA4-5899-4CA3-A54C-457E2DD1B614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872638C1-346A-41B2-A9E5-E5D0D83689F3}" type="presParOf" srcId="{905BD37C-F5DB-4A43-9FF8-ED08721DBAA7}" destId="{2925DCA4-5899-4CA3-A54C-457E2DD1B614}" srcOrd="0" destOrd="0" presId="urn:microsoft.com/office/officeart/2005/8/layout/chevron1"/>
    <dgm:cxn modelId="{8FD9490E-BA28-4FBC-95DE-EB65329F0BE0}" type="presParOf" srcId="{905BD37C-F5DB-4A43-9FF8-ED08721DBAA7}" destId="{4916B28C-9AE3-4D0B-A3C6-69ABEE4C2A42}" srcOrd="1" destOrd="0" presId="urn:microsoft.com/office/officeart/2005/8/layout/chevron1"/>
    <dgm:cxn modelId="{AF11C76B-B3EB-47D4-AEEF-0512E2A28C11}" type="presParOf" srcId="{905BD37C-F5DB-4A43-9FF8-ED08721DBAA7}" destId="{A941C2C8-EAF6-41DE-8166-68FE6A4CD88A}" srcOrd="2" destOrd="0" presId="urn:microsoft.com/office/officeart/2005/8/layout/chevron1"/>
    <dgm:cxn modelId="{590446F8-C976-462B-9D0F-1DCC38D2371B}" type="presParOf" srcId="{905BD37C-F5DB-4A43-9FF8-ED08721DBAA7}" destId="{587D31BB-297F-4971-9663-722F1DA544F5}" srcOrd="3" destOrd="0" presId="urn:microsoft.com/office/officeart/2005/8/layout/chevron1"/>
    <dgm:cxn modelId="{5F3C9E72-7966-4212-9328-E5D77FB82E7A}" type="presParOf" srcId="{905BD37C-F5DB-4A43-9FF8-ED08721DBAA7}" destId="{D20DF4BD-98DB-4360-A2C1-CC36C92D396E}" srcOrd="4" destOrd="0" presId="urn:microsoft.com/office/officeart/2005/8/layout/chevron1"/>
    <dgm:cxn modelId="{8434918C-0994-43D2-863A-49D3596A9066}" type="presParOf" srcId="{905BD37C-F5DB-4A43-9FF8-ED08721DBAA7}" destId="{D271D90B-6198-4140-95FC-30C14644E883}" srcOrd="5" destOrd="0" presId="urn:microsoft.com/office/officeart/2005/8/layout/chevron1"/>
    <dgm:cxn modelId="{B33C6B46-96E6-40B9-8AC6-C60843EF19DE}" type="presParOf" srcId="{905BD37C-F5DB-4A43-9FF8-ED08721DBAA7}" destId="{D52BC75A-71DC-4349-8D2A-F8F09A321897}" srcOrd="6" destOrd="0" presId="urn:microsoft.com/office/officeart/2005/8/layout/chevron1"/>
    <dgm:cxn modelId="{6D631D94-DA13-4110-8B25-B2AD259DC1F7}" type="presParOf" srcId="{905BD37C-F5DB-4A43-9FF8-ED08721DBAA7}" destId="{21D49D17-3644-4623-9446-DC45CCDF1424}" srcOrd="7" destOrd="0" presId="urn:microsoft.com/office/officeart/2005/8/layout/chevron1"/>
    <dgm:cxn modelId="{C3A97212-F5CB-4CC6-9F43-B20AF977C6AD}" type="presParOf" srcId="{905BD37C-F5DB-4A43-9FF8-ED08721DBAA7}" destId="{1AB90FD1-779C-4CA5-AF89-73B31267BBC8}" srcOrd="8" destOrd="0" presId="urn:microsoft.com/office/officeart/2005/8/layout/chevron1"/>
    <dgm:cxn modelId="{F9141506-855D-4F01-9269-D1C5A01984D5}" type="presParOf" srcId="{905BD37C-F5DB-4A43-9FF8-ED08721DBAA7}" destId="{91FC1E5E-A27F-4A0B-B3B8-59FE7CFBA626}" srcOrd="9" destOrd="0" presId="urn:microsoft.com/office/officeart/2005/8/layout/chevron1"/>
    <dgm:cxn modelId="{F7D794D6-6CA7-44B3-87F8-EC8F43A99788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5EEC2-E9D5-4708-B9B1-E64749F21804}" type="presOf" srcId="{5D462AD1-B756-4AF7-9BC8-7863DF5E9BF9}" destId="{905BD37C-F5DB-4A43-9FF8-ED08721DBAA7}" srcOrd="0" destOrd="0" presId="urn:microsoft.com/office/officeart/2005/8/layout/chevron1"/>
    <dgm:cxn modelId="{CB76B399-BA11-40B0-8851-0C2A23698085}" type="presOf" srcId="{97388B30-B968-453A-ACC6-98982E286801}" destId="{13EAA479-9DD3-4AE1-8FB6-796D337C38CF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9CD103C0-C3C1-4008-B233-D7A1F95F9F6A}" type="presOf" srcId="{144D72E2-3035-4459-AC56-31EA8781A3CB}" destId="{2925DCA4-5899-4CA3-A54C-457E2DD1B614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DC8E2536-539D-430A-97F4-FC3211469D61}" type="presOf" srcId="{90355DDE-B8BD-4D10-BE66-F9688DB0C817}" destId="{D20DF4BD-98DB-4360-A2C1-CC36C92D396E}" srcOrd="0" destOrd="0" presId="urn:microsoft.com/office/officeart/2005/8/layout/chevron1"/>
    <dgm:cxn modelId="{544744B1-13F0-4071-AE93-778E5FE255C7}" type="presOf" srcId="{A26D5819-0634-4C54-B0E0-13E630C7431D}" destId="{D52BC75A-71DC-4349-8D2A-F8F09A321897}" srcOrd="0" destOrd="0" presId="urn:microsoft.com/office/officeart/2005/8/layout/chevron1"/>
    <dgm:cxn modelId="{15509942-F19C-4F09-8F64-F3F362CCBE6C}" type="presOf" srcId="{CED1A2DF-E4B2-4DC7-9CC8-CEF90F3E1639}" destId="{1AB90FD1-779C-4CA5-AF89-73B31267BBC8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AFC40211-43FB-4C80-BEAC-93BAD31AB888}" type="presOf" srcId="{4B0C5EA4-E0FF-4461-8E72-D825FD7829DB}" destId="{A941C2C8-EAF6-41DE-8166-68FE6A4CD88A}" srcOrd="0" destOrd="0" presId="urn:microsoft.com/office/officeart/2005/8/layout/chevron1"/>
    <dgm:cxn modelId="{237E154E-A1F2-4DAD-830B-DF9B1FEC3655}" type="presParOf" srcId="{905BD37C-F5DB-4A43-9FF8-ED08721DBAA7}" destId="{2925DCA4-5899-4CA3-A54C-457E2DD1B614}" srcOrd="0" destOrd="0" presId="urn:microsoft.com/office/officeart/2005/8/layout/chevron1"/>
    <dgm:cxn modelId="{69BDCC84-5725-4253-987F-D6FC8E1FF67C}" type="presParOf" srcId="{905BD37C-F5DB-4A43-9FF8-ED08721DBAA7}" destId="{4916B28C-9AE3-4D0B-A3C6-69ABEE4C2A42}" srcOrd="1" destOrd="0" presId="urn:microsoft.com/office/officeart/2005/8/layout/chevron1"/>
    <dgm:cxn modelId="{CABBBD1B-427D-482F-A190-36DD0D37149E}" type="presParOf" srcId="{905BD37C-F5DB-4A43-9FF8-ED08721DBAA7}" destId="{A941C2C8-EAF6-41DE-8166-68FE6A4CD88A}" srcOrd="2" destOrd="0" presId="urn:microsoft.com/office/officeart/2005/8/layout/chevron1"/>
    <dgm:cxn modelId="{53B9BC38-65F1-4F66-BB96-B105350A9EF0}" type="presParOf" srcId="{905BD37C-F5DB-4A43-9FF8-ED08721DBAA7}" destId="{587D31BB-297F-4971-9663-722F1DA544F5}" srcOrd="3" destOrd="0" presId="urn:microsoft.com/office/officeart/2005/8/layout/chevron1"/>
    <dgm:cxn modelId="{E84D356F-113A-49E8-9472-170615EC6798}" type="presParOf" srcId="{905BD37C-F5DB-4A43-9FF8-ED08721DBAA7}" destId="{D20DF4BD-98DB-4360-A2C1-CC36C92D396E}" srcOrd="4" destOrd="0" presId="urn:microsoft.com/office/officeart/2005/8/layout/chevron1"/>
    <dgm:cxn modelId="{BFB2F206-AFD1-42A3-864D-2581C85075B7}" type="presParOf" srcId="{905BD37C-F5DB-4A43-9FF8-ED08721DBAA7}" destId="{D271D90B-6198-4140-95FC-30C14644E883}" srcOrd="5" destOrd="0" presId="urn:microsoft.com/office/officeart/2005/8/layout/chevron1"/>
    <dgm:cxn modelId="{79294259-8FA9-4AC6-8A31-C9557FDDA32F}" type="presParOf" srcId="{905BD37C-F5DB-4A43-9FF8-ED08721DBAA7}" destId="{D52BC75A-71DC-4349-8D2A-F8F09A321897}" srcOrd="6" destOrd="0" presId="urn:microsoft.com/office/officeart/2005/8/layout/chevron1"/>
    <dgm:cxn modelId="{6009EB6B-B249-4010-836D-8F8916613322}" type="presParOf" srcId="{905BD37C-F5DB-4A43-9FF8-ED08721DBAA7}" destId="{21D49D17-3644-4623-9446-DC45CCDF1424}" srcOrd="7" destOrd="0" presId="urn:microsoft.com/office/officeart/2005/8/layout/chevron1"/>
    <dgm:cxn modelId="{8A0E9391-2C0A-42AF-AE0A-CD561A4B5E0C}" type="presParOf" srcId="{905BD37C-F5DB-4A43-9FF8-ED08721DBAA7}" destId="{1AB90FD1-779C-4CA5-AF89-73B31267BBC8}" srcOrd="8" destOrd="0" presId="urn:microsoft.com/office/officeart/2005/8/layout/chevron1"/>
    <dgm:cxn modelId="{1B43E559-F904-4EA3-99BF-F2CDE6A72FD5}" type="presParOf" srcId="{905BD37C-F5DB-4A43-9FF8-ED08721DBAA7}" destId="{91FC1E5E-A27F-4A0B-B3B8-59FE7CFBA626}" srcOrd="9" destOrd="0" presId="urn:microsoft.com/office/officeart/2005/8/layout/chevron1"/>
    <dgm:cxn modelId="{FFD511F8-8E9C-4C6F-B602-704137BA2085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/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مقدمه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X="-160512" custLinFactNeighborX="-200000" custLinFactNeighborY="-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 custLinFactX="161602" custLinFactNeighborX="200000" custLinFactNeighborY="-38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3CCDBC-6434-4746-8BF9-9027C1108F20}" type="presOf" srcId="{144D72E2-3035-4459-AC56-31EA8781A3CB}" destId="{2925DCA4-5899-4CA3-A54C-457E2DD1B614}" srcOrd="0" destOrd="0" presId="urn:microsoft.com/office/officeart/2005/8/layout/chevron1"/>
    <dgm:cxn modelId="{8A101ED9-BE3F-4011-960A-3E3E3AB39B8C}" type="presOf" srcId="{4B0C5EA4-E0FF-4461-8E72-D825FD7829DB}" destId="{A941C2C8-EAF6-41DE-8166-68FE6A4CD88A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2F4CD6B6-F25C-4101-A57B-FE0834345474}" type="presOf" srcId="{CED1A2DF-E4B2-4DC7-9CC8-CEF90F3E1639}" destId="{1AB90FD1-779C-4CA5-AF89-73B31267BBC8}" srcOrd="0" destOrd="0" presId="urn:microsoft.com/office/officeart/2005/8/layout/chevron1"/>
    <dgm:cxn modelId="{ACDAE455-3EE7-4828-8C52-D7A9B4C7AE4B}" type="presOf" srcId="{97388B30-B968-453A-ACC6-98982E286801}" destId="{13EAA479-9DD3-4AE1-8FB6-796D337C38CF}" srcOrd="0" destOrd="0" presId="urn:microsoft.com/office/officeart/2005/8/layout/chevron1"/>
    <dgm:cxn modelId="{06939DBE-9A23-4B0C-8E85-6009F32ACD6A}" type="presOf" srcId="{5D462AD1-B756-4AF7-9BC8-7863DF5E9BF9}" destId="{905BD37C-F5DB-4A43-9FF8-ED08721DBAA7}" srcOrd="0" destOrd="0" presId="urn:microsoft.com/office/officeart/2005/8/layout/chevron1"/>
    <dgm:cxn modelId="{A8A22419-75DA-45FD-A35D-C0290E54E81B}" type="presOf" srcId="{A26D5819-0634-4C54-B0E0-13E630C7431D}" destId="{D52BC75A-71DC-4349-8D2A-F8F09A321897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52037B71-52C8-42C0-8EB7-55A610C951D7}" type="presOf" srcId="{90355DDE-B8BD-4D10-BE66-F9688DB0C817}" destId="{D20DF4BD-98DB-4360-A2C1-CC36C92D396E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B3EF41A1-12C4-4BF6-BBF5-2D399A53128D}" type="presParOf" srcId="{905BD37C-F5DB-4A43-9FF8-ED08721DBAA7}" destId="{2925DCA4-5899-4CA3-A54C-457E2DD1B614}" srcOrd="0" destOrd="0" presId="urn:microsoft.com/office/officeart/2005/8/layout/chevron1"/>
    <dgm:cxn modelId="{BAFBC63C-0F0E-4A94-973E-9A77ED844455}" type="presParOf" srcId="{905BD37C-F5DB-4A43-9FF8-ED08721DBAA7}" destId="{4916B28C-9AE3-4D0B-A3C6-69ABEE4C2A42}" srcOrd="1" destOrd="0" presId="urn:microsoft.com/office/officeart/2005/8/layout/chevron1"/>
    <dgm:cxn modelId="{10DB3F1B-007D-4F75-98FC-16C7ED0ADE41}" type="presParOf" srcId="{905BD37C-F5DB-4A43-9FF8-ED08721DBAA7}" destId="{A941C2C8-EAF6-41DE-8166-68FE6A4CD88A}" srcOrd="2" destOrd="0" presId="urn:microsoft.com/office/officeart/2005/8/layout/chevron1"/>
    <dgm:cxn modelId="{AA602596-5A20-4CCC-B015-981D0C12FA51}" type="presParOf" srcId="{905BD37C-F5DB-4A43-9FF8-ED08721DBAA7}" destId="{587D31BB-297F-4971-9663-722F1DA544F5}" srcOrd="3" destOrd="0" presId="urn:microsoft.com/office/officeart/2005/8/layout/chevron1"/>
    <dgm:cxn modelId="{2CE3BAED-8378-44DC-9C16-87826B26EA34}" type="presParOf" srcId="{905BD37C-F5DB-4A43-9FF8-ED08721DBAA7}" destId="{D20DF4BD-98DB-4360-A2C1-CC36C92D396E}" srcOrd="4" destOrd="0" presId="urn:microsoft.com/office/officeart/2005/8/layout/chevron1"/>
    <dgm:cxn modelId="{AB20A969-CB0B-4A69-8AA0-2BF955C320E5}" type="presParOf" srcId="{905BD37C-F5DB-4A43-9FF8-ED08721DBAA7}" destId="{D271D90B-6198-4140-95FC-30C14644E883}" srcOrd="5" destOrd="0" presId="urn:microsoft.com/office/officeart/2005/8/layout/chevron1"/>
    <dgm:cxn modelId="{84937862-B23D-44F8-8CFE-F463C53C5B0E}" type="presParOf" srcId="{905BD37C-F5DB-4A43-9FF8-ED08721DBAA7}" destId="{D52BC75A-71DC-4349-8D2A-F8F09A321897}" srcOrd="6" destOrd="0" presId="urn:microsoft.com/office/officeart/2005/8/layout/chevron1"/>
    <dgm:cxn modelId="{B0935223-3CA0-468E-9967-C3BDDA915488}" type="presParOf" srcId="{905BD37C-F5DB-4A43-9FF8-ED08721DBAA7}" destId="{21D49D17-3644-4623-9446-DC45CCDF1424}" srcOrd="7" destOrd="0" presId="urn:microsoft.com/office/officeart/2005/8/layout/chevron1"/>
    <dgm:cxn modelId="{A49561CB-E29D-4F06-8C01-8498B7DEA5A9}" type="presParOf" srcId="{905BD37C-F5DB-4A43-9FF8-ED08721DBAA7}" destId="{1AB90FD1-779C-4CA5-AF89-73B31267BBC8}" srcOrd="8" destOrd="0" presId="urn:microsoft.com/office/officeart/2005/8/layout/chevron1"/>
    <dgm:cxn modelId="{4CAD5669-3E8A-4DED-AEF2-CD7FEBD7324A}" type="presParOf" srcId="{905BD37C-F5DB-4A43-9FF8-ED08721DBAA7}" destId="{91FC1E5E-A27F-4A0B-B3B8-59FE7CFBA626}" srcOrd="9" destOrd="0" presId="urn:microsoft.com/office/officeart/2005/8/layout/chevron1"/>
    <dgm:cxn modelId="{B98AFFE1-F31C-4D69-90C7-CFF31A3C56C0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FA8AE3-9D92-4691-BE66-0FF2A1F2B6DE}" type="presOf" srcId="{A26D5819-0634-4C54-B0E0-13E630C7431D}" destId="{D52BC75A-71DC-4349-8D2A-F8F09A321897}" srcOrd="0" destOrd="0" presId="urn:microsoft.com/office/officeart/2005/8/layout/chevron1"/>
    <dgm:cxn modelId="{B5E07950-4A32-49CC-82E0-9C8D15A5D6A4}" type="presOf" srcId="{4B0C5EA4-E0FF-4461-8E72-D825FD7829DB}" destId="{A941C2C8-EAF6-41DE-8166-68FE6A4CD88A}" srcOrd="0" destOrd="0" presId="urn:microsoft.com/office/officeart/2005/8/layout/chevron1"/>
    <dgm:cxn modelId="{51B40933-4688-4724-A9D3-B436BD7E29C8}" type="presOf" srcId="{144D72E2-3035-4459-AC56-31EA8781A3CB}" destId="{2925DCA4-5899-4CA3-A54C-457E2DD1B614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2A30EBAE-1386-4CC3-8EEE-3F0B821F2FE3}" type="presOf" srcId="{CED1A2DF-E4B2-4DC7-9CC8-CEF90F3E1639}" destId="{1AB90FD1-779C-4CA5-AF89-73B31267BBC8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CAEC07FA-02AD-496E-A7D1-BE40F5C545D8}" type="presOf" srcId="{97388B30-B968-453A-ACC6-98982E286801}" destId="{13EAA479-9DD3-4AE1-8FB6-796D337C38CF}" srcOrd="0" destOrd="0" presId="urn:microsoft.com/office/officeart/2005/8/layout/chevron1"/>
    <dgm:cxn modelId="{077C0ADC-422B-4D06-BF38-593BCD614F37}" type="presOf" srcId="{5D462AD1-B756-4AF7-9BC8-7863DF5E9BF9}" destId="{905BD37C-F5DB-4A43-9FF8-ED08721DBAA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5CAB71BF-4018-48B5-8CFF-8E9129731288}" type="presOf" srcId="{90355DDE-B8BD-4D10-BE66-F9688DB0C817}" destId="{D20DF4BD-98DB-4360-A2C1-CC36C92D396E}" srcOrd="0" destOrd="0" presId="urn:microsoft.com/office/officeart/2005/8/layout/chevron1"/>
    <dgm:cxn modelId="{2F6222DC-5E86-4291-933F-104764D4CAEF}" type="presParOf" srcId="{905BD37C-F5DB-4A43-9FF8-ED08721DBAA7}" destId="{2925DCA4-5899-4CA3-A54C-457E2DD1B614}" srcOrd="0" destOrd="0" presId="urn:microsoft.com/office/officeart/2005/8/layout/chevron1"/>
    <dgm:cxn modelId="{A0BCE9DC-87A0-419D-B657-20B23DB09FFC}" type="presParOf" srcId="{905BD37C-F5DB-4A43-9FF8-ED08721DBAA7}" destId="{4916B28C-9AE3-4D0B-A3C6-69ABEE4C2A42}" srcOrd="1" destOrd="0" presId="urn:microsoft.com/office/officeart/2005/8/layout/chevron1"/>
    <dgm:cxn modelId="{E0CB0724-6BC4-4AFB-BF9B-73CAE4C22398}" type="presParOf" srcId="{905BD37C-F5DB-4A43-9FF8-ED08721DBAA7}" destId="{A941C2C8-EAF6-41DE-8166-68FE6A4CD88A}" srcOrd="2" destOrd="0" presId="urn:microsoft.com/office/officeart/2005/8/layout/chevron1"/>
    <dgm:cxn modelId="{1A61EA1B-598B-4661-A35D-50DB27489641}" type="presParOf" srcId="{905BD37C-F5DB-4A43-9FF8-ED08721DBAA7}" destId="{587D31BB-297F-4971-9663-722F1DA544F5}" srcOrd="3" destOrd="0" presId="urn:microsoft.com/office/officeart/2005/8/layout/chevron1"/>
    <dgm:cxn modelId="{67C651B7-5368-4237-9377-6024D059B6F8}" type="presParOf" srcId="{905BD37C-F5DB-4A43-9FF8-ED08721DBAA7}" destId="{D20DF4BD-98DB-4360-A2C1-CC36C92D396E}" srcOrd="4" destOrd="0" presId="urn:microsoft.com/office/officeart/2005/8/layout/chevron1"/>
    <dgm:cxn modelId="{288A4F90-032B-4F3A-B93A-3E64EE6A66FB}" type="presParOf" srcId="{905BD37C-F5DB-4A43-9FF8-ED08721DBAA7}" destId="{D271D90B-6198-4140-95FC-30C14644E883}" srcOrd="5" destOrd="0" presId="urn:microsoft.com/office/officeart/2005/8/layout/chevron1"/>
    <dgm:cxn modelId="{56281AA5-9E0B-49FC-ABA6-BFC358E50BC4}" type="presParOf" srcId="{905BD37C-F5DB-4A43-9FF8-ED08721DBAA7}" destId="{D52BC75A-71DC-4349-8D2A-F8F09A321897}" srcOrd="6" destOrd="0" presId="urn:microsoft.com/office/officeart/2005/8/layout/chevron1"/>
    <dgm:cxn modelId="{09AEF0FF-3E09-45E6-B922-B7DA19F0BF5D}" type="presParOf" srcId="{905BD37C-F5DB-4A43-9FF8-ED08721DBAA7}" destId="{21D49D17-3644-4623-9446-DC45CCDF1424}" srcOrd="7" destOrd="0" presId="urn:microsoft.com/office/officeart/2005/8/layout/chevron1"/>
    <dgm:cxn modelId="{957C5606-5816-47DD-86F4-2B08FD0B1FE7}" type="presParOf" srcId="{905BD37C-F5DB-4A43-9FF8-ED08721DBAA7}" destId="{1AB90FD1-779C-4CA5-AF89-73B31267BBC8}" srcOrd="8" destOrd="0" presId="urn:microsoft.com/office/officeart/2005/8/layout/chevron1"/>
    <dgm:cxn modelId="{A58CFD43-FDC9-4533-A068-707FA2C22A68}" type="presParOf" srcId="{905BD37C-F5DB-4A43-9FF8-ED08721DBAA7}" destId="{91FC1E5E-A27F-4A0B-B3B8-59FE7CFBA626}" srcOrd="9" destOrd="0" presId="urn:microsoft.com/office/officeart/2005/8/layout/chevron1"/>
    <dgm:cxn modelId="{6A26A914-F015-4CB6-8CA4-BD359F0EA216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FA8AE3-9D92-4691-BE66-0FF2A1F2B6DE}" type="presOf" srcId="{A26D5819-0634-4C54-B0E0-13E630C7431D}" destId="{D52BC75A-71DC-4349-8D2A-F8F09A321897}" srcOrd="0" destOrd="0" presId="urn:microsoft.com/office/officeart/2005/8/layout/chevron1"/>
    <dgm:cxn modelId="{B5E07950-4A32-49CC-82E0-9C8D15A5D6A4}" type="presOf" srcId="{4B0C5EA4-E0FF-4461-8E72-D825FD7829DB}" destId="{A941C2C8-EAF6-41DE-8166-68FE6A4CD88A}" srcOrd="0" destOrd="0" presId="urn:microsoft.com/office/officeart/2005/8/layout/chevron1"/>
    <dgm:cxn modelId="{51B40933-4688-4724-A9D3-B436BD7E29C8}" type="presOf" srcId="{144D72E2-3035-4459-AC56-31EA8781A3CB}" destId="{2925DCA4-5899-4CA3-A54C-457E2DD1B614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2A30EBAE-1386-4CC3-8EEE-3F0B821F2FE3}" type="presOf" srcId="{CED1A2DF-E4B2-4DC7-9CC8-CEF90F3E1639}" destId="{1AB90FD1-779C-4CA5-AF89-73B31267BBC8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CAEC07FA-02AD-496E-A7D1-BE40F5C545D8}" type="presOf" srcId="{97388B30-B968-453A-ACC6-98982E286801}" destId="{13EAA479-9DD3-4AE1-8FB6-796D337C38CF}" srcOrd="0" destOrd="0" presId="urn:microsoft.com/office/officeart/2005/8/layout/chevron1"/>
    <dgm:cxn modelId="{077C0ADC-422B-4D06-BF38-593BCD614F37}" type="presOf" srcId="{5D462AD1-B756-4AF7-9BC8-7863DF5E9BF9}" destId="{905BD37C-F5DB-4A43-9FF8-ED08721DBAA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5CAB71BF-4018-48B5-8CFF-8E9129731288}" type="presOf" srcId="{90355DDE-B8BD-4D10-BE66-F9688DB0C817}" destId="{D20DF4BD-98DB-4360-A2C1-CC36C92D396E}" srcOrd="0" destOrd="0" presId="urn:microsoft.com/office/officeart/2005/8/layout/chevron1"/>
    <dgm:cxn modelId="{2F6222DC-5E86-4291-933F-104764D4CAEF}" type="presParOf" srcId="{905BD37C-F5DB-4A43-9FF8-ED08721DBAA7}" destId="{2925DCA4-5899-4CA3-A54C-457E2DD1B614}" srcOrd="0" destOrd="0" presId="urn:microsoft.com/office/officeart/2005/8/layout/chevron1"/>
    <dgm:cxn modelId="{A0BCE9DC-87A0-419D-B657-20B23DB09FFC}" type="presParOf" srcId="{905BD37C-F5DB-4A43-9FF8-ED08721DBAA7}" destId="{4916B28C-9AE3-4D0B-A3C6-69ABEE4C2A42}" srcOrd="1" destOrd="0" presId="urn:microsoft.com/office/officeart/2005/8/layout/chevron1"/>
    <dgm:cxn modelId="{E0CB0724-6BC4-4AFB-BF9B-73CAE4C22398}" type="presParOf" srcId="{905BD37C-F5DB-4A43-9FF8-ED08721DBAA7}" destId="{A941C2C8-EAF6-41DE-8166-68FE6A4CD88A}" srcOrd="2" destOrd="0" presId="urn:microsoft.com/office/officeart/2005/8/layout/chevron1"/>
    <dgm:cxn modelId="{1A61EA1B-598B-4661-A35D-50DB27489641}" type="presParOf" srcId="{905BD37C-F5DB-4A43-9FF8-ED08721DBAA7}" destId="{587D31BB-297F-4971-9663-722F1DA544F5}" srcOrd="3" destOrd="0" presId="urn:microsoft.com/office/officeart/2005/8/layout/chevron1"/>
    <dgm:cxn modelId="{67C651B7-5368-4237-9377-6024D059B6F8}" type="presParOf" srcId="{905BD37C-F5DB-4A43-9FF8-ED08721DBAA7}" destId="{D20DF4BD-98DB-4360-A2C1-CC36C92D396E}" srcOrd="4" destOrd="0" presId="urn:microsoft.com/office/officeart/2005/8/layout/chevron1"/>
    <dgm:cxn modelId="{288A4F90-032B-4F3A-B93A-3E64EE6A66FB}" type="presParOf" srcId="{905BD37C-F5DB-4A43-9FF8-ED08721DBAA7}" destId="{D271D90B-6198-4140-95FC-30C14644E883}" srcOrd="5" destOrd="0" presId="urn:microsoft.com/office/officeart/2005/8/layout/chevron1"/>
    <dgm:cxn modelId="{56281AA5-9E0B-49FC-ABA6-BFC358E50BC4}" type="presParOf" srcId="{905BD37C-F5DB-4A43-9FF8-ED08721DBAA7}" destId="{D52BC75A-71DC-4349-8D2A-F8F09A321897}" srcOrd="6" destOrd="0" presId="urn:microsoft.com/office/officeart/2005/8/layout/chevron1"/>
    <dgm:cxn modelId="{09AEF0FF-3E09-45E6-B922-B7DA19F0BF5D}" type="presParOf" srcId="{905BD37C-F5DB-4A43-9FF8-ED08721DBAA7}" destId="{21D49D17-3644-4623-9446-DC45CCDF1424}" srcOrd="7" destOrd="0" presId="urn:microsoft.com/office/officeart/2005/8/layout/chevron1"/>
    <dgm:cxn modelId="{957C5606-5816-47DD-86F4-2B08FD0B1FE7}" type="presParOf" srcId="{905BD37C-F5DB-4A43-9FF8-ED08721DBAA7}" destId="{1AB90FD1-779C-4CA5-AF89-73B31267BBC8}" srcOrd="8" destOrd="0" presId="urn:microsoft.com/office/officeart/2005/8/layout/chevron1"/>
    <dgm:cxn modelId="{A58CFD43-FDC9-4533-A068-707FA2C22A68}" type="presParOf" srcId="{905BD37C-F5DB-4A43-9FF8-ED08721DBAA7}" destId="{91FC1E5E-A27F-4A0B-B3B8-59FE7CFBA626}" srcOrd="9" destOrd="0" presId="urn:microsoft.com/office/officeart/2005/8/layout/chevron1"/>
    <dgm:cxn modelId="{6A26A914-F015-4CB6-8CA4-BD359F0EA216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4F129CF7-3FEE-4ED5-BD24-136E8DA4374B}" type="presOf" srcId="{144D72E2-3035-4459-AC56-31EA8781A3CB}" destId="{2925DCA4-5899-4CA3-A54C-457E2DD1B614}" srcOrd="0" destOrd="0" presId="urn:microsoft.com/office/officeart/2005/8/layout/chevron1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3E62D7BF-3652-4A40-B59A-C87370B84D72}" type="presOf" srcId="{90355DDE-B8BD-4D10-BE66-F9688DB0C817}" destId="{D20DF4BD-98DB-4360-A2C1-CC36C92D396E}" srcOrd="0" destOrd="0" presId="urn:microsoft.com/office/officeart/2005/8/layout/chevron1"/>
    <dgm:cxn modelId="{A4DE3BC6-9C5B-433E-B91F-C5428E2C2F74}" type="presOf" srcId="{4B0C5EA4-E0FF-4461-8E72-D825FD7829DB}" destId="{A941C2C8-EAF6-41DE-8166-68FE6A4CD88A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D55920CB-A743-4B68-B354-9DA5059BA888}" type="presOf" srcId="{97388B30-B968-453A-ACC6-98982E286801}" destId="{13EAA479-9DD3-4AE1-8FB6-796D337C38CF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BF5D3350-FA9D-4371-A957-ABADB45646E3}" type="presOf" srcId="{CED1A2DF-E4B2-4DC7-9CC8-CEF90F3E1639}" destId="{1AB90FD1-779C-4CA5-AF89-73B31267BBC8}" srcOrd="0" destOrd="0" presId="urn:microsoft.com/office/officeart/2005/8/layout/chevron1"/>
    <dgm:cxn modelId="{D4A15E93-515E-445F-9337-D057343E52F7}" type="presOf" srcId="{5D462AD1-B756-4AF7-9BC8-7863DF5E9BF9}" destId="{905BD37C-F5DB-4A43-9FF8-ED08721DBAA7}" srcOrd="0" destOrd="0" presId="urn:microsoft.com/office/officeart/2005/8/layout/chevron1"/>
    <dgm:cxn modelId="{7BBF055B-7706-48BF-9A9E-21340E679C8F}" type="presOf" srcId="{A26D5819-0634-4C54-B0E0-13E630C7431D}" destId="{D52BC75A-71DC-4349-8D2A-F8F09A321897}" srcOrd="0" destOrd="0" presId="urn:microsoft.com/office/officeart/2005/8/layout/chevron1"/>
    <dgm:cxn modelId="{809B4BBA-884A-456B-A616-35F697A0F8BF}" type="presParOf" srcId="{905BD37C-F5DB-4A43-9FF8-ED08721DBAA7}" destId="{2925DCA4-5899-4CA3-A54C-457E2DD1B614}" srcOrd="0" destOrd="0" presId="urn:microsoft.com/office/officeart/2005/8/layout/chevron1"/>
    <dgm:cxn modelId="{12D1141D-6BBE-46F8-A198-077444D3DED7}" type="presParOf" srcId="{905BD37C-F5DB-4A43-9FF8-ED08721DBAA7}" destId="{4916B28C-9AE3-4D0B-A3C6-69ABEE4C2A42}" srcOrd="1" destOrd="0" presId="urn:microsoft.com/office/officeart/2005/8/layout/chevron1"/>
    <dgm:cxn modelId="{BB7FA5C2-23BF-4589-A99D-E5D0873DC708}" type="presParOf" srcId="{905BD37C-F5DB-4A43-9FF8-ED08721DBAA7}" destId="{A941C2C8-EAF6-41DE-8166-68FE6A4CD88A}" srcOrd="2" destOrd="0" presId="urn:microsoft.com/office/officeart/2005/8/layout/chevron1"/>
    <dgm:cxn modelId="{12802D2D-6EC9-4263-90AF-7CAD87467E5D}" type="presParOf" srcId="{905BD37C-F5DB-4A43-9FF8-ED08721DBAA7}" destId="{587D31BB-297F-4971-9663-722F1DA544F5}" srcOrd="3" destOrd="0" presId="urn:microsoft.com/office/officeart/2005/8/layout/chevron1"/>
    <dgm:cxn modelId="{09520AE1-48C8-4129-A31E-3078CF296623}" type="presParOf" srcId="{905BD37C-F5DB-4A43-9FF8-ED08721DBAA7}" destId="{D20DF4BD-98DB-4360-A2C1-CC36C92D396E}" srcOrd="4" destOrd="0" presId="urn:microsoft.com/office/officeart/2005/8/layout/chevron1"/>
    <dgm:cxn modelId="{4357EA12-84B3-42EC-AB8F-E1248015713D}" type="presParOf" srcId="{905BD37C-F5DB-4A43-9FF8-ED08721DBAA7}" destId="{D271D90B-6198-4140-95FC-30C14644E883}" srcOrd="5" destOrd="0" presId="urn:microsoft.com/office/officeart/2005/8/layout/chevron1"/>
    <dgm:cxn modelId="{3A7176FF-8240-427E-A586-B446179815A4}" type="presParOf" srcId="{905BD37C-F5DB-4A43-9FF8-ED08721DBAA7}" destId="{D52BC75A-71DC-4349-8D2A-F8F09A321897}" srcOrd="6" destOrd="0" presId="urn:microsoft.com/office/officeart/2005/8/layout/chevron1"/>
    <dgm:cxn modelId="{DF98205E-4362-40B1-B513-277484D32D66}" type="presParOf" srcId="{905BD37C-F5DB-4A43-9FF8-ED08721DBAA7}" destId="{21D49D17-3644-4623-9446-DC45CCDF1424}" srcOrd="7" destOrd="0" presId="urn:microsoft.com/office/officeart/2005/8/layout/chevron1"/>
    <dgm:cxn modelId="{A0BDBE3D-2D14-4881-BCAD-DA331A7113D4}" type="presParOf" srcId="{905BD37C-F5DB-4A43-9FF8-ED08721DBAA7}" destId="{1AB90FD1-779C-4CA5-AF89-73B31267BBC8}" srcOrd="8" destOrd="0" presId="urn:microsoft.com/office/officeart/2005/8/layout/chevron1"/>
    <dgm:cxn modelId="{34ABA59F-FD33-4DD6-9BBC-07A184352342}" type="presParOf" srcId="{905BD37C-F5DB-4A43-9FF8-ED08721DBAA7}" destId="{91FC1E5E-A27F-4A0B-B3B8-59FE7CFBA626}" srcOrd="9" destOrd="0" presId="urn:microsoft.com/office/officeart/2005/8/layout/chevron1"/>
    <dgm:cxn modelId="{B10DF82F-B58B-48D1-A62E-F0E73A41BDD5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/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1746B5-68D4-4E86-97F6-06E16F40BA5F}" type="presOf" srcId="{4B0C5EA4-E0FF-4461-8E72-D825FD7829DB}" destId="{A941C2C8-EAF6-41DE-8166-68FE6A4CD88A}" srcOrd="0" destOrd="0" presId="urn:microsoft.com/office/officeart/2005/8/layout/chevron1"/>
    <dgm:cxn modelId="{CBB04BA9-B68A-4099-BE0E-B7C96947FA4A}" type="presOf" srcId="{A26D5819-0634-4C54-B0E0-13E630C7431D}" destId="{D52BC75A-71DC-4349-8D2A-F8F09A321897}" srcOrd="0" destOrd="0" presId="urn:microsoft.com/office/officeart/2005/8/layout/chevron1"/>
    <dgm:cxn modelId="{628224AB-5EAB-4E72-8E78-C27793430FA8}" type="presOf" srcId="{5D462AD1-B756-4AF7-9BC8-7863DF5E9BF9}" destId="{905BD37C-F5DB-4A43-9FF8-ED08721DBAA7}" srcOrd="0" destOrd="0" presId="urn:microsoft.com/office/officeart/2005/8/layout/chevron1"/>
    <dgm:cxn modelId="{4B685B1D-A655-46F6-A363-767BAC858CBD}" type="presOf" srcId="{97388B30-B968-453A-ACC6-98982E286801}" destId="{13EAA479-9DD3-4AE1-8FB6-796D337C38CF}" srcOrd="0" destOrd="0" presId="urn:microsoft.com/office/officeart/2005/8/layout/chevron1"/>
    <dgm:cxn modelId="{E4738A3B-37A8-4E14-80A0-161678AE9F57}" type="presOf" srcId="{90355DDE-B8BD-4D10-BE66-F9688DB0C817}" destId="{D20DF4BD-98DB-4360-A2C1-CC36C92D396E}" srcOrd="0" destOrd="0" presId="urn:microsoft.com/office/officeart/2005/8/layout/chevron1"/>
    <dgm:cxn modelId="{B4188DE2-7D24-4A91-B676-7E830A48C46B}" type="presOf" srcId="{CED1A2DF-E4B2-4DC7-9CC8-CEF90F3E1639}" destId="{1AB90FD1-779C-4CA5-AF89-73B31267BBC8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C5128172-B55D-4AC6-837B-4B1E777F72D6}" type="presOf" srcId="{144D72E2-3035-4459-AC56-31EA8781A3CB}" destId="{2925DCA4-5899-4CA3-A54C-457E2DD1B614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DC8B256E-BCB3-41AF-9206-743D88319325}" type="presParOf" srcId="{905BD37C-F5DB-4A43-9FF8-ED08721DBAA7}" destId="{2925DCA4-5899-4CA3-A54C-457E2DD1B614}" srcOrd="0" destOrd="0" presId="urn:microsoft.com/office/officeart/2005/8/layout/chevron1"/>
    <dgm:cxn modelId="{296FDF11-C83F-4A0C-A1E9-085ECCBBCC4E}" type="presParOf" srcId="{905BD37C-F5DB-4A43-9FF8-ED08721DBAA7}" destId="{4916B28C-9AE3-4D0B-A3C6-69ABEE4C2A42}" srcOrd="1" destOrd="0" presId="urn:microsoft.com/office/officeart/2005/8/layout/chevron1"/>
    <dgm:cxn modelId="{31EB4750-2EC1-4DB4-85FA-A656B2419F82}" type="presParOf" srcId="{905BD37C-F5DB-4A43-9FF8-ED08721DBAA7}" destId="{A941C2C8-EAF6-41DE-8166-68FE6A4CD88A}" srcOrd="2" destOrd="0" presId="urn:microsoft.com/office/officeart/2005/8/layout/chevron1"/>
    <dgm:cxn modelId="{71D170A5-92FB-492D-9DB7-DCA37E60A492}" type="presParOf" srcId="{905BD37C-F5DB-4A43-9FF8-ED08721DBAA7}" destId="{587D31BB-297F-4971-9663-722F1DA544F5}" srcOrd="3" destOrd="0" presId="urn:microsoft.com/office/officeart/2005/8/layout/chevron1"/>
    <dgm:cxn modelId="{59009DA7-3F0F-4EB9-92AF-92D46C6B84CD}" type="presParOf" srcId="{905BD37C-F5DB-4A43-9FF8-ED08721DBAA7}" destId="{D20DF4BD-98DB-4360-A2C1-CC36C92D396E}" srcOrd="4" destOrd="0" presId="urn:microsoft.com/office/officeart/2005/8/layout/chevron1"/>
    <dgm:cxn modelId="{C291A6C2-E75B-422B-B204-76A35ECB4DAA}" type="presParOf" srcId="{905BD37C-F5DB-4A43-9FF8-ED08721DBAA7}" destId="{D271D90B-6198-4140-95FC-30C14644E883}" srcOrd="5" destOrd="0" presId="urn:microsoft.com/office/officeart/2005/8/layout/chevron1"/>
    <dgm:cxn modelId="{3E5D88B8-8433-47EF-B4C4-9E7CF49B31EC}" type="presParOf" srcId="{905BD37C-F5DB-4A43-9FF8-ED08721DBAA7}" destId="{D52BC75A-71DC-4349-8D2A-F8F09A321897}" srcOrd="6" destOrd="0" presId="urn:microsoft.com/office/officeart/2005/8/layout/chevron1"/>
    <dgm:cxn modelId="{FD48A246-760A-42E0-8560-31DB63CFA649}" type="presParOf" srcId="{905BD37C-F5DB-4A43-9FF8-ED08721DBAA7}" destId="{21D49D17-3644-4623-9446-DC45CCDF1424}" srcOrd="7" destOrd="0" presId="urn:microsoft.com/office/officeart/2005/8/layout/chevron1"/>
    <dgm:cxn modelId="{DABF6A1C-CF4A-4A4D-9B84-2AC3E12AD75B}" type="presParOf" srcId="{905BD37C-F5DB-4A43-9FF8-ED08721DBAA7}" destId="{1AB90FD1-779C-4CA5-AF89-73B31267BBC8}" srcOrd="8" destOrd="0" presId="urn:microsoft.com/office/officeart/2005/8/layout/chevron1"/>
    <dgm:cxn modelId="{C9BFE6AD-F17F-42BB-A1F7-6E77B65792FA}" type="presParOf" srcId="{905BD37C-F5DB-4A43-9FF8-ED08721DBAA7}" destId="{91FC1E5E-A27F-4A0B-B3B8-59FE7CFBA626}" srcOrd="9" destOrd="0" presId="urn:microsoft.com/office/officeart/2005/8/layout/chevron1"/>
    <dgm:cxn modelId="{7DDB19CB-326C-49CE-836B-7C2BE2EE8957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760732-4529-435D-B44D-411130C69B52}" type="presOf" srcId="{4B0C5EA4-E0FF-4461-8E72-D825FD7829DB}" destId="{A941C2C8-EAF6-41DE-8166-68FE6A4CD88A}" srcOrd="0" destOrd="0" presId="urn:microsoft.com/office/officeart/2005/8/layout/chevron1"/>
    <dgm:cxn modelId="{E371DD07-82EB-48B7-A769-ECF2FE4EE0D5}" type="presOf" srcId="{90355DDE-B8BD-4D10-BE66-F9688DB0C817}" destId="{D20DF4BD-98DB-4360-A2C1-CC36C92D396E}" srcOrd="0" destOrd="0" presId="urn:microsoft.com/office/officeart/2005/8/layout/chevron1"/>
    <dgm:cxn modelId="{198598C3-9B37-4160-A4CC-8F581B968DB3}" type="presOf" srcId="{97388B30-B968-453A-ACC6-98982E286801}" destId="{13EAA479-9DD3-4AE1-8FB6-796D337C38CF}" srcOrd="0" destOrd="0" presId="urn:microsoft.com/office/officeart/2005/8/layout/chevron1"/>
    <dgm:cxn modelId="{51D7387D-34A7-42FC-BB36-7532518E4E7D}" type="presOf" srcId="{A26D5819-0634-4C54-B0E0-13E630C7431D}" destId="{D52BC75A-71DC-4349-8D2A-F8F09A321897}" srcOrd="0" destOrd="0" presId="urn:microsoft.com/office/officeart/2005/8/layout/chevron1"/>
    <dgm:cxn modelId="{29BC20FD-6889-4FEF-9C67-AD7AAF9DE425}" type="presOf" srcId="{5D462AD1-B756-4AF7-9BC8-7863DF5E9BF9}" destId="{905BD37C-F5DB-4A43-9FF8-ED08721DBAA7}" srcOrd="0" destOrd="0" presId="urn:microsoft.com/office/officeart/2005/8/layout/chevron1"/>
    <dgm:cxn modelId="{3EAF0CB0-5F55-404F-8F18-6660B97502D0}" type="presOf" srcId="{144D72E2-3035-4459-AC56-31EA8781A3CB}" destId="{2925DCA4-5899-4CA3-A54C-457E2DD1B614}" srcOrd="0" destOrd="0" presId="urn:microsoft.com/office/officeart/2005/8/layout/chevron1"/>
    <dgm:cxn modelId="{422C737B-3CCD-4633-8532-EE91FC46522C}" type="presOf" srcId="{CED1A2DF-E4B2-4DC7-9CC8-CEF90F3E1639}" destId="{1AB90FD1-779C-4CA5-AF89-73B31267BBC8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09DDB2D1-1C19-4C18-BFEC-B0DF4C93FF3E}" type="presParOf" srcId="{905BD37C-F5DB-4A43-9FF8-ED08721DBAA7}" destId="{2925DCA4-5899-4CA3-A54C-457E2DD1B614}" srcOrd="0" destOrd="0" presId="urn:microsoft.com/office/officeart/2005/8/layout/chevron1"/>
    <dgm:cxn modelId="{37B28C3F-9F77-476A-85FB-4D67B9F48168}" type="presParOf" srcId="{905BD37C-F5DB-4A43-9FF8-ED08721DBAA7}" destId="{4916B28C-9AE3-4D0B-A3C6-69ABEE4C2A42}" srcOrd="1" destOrd="0" presId="urn:microsoft.com/office/officeart/2005/8/layout/chevron1"/>
    <dgm:cxn modelId="{6C749068-7921-434F-B16C-1C19A58CB648}" type="presParOf" srcId="{905BD37C-F5DB-4A43-9FF8-ED08721DBAA7}" destId="{A941C2C8-EAF6-41DE-8166-68FE6A4CD88A}" srcOrd="2" destOrd="0" presId="urn:microsoft.com/office/officeart/2005/8/layout/chevron1"/>
    <dgm:cxn modelId="{D0959DAA-59B5-4993-BDE7-206049E4B411}" type="presParOf" srcId="{905BD37C-F5DB-4A43-9FF8-ED08721DBAA7}" destId="{587D31BB-297F-4971-9663-722F1DA544F5}" srcOrd="3" destOrd="0" presId="urn:microsoft.com/office/officeart/2005/8/layout/chevron1"/>
    <dgm:cxn modelId="{251E79C9-0F8E-4954-901D-FEF9CA812419}" type="presParOf" srcId="{905BD37C-F5DB-4A43-9FF8-ED08721DBAA7}" destId="{D20DF4BD-98DB-4360-A2C1-CC36C92D396E}" srcOrd="4" destOrd="0" presId="urn:microsoft.com/office/officeart/2005/8/layout/chevron1"/>
    <dgm:cxn modelId="{3B5120EA-6302-461E-82ED-2E325EE8EF45}" type="presParOf" srcId="{905BD37C-F5DB-4A43-9FF8-ED08721DBAA7}" destId="{D271D90B-6198-4140-95FC-30C14644E883}" srcOrd="5" destOrd="0" presId="urn:microsoft.com/office/officeart/2005/8/layout/chevron1"/>
    <dgm:cxn modelId="{4CECBF8B-A556-420C-B418-1291C8C99C3E}" type="presParOf" srcId="{905BD37C-F5DB-4A43-9FF8-ED08721DBAA7}" destId="{D52BC75A-71DC-4349-8D2A-F8F09A321897}" srcOrd="6" destOrd="0" presId="urn:microsoft.com/office/officeart/2005/8/layout/chevron1"/>
    <dgm:cxn modelId="{8ABE9AE7-4114-4D37-877D-C2C97956B199}" type="presParOf" srcId="{905BD37C-F5DB-4A43-9FF8-ED08721DBAA7}" destId="{21D49D17-3644-4623-9446-DC45CCDF1424}" srcOrd="7" destOrd="0" presId="urn:microsoft.com/office/officeart/2005/8/layout/chevron1"/>
    <dgm:cxn modelId="{C1A873B9-3512-4F13-B5BB-09CAB62AF798}" type="presParOf" srcId="{905BD37C-F5DB-4A43-9FF8-ED08721DBAA7}" destId="{1AB90FD1-779C-4CA5-AF89-73B31267BBC8}" srcOrd="8" destOrd="0" presId="urn:microsoft.com/office/officeart/2005/8/layout/chevron1"/>
    <dgm:cxn modelId="{4F2D1B9F-3448-4B1C-BFFB-BDE66283885F}" type="presParOf" srcId="{905BD37C-F5DB-4A43-9FF8-ED08721DBAA7}" destId="{91FC1E5E-A27F-4A0B-B3B8-59FE7CFBA626}" srcOrd="9" destOrd="0" presId="urn:microsoft.com/office/officeart/2005/8/layout/chevron1"/>
    <dgm:cxn modelId="{17588428-49C3-480E-AD47-107042ADE867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F2445-6326-4B9D-B5DB-C726190A1436}" type="presOf" srcId="{144D72E2-3035-4459-AC56-31EA8781A3CB}" destId="{2925DCA4-5899-4CA3-A54C-457E2DD1B614}" srcOrd="0" destOrd="0" presId="urn:microsoft.com/office/officeart/2005/8/layout/chevron1"/>
    <dgm:cxn modelId="{161C9035-5F41-434E-9689-450D8696C2CF}" type="presOf" srcId="{4B0C5EA4-E0FF-4461-8E72-D825FD7829DB}" destId="{A941C2C8-EAF6-41DE-8166-68FE6A4CD88A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D8B8085A-C25C-488E-A6D8-033C9EA532BD}" type="presOf" srcId="{A26D5819-0634-4C54-B0E0-13E630C7431D}" destId="{D52BC75A-71DC-4349-8D2A-F8F09A321897}" srcOrd="0" destOrd="0" presId="urn:microsoft.com/office/officeart/2005/8/layout/chevron1"/>
    <dgm:cxn modelId="{015DBC2A-5544-4535-9DAE-DB19E9F33D79}" type="presOf" srcId="{97388B30-B968-453A-ACC6-98982E286801}" destId="{13EAA479-9DD3-4AE1-8FB6-796D337C38CF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495912AA-22A9-4205-A16C-16EC35931D45}" type="presOf" srcId="{90355DDE-B8BD-4D10-BE66-F9688DB0C817}" destId="{D20DF4BD-98DB-4360-A2C1-CC36C92D396E}" srcOrd="0" destOrd="0" presId="urn:microsoft.com/office/officeart/2005/8/layout/chevron1"/>
    <dgm:cxn modelId="{69C9D2C1-7651-4EC0-B24D-26284DAF9BD6}" type="presOf" srcId="{CED1A2DF-E4B2-4DC7-9CC8-CEF90F3E1639}" destId="{1AB90FD1-779C-4CA5-AF89-73B31267BBC8}" srcOrd="0" destOrd="0" presId="urn:microsoft.com/office/officeart/2005/8/layout/chevron1"/>
    <dgm:cxn modelId="{9F896697-2AF9-456D-9D8A-020B7FDFD3C9}" type="presOf" srcId="{5D462AD1-B756-4AF7-9BC8-7863DF5E9BF9}" destId="{905BD37C-F5DB-4A43-9FF8-ED08721DBAA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EB4A7EF9-E19B-48E4-9BA8-5F029E049E05}" type="presParOf" srcId="{905BD37C-F5DB-4A43-9FF8-ED08721DBAA7}" destId="{2925DCA4-5899-4CA3-A54C-457E2DD1B614}" srcOrd="0" destOrd="0" presId="urn:microsoft.com/office/officeart/2005/8/layout/chevron1"/>
    <dgm:cxn modelId="{E845C09D-6A05-440A-B113-1627A655AB9D}" type="presParOf" srcId="{905BD37C-F5DB-4A43-9FF8-ED08721DBAA7}" destId="{4916B28C-9AE3-4D0B-A3C6-69ABEE4C2A42}" srcOrd="1" destOrd="0" presId="urn:microsoft.com/office/officeart/2005/8/layout/chevron1"/>
    <dgm:cxn modelId="{5AFB967E-C65F-4130-AB3F-293E28A5B067}" type="presParOf" srcId="{905BD37C-F5DB-4A43-9FF8-ED08721DBAA7}" destId="{A941C2C8-EAF6-41DE-8166-68FE6A4CD88A}" srcOrd="2" destOrd="0" presId="urn:microsoft.com/office/officeart/2005/8/layout/chevron1"/>
    <dgm:cxn modelId="{8D707AA0-6A94-4CD9-ABF9-FA529F8491E3}" type="presParOf" srcId="{905BD37C-F5DB-4A43-9FF8-ED08721DBAA7}" destId="{587D31BB-297F-4971-9663-722F1DA544F5}" srcOrd="3" destOrd="0" presId="urn:microsoft.com/office/officeart/2005/8/layout/chevron1"/>
    <dgm:cxn modelId="{1EAADF4B-FC38-470B-B06D-A55763DFC7AD}" type="presParOf" srcId="{905BD37C-F5DB-4A43-9FF8-ED08721DBAA7}" destId="{D20DF4BD-98DB-4360-A2C1-CC36C92D396E}" srcOrd="4" destOrd="0" presId="urn:microsoft.com/office/officeart/2005/8/layout/chevron1"/>
    <dgm:cxn modelId="{E6683E1B-F0C1-44E6-B901-E209C0C13998}" type="presParOf" srcId="{905BD37C-F5DB-4A43-9FF8-ED08721DBAA7}" destId="{D271D90B-6198-4140-95FC-30C14644E883}" srcOrd="5" destOrd="0" presId="urn:microsoft.com/office/officeart/2005/8/layout/chevron1"/>
    <dgm:cxn modelId="{AAF3BE02-DA95-4003-B214-FF0305761B51}" type="presParOf" srcId="{905BD37C-F5DB-4A43-9FF8-ED08721DBAA7}" destId="{D52BC75A-71DC-4349-8D2A-F8F09A321897}" srcOrd="6" destOrd="0" presId="urn:microsoft.com/office/officeart/2005/8/layout/chevron1"/>
    <dgm:cxn modelId="{337AD560-ABFD-48E9-970E-717DE744DDA2}" type="presParOf" srcId="{905BD37C-F5DB-4A43-9FF8-ED08721DBAA7}" destId="{21D49D17-3644-4623-9446-DC45CCDF1424}" srcOrd="7" destOrd="0" presId="urn:microsoft.com/office/officeart/2005/8/layout/chevron1"/>
    <dgm:cxn modelId="{80632679-79E8-4BE8-BA4E-DD3B446BC3A0}" type="presParOf" srcId="{905BD37C-F5DB-4A43-9FF8-ED08721DBAA7}" destId="{1AB90FD1-779C-4CA5-AF89-73B31267BBC8}" srcOrd="8" destOrd="0" presId="urn:microsoft.com/office/officeart/2005/8/layout/chevron1"/>
    <dgm:cxn modelId="{091E06EE-33DB-452E-828B-E5E79CF22B7E}" type="presParOf" srcId="{905BD37C-F5DB-4A43-9FF8-ED08721DBAA7}" destId="{91FC1E5E-A27F-4A0B-B3B8-59FE7CFBA626}" srcOrd="9" destOrd="0" presId="urn:microsoft.com/office/officeart/2005/8/layout/chevron1"/>
    <dgm:cxn modelId="{C82E43F2-62E8-46D7-B243-FDD3AC3E56A7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6432F1-E169-4E85-AAD1-E01647462CFA}" type="presOf" srcId="{CED1A2DF-E4B2-4DC7-9CC8-CEF90F3E1639}" destId="{1AB90FD1-779C-4CA5-AF89-73B31267BBC8}" srcOrd="0" destOrd="0" presId="urn:microsoft.com/office/officeart/2005/8/layout/chevron1"/>
    <dgm:cxn modelId="{351C5188-0CD7-4D04-A0C9-878E44BDB07A}" type="presOf" srcId="{4B0C5EA4-E0FF-4461-8E72-D825FD7829DB}" destId="{A941C2C8-EAF6-41DE-8166-68FE6A4CD88A}" srcOrd="0" destOrd="0" presId="urn:microsoft.com/office/officeart/2005/8/layout/chevron1"/>
    <dgm:cxn modelId="{F68A761D-3DCA-4E8A-A8D1-6A685A13B1B3}" type="presOf" srcId="{144D72E2-3035-4459-AC56-31EA8781A3CB}" destId="{2925DCA4-5899-4CA3-A54C-457E2DD1B614}" srcOrd="0" destOrd="0" presId="urn:microsoft.com/office/officeart/2005/8/layout/chevron1"/>
    <dgm:cxn modelId="{60A4F60D-B248-4FB0-A39E-B6B5DE97CE5A}" type="presOf" srcId="{5D462AD1-B756-4AF7-9BC8-7863DF5E9BF9}" destId="{905BD37C-F5DB-4A43-9FF8-ED08721DBAA7}" srcOrd="0" destOrd="0" presId="urn:microsoft.com/office/officeart/2005/8/layout/chevron1"/>
    <dgm:cxn modelId="{400B0C23-F70A-43DA-96DD-568551B56B55}" type="presOf" srcId="{A26D5819-0634-4C54-B0E0-13E630C7431D}" destId="{D52BC75A-71DC-4349-8D2A-F8F09A321897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14732541-84F1-4116-AB6F-3B842FBD4A81}" type="presOf" srcId="{97388B30-B968-453A-ACC6-98982E286801}" destId="{13EAA479-9DD3-4AE1-8FB6-796D337C38CF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7AEEE9E0-EBCB-4949-AE62-E82C0D67D48E}" type="presOf" srcId="{90355DDE-B8BD-4D10-BE66-F9688DB0C817}" destId="{D20DF4BD-98DB-4360-A2C1-CC36C92D396E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C64280A6-1965-4D92-BEF6-624A72EEE70A}" type="presParOf" srcId="{905BD37C-F5DB-4A43-9FF8-ED08721DBAA7}" destId="{2925DCA4-5899-4CA3-A54C-457E2DD1B614}" srcOrd="0" destOrd="0" presId="urn:microsoft.com/office/officeart/2005/8/layout/chevron1"/>
    <dgm:cxn modelId="{1CA8853F-25FC-4CDC-8D47-A1703785D59E}" type="presParOf" srcId="{905BD37C-F5DB-4A43-9FF8-ED08721DBAA7}" destId="{4916B28C-9AE3-4D0B-A3C6-69ABEE4C2A42}" srcOrd="1" destOrd="0" presId="urn:microsoft.com/office/officeart/2005/8/layout/chevron1"/>
    <dgm:cxn modelId="{C35D4A21-07D5-48F5-B70D-53739C7F1E54}" type="presParOf" srcId="{905BD37C-F5DB-4A43-9FF8-ED08721DBAA7}" destId="{A941C2C8-EAF6-41DE-8166-68FE6A4CD88A}" srcOrd="2" destOrd="0" presId="urn:microsoft.com/office/officeart/2005/8/layout/chevron1"/>
    <dgm:cxn modelId="{32B9F111-6EED-417A-9F6F-0520C815AEBD}" type="presParOf" srcId="{905BD37C-F5DB-4A43-9FF8-ED08721DBAA7}" destId="{587D31BB-297F-4971-9663-722F1DA544F5}" srcOrd="3" destOrd="0" presId="urn:microsoft.com/office/officeart/2005/8/layout/chevron1"/>
    <dgm:cxn modelId="{B16B9AA6-7139-4426-A341-2C6DFF5AD0F6}" type="presParOf" srcId="{905BD37C-F5DB-4A43-9FF8-ED08721DBAA7}" destId="{D20DF4BD-98DB-4360-A2C1-CC36C92D396E}" srcOrd="4" destOrd="0" presId="urn:microsoft.com/office/officeart/2005/8/layout/chevron1"/>
    <dgm:cxn modelId="{BEECF2AB-59A4-4931-B066-B7085C6A04CA}" type="presParOf" srcId="{905BD37C-F5DB-4A43-9FF8-ED08721DBAA7}" destId="{D271D90B-6198-4140-95FC-30C14644E883}" srcOrd="5" destOrd="0" presId="urn:microsoft.com/office/officeart/2005/8/layout/chevron1"/>
    <dgm:cxn modelId="{E7E13173-297A-4422-8B54-FC19832360F9}" type="presParOf" srcId="{905BD37C-F5DB-4A43-9FF8-ED08721DBAA7}" destId="{D52BC75A-71DC-4349-8D2A-F8F09A321897}" srcOrd="6" destOrd="0" presId="urn:microsoft.com/office/officeart/2005/8/layout/chevron1"/>
    <dgm:cxn modelId="{535BE8A5-659C-4EEA-A71B-270D17C0865F}" type="presParOf" srcId="{905BD37C-F5DB-4A43-9FF8-ED08721DBAA7}" destId="{21D49D17-3644-4623-9446-DC45CCDF1424}" srcOrd="7" destOrd="0" presId="urn:microsoft.com/office/officeart/2005/8/layout/chevron1"/>
    <dgm:cxn modelId="{5C2446EC-7575-4A33-8066-2832F17871C1}" type="presParOf" srcId="{905BD37C-F5DB-4A43-9FF8-ED08721DBAA7}" destId="{1AB90FD1-779C-4CA5-AF89-73B31267BBC8}" srcOrd="8" destOrd="0" presId="urn:microsoft.com/office/officeart/2005/8/layout/chevron1"/>
    <dgm:cxn modelId="{E8E7A41B-2C7F-4682-ADB6-241B0EC7465D}" type="presParOf" srcId="{905BD37C-F5DB-4A43-9FF8-ED08721DBAA7}" destId="{91FC1E5E-A27F-4A0B-B3B8-59FE7CFBA626}" srcOrd="9" destOrd="0" presId="urn:microsoft.com/office/officeart/2005/8/layout/chevron1"/>
    <dgm:cxn modelId="{8A39053F-4C13-493C-B550-5576EA1A4B47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F2445-6326-4B9D-B5DB-C726190A1436}" type="presOf" srcId="{144D72E2-3035-4459-AC56-31EA8781A3CB}" destId="{2925DCA4-5899-4CA3-A54C-457E2DD1B614}" srcOrd="0" destOrd="0" presId="urn:microsoft.com/office/officeart/2005/8/layout/chevron1"/>
    <dgm:cxn modelId="{161C9035-5F41-434E-9689-450D8696C2CF}" type="presOf" srcId="{4B0C5EA4-E0FF-4461-8E72-D825FD7829DB}" destId="{A941C2C8-EAF6-41DE-8166-68FE6A4CD88A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D8B8085A-C25C-488E-A6D8-033C9EA532BD}" type="presOf" srcId="{A26D5819-0634-4C54-B0E0-13E630C7431D}" destId="{D52BC75A-71DC-4349-8D2A-F8F09A321897}" srcOrd="0" destOrd="0" presId="urn:microsoft.com/office/officeart/2005/8/layout/chevron1"/>
    <dgm:cxn modelId="{015DBC2A-5544-4535-9DAE-DB19E9F33D79}" type="presOf" srcId="{97388B30-B968-453A-ACC6-98982E286801}" destId="{13EAA479-9DD3-4AE1-8FB6-796D337C38CF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495912AA-22A9-4205-A16C-16EC35931D45}" type="presOf" srcId="{90355DDE-B8BD-4D10-BE66-F9688DB0C817}" destId="{D20DF4BD-98DB-4360-A2C1-CC36C92D396E}" srcOrd="0" destOrd="0" presId="urn:microsoft.com/office/officeart/2005/8/layout/chevron1"/>
    <dgm:cxn modelId="{69C9D2C1-7651-4EC0-B24D-26284DAF9BD6}" type="presOf" srcId="{CED1A2DF-E4B2-4DC7-9CC8-CEF90F3E1639}" destId="{1AB90FD1-779C-4CA5-AF89-73B31267BBC8}" srcOrd="0" destOrd="0" presId="urn:microsoft.com/office/officeart/2005/8/layout/chevron1"/>
    <dgm:cxn modelId="{9F896697-2AF9-456D-9D8A-020B7FDFD3C9}" type="presOf" srcId="{5D462AD1-B756-4AF7-9BC8-7863DF5E9BF9}" destId="{905BD37C-F5DB-4A43-9FF8-ED08721DBAA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EB4A7EF9-E19B-48E4-9BA8-5F029E049E05}" type="presParOf" srcId="{905BD37C-F5DB-4A43-9FF8-ED08721DBAA7}" destId="{2925DCA4-5899-4CA3-A54C-457E2DD1B614}" srcOrd="0" destOrd="0" presId="urn:microsoft.com/office/officeart/2005/8/layout/chevron1"/>
    <dgm:cxn modelId="{E845C09D-6A05-440A-B113-1627A655AB9D}" type="presParOf" srcId="{905BD37C-F5DB-4A43-9FF8-ED08721DBAA7}" destId="{4916B28C-9AE3-4D0B-A3C6-69ABEE4C2A42}" srcOrd="1" destOrd="0" presId="urn:microsoft.com/office/officeart/2005/8/layout/chevron1"/>
    <dgm:cxn modelId="{5AFB967E-C65F-4130-AB3F-293E28A5B067}" type="presParOf" srcId="{905BD37C-F5DB-4A43-9FF8-ED08721DBAA7}" destId="{A941C2C8-EAF6-41DE-8166-68FE6A4CD88A}" srcOrd="2" destOrd="0" presId="urn:microsoft.com/office/officeart/2005/8/layout/chevron1"/>
    <dgm:cxn modelId="{8D707AA0-6A94-4CD9-ABF9-FA529F8491E3}" type="presParOf" srcId="{905BD37C-F5DB-4A43-9FF8-ED08721DBAA7}" destId="{587D31BB-297F-4971-9663-722F1DA544F5}" srcOrd="3" destOrd="0" presId="urn:microsoft.com/office/officeart/2005/8/layout/chevron1"/>
    <dgm:cxn modelId="{1EAADF4B-FC38-470B-B06D-A55763DFC7AD}" type="presParOf" srcId="{905BD37C-F5DB-4A43-9FF8-ED08721DBAA7}" destId="{D20DF4BD-98DB-4360-A2C1-CC36C92D396E}" srcOrd="4" destOrd="0" presId="urn:microsoft.com/office/officeart/2005/8/layout/chevron1"/>
    <dgm:cxn modelId="{E6683E1B-F0C1-44E6-B901-E209C0C13998}" type="presParOf" srcId="{905BD37C-F5DB-4A43-9FF8-ED08721DBAA7}" destId="{D271D90B-6198-4140-95FC-30C14644E883}" srcOrd="5" destOrd="0" presId="urn:microsoft.com/office/officeart/2005/8/layout/chevron1"/>
    <dgm:cxn modelId="{AAF3BE02-DA95-4003-B214-FF0305761B51}" type="presParOf" srcId="{905BD37C-F5DB-4A43-9FF8-ED08721DBAA7}" destId="{D52BC75A-71DC-4349-8D2A-F8F09A321897}" srcOrd="6" destOrd="0" presId="urn:microsoft.com/office/officeart/2005/8/layout/chevron1"/>
    <dgm:cxn modelId="{337AD560-ABFD-48E9-970E-717DE744DDA2}" type="presParOf" srcId="{905BD37C-F5DB-4A43-9FF8-ED08721DBAA7}" destId="{21D49D17-3644-4623-9446-DC45CCDF1424}" srcOrd="7" destOrd="0" presId="urn:microsoft.com/office/officeart/2005/8/layout/chevron1"/>
    <dgm:cxn modelId="{80632679-79E8-4BE8-BA4E-DD3B446BC3A0}" type="presParOf" srcId="{905BD37C-F5DB-4A43-9FF8-ED08721DBAA7}" destId="{1AB90FD1-779C-4CA5-AF89-73B31267BBC8}" srcOrd="8" destOrd="0" presId="urn:microsoft.com/office/officeart/2005/8/layout/chevron1"/>
    <dgm:cxn modelId="{091E06EE-33DB-452E-828B-E5E79CF22B7E}" type="presParOf" srcId="{905BD37C-F5DB-4A43-9FF8-ED08721DBAA7}" destId="{91FC1E5E-A27F-4A0B-B3B8-59FE7CFBA626}" srcOrd="9" destOrd="0" presId="urn:microsoft.com/office/officeart/2005/8/layout/chevron1"/>
    <dgm:cxn modelId="{C82E43F2-62E8-46D7-B243-FDD3AC3E56A7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F2445-6326-4B9D-B5DB-C726190A1436}" type="presOf" srcId="{144D72E2-3035-4459-AC56-31EA8781A3CB}" destId="{2925DCA4-5899-4CA3-A54C-457E2DD1B614}" srcOrd="0" destOrd="0" presId="urn:microsoft.com/office/officeart/2005/8/layout/chevron1"/>
    <dgm:cxn modelId="{161C9035-5F41-434E-9689-450D8696C2CF}" type="presOf" srcId="{4B0C5EA4-E0FF-4461-8E72-D825FD7829DB}" destId="{A941C2C8-EAF6-41DE-8166-68FE6A4CD88A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D8B8085A-C25C-488E-A6D8-033C9EA532BD}" type="presOf" srcId="{A26D5819-0634-4C54-B0E0-13E630C7431D}" destId="{D52BC75A-71DC-4349-8D2A-F8F09A321897}" srcOrd="0" destOrd="0" presId="urn:microsoft.com/office/officeart/2005/8/layout/chevron1"/>
    <dgm:cxn modelId="{015DBC2A-5544-4535-9DAE-DB19E9F33D79}" type="presOf" srcId="{97388B30-B968-453A-ACC6-98982E286801}" destId="{13EAA479-9DD3-4AE1-8FB6-796D337C38CF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495912AA-22A9-4205-A16C-16EC35931D45}" type="presOf" srcId="{90355DDE-B8BD-4D10-BE66-F9688DB0C817}" destId="{D20DF4BD-98DB-4360-A2C1-CC36C92D396E}" srcOrd="0" destOrd="0" presId="urn:microsoft.com/office/officeart/2005/8/layout/chevron1"/>
    <dgm:cxn modelId="{69C9D2C1-7651-4EC0-B24D-26284DAF9BD6}" type="presOf" srcId="{CED1A2DF-E4B2-4DC7-9CC8-CEF90F3E1639}" destId="{1AB90FD1-779C-4CA5-AF89-73B31267BBC8}" srcOrd="0" destOrd="0" presId="urn:microsoft.com/office/officeart/2005/8/layout/chevron1"/>
    <dgm:cxn modelId="{9F896697-2AF9-456D-9D8A-020B7FDFD3C9}" type="presOf" srcId="{5D462AD1-B756-4AF7-9BC8-7863DF5E9BF9}" destId="{905BD37C-F5DB-4A43-9FF8-ED08721DBAA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EB4A7EF9-E19B-48E4-9BA8-5F029E049E05}" type="presParOf" srcId="{905BD37C-F5DB-4A43-9FF8-ED08721DBAA7}" destId="{2925DCA4-5899-4CA3-A54C-457E2DD1B614}" srcOrd="0" destOrd="0" presId="urn:microsoft.com/office/officeart/2005/8/layout/chevron1"/>
    <dgm:cxn modelId="{E845C09D-6A05-440A-B113-1627A655AB9D}" type="presParOf" srcId="{905BD37C-F5DB-4A43-9FF8-ED08721DBAA7}" destId="{4916B28C-9AE3-4D0B-A3C6-69ABEE4C2A42}" srcOrd="1" destOrd="0" presId="urn:microsoft.com/office/officeart/2005/8/layout/chevron1"/>
    <dgm:cxn modelId="{5AFB967E-C65F-4130-AB3F-293E28A5B067}" type="presParOf" srcId="{905BD37C-F5DB-4A43-9FF8-ED08721DBAA7}" destId="{A941C2C8-EAF6-41DE-8166-68FE6A4CD88A}" srcOrd="2" destOrd="0" presId="urn:microsoft.com/office/officeart/2005/8/layout/chevron1"/>
    <dgm:cxn modelId="{8D707AA0-6A94-4CD9-ABF9-FA529F8491E3}" type="presParOf" srcId="{905BD37C-F5DB-4A43-9FF8-ED08721DBAA7}" destId="{587D31BB-297F-4971-9663-722F1DA544F5}" srcOrd="3" destOrd="0" presId="urn:microsoft.com/office/officeart/2005/8/layout/chevron1"/>
    <dgm:cxn modelId="{1EAADF4B-FC38-470B-B06D-A55763DFC7AD}" type="presParOf" srcId="{905BD37C-F5DB-4A43-9FF8-ED08721DBAA7}" destId="{D20DF4BD-98DB-4360-A2C1-CC36C92D396E}" srcOrd="4" destOrd="0" presId="urn:microsoft.com/office/officeart/2005/8/layout/chevron1"/>
    <dgm:cxn modelId="{E6683E1B-F0C1-44E6-B901-E209C0C13998}" type="presParOf" srcId="{905BD37C-F5DB-4A43-9FF8-ED08721DBAA7}" destId="{D271D90B-6198-4140-95FC-30C14644E883}" srcOrd="5" destOrd="0" presId="urn:microsoft.com/office/officeart/2005/8/layout/chevron1"/>
    <dgm:cxn modelId="{AAF3BE02-DA95-4003-B214-FF0305761B51}" type="presParOf" srcId="{905BD37C-F5DB-4A43-9FF8-ED08721DBAA7}" destId="{D52BC75A-71DC-4349-8D2A-F8F09A321897}" srcOrd="6" destOrd="0" presId="urn:microsoft.com/office/officeart/2005/8/layout/chevron1"/>
    <dgm:cxn modelId="{337AD560-ABFD-48E9-970E-717DE744DDA2}" type="presParOf" srcId="{905BD37C-F5DB-4A43-9FF8-ED08721DBAA7}" destId="{21D49D17-3644-4623-9446-DC45CCDF1424}" srcOrd="7" destOrd="0" presId="urn:microsoft.com/office/officeart/2005/8/layout/chevron1"/>
    <dgm:cxn modelId="{80632679-79E8-4BE8-BA4E-DD3B446BC3A0}" type="presParOf" srcId="{905BD37C-F5DB-4A43-9FF8-ED08721DBAA7}" destId="{1AB90FD1-779C-4CA5-AF89-73B31267BBC8}" srcOrd="8" destOrd="0" presId="urn:microsoft.com/office/officeart/2005/8/layout/chevron1"/>
    <dgm:cxn modelId="{091E06EE-33DB-452E-828B-E5E79CF22B7E}" type="presParOf" srcId="{905BD37C-F5DB-4A43-9FF8-ED08721DBAA7}" destId="{91FC1E5E-A27F-4A0B-B3B8-59FE7CFBA626}" srcOrd="9" destOrd="0" presId="urn:microsoft.com/office/officeart/2005/8/layout/chevron1"/>
    <dgm:cxn modelId="{C82E43F2-62E8-46D7-B243-FDD3AC3E56A7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F2445-6326-4B9D-B5DB-C726190A1436}" type="presOf" srcId="{144D72E2-3035-4459-AC56-31EA8781A3CB}" destId="{2925DCA4-5899-4CA3-A54C-457E2DD1B614}" srcOrd="0" destOrd="0" presId="urn:microsoft.com/office/officeart/2005/8/layout/chevron1"/>
    <dgm:cxn modelId="{161C9035-5F41-434E-9689-450D8696C2CF}" type="presOf" srcId="{4B0C5EA4-E0FF-4461-8E72-D825FD7829DB}" destId="{A941C2C8-EAF6-41DE-8166-68FE6A4CD88A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D8B8085A-C25C-488E-A6D8-033C9EA532BD}" type="presOf" srcId="{A26D5819-0634-4C54-B0E0-13E630C7431D}" destId="{D52BC75A-71DC-4349-8D2A-F8F09A321897}" srcOrd="0" destOrd="0" presId="urn:microsoft.com/office/officeart/2005/8/layout/chevron1"/>
    <dgm:cxn modelId="{015DBC2A-5544-4535-9DAE-DB19E9F33D79}" type="presOf" srcId="{97388B30-B968-453A-ACC6-98982E286801}" destId="{13EAA479-9DD3-4AE1-8FB6-796D337C38CF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495912AA-22A9-4205-A16C-16EC35931D45}" type="presOf" srcId="{90355DDE-B8BD-4D10-BE66-F9688DB0C817}" destId="{D20DF4BD-98DB-4360-A2C1-CC36C92D396E}" srcOrd="0" destOrd="0" presId="urn:microsoft.com/office/officeart/2005/8/layout/chevron1"/>
    <dgm:cxn modelId="{69C9D2C1-7651-4EC0-B24D-26284DAF9BD6}" type="presOf" srcId="{CED1A2DF-E4B2-4DC7-9CC8-CEF90F3E1639}" destId="{1AB90FD1-779C-4CA5-AF89-73B31267BBC8}" srcOrd="0" destOrd="0" presId="urn:microsoft.com/office/officeart/2005/8/layout/chevron1"/>
    <dgm:cxn modelId="{9F896697-2AF9-456D-9D8A-020B7FDFD3C9}" type="presOf" srcId="{5D462AD1-B756-4AF7-9BC8-7863DF5E9BF9}" destId="{905BD37C-F5DB-4A43-9FF8-ED08721DBAA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EB4A7EF9-E19B-48E4-9BA8-5F029E049E05}" type="presParOf" srcId="{905BD37C-F5DB-4A43-9FF8-ED08721DBAA7}" destId="{2925DCA4-5899-4CA3-A54C-457E2DD1B614}" srcOrd="0" destOrd="0" presId="urn:microsoft.com/office/officeart/2005/8/layout/chevron1"/>
    <dgm:cxn modelId="{E845C09D-6A05-440A-B113-1627A655AB9D}" type="presParOf" srcId="{905BD37C-F5DB-4A43-9FF8-ED08721DBAA7}" destId="{4916B28C-9AE3-4D0B-A3C6-69ABEE4C2A42}" srcOrd="1" destOrd="0" presId="urn:microsoft.com/office/officeart/2005/8/layout/chevron1"/>
    <dgm:cxn modelId="{5AFB967E-C65F-4130-AB3F-293E28A5B067}" type="presParOf" srcId="{905BD37C-F5DB-4A43-9FF8-ED08721DBAA7}" destId="{A941C2C8-EAF6-41DE-8166-68FE6A4CD88A}" srcOrd="2" destOrd="0" presId="urn:microsoft.com/office/officeart/2005/8/layout/chevron1"/>
    <dgm:cxn modelId="{8D707AA0-6A94-4CD9-ABF9-FA529F8491E3}" type="presParOf" srcId="{905BD37C-F5DB-4A43-9FF8-ED08721DBAA7}" destId="{587D31BB-297F-4971-9663-722F1DA544F5}" srcOrd="3" destOrd="0" presId="urn:microsoft.com/office/officeart/2005/8/layout/chevron1"/>
    <dgm:cxn modelId="{1EAADF4B-FC38-470B-B06D-A55763DFC7AD}" type="presParOf" srcId="{905BD37C-F5DB-4A43-9FF8-ED08721DBAA7}" destId="{D20DF4BD-98DB-4360-A2C1-CC36C92D396E}" srcOrd="4" destOrd="0" presId="urn:microsoft.com/office/officeart/2005/8/layout/chevron1"/>
    <dgm:cxn modelId="{E6683E1B-F0C1-44E6-B901-E209C0C13998}" type="presParOf" srcId="{905BD37C-F5DB-4A43-9FF8-ED08721DBAA7}" destId="{D271D90B-6198-4140-95FC-30C14644E883}" srcOrd="5" destOrd="0" presId="urn:microsoft.com/office/officeart/2005/8/layout/chevron1"/>
    <dgm:cxn modelId="{AAF3BE02-DA95-4003-B214-FF0305761B51}" type="presParOf" srcId="{905BD37C-F5DB-4A43-9FF8-ED08721DBAA7}" destId="{D52BC75A-71DC-4349-8D2A-F8F09A321897}" srcOrd="6" destOrd="0" presId="urn:microsoft.com/office/officeart/2005/8/layout/chevron1"/>
    <dgm:cxn modelId="{337AD560-ABFD-48E9-970E-717DE744DDA2}" type="presParOf" srcId="{905BD37C-F5DB-4A43-9FF8-ED08721DBAA7}" destId="{21D49D17-3644-4623-9446-DC45CCDF1424}" srcOrd="7" destOrd="0" presId="urn:microsoft.com/office/officeart/2005/8/layout/chevron1"/>
    <dgm:cxn modelId="{80632679-79E8-4BE8-BA4E-DD3B446BC3A0}" type="presParOf" srcId="{905BD37C-F5DB-4A43-9FF8-ED08721DBAA7}" destId="{1AB90FD1-779C-4CA5-AF89-73B31267BBC8}" srcOrd="8" destOrd="0" presId="urn:microsoft.com/office/officeart/2005/8/layout/chevron1"/>
    <dgm:cxn modelId="{091E06EE-33DB-452E-828B-E5E79CF22B7E}" type="presParOf" srcId="{905BD37C-F5DB-4A43-9FF8-ED08721DBAA7}" destId="{91FC1E5E-A27F-4A0B-B3B8-59FE7CFBA626}" srcOrd="9" destOrd="0" presId="urn:microsoft.com/office/officeart/2005/8/layout/chevron1"/>
    <dgm:cxn modelId="{C82E43F2-62E8-46D7-B243-FDD3AC3E56A7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F2445-6326-4B9D-B5DB-C726190A1436}" type="presOf" srcId="{144D72E2-3035-4459-AC56-31EA8781A3CB}" destId="{2925DCA4-5899-4CA3-A54C-457E2DD1B614}" srcOrd="0" destOrd="0" presId="urn:microsoft.com/office/officeart/2005/8/layout/chevron1"/>
    <dgm:cxn modelId="{161C9035-5F41-434E-9689-450D8696C2CF}" type="presOf" srcId="{4B0C5EA4-E0FF-4461-8E72-D825FD7829DB}" destId="{A941C2C8-EAF6-41DE-8166-68FE6A4CD88A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D8B8085A-C25C-488E-A6D8-033C9EA532BD}" type="presOf" srcId="{A26D5819-0634-4C54-B0E0-13E630C7431D}" destId="{D52BC75A-71DC-4349-8D2A-F8F09A321897}" srcOrd="0" destOrd="0" presId="urn:microsoft.com/office/officeart/2005/8/layout/chevron1"/>
    <dgm:cxn modelId="{015DBC2A-5544-4535-9DAE-DB19E9F33D79}" type="presOf" srcId="{97388B30-B968-453A-ACC6-98982E286801}" destId="{13EAA479-9DD3-4AE1-8FB6-796D337C38CF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495912AA-22A9-4205-A16C-16EC35931D45}" type="presOf" srcId="{90355DDE-B8BD-4D10-BE66-F9688DB0C817}" destId="{D20DF4BD-98DB-4360-A2C1-CC36C92D396E}" srcOrd="0" destOrd="0" presId="urn:microsoft.com/office/officeart/2005/8/layout/chevron1"/>
    <dgm:cxn modelId="{69C9D2C1-7651-4EC0-B24D-26284DAF9BD6}" type="presOf" srcId="{CED1A2DF-E4B2-4DC7-9CC8-CEF90F3E1639}" destId="{1AB90FD1-779C-4CA5-AF89-73B31267BBC8}" srcOrd="0" destOrd="0" presId="urn:microsoft.com/office/officeart/2005/8/layout/chevron1"/>
    <dgm:cxn modelId="{9F896697-2AF9-456D-9D8A-020B7FDFD3C9}" type="presOf" srcId="{5D462AD1-B756-4AF7-9BC8-7863DF5E9BF9}" destId="{905BD37C-F5DB-4A43-9FF8-ED08721DBAA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EB4A7EF9-E19B-48E4-9BA8-5F029E049E05}" type="presParOf" srcId="{905BD37C-F5DB-4A43-9FF8-ED08721DBAA7}" destId="{2925DCA4-5899-4CA3-A54C-457E2DD1B614}" srcOrd="0" destOrd="0" presId="urn:microsoft.com/office/officeart/2005/8/layout/chevron1"/>
    <dgm:cxn modelId="{E845C09D-6A05-440A-B113-1627A655AB9D}" type="presParOf" srcId="{905BD37C-F5DB-4A43-9FF8-ED08721DBAA7}" destId="{4916B28C-9AE3-4D0B-A3C6-69ABEE4C2A42}" srcOrd="1" destOrd="0" presId="urn:microsoft.com/office/officeart/2005/8/layout/chevron1"/>
    <dgm:cxn modelId="{5AFB967E-C65F-4130-AB3F-293E28A5B067}" type="presParOf" srcId="{905BD37C-F5DB-4A43-9FF8-ED08721DBAA7}" destId="{A941C2C8-EAF6-41DE-8166-68FE6A4CD88A}" srcOrd="2" destOrd="0" presId="urn:microsoft.com/office/officeart/2005/8/layout/chevron1"/>
    <dgm:cxn modelId="{8D707AA0-6A94-4CD9-ABF9-FA529F8491E3}" type="presParOf" srcId="{905BD37C-F5DB-4A43-9FF8-ED08721DBAA7}" destId="{587D31BB-297F-4971-9663-722F1DA544F5}" srcOrd="3" destOrd="0" presId="urn:microsoft.com/office/officeart/2005/8/layout/chevron1"/>
    <dgm:cxn modelId="{1EAADF4B-FC38-470B-B06D-A55763DFC7AD}" type="presParOf" srcId="{905BD37C-F5DB-4A43-9FF8-ED08721DBAA7}" destId="{D20DF4BD-98DB-4360-A2C1-CC36C92D396E}" srcOrd="4" destOrd="0" presId="urn:microsoft.com/office/officeart/2005/8/layout/chevron1"/>
    <dgm:cxn modelId="{E6683E1B-F0C1-44E6-B901-E209C0C13998}" type="presParOf" srcId="{905BD37C-F5DB-4A43-9FF8-ED08721DBAA7}" destId="{D271D90B-6198-4140-95FC-30C14644E883}" srcOrd="5" destOrd="0" presId="urn:microsoft.com/office/officeart/2005/8/layout/chevron1"/>
    <dgm:cxn modelId="{AAF3BE02-DA95-4003-B214-FF0305761B51}" type="presParOf" srcId="{905BD37C-F5DB-4A43-9FF8-ED08721DBAA7}" destId="{D52BC75A-71DC-4349-8D2A-F8F09A321897}" srcOrd="6" destOrd="0" presId="urn:microsoft.com/office/officeart/2005/8/layout/chevron1"/>
    <dgm:cxn modelId="{337AD560-ABFD-48E9-970E-717DE744DDA2}" type="presParOf" srcId="{905BD37C-F5DB-4A43-9FF8-ED08721DBAA7}" destId="{21D49D17-3644-4623-9446-DC45CCDF1424}" srcOrd="7" destOrd="0" presId="urn:microsoft.com/office/officeart/2005/8/layout/chevron1"/>
    <dgm:cxn modelId="{80632679-79E8-4BE8-BA4E-DD3B446BC3A0}" type="presParOf" srcId="{905BD37C-F5DB-4A43-9FF8-ED08721DBAA7}" destId="{1AB90FD1-779C-4CA5-AF89-73B31267BBC8}" srcOrd="8" destOrd="0" presId="urn:microsoft.com/office/officeart/2005/8/layout/chevron1"/>
    <dgm:cxn modelId="{091E06EE-33DB-452E-828B-E5E79CF22B7E}" type="presParOf" srcId="{905BD37C-F5DB-4A43-9FF8-ED08721DBAA7}" destId="{91FC1E5E-A27F-4A0B-B3B8-59FE7CFBA626}" srcOrd="9" destOrd="0" presId="urn:microsoft.com/office/officeart/2005/8/layout/chevron1"/>
    <dgm:cxn modelId="{C82E43F2-62E8-46D7-B243-FDD3AC3E56A7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F2445-6326-4B9D-B5DB-C726190A1436}" type="presOf" srcId="{144D72E2-3035-4459-AC56-31EA8781A3CB}" destId="{2925DCA4-5899-4CA3-A54C-457E2DD1B614}" srcOrd="0" destOrd="0" presId="urn:microsoft.com/office/officeart/2005/8/layout/chevron1"/>
    <dgm:cxn modelId="{161C9035-5F41-434E-9689-450D8696C2CF}" type="presOf" srcId="{4B0C5EA4-E0FF-4461-8E72-D825FD7829DB}" destId="{A941C2C8-EAF6-41DE-8166-68FE6A4CD88A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D8B8085A-C25C-488E-A6D8-033C9EA532BD}" type="presOf" srcId="{A26D5819-0634-4C54-B0E0-13E630C7431D}" destId="{D52BC75A-71DC-4349-8D2A-F8F09A321897}" srcOrd="0" destOrd="0" presId="urn:microsoft.com/office/officeart/2005/8/layout/chevron1"/>
    <dgm:cxn modelId="{015DBC2A-5544-4535-9DAE-DB19E9F33D79}" type="presOf" srcId="{97388B30-B968-453A-ACC6-98982E286801}" destId="{13EAA479-9DD3-4AE1-8FB6-796D337C38CF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495912AA-22A9-4205-A16C-16EC35931D45}" type="presOf" srcId="{90355DDE-B8BD-4D10-BE66-F9688DB0C817}" destId="{D20DF4BD-98DB-4360-A2C1-CC36C92D396E}" srcOrd="0" destOrd="0" presId="urn:microsoft.com/office/officeart/2005/8/layout/chevron1"/>
    <dgm:cxn modelId="{69C9D2C1-7651-4EC0-B24D-26284DAF9BD6}" type="presOf" srcId="{CED1A2DF-E4B2-4DC7-9CC8-CEF90F3E1639}" destId="{1AB90FD1-779C-4CA5-AF89-73B31267BBC8}" srcOrd="0" destOrd="0" presId="urn:microsoft.com/office/officeart/2005/8/layout/chevron1"/>
    <dgm:cxn modelId="{9F896697-2AF9-456D-9D8A-020B7FDFD3C9}" type="presOf" srcId="{5D462AD1-B756-4AF7-9BC8-7863DF5E9BF9}" destId="{905BD37C-F5DB-4A43-9FF8-ED08721DBAA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EB4A7EF9-E19B-48E4-9BA8-5F029E049E05}" type="presParOf" srcId="{905BD37C-F5DB-4A43-9FF8-ED08721DBAA7}" destId="{2925DCA4-5899-4CA3-A54C-457E2DD1B614}" srcOrd="0" destOrd="0" presId="urn:microsoft.com/office/officeart/2005/8/layout/chevron1"/>
    <dgm:cxn modelId="{E845C09D-6A05-440A-B113-1627A655AB9D}" type="presParOf" srcId="{905BD37C-F5DB-4A43-9FF8-ED08721DBAA7}" destId="{4916B28C-9AE3-4D0B-A3C6-69ABEE4C2A42}" srcOrd="1" destOrd="0" presId="urn:microsoft.com/office/officeart/2005/8/layout/chevron1"/>
    <dgm:cxn modelId="{5AFB967E-C65F-4130-AB3F-293E28A5B067}" type="presParOf" srcId="{905BD37C-F5DB-4A43-9FF8-ED08721DBAA7}" destId="{A941C2C8-EAF6-41DE-8166-68FE6A4CD88A}" srcOrd="2" destOrd="0" presId="urn:microsoft.com/office/officeart/2005/8/layout/chevron1"/>
    <dgm:cxn modelId="{8D707AA0-6A94-4CD9-ABF9-FA529F8491E3}" type="presParOf" srcId="{905BD37C-F5DB-4A43-9FF8-ED08721DBAA7}" destId="{587D31BB-297F-4971-9663-722F1DA544F5}" srcOrd="3" destOrd="0" presId="urn:microsoft.com/office/officeart/2005/8/layout/chevron1"/>
    <dgm:cxn modelId="{1EAADF4B-FC38-470B-B06D-A55763DFC7AD}" type="presParOf" srcId="{905BD37C-F5DB-4A43-9FF8-ED08721DBAA7}" destId="{D20DF4BD-98DB-4360-A2C1-CC36C92D396E}" srcOrd="4" destOrd="0" presId="urn:microsoft.com/office/officeart/2005/8/layout/chevron1"/>
    <dgm:cxn modelId="{E6683E1B-F0C1-44E6-B901-E209C0C13998}" type="presParOf" srcId="{905BD37C-F5DB-4A43-9FF8-ED08721DBAA7}" destId="{D271D90B-6198-4140-95FC-30C14644E883}" srcOrd="5" destOrd="0" presId="urn:microsoft.com/office/officeart/2005/8/layout/chevron1"/>
    <dgm:cxn modelId="{AAF3BE02-DA95-4003-B214-FF0305761B51}" type="presParOf" srcId="{905BD37C-F5DB-4A43-9FF8-ED08721DBAA7}" destId="{D52BC75A-71DC-4349-8D2A-F8F09A321897}" srcOrd="6" destOrd="0" presId="urn:microsoft.com/office/officeart/2005/8/layout/chevron1"/>
    <dgm:cxn modelId="{337AD560-ABFD-48E9-970E-717DE744DDA2}" type="presParOf" srcId="{905BD37C-F5DB-4A43-9FF8-ED08721DBAA7}" destId="{21D49D17-3644-4623-9446-DC45CCDF1424}" srcOrd="7" destOrd="0" presId="urn:microsoft.com/office/officeart/2005/8/layout/chevron1"/>
    <dgm:cxn modelId="{80632679-79E8-4BE8-BA4E-DD3B446BC3A0}" type="presParOf" srcId="{905BD37C-F5DB-4A43-9FF8-ED08721DBAA7}" destId="{1AB90FD1-779C-4CA5-AF89-73B31267BBC8}" srcOrd="8" destOrd="0" presId="urn:microsoft.com/office/officeart/2005/8/layout/chevron1"/>
    <dgm:cxn modelId="{091E06EE-33DB-452E-828B-E5E79CF22B7E}" type="presParOf" srcId="{905BD37C-F5DB-4A43-9FF8-ED08721DBAA7}" destId="{91FC1E5E-A27F-4A0B-B3B8-59FE7CFBA626}" srcOrd="9" destOrd="0" presId="urn:microsoft.com/office/officeart/2005/8/layout/chevron1"/>
    <dgm:cxn modelId="{C82E43F2-62E8-46D7-B243-FDD3AC3E56A7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F2445-6326-4B9D-B5DB-C726190A1436}" type="presOf" srcId="{144D72E2-3035-4459-AC56-31EA8781A3CB}" destId="{2925DCA4-5899-4CA3-A54C-457E2DD1B614}" srcOrd="0" destOrd="0" presId="urn:microsoft.com/office/officeart/2005/8/layout/chevron1"/>
    <dgm:cxn modelId="{161C9035-5F41-434E-9689-450D8696C2CF}" type="presOf" srcId="{4B0C5EA4-E0FF-4461-8E72-D825FD7829DB}" destId="{A941C2C8-EAF6-41DE-8166-68FE6A4CD88A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D8B8085A-C25C-488E-A6D8-033C9EA532BD}" type="presOf" srcId="{A26D5819-0634-4C54-B0E0-13E630C7431D}" destId="{D52BC75A-71DC-4349-8D2A-F8F09A321897}" srcOrd="0" destOrd="0" presId="urn:microsoft.com/office/officeart/2005/8/layout/chevron1"/>
    <dgm:cxn modelId="{015DBC2A-5544-4535-9DAE-DB19E9F33D79}" type="presOf" srcId="{97388B30-B968-453A-ACC6-98982E286801}" destId="{13EAA479-9DD3-4AE1-8FB6-796D337C38CF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495912AA-22A9-4205-A16C-16EC35931D45}" type="presOf" srcId="{90355DDE-B8BD-4D10-BE66-F9688DB0C817}" destId="{D20DF4BD-98DB-4360-A2C1-CC36C92D396E}" srcOrd="0" destOrd="0" presId="urn:microsoft.com/office/officeart/2005/8/layout/chevron1"/>
    <dgm:cxn modelId="{69C9D2C1-7651-4EC0-B24D-26284DAF9BD6}" type="presOf" srcId="{CED1A2DF-E4B2-4DC7-9CC8-CEF90F3E1639}" destId="{1AB90FD1-779C-4CA5-AF89-73B31267BBC8}" srcOrd="0" destOrd="0" presId="urn:microsoft.com/office/officeart/2005/8/layout/chevron1"/>
    <dgm:cxn modelId="{9F896697-2AF9-456D-9D8A-020B7FDFD3C9}" type="presOf" srcId="{5D462AD1-B756-4AF7-9BC8-7863DF5E9BF9}" destId="{905BD37C-F5DB-4A43-9FF8-ED08721DBAA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EB4A7EF9-E19B-48E4-9BA8-5F029E049E05}" type="presParOf" srcId="{905BD37C-F5DB-4A43-9FF8-ED08721DBAA7}" destId="{2925DCA4-5899-4CA3-A54C-457E2DD1B614}" srcOrd="0" destOrd="0" presId="urn:microsoft.com/office/officeart/2005/8/layout/chevron1"/>
    <dgm:cxn modelId="{E845C09D-6A05-440A-B113-1627A655AB9D}" type="presParOf" srcId="{905BD37C-F5DB-4A43-9FF8-ED08721DBAA7}" destId="{4916B28C-9AE3-4D0B-A3C6-69ABEE4C2A42}" srcOrd="1" destOrd="0" presId="urn:microsoft.com/office/officeart/2005/8/layout/chevron1"/>
    <dgm:cxn modelId="{5AFB967E-C65F-4130-AB3F-293E28A5B067}" type="presParOf" srcId="{905BD37C-F5DB-4A43-9FF8-ED08721DBAA7}" destId="{A941C2C8-EAF6-41DE-8166-68FE6A4CD88A}" srcOrd="2" destOrd="0" presId="urn:microsoft.com/office/officeart/2005/8/layout/chevron1"/>
    <dgm:cxn modelId="{8D707AA0-6A94-4CD9-ABF9-FA529F8491E3}" type="presParOf" srcId="{905BD37C-F5DB-4A43-9FF8-ED08721DBAA7}" destId="{587D31BB-297F-4971-9663-722F1DA544F5}" srcOrd="3" destOrd="0" presId="urn:microsoft.com/office/officeart/2005/8/layout/chevron1"/>
    <dgm:cxn modelId="{1EAADF4B-FC38-470B-B06D-A55763DFC7AD}" type="presParOf" srcId="{905BD37C-F5DB-4A43-9FF8-ED08721DBAA7}" destId="{D20DF4BD-98DB-4360-A2C1-CC36C92D396E}" srcOrd="4" destOrd="0" presId="urn:microsoft.com/office/officeart/2005/8/layout/chevron1"/>
    <dgm:cxn modelId="{E6683E1B-F0C1-44E6-B901-E209C0C13998}" type="presParOf" srcId="{905BD37C-F5DB-4A43-9FF8-ED08721DBAA7}" destId="{D271D90B-6198-4140-95FC-30C14644E883}" srcOrd="5" destOrd="0" presId="urn:microsoft.com/office/officeart/2005/8/layout/chevron1"/>
    <dgm:cxn modelId="{AAF3BE02-DA95-4003-B214-FF0305761B51}" type="presParOf" srcId="{905BD37C-F5DB-4A43-9FF8-ED08721DBAA7}" destId="{D52BC75A-71DC-4349-8D2A-F8F09A321897}" srcOrd="6" destOrd="0" presId="urn:microsoft.com/office/officeart/2005/8/layout/chevron1"/>
    <dgm:cxn modelId="{337AD560-ABFD-48E9-970E-717DE744DDA2}" type="presParOf" srcId="{905BD37C-F5DB-4A43-9FF8-ED08721DBAA7}" destId="{21D49D17-3644-4623-9446-DC45CCDF1424}" srcOrd="7" destOrd="0" presId="urn:microsoft.com/office/officeart/2005/8/layout/chevron1"/>
    <dgm:cxn modelId="{80632679-79E8-4BE8-BA4E-DD3B446BC3A0}" type="presParOf" srcId="{905BD37C-F5DB-4A43-9FF8-ED08721DBAA7}" destId="{1AB90FD1-779C-4CA5-AF89-73B31267BBC8}" srcOrd="8" destOrd="0" presId="urn:microsoft.com/office/officeart/2005/8/layout/chevron1"/>
    <dgm:cxn modelId="{091E06EE-33DB-452E-828B-E5E79CF22B7E}" type="presParOf" srcId="{905BD37C-F5DB-4A43-9FF8-ED08721DBAA7}" destId="{91FC1E5E-A27F-4A0B-B3B8-59FE7CFBA626}" srcOrd="9" destOrd="0" presId="urn:microsoft.com/office/officeart/2005/8/layout/chevron1"/>
    <dgm:cxn modelId="{C82E43F2-62E8-46D7-B243-FDD3AC3E56A7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F2445-6326-4B9D-B5DB-C726190A1436}" type="presOf" srcId="{144D72E2-3035-4459-AC56-31EA8781A3CB}" destId="{2925DCA4-5899-4CA3-A54C-457E2DD1B614}" srcOrd="0" destOrd="0" presId="urn:microsoft.com/office/officeart/2005/8/layout/chevron1"/>
    <dgm:cxn modelId="{161C9035-5F41-434E-9689-450D8696C2CF}" type="presOf" srcId="{4B0C5EA4-E0FF-4461-8E72-D825FD7829DB}" destId="{A941C2C8-EAF6-41DE-8166-68FE6A4CD88A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D8B8085A-C25C-488E-A6D8-033C9EA532BD}" type="presOf" srcId="{A26D5819-0634-4C54-B0E0-13E630C7431D}" destId="{D52BC75A-71DC-4349-8D2A-F8F09A321897}" srcOrd="0" destOrd="0" presId="urn:microsoft.com/office/officeart/2005/8/layout/chevron1"/>
    <dgm:cxn modelId="{015DBC2A-5544-4535-9DAE-DB19E9F33D79}" type="presOf" srcId="{97388B30-B968-453A-ACC6-98982E286801}" destId="{13EAA479-9DD3-4AE1-8FB6-796D337C38CF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495912AA-22A9-4205-A16C-16EC35931D45}" type="presOf" srcId="{90355DDE-B8BD-4D10-BE66-F9688DB0C817}" destId="{D20DF4BD-98DB-4360-A2C1-CC36C92D396E}" srcOrd="0" destOrd="0" presId="urn:microsoft.com/office/officeart/2005/8/layout/chevron1"/>
    <dgm:cxn modelId="{69C9D2C1-7651-4EC0-B24D-26284DAF9BD6}" type="presOf" srcId="{CED1A2DF-E4B2-4DC7-9CC8-CEF90F3E1639}" destId="{1AB90FD1-779C-4CA5-AF89-73B31267BBC8}" srcOrd="0" destOrd="0" presId="urn:microsoft.com/office/officeart/2005/8/layout/chevron1"/>
    <dgm:cxn modelId="{9F896697-2AF9-456D-9D8A-020B7FDFD3C9}" type="presOf" srcId="{5D462AD1-B756-4AF7-9BC8-7863DF5E9BF9}" destId="{905BD37C-F5DB-4A43-9FF8-ED08721DBAA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EB4A7EF9-E19B-48E4-9BA8-5F029E049E05}" type="presParOf" srcId="{905BD37C-F5DB-4A43-9FF8-ED08721DBAA7}" destId="{2925DCA4-5899-4CA3-A54C-457E2DD1B614}" srcOrd="0" destOrd="0" presId="urn:microsoft.com/office/officeart/2005/8/layout/chevron1"/>
    <dgm:cxn modelId="{E845C09D-6A05-440A-B113-1627A655AB9D}" type="presParOf" srcId="{905BD37C-F5DB-4A43-9FF8-ED08721DBAA7}" destId="{4916B28C-9AE3-4D0B-A3C6-69ABEE4C2A42}" srcOrd="1" destOrd="0" presId="urn:microsoft.com/office/officeart/2005/8/layout/chevron1"/>
    <dgm:cxn modelId="{5AFB967E-C65F-4130-AB3F-293E28A5B067}" type="presParOf" srcId="{905BD37C-F5DB-4A43-9FF8-ED08721DBAA7}" destId="{A941C2C8-EAF6-41DE-8166-68FE6A4CD88A}" srcOrd="2" destOrd="0" presId="urn:microsoft.com/office/officeart/2005/8/layout/chevron1"/>
    <dgm:cxn modelId="{8D707AA0-6A94-4CD9-ABF9-FA529F8491E3}" type="presParOf" srcId="{905BD37C-F5DB-4A43-9FF8-ED08721DBAA7}" destId="{587D31BB-297F-4971-9663-722F1DA544F5}" srcOrd="3" destOrd="0" presId="urn:microsoft.com/office/officeart/2005/8/layout/chevron1"/>
    <dgm:cxn modelId="{1EAADF4B-FC38-470B-B06D-A55763DFC7AD}" type="presParOf" srcId="{905BD37C-F5DB-4A43-9FF8-ED08721DBAA7}" destId="{D20DF4BD-98DB-4360-A2C1-CC36C92D396E}" srcOrd="4" destOrd="0" presId="urn:microsoft.com/office/officeart/2005/8/layout/chevron1"/>
    <dgm:cxn modelId="{E6683E1B-F0C1-44E6-B901-E209C0C13998}" type="presParOf" srcId="{905BD37C-F5DB-4A43-9FF8-ED08721DBAA7}" destId="{D271D90B-6198-4140-95FC-30C14644E883}" srcOrd="5" destOrd="0" presId="urn:microsoft.com/office/officeart/2005/8/layout/chevron1"/>
    <dgm:cxn modelId="{AAF3BE02-DA95-4003-B214-FF0305761B51}" type="presParOf" srcId="{905BD37C-F5DB-4A43-9FF8-ED08721DBAA7}" destId="{D52BC75A-71DC-4349-8D2A-F8F09A321897}" srcOrd="6" destOrd="0" presId="urn:microsoft.com/office/officeart/2005/8/layout/chevron1"/>
    <dgm:cxn modelId="{337AD560-ABFD-48E9-970E-717DE744DDA2}" type="presParOf" srcId="{905BD37C-F5DB-4A43-9FF8-ED08721DBAA7}" destId="{21D49D17-3644-4623-9446-DC45CCDF1424}" srcOrd="7" destOrd="0" presId="urn:microsoft.com/office/officeart/2005/8/layout/chevron1"/>
    <dgm:cxn modelId="{80632679-79E8-4BE8-BA4E-DD3B446BC3A0}" type="presParOf" srcId="{905BD37C-F5DB-4A43-9FF8-ED08721DBAA7}" destId="{1AB90FD1-779C-4CA5-AF89-73B31267BBC8}" srcOrd="8" destOrd="0" presId="urn:microsoft.com/office/officeart/2005/8/layout/chevron1"/>
    <dgm:cxn modelId="{091E06EE-33DB-452E-828B-E5E79CF22B7E}" type="presParOf" srcId="{905BD37C-F5DB-4A43-9FF8-ED08721DBAA7}" destId="{91FC1E5E-A27F-4A0B-B3B8-59FE7CFBA626}" srcOrd="9" destOrd="0" presId="urn:microsoft.com/office/officeart/2005/8/layout/chevron1"/>
    <dgm:cxn modelId="{C82E43F2-62E8-46D7-B243-FDD3AC3E56A7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/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74DE4C-93DA-4602-A6C2-F7382D7510B4}" type="presOf" srcId="{5D462AD1-B756-4AF7-9BC8-7863DF5E9BF9}" destId="{905BD37C-F5DB-4A43-9FF8-ED08721DBAA7}" srcOrd="0" destOrd="0" presId="urn:microsoft.com/office/officeart/2005/8/layout/chevron1"/>
    <dgm:cxn modelId="{C0BF026C-DA70-43CD-9478-20D71CE98E66}" type="presOf" srcId="{A26D5819-0634-4C54-B0E0-13E630C7431D}" destId="{D52BC75A-71DC-4349-8D2A-F8F09A321897}" srcOrd="0" destOrd="0" presId="urn:microsoft.com/office/officeart/2005/8/layout/chevron1"/>
    <dgm:cxn modelId="{F0A47D48-D354-4C7F-BDDF-CA191E02ECD9}" type="presOf" srcId="{97388B30-B968-453A-ACC6-98982E286801}" destId="{13EAA479-9DD3-4AE1-8FB6-796D337C38CF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AF5E4BAF-276C-4358-89CF-C60D9A825D28}" type="presOf" srcId="{90355DDE-B8BD-4D10-BE66-F9688DB0C817}" destId="{D20DF4BD-98DB-4360-A2C1-CC36C92D396E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81FED32D-734D-463D-9910-4AC5D0820600}" type="presOf" srcId="{144D72E2-3035-4459-AC56-31EA8781A3CB}" destId="{2925DCA4-5899-4CA3-A54C-457E2DD1B614}" srcOrd="0" destOrd="0" presId="urn:microsoft.com/office/officeart/2005/8/layout/chevron1"/>
    <dgm:cxn modelId="{A8817748-B378-4983-BD40-1549F615BB0A}" type="presOf" srcId="{4B0C5EA4-E0FF-4461-8E72-D825FD7829DB}" destId="{A941C2C8-EAF6-41DE-8166-68FE6A4CD88A}" srcOrd="0" destOrd="0" presId="urn:microsoft.com/office/officeart/2005/8/layout/chevron1"/>
    <dgm:cxn modelId="{3284E295-B551-4834-A4CD-380715BCBADC}" type="presOf" srcId="{CED1A2DF-E4B2-4DC7-9CC8-CEF90F3E1639}" destId="{1AB90FD1-779C-4CA5-AF89-73B31267BBC8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9CF6BB11-1C1C-4F86-8C36-FCB6A733A9FF}" type="presParOf" srcId="{905BD37C-F5DB-4A43-9FF8-ED08721DBAA7}" destId="{2925DCA4-5899-4CA3-A54C-457E2DD1B614}" srcOrd="0" destOrd="0" presId="urn:microsoft.com/office/officeart/2005/8/layout/chevron1"/>
    <dgm:cxn modelId="{8BCE970D-494C-4614-8E91-B1D3EAFE20C2}" type="presParOf" srcId="{905BD37C-F5DB-4A43-9FF8-ED08721DBAA7}" destId="{4916B28C-9AE3-4D0B-A3C6-69ABEE4C2A42}" srcOrd="1" destOrd="0" presId="urn:microsoft.com/office/officeart/2005/8/layout/chevron1"/>
    <dgm:cxn modelId="{734D9978-EC36-41C8-A80C-AB4CD3E80009}" type="presParOf" srcId="{905BD37C-F5DB-4A43-9FF8-ED08721DBAA7}" destId="{A941C2C8-EAF6-41DE-8166-68FE6A4CD88A}" srcOrd="2" destOrd="0" presId="urn:microsoft.com/office/officeart/2005/8/layout/chevron1"/>
    <dgm:cxn modelId="{4286F173-E632-4684-964F-C64794CA2049}" type="presParOf" srcId="{905BD37C-F5DB-4A43-9FF8-ED08721DBAA7}" destId="{587D31BB-297F-4971-9663-722F1DA544F5}" srcOrd="3" destOrd="0" presId="urn:microsoft.com/office/officeart/2005/8/layout/chevron1"/>
    <dgm:cxn modelId="{24F6E22A-A339-40D5-81C9-84C7848B4C00}" type="presParOf" srcId="{905BD37C-F5DB-4A43-9FF8-ED08721DBAA7}" destId="{D20DF4BD-98DB-4360-A2C1-CC36C92D396E}" srcOrd="4" destOrd="0" presId="urn:microsoft.com/office/officeart/2005/8/layout/chevron1"/>
    <dgm:cxn modelId="{244944E7-99CF-48C1-9850-ED20A83E6928}" type="presParOf" srcId="{905BD37C-F5DB-4A43-9FF8-ED08721DBAA7}" destId="{D271D90B-6198-4140-95FC-30C14644E883}" srcOrd="5" destOrd="0" presId="urn:microsoft.com/office/officeart/2005/8/layout/chevron1"/>
    <dgm:cxn modelId="{FC82D939-4176-45FC-ABB9-76F9497FE294}" type="presParOf" srcId="{905BD37C-F5DB-4A43-9FF8-ED08721DBAA7}" destId="{D52BC75A-71DC-4349-8D2A-F8F09A321897}" srcOrd="6" destOrd="0" presId="urn:microsoft.com/office/officeart/2005/8/layout/chevron1"/>
    <dgm:cxn modelId="{574AE4C2-7DAD-4BC5-81EB-D5ADFA23454C}" type="presParOf" srcId="{905BD37C-F5DB-4A43-9FF8-ED08721DBAA7}" destId="{21D49D17-3644-4623-9446-DC45CCDF1424}" srcOrd="7" destOrd="0" presId="urn:microsoft.com/office/officeart/2005/8/layout/chevron1"/>
    <dgm:cxn modelId="{70A5CCC2-F06F-4D5A-8719-90393FCB4F26}" type="presParOf" srcId="{905BD37C-F5DB-4A43-9FF8-ED08721DBAA7}" destId="{1AB90FD1-779C-4CA5-AF89-73B31267BBC8}" srcOrd="8" destOrd="0" presId="urn:microsoft.com/office/officeart/2005/8/layout/chevron1"/>
    <dgm:cxn modelId="{1C131569-982B-4F35-B2C8-37528BC389F5}" type="presParOf" srcId="{905BD37C-F5DB-4A43-9FF8-ED08721DBAA7}" destId="{91FC1E5E-A27F-4A0B-B3B8-59FE7CFBA626}" srcOrd="9" destOrd="0" presId="urn:microsoft.com/office/officeart/2005/8/layout/chevron1"/>
    <dgm:cxn modelId="{F7CFE972-AFEE-4BBE-BA80-1F8522EF1FC9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F2445-6326-4B9D-B5DB-C726190A1436}" type="presOf" srcId="{144D72E2-3035-4459-AC56-31EA8781A3CB}" destId="{2925DCA4-5899-4CA3-A54C-457E2DD1B614}" srcOrd="0" destOrd="0" presId="urn:microsoft.com/office/officeart/2005/8/layout/chevron1"/>
    <dgm:cxn modelId="{161C9035-5F41-434E-9689-450D8696C2CF}" type="presOf" srcId="{4B0C5EA4-E0FF-4461-8E72-D825FD7829DB}" destId="{A941C2C8-EAF6-41DE-8166-68FE6A4CD88A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D8B8085A-C25C-488E-A6D8-033C9EA532BD}" type="presOf" srcId="{A26D5819-0634-4C54-B0E0-13E630C7431D}" destId="{D52BC75A-71DC-4349-8D2A-F8F09A321897}" srcOrd="0" destOrd="0" presId="urn:microsoft.com/office/officeart/2005/8/layout/chevron1"/>
    <dgm:cxn modelId="{015DBC2A-5544-4535-9DAE-DB19E9F33D79}" type="presOf" srcId="{97388B30-B968-453A-ACC6-98982E286801}" destId="{13EAA479-9DD3-4AE1-8FB6-796D337C38CF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495912AA-22A9-4205-A16C-16EC35931D45}" type="presOf" srcId="{90355DDE-B8BD-4D10-BE66-F9688DB0C817}" destId="{D20DF4BD-98DB-4360-A2C1-CC36C92D396E}" srcOrd="0" destOrd="0" presId="urn:microsoft.com/office/officeart/2005/8/layout/chevron1"/>
    <dgm:cxn modelId="{69C9D2C1-7651-4EC0-B24D-26284DAF9BD6}" type="presOf" srcId="{CED1A2DF-E4B2-4DC7-9CC8-CEF90F3E1639}" destId="{1AB90FD1-779C-4CA5-AF89-73B31267BBC8}" srcOrd="0" destOrd="0" presId="urn:microsoft.com/office/officeart/2005/8/layout/chevron1"/>
    <dgm:cxn modelId="{9F896697-2AF9-456D-9D8A-020B7FDFD3C9}" type="presOf" srcId="{5D462AD1-B756-4AF7-9BC8-7863DF5E9BF9}" destId="{905BD37C-F5DB-4A43-9FF8-ED08721DBAA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EB4A7EF9-E19B-48E4-9BA8-5F029E049E05}" type="presParOf" srcId="{905BD37C-F5DB-4A43-9FF8-ED08721DBAA7}" destId="{2925DCA4-5899-4CA3-A54C-457E2DD1B614}" srcOrd="0" destOrd="0" presId="urn:microsoft.com/office/officeart/2005/8/layout/chevron1"/>
    <dgm:cxn modelId="{E845C09D-6A05-440A-B113-1627A655AB9D}" type="presParOf" srcId="{905BD37C-F5DB-4A43-9FF8-ED08721DBAA7}" destId="{4916B28C-9AE3-4D0B-A3C6-69ABEE4C2A42}" srcOrd="1" destOrd="0" presId="urn:microsoft.com/office/officeart/2005/8/layout/chevron1"/>
    <dgm:cxn modelId="{5AFB967E-C65F-4130-AB3F-293E28A5B067}" type="presParOf" srcId="{905BD37C-F5DB-4A43-9FF8-ED08721DBAA7}" destId="{A941C2C8-EAF6-41DE-8166-68FE6A4CD88A}" srcOrd="2" destOrd="0" presId="urn:microsoft.com/office/officeart/2005/8/layout/chevron1"/>
    <dgm:cxn modelId="{8D707AA0-6A94-4CD9-ABF9-FA529F8491E3}" type="presParOf" srcId="{905BD37C-F5DB-4A43-9FF8-ED08721DBAA7}" destId="{587D31BB-297F-4971-9663-722F1DA544F5}" srcOrd="3" destOrd="0" presId="urn:microsoft.com/office/officeart/2005/8/layout/chevron1"/>
    <dgm:cxn modelId="{1EAADF4B-FC38-470B-B06D-A55763DFC7AD}" type="presParOf" srcId="{905BD37C-F5DB-4A43-9FF8-ED08721DBAA7}" destId="{D20DF4BD-98DB-4360-A2C1-CC36C92D396E}" srcOrd="4" destOrd="0" presId="urn:microsoft.com/office/officeart/2005/8/layout/chevron1"/>
    <dgm:cxn modelId="{E6683E1B-F0C1-44E6-B901-E209C0C13998}" type="presParOf" srcId="{905BD37C-F5DB-4A43-9FF8-ED08721DBAA7}" destId="{D271D90B-6198-4140-95FC-30C14644E883}" srcOrd="5" destOrd="0" presId="urn:microsoft.com/office/officeart/2005/8/layout/chevron1"/>
    <dgm:cxn modelId="{AAF3BE02-DA95-4003-B214-FF0305761B51}" type="presParOf" srcId="{905BD37C-F5DB-4A43-9FF8-ED08721DBAA7}" destId="{D52BC75A-71DC-4349-8D2A-F8F09A321897}" srcOrd="6" destOrd="0" presId="urn:microsoft.com/office/officeart/2005/8/layout/chevron1"/>
    <dgm:cxn modelId="{337AD560-ABFD-48E9-970E-717DE744DDA2}" type="presParOf" srcId="{905BD37C-F5DB-4A43-9FF8-ED08721DBAA7}" destId="{21D49D17-3644-4623-9446-DC45CCDF1424}" srcOrd="7" destOrd="0" presId="urn:microsoft.com/office/officeart/2005/8/layout/chevron1"/>
    <dgm:cxn modelId="{80632679-79E8-4BE8-BA4E-DD3B446BC3A0}" type="presParOf" srcId="{905BD37C-F5DB-4A43-9FF8-ED08721DBAA7}" destId="{1AB90FD1-779C-4CA5-AF89-73B31267BBC8}" srcOrd="8" destOrd="0" presId="urn:microsoft.com/office/officeart/2005/8/layout/chevron1"/>
    <dgm:cxn modelId="{091E06EE-33DB-452E-828B-E5E79CF22B7E}" type="presParOf" srcId="{905BD37C-F5DB-4A43-9FF8-ED08721DBAA7}" destId="{91FC1E5E-A27F-4A0B-B3B8-59FE7CFBA626}" srcOrd="9" destOrd="0" presId="urn:microsoft.com/office/officeart/2005/8/layout/chevron1"/>
    <dgm:cxn modelId="{C82E43F2-62E8-46D7-B243-FDD3AC3E56A7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E56A6-4678-4288-9ACA-2E88CBE2BA81}" type="presOf" srcId="{5D462AD1-B756-4AF7-9BC8-7863DF5E9BF9}" destId="{905BD37C-F5DB-4A43-9FF8-ED08721DBAA7}" srcOrd="0" destOrd="0" presId="urn:microsoft.com/office/officeart/2005/8/layout/chevron1"/>
    <dgm:cxn modelId="{8EAB61D9-CF5B-4F1F-BAB0-1875A931EBD6}" type="presOf" srcId="{CED1A2DF-E4B2-4DC7-9CC8-CEF90F3E1639}" destId="{1AB90FD1-779C-4CA5-AF89-73B31267BBC8}" srcOrd="0" destOrd="0" presId="urn:microsoft.com/office/officeart/2005/8/layout/chevron1"/>
    <dgm:cxn modelId="{D7F666D3-8092-45DD-9D24-2DB3C7A9AE92}" type="presOf" srcId="{97388B30-B968-453A-ACC6-98982E286801}" destId="{13EAA479-9DD3-4AE1-8FB6-796D337C38CF}" srcOrd="0" destOrd="0" presId="urn:microsoft.com/office/officeart/2005/8/layout/chevron1"/>
    <dgm:cxn modelId="{2D105C3A-B530-4EDD-95E7-8FF67E5A6413}" type="presOf" srcId="{A26D5819-0634-4C54-B0E0-13E630C7431D}" destId="{D52BC75A-71DC-4349-8D2A-F8F09A321897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C59EA0D6-7F5C-4D83-9A1F-039E02EB0C73}" type="presOf" srcId="{144D72E2-3035-4459-AC56-31EA8781A3CB}" destId="{2925DCA4-5899-4CA3-A54C-457E2DD1B614}" srcOrd="0" destOrd="0" presId="urn:microsoft.com/office/officeart/2005/8/layout/chevron1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B45E1746-FC33-4EF5-9E6B-CE073592B6BB}" type="presOf" srcId="{90355DDE-B8BD-4D10-BE66-F9688DB0C817}" destId="{D20DF4BD-98DB-4360-A2C1-CC36C92D396E}" srcOrd="0" destOrd="0" presId="urn:microsoft.com/office/officeart/2005/8/layout/chevron1"/>
    <dgm:cxn modelId="{F2675BEF-BFC4-4CD0-9537-16F060AC03A5}" type="presOf" srcId="{4B0C5EA4-E0FF-4461-8E72-D825FD7829DB}" destId="{A941C2C8-EAF6-41DE-8166-68FE6A4CD88A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8A9C6A16-DEA8-4CE7-BCF1-D41A6FEF567B}" type="presParOf" srcId="{905BD37C-F5DB-4A43-9FF8-ED08721DBAA7}" destId="{2925DCA4-5899-4CA3-A54C-457E2DD1B614}" srcOrd="0" destOrd="0" presId="urn:microsoft.com/office/officeart/2005/8/layout/chevron1"/>
    <dgm:cxn modelId="{04F7BC65-F244-4C55-BD76-C937DDF11BD3}" type="presParOf" srcId="{905BD37C-F5DB-4A43-9FF8-ED08721DBAA7}" destId="{4916B28C-9AE3-4D0B-A3C6-69ABEE4C2A42}" srcOrd="1" destOrd="0" presId="urn:microsoft.com/office/officeart/2005/8/layout/chevron1"/>
    <dgm:cxn modelId="{7E7E548F-4DDE-4DA0-8BE4-AF80FAC23A4F}" type="presParOf" srcId="{905BD37C-F5DB-4A43-9FF8-ED08721DBAA7}" destId="{A941C2C8-EAF6-41DE-8166-68FE6A4CD88A}" srcOrd="2" destOrd="0" presId="urn:microsoft.com/office/officeart/2005/8/layout/chevron1"/>
    <dgm:cxn modelId="{3D0BEA0F-E453-4A69-83F7-CDE22B0CA944}" type="presParOf" srcId="{905BD37C-F5DB-4A43-9FF8-ED08721DBAA7}" destId="{587D31BB-297F-4971-9663-722F1DA544F5}" srcOrd="3" destOrd="0" presId="urn:microsoft.com/office/officeart/2005/8/layout/chevron1"/>
    <dgm:cxn modelId="{6E29AE29-D785-4B46-A117-65767FF088F9}" type="presParOf" srcId="{905BD37C-F5DB-4A43-9FF8-ED08721DBAA7}" destId="{D20DF4BD-98DB-4360-A2C1-CC36C92D396E}" srcOrd="4" destOrd="0" presId="urn:microsoft.com/office/officeart/2005/8/layout/chevron1"/>
    <dgm:cxn modelId="{DB7FC152-AB90-4DC4-88F1-561AC9364FF3}" type="presParOf" srcId="{905BD37C-F5DB-4A43-9FF8-ED08721DBAA7}" destId="{D271D90B-6198-4140-95FC-30C14644E883}" srcOrd="5" destOrd="0" presId="urn:microsoft.com/office/officeart/2005/8/layout/chevron1"/>
    <dgm:cxn modelId="{D119A6F0-F258-441B-B925-B0125D352B1C}" type="presParOf" srcId="{905BD37C-F5DB-4A43-9FF8-ED08721DBAA7}" destId="{D52BC75A-71DC-4349-8D2A-F8F09A321897}" srcOrd="6" destOrd="0" presId="urn:microsoft.com/office/officeart/2005/8/layout/chevron1"/>
    <dgm:cxn modelId="{B00931B1-D992-4BFC-9F0C-3DC87F0D8415}" type="presParOf" srcId="{905BD37C-F5DB-4A43-9FF8-ED08721DBAA7}" destId="{21D49D17-3644-4623-9446-DC45CCDF1424}" srcOrd="7" destOrd="0" presId="urn:microsoft.com/office/officeart/2005/8/layout/chevron1"/>
    <dgm:cxn modelId="{F31A995D-3AAD-470A-A5DD-194AC57D87CD}" type="presParOf" srcId="{905BD37C-F5DB-4A43-9FF8-ED08721DBAA7}" destId="{1AB90FD1-779C-4CA5-AF89-73B31267BBC8}" srcOrd="8" destOrd="0" presId="urn:microsoft.com/office/officeart/2005/8/layout/chevron1"/>
    <dgm:cxn modelId="{20BBB6C4-B9D3-473D-9FA1-D78FCB1BC1DC}" type="presParOf" srcId="{905BD37C-F5DB-4A43-9FF8-ED08721DBAA7}" destId="{91FC1E5E-A27F-4A0B-B3B8-59FE7CFBA626}" srcOrd="9" destOrd="0" presId="urn:microsoft.com/office/officeart/2005/8/layout/chevron1"/>
    <dgm:cxn modelId="{57366B08-B3E6-4FFD-8B90-357462AB9470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F2445-6326-4B9D-B5DB-C726190A1436}" type="presOf" srcId="{144D72E2-3035-4459-AC56-31EA8781A3CB}" destId="{2925DCA4-5899-4CA3-A54C-457E2DD1B614}" srcOrd="0" destOrd="0" presId="urn:microsoft.com/office/officeart/2005/8/layout/chevron1"/>
    <dgm:cxn modelId="{161C9035-5F41-434E-9689-450D8696C2CF}" type="presOf" srcId="{4B0C5EA4-E0FF-4461-8E72-D825FD7829DB}" destId="{A941C2C8-EAF6-41DE-8166-68FE6A4CD88A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D8B8085A-C25C-488E-A6D8-033C9EA532BD}" type="presOf" srcId="{A26D5819-0634-4C54-B0E0-13E630C7431D}" destId="{D52BC75A-71DC-4349-8D2A-F8F09A321897}" srcOrd="0" destOrd="0" presId="urn:microsoft.com/office/officeart/2005/8/layout/chevron1"/>
    <dgm:cxn modelId="{015DBC2A-5544-4535-9DAE-DB19E9F33D79}" type="presOf" srcId="{97388B30-B968-453A-ACC6-98982E286801}" destId="{13EAA479-9DD3-4AE1-8FB6-796D337C38CF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495912AA-22A9-4205-A16C-16EC35931D45}" type="presOf" srcId="{90355DDE-B8BD-4D10-BE66-F9688DB0C817}" destId="{D20DF4BD-98DB-4360-A2C1-CC36C92D396E}" srcOrd="0" destOrd="0" presId="urn:microsoft.com/office/officeart/2005/8/layout/chevron1"/>
    <dgm:cxn modelId="{69C9D2C1-7651-4EC0-B24D-26284DAF9BD6}" type="presOf" srcId="{CED1A2DF-E4B2-4DC7-9CC8-CEF90F3E1639}" destId="{1AB90FD1-779C-4CA5-AF89-73B31267BBC8}" srcOrd="0" destOrd="0" presId="urn:microsoft.com/office/officeart/2005/8/layout/chevron1"/>
    <dgm:cxn modelId="{9F896697-2AF9-456D-9D8A-020B7FDFD3C9}" type="presOf" srcId="{5D462AD1-B756-4AF7-9BC8-7863DF5E9BF9}" destId="{905BD37C-F5DB-4A43-9FF8-ED08721DBAA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EB4A7EF9-E19B-48E4-9BA8-5F029E049E05}" type="presParOf" srcId="{905BD37C-F5DB-4A43-9FF8-ED08721DBAA7}" destId="{2925DCA4-5899-4CA3-A54C-457E2DD1B614}" srcOrd="0" destOrd="0" presId="urn:microsoft.com/office/officeart/2005/8/layout/chevron1"/>
    <dgm:cxn modelId="{E845C09D-6A05-440A-B113-1627A655AB9D}" type="presParOf" srcId="{905BD37C-F5DB-4A43-9FF8-ED08721DBAA7}" destId="{4916B28C-9AE3-4D0B-A3C6-69ABEE4C2A42}" srcOrd="1" destOrd="0" presId="urn:microsoft.com/office/officeart/2005/8/layout/chevron1"/>
    <dgm:cxn modelId="{5AFB967E-C65F-4130-AB3F-293E28A5B067}" type="presParOf" srcId="{905BD37C-F5DB-4A43-9FF8-ED08721DBAA7}" destId="{A941C2C8-EAF6-41DE-8166-68FE6A4CD88A}" srcOrd="2" destOrd="0" presId="urn:microsoft.com/office/officeart/2005/8/layout/chevron1"/>
    <dgm:cxn modelId="{8D707AA0-6A94-4CD9-ABF9-FA529F8491E3}" type="presParOf" srcId="{905BD37C-F5DB-4A43-9FF8-ED08721DBAA7}" destId="{587D31BB-297F-4971-9663-722F1DA544F5}" srcOrd="3" destOrd="0" presId="urn:microsoft.com/office/officeart/2005/8/layout/chevron1"/>
    <dgm:cxn modelId="{1EAADF4B-FC38-470B-B06D-A55763DFC7AD}" type="presParOf" srcId="{905BD37C-F5DB-4A43-9FF8-ED08721DBAA7}" destId="{D20DF4BD-98DB-4360-A2C1-CC36C92D396E}" srcOrd="4" destOrd="0" presId="urn:microsoft.com/office/officeart/2005/8/layout/chevron1"/>
    <dgm:cxn modelId="{E6683E1B-F0C1-44E6-B901-E209C0C13998}" type="presParOf" srcId="{905BD37C-F5DB-4A43-9FF8-ED08721DBAA7}" destId="{D271D90B-6198-4140-95FC-30C14644E883}" srcOrd="5" destOrd="0" presId="urn:microsoft.com/office/officeart/2005/8/layout/chevron1"/>
    <dgm:cxn modelId="{AAF3BE02-DA95-4003-B214-FF0305761B51}" type="presParOf" srcId="{905BD37C-F5DB-4A43-9FF8-ED08721DBAA7}" destId="{D52BC75A-71DC-4349-8D2A-F8F09A321897}" srcOrd="6" destOrd="0" presId="urn:microsoft.com/office/officeart/2005/8/layout/chevron1"/>
    <dgm:cxn modelId="{337AD560-ABFD-48E9-970E-717DE744DDA2}" type="presParOf" srcId="{905BD37C-F5DB-4A43-9FF8-ED08721DBAA7}" destId="{21D49D17-3644-4623-9446-DC45CCDF1424}" srcOrd="7" destOrd="0" presId="urn:microsoft.com/office/officeart/2005/8/layout/chevron1"/>
    <dgm:cxn modelId="{80632679-79E8-4BE8-BA4E-DD3B446BC3A0}" type="presParOf" srcId="{905BD37C-F5DB-4A43-9FF8-ED08721DBAA7}" destId="{1AB90FD1-779C-4CA5-AF89-73B31267BBC8}" srcOrd="8" destOrd="0" presId="urn:microsoft.com/office/officeart/2005/8/layout/chevron1"/>
    <dgm:cxn modelId="{091E06EE-33DB-452E-828B-E5E79CF22B7E}" type="presParOf" srcId="{905BD37C-F5DB-4A43-9FF8-ED08721DBAA7}" destId="{91FC1E5E-A27F-4A0B-B3B8-59FE7CFBA626}" srcOrd="9" destOrd="0" presId="urn:microsoft.com/office/officeart/2005/8/layout/chevron1"/>
    <dgm:cxn modelId="{C82E43F2-62E8-46D7-B243-FDD3AC3E56A7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F2445-6326-4B9D-B5DB-C726190A1436}" type="presOf" srcId="{144D72E2-3035-4459-AC56-31EA8781A3CB}" destId="{2925DCA4-5899-4CA3-A54C-457E2DD1B614}" srcOrd="0" destOrd="0" presId="urn:microsoft.com/office/officeart/2005/8/layout/chevron1"/>
    <dgm:cxn modelId="{161C9035-5F41-434E-9689-450D8696C2CF}" type="presOf" srcId="{4B0C5EA4-E0FF-4461-8E72-D825FD7829DB}" destId="{A941C2C8-EAF6-41DE-8166-68FE6A4CD88A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D8B8085A-C25C-488E-A6D8-033C9EA532BD}" type="presOf" srcId="{A26D5819-0634-4C54-B0E0-13E630C7431D}" destId="{D52BC75A-71DC-4349-8D2A-F8F09A321897}" srcOrd="0" destOrd="0" presId="urn:microsoft.com/office/officeart/2005/8/layout/chevron1"/>
    <dgm:cxn modelId="{015DBC2A-5544-4535-9DAE-DB19E9F33D79}" type="presOf" srcId="{97388B30-B968-453A-ACC6-98982E286801}" destId="{13EAA479-9DD3-4AE1-8FB6-796D337C38CF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495912AA-22A9-4205-A16C-16EC35931D45}" type="presOf" srcId="{90355DDE-B8BD-4D10-BE66-F9688DB0C817}" destId="{D20DF4BD-98DB-4360-A2C1-CC36C92D396E}" srcOrd="0" destOrd="0" presId="urn:microsoft.com/office/officeart/2005/8/layout/chevron1"/>
    <dgm:cxn modelId="{69C9D2C1-7651-4EC0-B24D-26284DAF9BD6}" type="presOf" srcId="{CED1A2DF-E4B2-4DC7-9CC8-CEF90F3E1639}" destId="{1AB90FD1-779C-4CA5-AF89-73B31267BBC8}" srcOrd="0" destOrd="0" presId="urn:microsoft.com/office/officeart/2005/8/layout/chevron1"/>
    <dgm:cxn modelId="{9F896697-2AF9-456D-9D8A-020B7FDFD3C9}" type="presOf" srcId="{5D462AD1-B756-4AF7-9BC8-7863DF5E9BF9}" destId="{905BD37C-F5DB-4A43-9FF8-ED08721DBAA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EB4A7EF9-E19B-48E4-9BA8-5F029E049E05}" type="presParOf" srcId="{905BD37C-F5DB-4A43-9FF8-ED08721DBAA7}" destId="{2925DCA4-5899-4CA3-A54C-457E2DD1B614}" srcOrd="0" destOrd="0" presId="urn:microsoft.com/office/officeart/2005/8/layout/chevron1"/>
    <dgm:cxn modelId="{E845C09D-6A05-440A-B113-1627A655AB9D}" type="presParOf" srcId="{905BD37C-F5DB-4A43-9FF8-ED08721DBAA7}" destId="{4916B28C-9AE3-4D0B-A3C6-69ABEE4C2A42}" srcOrd="1" destOrd="0" presId="urn:microsoft.com/office/officeart/2005/8/layout/chevron1"/>
    <dgm:cxn modelId="{5AFB967E-C65F-4130-AB3F-293E28A5B067}" type="presParOf" srcId="{905BD37C-F5DB-4A43-9FF8-ED08721DBAA7}" destId="{A941C2C8-EAF6-41DE-8166-68FE6A4CD88A}" srcOrd="2" destOrd="0" presId="urn:microsoft.com/office/officeart/2005/8/layout/chevron1"/>
    <dgm:cxn modelId="{8D707AA0-6A94-4CD9-ABF9-FA529F8491E3}" type="presParOf" srcId="{905BD37C-F5DB-4A43-9FF8-ED08721DBAA7}" destId="{587D31BB-297F-4971-9663-722F1DA544F5}" srcOrd="3" destOrd="0" presId="urn:microsoft.com/office/officeart/2005/8/layout/chevron1"/>
    <dgm:cxn modelId="{1EAADF4B-FC38-470B-B06D-A55763DFC7AD}" type="presParOf" srcId="{905BD37C-F5DB-4A43-9FF8-ED08721DBAA7}" destId="{D20DF4BD-98DB-4360-A2C1-CC36C92D396E}" srcOrd="4" destOrd="0" presId="urn:microsoft.com/office/officeart/2005/8/layout/chevron1"/>
    <dgm:cxn modelId="{E6683E1B-F0C1-44E6-B901-E209C0C13998}" type="presParOf" srcId="{905BD37C-F5DB-4A43-9FF8-ED08721DBAA7}" destId="{D271D90B-6198-4140-95FC-30C14644E883}" srcOrd="5" destOrd="0" presId="urn:microsoft.com/office/officeart/2005/8/layout/chevron1"/>
    <dgm:cxn modelId="{AAF3BE02-DA95-4003-B214-FF0305761B51}" type="presParOf" srcId="{905BD37C-F5DB-4A43-9FF8-ED08721DBAA7}" destId="{D52BC75A-71DC-4349-8D2A-F8F09A321897}" srcOrd="6" destOrd="0" presId="urn:microsoft.com/office/officeart/2005/8/layout/chevron1"/>
    <dgm:cxn modelId="{337AD560-ABFD-48E9-970E-717DE744DDA2}" type="presParOf" srcId="{905BD37C-F5DB-4A43-9FF8-ED08721DBAA7}" destId="{21D49D17-3644-4623-9446-DC45CCDF1424}" srcOrd="7" destOrd="0" presId="urn:microsoft.com/office/officeart/2005/8/layout/chevron1"/>
    <dgm:cxn modelId="{80632679-79E8-4BE8-BA4E-DD3B446BC3A0}" type="presParOf" srcId="{905BD37C-F5DB-4A43-9FF8-ED08721DBAA7}" destId="{1AB90FD1-779C-4CA5-AF89-73B31267BBC8}" srcOrd="8" destOrd="0" presId="urn:microsoft.com/office/officeart/2005/8/layout/chevron1"/>
    <dgm:cxn modelId="{091E06EE-33DB-452E-828B-E5E79CF22B7E}" type="presParOf" srcId="{905BD37C-F5DB-4A43-9FF8-ED08721DBAA7}" destId="{91FC1E5E-A27F-4A0B-B3B8-59FE7CFBA626}" srcOrd="9" destOrd="0" presId="urn:microsoft.com/office/officeart/2005/8/layout/chevron1"/>
    <dgm:cxn modelId="{C82E43F2-62E8-46D7-B243-FDD3AC3E56A7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A101AD-2275-4812-B12B-168DBC0D1202}" type="presOf" srcId="{CED1A2DF-E4B2-4DC7-9CC8-CEF90F3E1639}" destId="{1AB90FD1-779C-4CA5-AF89-73B31267BBC8}" srcOrd="0" destOrd="0" presId="urn:microsoft.com/office/officeart/2005/8/layout/chevron1"/>
    <dgm:cxn modelId="{CB9E37CC-0DD3-4A4D-8410-4445747948A3}" type="presOf" srcId="{97388B30-B968-453A-ACC6-98982E286801}" destId="{13EAA479-9DD3-4AE1-8FB6-796D337C38CF}" srcOrd="0" destOrd="0" presId="urn:microsoft.com/office/officeart/2005/8/layout/chevron1"/>
    <dgm:cxn modelId="{1566ACF0-8086-4DC0-9DEF-EFF8F15D088C}" type="presOf" srcId="{A26D5819-0634-4C54-B0E0-13E630C7431D}" destId="{D52BC75A-71DC-4349-8D2A-F8F09A321897}" srcOrd="0" destOrd="0" presId="urn:microsoft.com/office/officeart/2005/8/layout/chevron1"/>
    <dgm:cxn modelId="{F291032F-FA8A-4A50-A035-24461A8CE162}" type="presOf" srcId="{144D72E2-3035-4459-AC56-31EA8781A3CB}" destId="{2925DCA4-5899-4CA3-A54C-457E2DD1B614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8784BDE1-372B-4DD0-87D1-D11E7DB8D7D0}" type="presOf" srcId="{90355DDE-B8BD-4D10-BE66-F9688DB0C817}" destId="{D20DF4BD-98DB-4360-A2C1-CC36C92D396E}" srcOrd="0" destOrd="0" presId="urn:microsoft.com/office/officeart/2005/8/layout/chevron1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E61A0B44-981B-405F-B0D8-E2DB7A8997B5}" type="presOf" srcId="{4B0C5EA4-E0FF-4461-8E72-D825FD7829DB}" destId="{A941C2C8-EAF6-41DE-8166-68FE6A4CD88A}" srcOrd="0" destOrd="0" presId="urn:microsoft.com/office/officeart/2005/8/layout/chevron1"/>
    <dgm:cxn modelId="{F2771B00-4E2E-42D9-85A0-83F646F0AE9D}" type="presOf" srcId="{5D462AD1-B756-4AF7-9BC8-7863DF5E9BF9}" destId="{905BD37C-F5DB-4A43-9FF8-ED08721DBAA7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24180D14-CB8B-40AB-9C24-203CD9A3D25B}" type="presParOf" srcId="{905BD37C-F5DB-4A43-9FF8-ED08721DBAA7}" destId="{2925DCA4-5899-4CA3-A54C-457E2DD1B614}" srcOrd="0" destOrd="0" presId="urn:microsoft.com/office/officeart/2005/8/layout/chevron1"/>
    <dgm:cxn modelId="{E07F6E98-A205-483C-BFBB-E823C5B4EFD5}" type="presParOf" srcId="{905BD37C-F5DB-4A43-9FF8-ED08721DBAA7}" destId="{4916B28C-9AE3-4D0B-A3C6-69ABEE4C2A42}" srcOrd="1" destOrd="0" presId="urn:microsoft.com/office/officeart/2005/8/layout/chevron1"/>
    <dgm:cxn modelId="{FD38E186-3BE9-4E3E-9620-4A5EF31359C4}" type="presParOf" srcId="{905BD37C-F5DB-4A43-9FF8-ED08721DBAA7}" destId="{A941C2C8-EAF6-41DE-8166-68FE6A4CD88A}" srcOrd="2" destOrd="0" presId="urn:microsoft.com/office/officeart/2005/8/layout/chevron1"/>
    <dgm:cxn modelId="{1F3BCA92-3F8D-4516-961F-CF2F8D51C850}" type="presParOf" srcId="{905BD37C-F5DB-4A43-9FF8-ED08721DBAA7}" destId="{587D31BB-297F-4971-9663-722F1DA544F5}" srcOrd="3" destOrd="0" presId="urn:microsoft.com/office/officeart/2005/8/layout/chevron1"/>
    <dgm:cxn modelId="{6D3BD1CA-28AD-4355-94C2-5EA2F31C5D9C}" type="presParOf" srcId="{905BD37C-F5DB-4A43-9FF8-ED08721DBAA7}" destId="{D20DF4BD-98DB-4360-A2C1-CC36C92D396E}" srcOrd="4" destOrd="0" presId="urn:microsoft.com/office/officeart/2005/8/layout/chevron1"/>
    <dgm:cxn modelId="{5ED58A6E-BEF6-4F48-82BD-83E83F7843CA}" type="presParOf" srcId="{905BD37C-F5DB-4A43-9FF8-ED08721DBAA7}" destId="{D271D90B-6198-4140-95FC-30C14644E883}" srcOrd="5" destOrd="0" presId="urn:microsoft.com/office/officeart/2005/8/layout/chevron1"/>
    <dgm:cxn modelId="{1EACFBCA-D3BC-4707-AF32-7AF7B8CB7B4D}" type="presParOf" srcId="{905BD37C-F5DB-4A43-9FF8-ED08721DBAA7}" destId="{D52BC75A-71DC-4349-8D2A-F8F09A321897}" srcOrd="6" destOrd="0" presId="urn:microsoft.com/office/officeart/2005/8/layout/chevron1"/>
    <dgm:cxn modelId="{618763D0-1480-4F23-A4C8-A9BDDCF93520}" type="presParOf" srcId="{905BD37C-F5DB-4A43-9FF8-ED08721DBAA7}" destId="{21D49D17-3644-4623-9446-DC45CCDF1424}" srcOrd="7" destOrd="0" presId="urn:microsoft.com/office/officeart/2005/8/layout/chevron1"/>
    <dgm:cxn modelId="{DB7B0FB1-83F2-4BCA-AD79-B330D03C5AE8}" type="presParOf" srcId="{905BD37C-F5DB-4A43-9FF8-ED08721DBAA7}" destId="{1AB90FD1-779C-4CA5-AF89-73B31267BBC8}" srcOrd="8" destOrd="0" presId="urn:microsoft.com/office/officeart/2005/8/layout/chevron1"/>
    <dgm:cxn modelId="{A4C7876B-EF37-446E-BCDF-0E7769C9443B}" type="presParOf" srcId="{905BD37C-F5DB-4A43-9FF8-ED08721DBAA7}" destId="{91FC1E5E-A27F-4A0B-B3B8-59FE7CFBA626}" srcOrd="9" destOrd="0" presId="urn:microsoft.com/office/officeart/2005/8/layout/chevron1"/>
    <dgm:cxn modelId="{E83E7974-B419-4BEB-AEB9-C3773543AF1E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E87757-0D5D-4776-A0B4-E5E44F14C210}" type="presOf" srcId="{5D462AD1-B756-4AF7-9BC8-7863DF5E9BF9}" destId="{905BD37C-F5DB-4A43-9FF8-ED08721DBAA7}" srcOrd="0" destOrd="0" presId="urn:microsoft.com/office/officeart/2005/8/layout/chevron1"/>
    <dgm:cxn modelId="{2EC8A560-204A-4FD8-A642-4BACF26C35D0}" type="presOf" srcId="{A26D5819-0634-4C54-B0E0-13E630C7431D}" destId="{D52BC75A-71DC-4349-8D2A-F8F09A321897}" srcOrd="0" destOrd="0" presId="urn:microsoft.com/office/officeart/2005/8/layout/chevron1"/>
    <dgm:cxn modelId="{63CFDE2D-80D6-4C5D-B4D2-13480A3C2A26}" type="presOf" srcId="{4B0C5EA4-E0FF-4461-8E72-D825FD7829DB}" destId="{A941C2C8-EAF6-41DE-8166-68FE6A4CD88A}" srcOrd="0" destOrd="0" presId="urn:microsoft.com/office/officeart/2005/8/layout/chevron1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F7E94CEF-30FC-4F46-809F-C9541F3316AC}" type="presOf" srcId="{144D72E2-3035-4459-AC56-31EA8781A3CB}" destId="{2925DCA4-5899-4CA3-A54C-457E2DD1B614}" srcOrd="0" destOrd="0" presId="urn:microsoft.com/office/officeart/2005/8/layout/chevron1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D8D7A790-EFBA-469C-BABC-91F36040947C}" type="presOf" srcId="{CED1A2DF-E4B2-4DC7-9CC8-CEF90F3E1639}" destId="{1AB90FD1-779C-4CA5-AF89-73B31267BBC8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757B79E5-29EA-4758-909A-AC3052A5120C}" type="presOf" srcId="{90355DDE-B8BD-4D10-BE66-F9688DB0C817}" destId="{D20DF4BD-98DB-4360-A2C1-CC36C92D396E}" srcOrd="0" destOrd="0" presId="urn:microsoft.com/office/officeart/2005/8/layout/chevron1"/>
    <dgm:cxn modelId="{6A116C31-41F9-4344-9821-50DEFB602E70}" type="presOf" srcId="{97388B30-B968-453A-ACC6-98982E286801}" destId="{13EAA479-9DD3-4AE1-8FB6-796D337C38CF}" srcOrd="0" destOrd="0" presId="urn:microsoft.com/office/officeart/2005/8/layout/chevron1"/>
    <dgm:cxn modelId="{59B29C9F-FA08-4DE5-91DA-906AD085BD6B}" type="presParOf" srcId="{905BD37C-F5DB-4A43-9FF8-ED08721DBAA7}" destId="{2925DCA4-5899-4CA3-A54C-457E2DD1B614}" srcOrd="0" destOrd="0" presId="urn:microsoft.com/office/officeart/2005/8/layout/chevron1"/>
    <dgm:cxn modelId="{1DC873FD-EEEA-4D70-9F40-F67A253CFCB2}" type="presParOf" srcId="{905BD37C-F5DB-4A43-9FF8-ED08721DBAA7}" destId="{4916B28C-9AE3-4D0B-A3C6-69ABEE4C2A42}" srcOrd="1" destOrd="0" presId="urn:microsoft.com/office/officeart/2005/8/layout/chevron1"/>
    <dgm:cxn modelId="{59D6D10B-8D6D-42F6-8306-B179787E98D3}" type="presParOf" srcId="{905BD37C-F5DB-4A43-9FF8-ED08721DBAA7}" destId="{A941C2C8-EAF6-41DE-8166-68FE6A4CD88A}" srcOrd="2" destOrd="0" presId="urn:microsoft.com/office/officeart/2005/8/layout/chevron1"/>
    <dgm:cxn modelId="{3A06B3E0-766A-4710-92BB-445DA0A88E00}" type="presParOf" srcId="{905BD37C-F5DB-4A43-9FF8-ED08721DBAA7}" destId="{587D31BB-297F-4971-9663-722F1DA544F5}" srcOrd="3" destOrd="0" presId="urn:microsoft.com/office/officeart/2005/8/layout/chevron1"/>
    <dgm:cxn modelId="{25A794E2-36C9-4F8F-A0F3-F0D487B01B1C}" type="presParOf" srcId="{905BD37C-F5DB-4A43-9FF8-ED08721DBAA7}" destId="{D20DF4BD-98DB-4360-A2C1-CC36C92D396E}" srcOrd="4" destOrd="0" presId="urn:microsoft.com/office/officeart/2005/8/layout/chevron1"/>
    <dgm:cxn modelId="{07EF77E2-F9D8-4151-B7D7-BBDDDBB47B74}" type="presParOf" srcId="{905BD37C-F5DB-4A43-9FF8-ED08721DBAA7}" destId="{D271D90B-6198-4140-95FC-30C14644E883}" srcOrd="5" destOrd="0" presId="urn:microsoft.com/office/officeart/2005/8/layout/chevron1"/>
    <dgm:cxn modelId="{CA93519A-1AC1-46A4-9B23-3702A14222F6}" type="presParOf" srcId="{905BD37C-F5DB-4A43-9FF8-ED08721DBAA7}" destId="{D52BC75A-71DC-4349-8D2A-F8F09A321897}" srcOrd="6" destOrd="0" presId="urn:microsoft.com/office/officeart/2005/8/layout/chevron1"/>
    <dgm:cxn modelId="{6D7EA09A-C6EA-45CB-9B34-8D5C57C9C734}" type="presParOf" srcId="{905BD37C-F5DB-4A43-9FF8-ED08721DBAA7}" destId="{21D49D17-3644-4623-9446-DC45CCDF1424}" srcOrd="7" destOrd="0" presId="urn:microsoft.com/office/officeart/2005/8/layout/chevron1"/>
    <dgm:cxn modelId="{10E3425F-D0D0-4163-9CB7-DCCA7A812E9A}" type="presParOf" srcId="{905BD37C-F5DB-4A43-9FF8-ED08721DBAA7}" destId="{1AB90FD1-779C-4CA5-AF89-73B31267BBC8}" srcOrd="8" destOrd="0" presId="urn:microsoft.com/office/officeart/2005/8/layout/chevron1"/>
    <dgm:cxn modelId="{6C5E8989-952A-404A-8B6D-B608637B339B}" type="presParOf" srcId="{905BD37C-F5DB-4A43-9FF8-ED08721DBAA7}" destId="{91FC1E5E-A27F-4A0B-B3B8-59FE7CFBA626}" srcOrd="9" destOrd="0" presId="urn:microsoft.com/office/officeart/2005/8/layout/chevron1"/>
    <dgm:cxn modelId="{01F1087E-8553-4671-9CFC-958B427F10AA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694B86-9416-4A1E-9991-F1B3A05EAB54}" type="presOf" srcId="{CED1A2DF-E4B2-4DC7-9CC8-CEF90F3E1639}" destId="{1AB90FD1-779C-4CA5-AF89-73B31267BBC8}" srcOrd="0" destOrd="0" presId="urn:microsoft.com/office/officeart/2005/8/layout/chevron1"/>
    <dgm:cxn modelId="{D96AA25A-8684-4207-8A07-85F7F3917E57}" type="presOf" srcId="{5D462AD1-B756-4AF7-9BC8-7863DF5E9BF9}" destId="{905BD37C-F5DB-4A43-9FF8-ED08721DBAA7}" srcOrd="0" destOrd="0" presId="urn:microsoft.com/office/officeart/2005/8/layout/chevron1"/>
    <dgm:cxn modelId="{168F7209-25AB-407F-819F-537604E06B58}" type="presOf" srcId="{90355DDE-B8BD-4D10-BE66-F9688DB0C817}" destId="{D20DF4BD-98DB-4360-A2C1-CC36C92D396E}" srcOrd="0" destOrd="0" presId="urn:microsoft.com/office/officeart/2005/8/layout/chevron1"/>
    <dgm:cxn modelId="{579D52F5-7802-440B-96C5-216A97197EDC}" type="presOf" srcId="{144D72E2-3035-4459-AC56-31EA8781A3CB}" destId="{2925DCA4-5899-4CA3-A54C-457E2DD1B614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22078575-3C17-433F-8FF6-001099EBF382}" type="presOf" srcId="{97388B30-B968-453A-ACC6-98982E286801}" destId="{13EAA479-9DD3-4AE1-8FB6-796D337C38CF}" srcOrd="0" destOrd="0" presId="urn:microsoft.com/office/officeart/2005/8/layout/chevron1"/>
    <dgm:cxn modelId="{47641F63-DC00-4FE8-A1AF-712FE9DB40C5}" type="presOf" srcId="{A26D5819-0634-4C54-B0E0-13E630C7431D}" destId="{D52BC75A-71DC-4349-8D2A-F8F09A32189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052D951B-CE55-43A1-AB20-987241C777AB}" type="presOf" srcId="{4B0C5EA4-E0FF-4461-8E72-D825FD7829DB}" destId="{A941C2C8-EAF6-41DE-8166-68FE6A4CD88A}" srcOrd="0" destOrd="0" presId="urn:microsoft.com/office/officeart/2005/8/layout/chevron1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B3BDF497-3238-40F0-860A-5C731C78BBC2}" type="presParOf" srcId="{905BD37C-F5DB-4A43-9FF8-ED08721DBAA7}" destId="{2925DCA4-5899-4CA3-A54C-457E2DD1B614}" srcOrd="0" destOrd="0" presId="urn:microsoft.com/office/officeart/2005/8/layout/chevron1"/>
    <dgm:cxn modelId="{CB88E3DA-034F-4FDF-B6D5-0AC7A1F7DFF2}" type="presParOf" srcId="{905BD37C-F5DB-4A43-9FF8-ED08721DBAA7}" destId="{4916B28C-9AE3-4D0B-A3C6-69ABEE4C2A42}" srcOrd="1" destOrd="0" presId="urn:microsoft.com/office/officeart/2005/8/layout/chevron1"/>
    <dgm:cxn modelId="{BD2C294B-B624-4DFD-A5DC-428D56294B69}" type="presParOf" srcId="{905BD37C-F5DB-4A43-9FF8-ED08721DBAA7}" destId="{A941C2C8-EAF6-41DE-8166-68FE6A4CD88A}" srcOrd="2" destOrd="0" presId="urn:microsoft.com/office/officeart/2005/8/layout/chevron1"/>
    <dgm:cxn modelId="{4850F768-7D27-4545-863B-2A45CCC255C0}" type="presParOf" srcId="{905BD37C-F5DB-4A43-9FF8-ED08721DBAA7}" destId="{587D31BB-297F-4971-9663-722F1DA544F5}" srcOrd="3" destOrd="0" presId="urn:microsoft.com/office/officeart/2005/8/layout/chevron1"/>
    <dgm:cxn modelId="{CDFBF01B-3B40-4741-A101-BAD8D7B142D0}" type="presParOf" srcId="{905BD37C-F5DB-4A43-9FF8-ED08721DBAA7}" destId="{D20DF4BD-98DB-4360-A2C1-CC36C92D396E}" srcOrd="4" destOrd="0" presId="urn:microsoft.com/office/officeart/2005/8/layout/chevron1"/>
    <dgm:cxn modelId="{CE428D30-6607-40E1-8077-BE92420FFC10}" type="presParOf" srcId="{905BD37C-F5DB-4A43-9FF8-ED08721DBAA7}" destId="{D271D90B-6198-4140-95FC-30C14644E883}" srcOrd="5" destOrd="0" presId="urn:microsoft.com/office/officeart/2005/8/layout/chevron1"/>
    <dgm:cxn modelId="{D5853CF2-00B9-4853-BFC3-0CCB02137D11}" type="presParOf" srcId="{905BD37C-F5DB-4A43-9FF8-ED08721DBAA7}" destId="{D52BC75A-71DC-4349-8D2A-F8F09A321897}" srcOrd="6" destOrd="0" presId="urn:microsoft.com/office/officeart/2005/8/layout/chevron1"/>
    <dgm:cxn modelId="{83B39377-912F-45E5-9C10-985B33187A70}" type="presParOf" srcId="{905BD37C-F5DB-4A43-9FF8-ED08721DBAA7}" destId="{21D49D17-3644-4623-9446-DC45CCDF1424}" srcOrd="7" destOrd="0" presId="urn:microsoft.com/office/officeart/2005/8/layout/chevron1"/>
    <dgm:cxn modelId="{B13BB643-1B14-4F2A-9D62-B9B4F74397B2}" type="presParOf" srcId="{905BD37C-F5DB-4A43-9FF8-ED08721DBAA7}" destId="{1AB90FD1-779C-4CA5-AF89-73B31267BBC8}" srcOrd="8" destOrd="0" presId="urn:microsoft.com/office/officeart/2005/8/layout/chevron1"/>
    <dgm:cxn modelId="{D8F8EEB4-26AB-42CB-9812-F1EC270311D2}" type="presParOf" srcId="{905BD37C-F5DB-4A43-9FF8-ED08721DBAA7}" destId="{91FC1E5E-A27F-4A0B-B3B8-59FE7CFBA626}" srcOrd="9" destOrd="0" presId="urn:microsoft.com/office/officeart/2005/8/layout/chevron1"/>
    <dgm:cxn modelId="{A2EA962F-FDE8-4ACA-AA6D-5756492978EB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E3E0F3-33F9-48F1-B51D-B31DA8BD159F}" type="presOf" srcId="{A26D5819-0634-4C54-B0E0-13E630C7431D}" destId="{D52BC75A-71DC-4349-8D2A-F8F09A321897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A71B2475-76D1-44A7-AA8C-E6E3D9F3F53C}" type="presOf" srcId="{4B0C5EA4-E0FF-4461-8E72-D825FD7829DB}" destId="{A941C2C8-EAF6-41DE-8166-68FE6A4CD88A}" srcOrd="0" destOrd="0" presId="urn:microsoft.com/office/officeart/2005/8/layout/chevron1"/>
    <dgm:cxn modelId="{EF387BC0-ECFC-48C8-A7B8-10F98015D3E8}" type="presOf" srcId="{144D72E2-3035-4459-AC56-31EA8781A3CB}" destId="{2925DCA4-5899-4CA3-A54C-457E2DD1B614}" srcOrd="0" destOrd="0" presId="urn:microsoft.com/office/officeart/2005/8/layout/chevron1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0478FD28-9986-45A7-A6AE-159825680E54}" type="presOf" srcId="{CED1A2DF-E4B2-4DC7-9CC8-CEF90F3E1639}" destId="{1AB90FD1-779C-4CA5-AF89-73B31267BBC8}" srcOrd="0" destOrd="0" presId="urn:microsoft.com/office/officeart/2005/8/layout/chevron1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FBD64298-B106-4FF4-94C2-17E6AAE23567}" type="presOf" srcId="{97388B30-B968-453A-ACC6-98982E286801}" destId="{13EAA479-9DD3-4AE1-8FB6-796D337C38CF}" srcOrd="0" destOrd="0" presId="urn:microsoft.com/office/officeart/2005/8/layout/chevron1"/>
    <dgm:cxn modelId="{A1254B74-2E4B-4A15-88E0-64624F1C2636}" type="presOf" srcId="{90355DDE-B8BD-4D10-BE66-F9688DB0C817}" destId="{D20DF4BD-98DB-4360-A2C1-CC36C92D396E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054E06FC-1E96-4EAF-8830-4863C303FBC9}" type="presOf" srcId="{5D462AD1-B756-4AF7-9BC8-7863DF5E9BF9}" destId="{905BD37C-F5DB-4A43-9FF8-ED08721DBAA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07225EDD-1060-48AC-8BBE-C99E798A1A32}" type="presParOf" srcId="{905BD37C-F5DB-4A43-9FF8-ED08721DBAA7}" destId="{2925DCA4-5899-4CA3-A54C-457E2DD1B614}" srcOrd="0" destOrd="0" presId="urn:microsoft.com/office/officeart/2005/8/layout/chevron1"/>
    <dgm:cxn modelId="{741C18C8-385F-457D-B1AB-9EABF9B5E470}" type="presParOf" srcId="{905BD37C-F5DB-4A43-9FF8-ED08721DBAA7}" destId="{4916B28C-9AE3-4D0B-A3C6-69ABEE4C2A42}" srcOrd="1" destOrd="0" presId="urn:microsoft.com/office/officeart/2005/8/layout/chevron1"/>
    <dgm:cxn modelId="{BF66AB36-4834-4850-BAED-EC5E36E47E62}" type="presParOf" srcId="{905BD37C-F5DB-4A43-9FF8-ED08721DBAA7}" destId="{A941C2C8-EAF6-41DE-8166-68FE6A4CD88A}" srcOrd="2" destOrd="0" presId="urn:microsoft.com/office/officeart/2005/8/layout/chevron1"/>
    <dgm:cxn modelId="{0AC19A3F-58DE-4350-BD5A-9ABE1CAD093C}" type="presParOf" srcId="{905BD37C-F5DB-4A43-9FF8-ED08721DBAA7}" destId="{587D31BB-297F-4971-9663-722F1DA544F5}" srcOrd="3" destOrd="0" presId="urn:microsoft.com/office/officeart/2005/8/layout/chevron1"/>
    <dgm:cxn modelId="{5C602F22-0477-492A-801D-8C793B073F1D}" type="presParOf" srcId="{905BD37C-F5DB-4A43-9FF8-ED08721DBAA7}" destId="{D20DF4BD-98DB-4360-A2C1-CC36C92D396E}" srcOrd="4" destOrd="0" presId="urn:microsoft.com/office/officeart/2005/8/layout/chevron1"/>
    <dgm:cxn modelId="{ADAAED11-A416-4A3E-9EFF-F766C72E3791}" type="presParOf" srcId="{905BD37C-F5DB-4A43-9FF8-ED08721DBAA7}" destId="{D271D90B-6198-4140-95FC-30C14644E883}" srcOrd="5" destOrd="0" presId="urn:microsoft.com/office/officeart/2005/8/layout/chevron1"/>
    <dgm:cxn modelId="{1B4C57C5-817E-49BB-B4F9-E5975298F005}" type="presParOf" srcId="{905BD37C-F5DB-4A43-9FF8-ED08721DBAA7}" destId="{D52BC75A-71DC-4349-8D2A-F8F09A321897}" srcOrd="6" destOrd="0" presId="urn:microsoft.com/office/officeart/2005/8/layout/chevron1"/>
    <dgm:cxn modelId="{934807E5-DC96-4EDE-A2A2-A0564CD49D48}" type="presParOf" srcId="{905BD37C-F5DB-4A43-9FF8-ED08721DBAA7}" destId="{21D49D17-3644-4623-9446-DC45CCDF1424}" srcOrd="7" destOrd="0" presId="urn:microsoft.com/office/officeart/2005/8/layout/chevron1"/>
    <dgm:cxn modelId="{60E788E1-6475-4438-BC2E-17AAD2A20322}" type="presParOf" srcId="{905BD37C-F5DB-4A43-9FF8-ED08721DBAA7}" destId="{1AB90FD1-779C-4CA5-AF89-73B31267BBC8}" srcOrd="8" destOrd="0" presId="urn:microsoft.com/office/officeart/2005/8/layout/chevron1"/>
    <dgm:cxn modelId="{9BDAFC90-4A5C-4789-9315-CA900B57FD36}" type="presParOf" srcId="{905BD37C-F5DB-4A43-9FF8-ED08721DBAA7}" destId="{91FC1E5E-A27F-4A0B-B3B8-59FE7CFBA626}" srcOrd="9" destOrd="0" presId="urn:microsoft.com/office/officeart/2005/8/layout/chevron1"/>
    <dgm:cxn modelId="{39D0C97A-7B3F-4795-A098-B312147ADFF2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E3E0F3-33F9-48F1-B51D-B31DA8BD159F}" type="presOf" srcId="{A26D5819-0634-4C54-B0E0-13E630C7431D}" destId="{D52BC75A-71DC-4349-8D2A-F8F09A321897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A71B2475-76D1-44A7-AA8C-E6E3D9F3F53C}" type="presOf" srcId="{4B0C5EA4-E0FF-4461-8E72-D825FD7829DB}" destId="{A941C2C8-EAF6-41DE-8166-68FE6A4CD88A}" srcOrd="0" destOrd="0" presId="urn:microsoft.com/office/officeart/2005/8/layout/chevron1"/>
    <dgm:cxn modelId="{EF387BC0-ECFC-48C8-A7B8-10F98015D3E8}" type="presOf" srcId="{144D72E2-3035-4459-AC56-31EA8781A3CB}" destId="{2925DCA4-5899-4CA3-A54C-457E2DD1B614}" srcOrd="0" destOrd="0" presId="urn:microsoft.com/office/officeart/2005/8/layout/chevron1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0478FD28-9986-45A7-A6AE-159825680E54}" type="presOf" srcId="{CED1A2DF-E4B2-4DC7-9CC8-CEF90F3E1639}" destId="{1AB90FD1-779C-4CA5-AF89-73B31267BBC8}" srcOrd="0" destOrd="0" presId="urn:microsoft.com/office/officeart/2005/8/layout/chevron1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FBD64298-B106-4FF4-94C2-17E6AAE23567}" type="presOf" srcId="{97388B30-B968-453A-ACC6-98982E286801}" destId="{13EAA479-9DD3-4AE1-8FB6-796D337C38CF}" srcOrd="0" destOrd="0" presId="urn:microsoft.com/office/officeart/2005/8/layout/chevron1"/>
    <dgm:cxn modelId="{A1254B74-2E4B-4A15-88E0-64624F1C2636}" type="presOf" srcId="{90355DDE-B8BD-4D10-BE66-F9688DB0C817}" destId="{D20DF4BD-98DB-4360-A2C1-CC36C92D396E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054E06FC-1E96-4EAF-8830-4863C303FBC9}" type="presOf" srcId="{5D462AD1-B756-4AF7-9BC8-7863DF5E9BF9}" destId="{905BD37C-F5DB-4A43-9FF8-ED08721DBAA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07225EDD-1060-48AC-8BBE-C99E798A1A32}" type="presParOf" srcId="{905BD37C-F5DB-4A43-9FF8-ED08721DBAA7}" destId="{2925DCA4-5899-4CA3-A54C-457E2DD1B614}" srcOrd="0" destOrd="0" presId="urn:microsoft.com/office/officeart/2005/8/layout/chevron1"/>
    <dgm:cxn modelId="{741C18C8-385F-457D-B1AB-9EABF9B5E470}" type="presParOf" srcId="{905BD37C-F5DB-4A43-9FF8-ED08721DBAA7}" destId="{4916B28C-9AE3-4D0B-A3C6-69ABEE4C2A42}" srcOrd="1" destOrd="0" presId="urn:microsoft.com/office/officeart/2005/8/layout/chevron1"/>
    <dgm:cxn modelId="{BF66AB36-4834-4850-BAED-EC5E36E47E62}" type="presParOf" srcId="{905BD37C-F5DB-4A43-9FF8-ED08721DBAA7}" destId="{A941C2C8-EAF6-41DE-8166-68FE6A4CD88A}" srcOrd="2" destOrd="0" presId="urn:microsoft.com/office/officeart/2005/8/layout/chevron1"/>
    <dgm:cxn modelId="{0AC19A3F-58DE-4350-BD5A-9ABE1CAD093C}" type="presParOf" srcId="{905BD37C-F5DB-4A43-9FF8-ED08721DBAA7}" destId="{587D31BB-297F-4971-9663-722F1DA544F5}" srcOrd="3" destOrd="0" presId="urn:microsoft.com/office/officeart/2005/8/layout/chevron1"/>
    <dgm:cxn modelId="{5C602F22-0477-492A-801D-8C793B073F1D}" type="presParOf" srcId="{905BD37C-F5DB-4A43-9FF8-ED08721DBAA7}" destId="{D20DF4BD-98DB-4360-A2C1-CC36C92D396E}" srcOrd="4" destOrd="0" presId="urn:microsoft.com/office/officeart/2005/8/layout/chevron1"/>
    <dgm:cxn modelId="{ADAAED11-A416-4A3E-9EFF-F766C72E3791}" type="presParOf" srcId="{905BD37C-F5DB-4A43-9FF8-ED08721DBAA7}" destId="{D271D90B-6198-4140-95FC-30C14644E883}" srcOrd="5" destOrd="0" presId="urn:microsoft.com/office/officeart/2005/8/layout/chevron1"/>
    <dgm:cxn modelId="{1B4C57C5-817E-49BB-B4F9-E5975298F005}" type="presParOf" srcId="{905BD37C-F5DB-4A43-9FF8-ED08721DBAA7}" destId="{D52BC75A-71DC-4349-8D2A-F8F09A321897}" srcOrd="6" destOrd="0" presId="urn:microsoft.com/office/officeart/2005/8/layout/chevron1"/>
    <dgm:cxn modelId="{934807E5-DC96-4EDE-A2A2-A0564CD49D48}" type="presParOf" srcId="{905BD37C-F5DB-4A43-9FF8-ED08721DBAA7}" destId="{21D49D17-3644-4623-9446-DC45CCDF1424}" srcOrd="7" destOrd="0" presId="urn:microsoft.com/office/officeart/2005/8/layout/chevron1"/>
    <dgm:cxn modelId="{60E788E1-6475-4438-BC2E-17AAD2A20322}" type="presParOf" srcId="{905BD37C-F5DB-4A43-9FF8-ED08721DBAA7}" destId="{1AB90FD1-779C-4CA5-AF89-73B31267BBC8}" srcOrd="8" destOrd="0" presId="urn:microsoft.com/office/officeart/2005/8/layout/chevron1"/>
    <dgm:cxn modelId="{9BDAFC90-4A5C-4789-9315-CA900B57FD36}" type="presParOf" srcId="{905BD37C-F5DB-4A43-9FF8-ED08721DBAA7}" destId="{91FC1E5E-A27F-4A0B-B3B8-59FE7CFBA626}" srcOrd="9" destOrd="0" presId="urn:microsoft.com/office/officeart/2005/8/layout/chevron1"/>
    <dgm:cxn modelId="{39D0C97A-7B3F-4795-A098-B312147ADFF2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E3E0F3-33F9-48F1-B51D-B31DA8BD159F}" type="presOf" srcId="{A26D5819-0634-4C54-B0E0-13E630C7431D}" destId="{D52BC75A-71DC-4349-8D2A-F8F09A321897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A71B2475-76D1-44A7-AA8C-E6E3D9F3F53C}" type="presOf" srcId="{4B0C5EA4-E0FF-4461-8E72-D825FD7829DB}" destId="{A941C2C8-EAF6-41DE-8166-68FE6A4CD88A}" srcOrd="0" destOrd="0" presId="urn:microsoft.com/office/officeart/2005/8/layout/chevron1"/>
    <dgm:cxn modelId="{EF387BC0-ECFC-48C8-A7B8-10F98015D3E8}" type="presOf" srcId="{144D72E2-3035-4459-AC56-31EA8781A3CB}" destId="{2925DCA4-5899-4CA3-A54C-457E2DD1B614}" srcOrd="0" destOrd="0" presId="urn:microsoft.com/office/officeart/2005/8/layout/chevron1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0478FD28-9986-45A7-A6AE-159825680E54}" type="presOf" srcId="{CED1A2DF-E4B2-4DC7-9CC8-CEF90F3E1639}" destId="{1AB90FD1-779C-4CA5-AF89-73B31267BBC8}" srcOrd="0" destOrd="0" presId="urn:microsoft.com/office/officeart/2005/8/layout/chevron1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FBD64298-B106-4FF4-94C2-17E6AAE23567}" type="presOf" srcId="{97388B30-B968-453A-ACC6-98982E286801}" destId="{13EAA479-9DD3-4AE1-8FB6-796D337C38CF}" srcOrd="0" destOrd="0" presId="urn:microsoft.com/office/officeart/2005/8/layout/chevron1"/>
    <dgm:cxn modelId="{A1254B74-2E4B-4A15-88E0-64624F1C2636}" type="presOf" srcId="{90355DDE-B8BD-4D10-BE66-F9688DB0C817}" destId="{D20DF4BD-98DB-4360-A2C1-CC36C92D396E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054E06FC-1E96-4EAF-8830-4863C303FBC9}" type="presOf" srcId="{5D462AD1-B756-4AF7-9BC8-7863DF5E9BF9}" destId="{905BD37C-F5DB-4A43-9FF8-ED08721DBAA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07225EDD-1060-48AC-8BBE-C99E798A1A32}" type="presParOf" srcId="{905BD37C-F5DB-4A43-9FF8-ED08721DBAA7}" destId="{2925DCA4-5899-4CA3-A54C-457E2DD1B614}" srcOrd="0" destOrd="0" presId="urn:microsoft.com/office/officeart/2005/8/layout/chevron1"/>
    <dgm:cxn modelId="{741C18C8-385F-457D-B1AB-9EABF9B5E470}" type="presParOf" srcId="{905BD37C-F5DB-4A43-9FF8-ED08721DBAA7}" destId="{4916B28C-9AE3-4D0B-A3C6-69ABEE4C2A42}" srcOrd="1" destOrd="0" presId="urn:microsoft.com/office/officeart/2005/8/layout/chevron1"/>
    <dgm:cxn modelId="{BF66AB36-4834-4850-BAED-EC5E36E47E62}" type="presParOf" srcId="{905BD37C-F5DB-4A43-9FF8-ED08721DBAA7}" destId="{A941C2C8-EAF6-41DE-8166-68FE6A4CD88A}" srcOrd="2" destOrd="0" presId="urn:microsoft.com/office/officeart/2005/8/layout/chevron1"/>
    <dgm:cxn modelId="{0AC19A3F-58DE-4350-BD5A-9ABE1CAD093C}" type="presParOf" srcId="{905BD37C-F5DB-4A43-9FF8-ED08721DBAA7}" destId="{587D31BB-297F-4971-9663-722F1DA544F5}" srcOrd="3" destOrd="0" presId="urn:microsoft.com/office/officeart/2005/8/layout/chevron1"/>
    <dgm:cxn modelId="{5C602F22-0477-492A-801D-8C793B073F1D}" type="presParOf" srcId="{905BD37C-F5DB-4A43-9FF8-ED08721DBAA7}" destId="{D20DF4BD-98DB-4360-A2C1-CC36C92D396E}" srcOrd="4" destOrd="0" presId="urn:microsoft.com/office/officeart/2005/8/layout/chevron1"/>
    <dgm:cxn modelId="{ADAAED11-A416-4A3E-9EFF-F766C72E3791}" type="presParOf" srcId="{905BD37C-F5DB-4A43-9FF8-ED08721DBAA7}" destId="{D271D90B-6198-4140-95FC-30C14644E883}" srcOrd="5" destOrd="0" presId="urn:microsoft.com/office/officeart/2005/8/layout/chevron1"/>
    <dgm:cxn modelId="{1B4C57C5-817E-49BB-B4F9-E5975298F005}" type="presParOf" srcId="{905BD37C-F5DB-4A43-9FF8-ED08721DBAA7}" destId="{D52BC75A-71DC-4349-8D2A-F8F09A321897}" srcOrd="6" destOrd="0" presId="urn:microsoft.com/office/officeart/2005/8/layout/chevron1"/>
    <dgm:cxn modelId="{934807E5-DC96-4EDE-A2A2-A0564CD49D48}" type="presParOf" srcId="{905BD37C-F5DB-4A43-9FF8-ED08721DBAA7}" destId="{21D49D17-3644-4623-9446-DC45CCDF1424}" srcOrd="7" destOrd="0" presId="urn:microsoft.com/office/officeart/2005/8/layout/chevron1"/>
    <dgm:cxn modelId="{60E788E1-6475-4438-BC2E-17AAD2A20322}" type="presParOf" srcId="{905BD37C-F5DB-4A43-9FF8-ED08721DBAA7}" destId="{1AB90FD1-779C-4CA5-AF89-73B31267BBC8}" srcOrd="8" destOrd="0" presId="urn:microsoft.com/office/officeart/2005/8/layout/chevron1"/>
    <dgm:cxn modelId="{9BDAFC90-4A5C-4789-9315-CA900B57FD36}" type="presParOf" srcId="{905BD37C-F5DB-4A43-9FF8-ED08721DBAA7}" destId="{91FC1E5E-A27F-4A0B-B3B8-59FE7CFBA626}" srcOrd="9" destOrd="0" presId="urn:microsoft.com/office/officeart/2005/8/layout/chevron1"/>
    <dgm:cxn modelId="{39D0C97A-7B3F-4795-A098-B312147ADFF2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/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B5E4B8-2F02-4738-8B3C-C2D7B63CB487}" type="presOf" srcId="{144D72E2-3035-4459-AC56-31EA8781A3CB}" destId="{2925DCA4-5899-4CA3-A54C-457E2DD1B614}" srcOrd="0" destOrd="0" presId="urn:microsoft.com/office/officeart/2005/8/layout/chevron1"/>
    <dgm:cxn modelId="{C928F058-909A-420B-98C0-1724353E9804}" type="presOf" srcId="{97388B30-B968-453A-ACC6-98982E286801}" destId="{13EAA479-9DD3-4AE1-8FB6-796D337C38CF}" srcOrd="0" destOrd="0" presId="urn:microsoft.com/office/officeart/2005/8/layout/chevron1"/>
    <dgm:cxn modelId="{05DAD67A-E651-483B-AD52-4BA2EBE5193D}" type="presOf" srcId="{CED1A2DF-E4B2-4DC7-9CC8-CEF90F3E1639}" destId="{1AB90FD1-779C-4CA5-AF89-73B31267BBC8}" srcOrd="0" destOrd="0" presId="urn:microsoft.com/office/officeart/2005/8/layout/chevron1"/>
    <dgm:cxn modelId="{DE5AFFB0-D0B3-422D-81E2-3A7EB9F1D27B}" type="presOf" srcId="{4B0C5EA4-E0FF-4461-8E72-D825FD7829DB}" destId="{A941C2C8-EAF6-41DE-8166-68FE6A4CD88A}" srcOrd="0" destOrd="0" presId="urn:microsoft.com/office/officeart/2005/8/layout/chevron1"/>
    <dgm:cxn modelId="{FF729D96-5048-44A3-9B3B-E9FF0DF517CF}" type="presOf" srcId="{90355DDE-B8BD-4D10-BE66-F9688DB0C817}" destId="{D20DF4BD-98DB-4360-A2C1-CC36C92D396E}" srcOrd="0" destOrd="0" presId="urn:microsoft.com/office/officeart/2005/8/layout/chevron1"/>
    <dgm:cxn modelId="{A0732DF1-86EF-44C1-BCFC-7B274159A5BB}" type="presOf" srcId="{5D462AD1-B756-4AF7-9BC8-7863DF5E9BF9}" destId="{905BD37C-F5DB-4A43-9FF8-ED08721DBAA7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AB3457AB-877E-41FD-B308-7804ADF324CC}" type="presOf" srcId="{A26D5819-0634-4C54-B0E0-13E630C7431D}" destId="{D52BC75A-71DC-4349-8D2A-F8F09A32189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B780AD50-1440-401A-ABAB-E75858DE3CD3}" type="presParOf" srcId="{905BD37C-F5DB-4A43-9FF8-ED08721DBAA7}" destId="{2925DCA4-5899-4CA3-A54C-457E2DD1B614}" srcOrd="0" destOrd="0" presId="urn:microsoft.com/office/officeart/2005/8/layout/chevron1"/>
    <dgm:cxn modelId="{51D90BD9-ADA9-44C2-BE43-C27C9FB05772}" type="presParOf" srcId="{905BD37C-F5DB-4A43-9FF8-ED08721DBAA7}" destId="{4916B28C-9AE3-4D0B-A3C6-69ABEE4C2A42}" srcOrd="1" destOrd="0" presId="urn:microsoft.com/office/officeart/2005/8/layout/chevron1"/>
    <dgm:cxn modelId="{ADCC8C78-C097-4369-8985-AD4E8DE698AA}" type="presParOf" srcId="{905BD37C-F5DB-4A43-9FF8-ED08721DBAA7}" destId="{A941C2C8-EAF6-41DE-8166-68FE6A4CD88A}" srcOrd="2" destOrd="0" presId="urn:microsoft.com/office/officeart/2005/8/layout/chevron1"/>
    <dgm:cxn modelId="{427DF7FE-B630-42CC-98CC-22E22ADE5DE2}" type="presParOf" srcId="{905BD37C-F5DB-4A43-9FF8-ED08721DBAA7}" destId="{587D31BB-297F-4971-9663-722F1DA544F5}" srcOrd="3" destOrd="0" presId="urn:microsoft.com/office/officeart/2005/8/layout/chevron1"/>
    <dgm:cxn modelId="{A80EAC7C-E8DB-47AE-ADFF-05A89002F35A}" type="presParOf" srcId="{905BD37C-F5DB-4A43-9FF8-ED08721DBAA7}" destId="{D20DF4BD-98DB-4360-A2C1-CC36C92D396E}" srcOrd="4" destOrd="0" presId="urn:microsoft.com/office/officeart/2005/8/layout/chevron1"/>
    <dgm:cxn modelId="{40AF8AD3-9D3E-4896-BC9B-6E3A202BF4B2}" type="presParOf" srcId="{905BD37C-F5DB-4A43-9FF8-ED08721DBAA7}" destId="{D271D90B-6198-4140-95FC-30C14644E883}" srcOrd="5" destOrd="0" presId="urn:microsoft.com/office/officeart/2005/8/layout/chevron1"/>
    <dgm:cxn modelId="{36990AE5-6118-44FC-9DC6-0A5893ADFCE2}" type="presParOf" srcId="{905BD37C-F5DB-4A43-9FF8-ED08721DBAA7}" destId="{D52BC75A-71DC-4349-8D2A-F8F09A321897}" srcOrd="6" destOrd="0" presId="urn:microsoft.com/office/officeart/2005/8/layout/chevron1"/>
    <dgm:cxn modelId="{CC8CE6E3-EC57-431A-9873-C798E1B648CE}" type="presParOf" srcId="{905BD37C-F5DB-4A43-9FF8-ED08721DBAA7}" destId="{21D49D17-3644-4623-9446-DC45CCDF1424}" srcOrd="7" destOrd="0" presId="urn:microsoft.com/office/officeart/2005/8/layout/chevron1"/>
    <dgm:cxn modelId="{58DFA833-796B-4764-A612-C552E9A3CDCA}" type="presParOf" srcId="{905BD37C-F5DB-4A43-9FF8-ED08721DBAA7}" destId="{1AB90FD1-779C-4CA5-AF89-73B31267BBC8}" srcOrd="8" destOrd="0" presId="urn:microsoft.com/office/officeart/2005/8/layout/chevron1"/>
    <dgm:cxn modelId="{FB692195-D541-4C05-9E48-155E1D3F1381}" type="presParOf" srcId="{905BD37C-F5DB-4A43-9FF8-ED08721DBAA7}" destId="{91FC1E5E-A27F-4A0B-B3B8-59FE7CFBA626}" srcOrd="9" destOrd="0" presId="urn:microsoft.com/office/officeart/2005/8/layout/chevron1"/>
    <dgm:cxn modelId="{BFEF2BE9-9C28-43B4-97E9-BB2ADA72B9C8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5F83E3-C0F9-4C09-956D-7E6B17CCE90C}" type="presOf" srcId="{5D462AD1-B756-4AF7-9BC8-7863DF5E9BF9}" destId="{905BD37C-F5DB-4A43-9FF8-ED08721DBAA7}" srcOrd="0" destOrd="0" presId="urn:microsoft.com/office/officeart/2005/8/layout/chevron1"/>
    <dgm:cxn modelId="{C516E9F3-A8C7-4624-ACC4-488A73E1AAAA}" type="presOf" srcId="{CED1A2DF-E4B2-4DC7-9CC8-CEF90F3E1639}" destId="{1AB90FD1-779C-4CA5-AF89-73B31267BBC8}" srcOrd="0" destOrd="0" presId="urn:microsoft.com/office/officeart/2005/8/layout/chevron1"/>
    <dgm:cxn modelId="{93E7A44F-F41E-4B1F-94C0-D5C19F812FB8}" type="presOf" srcId="{97388B30-B968-453A-ACC6-98982E286801}" destId="{13EAA479-9DD3-4AE1-8FB6-796D337C38CF}" srcOrd="0" destOrd="0" presId="urn:microsoft.com/office/officeart/2005/8/layout/chevron1"/>
    <dgm:cxn modelId="{60E1E6AD-D52F-4B15-BA53-C7D5EFE549D9}" type="presOf" srcId="{A26D5819-0634-4C54-B0E0-13E630C7431D}" destId="{D52BC75A-71DC-4349-8D2A-F8F09A321897}" srcOrd="0" destOrd="0" presId="urn:microsoft.com/office/officeart/2005/8/layout/chevron1"/>
    <dgm:cxn modelId="{B6C8C77D-B92C-4AFD-9389-783ACF15C3DD}" type="presOf" srcId="{144D72E2-3035-4459-AC56-31EA8781A3CB}" destId="{2925DCA4-5899-4CA3-A54C-457E2DD1B614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7207278-0B1E-41DA-BB40-1724AFDBCAF7}" type="presOf" srcId="{4B0C5EA4-E0FF-4461-8E72-D825FD7829DB}" destId="{A941C2C8-EAF6-41DE-8166-68FE6A4CD88A}" srcOrd="0" destOrd="0" presId="urn:microsoft.com/office/officeart/2005/8/layout/chevron1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60DFC22E-9C90-465A-B6C4-432996F120F2}" type="presOf" srcId="{90355DDE-B8BD-4D10-BE66-F9688DB0C817}" destId="{D20DF4BD-98DB-4360-A2C1-CC36C92D396E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2EDAD1CC-5E43-4A57-B430-8A489A3763C8}" type="presParOf" srcId="{905BD37C-F5DB-4A43-9FF8-ED08721DBAA7}" destId="{2925DCA4-5899-4CA3-A54C-457E2DD1B614}" srcOrd="0" destOrd="0" presId="urn:microsoft.com/office/officeart/2005/8/layout/chevron1"/>
    <dgm:cxn modelId="{71C221E4-9468-47A5-B190-989C8FB14B7C}" type="presParOf" srcId="{905BD37C-F5DB-4A43-9FF8-ED08721DBAA7}" destId="{4916B28C-9AE3-4D0B-A3C6-69ABEE4C2A42}" srcOrd="1" destOrd="0" presId="urn:microsoft.com/office/officeart/2005/8/layout/chevron1"/>
    <dgm:cxn modelId="{0EA06D3B-E7E1-40F4-BB5E-DF9EA708042B}" type="presParOf" srcId="{905BD37C-F5DB-4A43-9FF8-ED08721DBAA7}" destId="{A941C2C8-EAF6-41DE-8166-68FE6A4CD88A}" srcOrd="2" destOrd="0" presId="urn:microsoft.com/office/officeart/2005/8/layout/chevron1"/>
    <dgm:cxn modelId="{A0C105F7-90F9-4AE3-89DB-5D9DCCE2D3CA}" type="presParOf" srcId="{905BD37C-F5DB-4A43-9FF8-ED08721DBAA7}" destId="{587D31BB-297F-4971-9663-722F1DA544F5}" srcOrd="3" destOrd="0" presId="urn:microsoft.com/office/officeart/2005/8/layout/chevron1"/>
    <dgm:cxn modelId="{A4736F0C-379A-4A54-8BB2-487F0E0A8D94}" type="presParOf" srcId="{905BD37C-F5DB-4A43-9FF8-ED08721DBAA7}" destId="{D20DF4BD-98DB-4360-A2C1-CC36C92D396E}" srcOrd="4" destOrd="0" presId="urn:microsoft.com/office/officeart/2005/8/layout/chevron1"/>
    <dgm:cxn modelId="{537C1891-70DD-4490-B9CE-03A70B2379AF}" type="presParOf" srcId="{905BD37C-F5DB-4A43-9FF8-ED08721DBAA7}" destId="{D271D90B-6198-4140-95FC-30C14644E883}" srcOrd="5" destOrd="0" presId="urn:microsoft.com/office/officeart/2005/8/layout/chevron1"/>
    <dgm:cxn modelId="{B7A55929-58D3-4E53-884B-7B1A0F42921B}" type="presParOf" srcId="{905BD37C-F5DB-4A43-9FF8-ED08721DBAA7}" destId="{D52BC75A-71DC-4349-8D2A-F8F09A321897}" srcOrd="6" destOrd="0" presId="urn:microsoft.com/office/officeart/2005/8/layout/chevron1"/>
    <dgm:cxn modelId="{C6AD4280-4E66-40A7-BA82-59DEF4D6B3B2}" type="presParOf" srcId="{905BD37C-F5DB-4A43-9FF8-ED08721DBAA7}" destId="{21D49D17-3644-4623-9446-DC45CCDF1424}" srcOrd="7" destOrd="0" presId="urn:microsoft.com/office/officeart/2005/8/layout/chevron1"/>
    <dgm:cxn modelId="{9326CF9E-BAD9-40BD-BAE4-E4CCB69B7089}" type="presParOf" srcId="{905BD37C-F5DB-4A43-9FF8-ED08721DBAA7}" destId="{1AB90FD1-779C-4CA5-AF89-73B31267BBC8}" srcOrd="8" destOrd="0" presId="urn:microsoft.com/office/officeart/2005/8/layout/chevron1"/>
    <dgm:cxn modelId="{F20A697B-13EA-435A-945D-73E1C93FB987}" type="presParOf" srcId="{905BD37C-F5DB-4A43-9FF8-ED08721DBAA7}" destId="{91FC1E5E-A27F-4A0B-B3B8-59FE7CFBA626}" srcOrd="9" destOrd="0" presId="urn:microsoft.com/office/officeart/2005/8/layout/chevron1"/>
    <dgm:cxn modelId="{B1763308-CCF4-462C-8A38-3DCEDEE9671A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ADEBC-BCEF-401A-9A1D-5C21AF455205}" type="presOf" srcId="{CED1A2DF-E4B2-4DC7-9CC8-CEF90F3E1639}" destId="{1AB90FD1-779C-4CA5-AF89-73B31267BBC8}" srcOrd="0" destOrd="0" presId="urn:microsoft.com/office/officeart/2005/8/layout/chevron1"/>
    <dgm:cxn modelId="{BC7C0421-7D39-4E31-BBF0-20BD21793301}" type="presOf" srcId="{144D72E2-3035-4459-AC56-31EA8781A3CB}" destId="{2925DCA4-5899-4CA3-A54C-457E2DD1B614}" srcOrd="0" destOrd="0" presId="urn:microsoft.com/office/officeart/2005/8/layout/chevron1"/>
    <dgm:cxn modelId="{D3FE7308-05EE-43CB-B07B-25D92A89C09B}" type="presOf" srcId="{5D462AD1-B756-4AF7-9BC8-7863DF5E9BF9}" destId="{905BD37C-F5DB-4A43-9FF8-ED08721DBAA7}" srcOrd="0" destOrd="0" presId="urn:microsoft.com/office/officeart/2005/8/layout/chevron1"/>
    <dgm:cxn modelId="{7D92616F-53C0-4C27-8DAE-81291384802D}" type="presOf" srcId="{97388B30-B968-453A-ACC6-98982E286801}" destId="{13EAA479-9DD3-4AE1-8FB6-796D337C38CF}" srcOrd="0" destOrd="0" presId="urn:microsoft.com/office/officeart/2005/8/layout/chevron1"/>
    <dgm:cxn modelId="{37A73BFC-28FB-46BE-8963-EBF024F8C829}" type="presOf" srcId="{4B0C5EA4-E0FF-4461-8E72-D825FD7829DB}" destId="{A941C2C8-EAF6-41DE-8166-68FE6A4CD88A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B927D76B-0538-49ED-A7AE-D024DB9B83E5}" type="presOf" srcId="{90355DDE-B8BD-4D10-BE66-F9688DB0C817}" destId="{D20DF4BD-98DB-4360-A2C1-CC36C92D396E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B87B4883-A69C-4090-AC8C-C3C65DE4C1CB}" type="presOf" srcId="{A26D5819-0634-4C54-B0E0-13E630C7431D}" destId="{D52BC75A-71DC-4349-8D2A-F8F09A32189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CC485893-094C-4D9E-8195-092F0E7693D9}" type="presParOf" srcId="{905BD37C-F5DB-4A43-9FF8-ED08721DBAA7}" destId="{2925DCA4-5899-4CA3-A54C-457E2DD1B614}" srcOrd="0" destOrd="0" presId="urn:microsoft.com/office/officeart/2005/8/layout/chevron1"/>
    <dgm:cxn modelId="{B74F3E21-0131-455C-9AAB-EAA7140FB6B9}" type="presParOf" srcId="{905BD37C-F5DB-4A43-9FF8-ED08721DBAA7}" destId="{4916B28C-9AE3-4D0B-A3C6-69ABEE4C2A42}" srcOrd="1" destOrd="0" presId="urn:microsoft.com/office/officeart/2005/8/layout/chevron1"/>
    <dgm:cxn modelId="{358DAB19-03C4-4357-9525-77D205F3B710}" type="presParOf" srcId="{905BD37C-F5DB-4A43-9FF8-ED08721DBAA7}" destId="{A941C2C8-EAF6-41DE-8166-68FE6A4CD88A}" srcOrd="2" destOrd="0" presId="urn:microsoft.com/office/officeart/2005/8/layout/chevron1"/>
    <dgm:cxn modelId="{897C5391-1A1A-4E5C-B6EE-166094FCA87A}" type="presParOf" srcId="{905BD37C-F5DB-4A43-9FF8-ED08721DBAA7}" destId="{587D31BB-297F-4971-9663-722F1DA544F5}" srcOrd="3" destOrd="0" presId="urn:microsoft.com/office/officeart/2005/8/layout/chevron1"/>
    <dgm:cxn modelId="{735DD5E5-9D41-4532-AA31-0F7BDD7FFB3C}" type="presParOf" srcId="{905BD37C-F5DB-4A43-9FF8-ED08721DBAA7}" destId="{D20DF4BD-98DB-4360-A2C1-CC36C92D396E}" srcOrd="4" destOrd="0" presId="urn:microsoft.com/office/officeart/2005/8/layout/chevron1"/>
    <dgm:cxn modelId="{B59A8DF1-9FDF-468E-84D4-F446576DF621}" type="presParOf" srcId="{905BD37C-F5DB-4A43-9FF8-ED08721DBAA7}" destId="{D271D90B-6198-4140-95FC-30C14644E883}" srcOrd="5" destOrd="0" presId="urn:microsoft.com/office/officeart/2005/8/layout/chevron1"/>
    <dgm:cxn modelId="{21C02F89-60C4-424D-A49E-F520440A5CBB}" type="presParOf" srcId="{905BD37C-F5DB-4A43-9FF8-ED08721DBAA7}" destId="{D52BC75A-71DC-4349-8D2A-F8F09A321897}" srcOrd="6" destOrd="0" presId="urn:microsoft.com/office/officeart/2005/8/layout/chevron1"/>
    <dgm:cxn modelId="{9A95CEDC-C261-4F49-8A8E-77D387FFBE1A}" type="presParOf" srcId="{905BD37C-F5DB-4A43-9FF8-ED08721DBAA7}" destId="{21D49D17-3644-4623-9446-DC45CCDF1424}" srcOrd="7" destOrd="0" presId="urn:microsoft.com/office/officeart/2005/8/layout/chevron1"/>
    <dgm:cxn modelId="{890D413E-C4D9-4E3C-A967-793D9BCB0E1D}" type="presParOf" srcId="{905BD37C-F5DB-4A43-9FF8-ED08721DBAA7}" destId="{1AB90FD1-779C-4CA5-AF89-73B31267BBC8}" srcOrd="8" destOrd="0" presId="urn:microsoft.com/office/officeart/2005/8/layout/chevron1"/>
    <dgm:cxn modelId="{4D5667DB-F12E-4CB3-B275-36E6E50CEA86}" type="presParOf" srcId="{905BD37C-F5DB-4A43-9FF8-ED08721DBAA7}" destId="{91FC1E5E-A27F-4A0B-B3B8-59FE7CFBA626}" srcOrd="9" destOrd="0" presId="urn:microsoft.com/office/officeart/2005/8/layout/chevron1"/>
    <dgm:cxn modelId="{8E8D8675-FAC5-47BF-B851-9FBB9C0A50F1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ADEBC-BCEF-401A-9A1D-5C21AF455205}" type="presOf" srcId="{CED1A2DF-E4B2-4DC7-9CC8-CEF90F3E1639}" destId="{1AB90FD1-779C-4CA5-AF89-73B31267BBC8}" srcOrd="0" destOrd="0" presId="urn:microsoft.com/office/officeart/2005/8/layout/chevron1"/>
    <dgm:cxn modelId="{BC7C0421-7D39-4E31-BBF0-20BD21793301}" type="presOf" srcId="{144D72E2-3035-4459-AC56-31EA8781A3CB}" destId="{2925DCA4-5899-4CA3-A54C-457E2DD1B614}" srcOrd="0" destOrd="0" presId="urn:microsoft.com/office/officeart/2005/8/layout/chevron1"/>
    <dgm:cxn modelId="{D3FE7308-05EE-43CB-B07B-25D92A89C09B}" type="presOf" srcId="{5D462AD1-B756-4AF7-9BC8-7863DF5E9BF9}" destId="{905BD37C-F5DB-4A43-9FF8-ED08721DBAA7}" srcOrd="0" destOrd="0" presId="urn:microsoft.com/office/officeart/2005/8/layout/chevron1"/>
    <dgm:cxn modelId="{7D92616F-53C0-4C27-8DAE-81291384802D}" type="presOf" srcId="{97388B30-B968-453A-ACC6-98982E286801}" destId="{13EAA479-9DD3-4AE1-8FB6-796D337C38CF}" srcOrd="0" destOrd="0" presId="urn:microsoft.com/office/officeart/2005/8/layout/chevron1"/>
    <dgm:cxn modelId="{37A73BFC-28FB-46BE-8963-EBF024F8C829}" type="presOf" srcId="{4B0C5EA4-E0FF-4461-8E72-D825FD7829DB}" destId="{A941C2C8-EAF6-41DE-8166-68FE6A4CD88A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B927D76B-0538-49ED-A7AE-D024DB9B83E5}" type="presOf" srcId="{90355DDE-B8BD-4D10-BE66-F9688DB0C817}" destId="{D20DF4BD-98DB-4360-A2C1-CC36C92D396E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B87B4883-A69C-4090-AC8C-C3C65DE4C1CB}" type="presOf" srcId="{A26D5819-0634-4C54-B0E0-13E630C7431D}" destId="{D52BC75A-71DC-4349-8D2A-F8F09A32189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CC485893-094C-4D9E-8195-092F0E7693D9}" type="presParOf" srcId="{905BD37C-F5DB-4A43-9FF8-ED08721DBAA7}" destId="{2925DCA4-5899-4CA3-A54C-457E2DD1B614}" srcOrd="0" destOrd="0" presId="urn:microsoft.com/office/officeart/2005/8/layout/chevron1"/>
    <dgm:cxn modelId="{B74F3E21-0131-455C-9AAB-EAA7140FB6B9}" type="presParOf" srcId="{905BD37C-F5DB-4A43-9FF8-ED08721DBAA7}" destId="{4916B28C-9AE3-4D0B-A3C6-69ABEE4C2A42}" srcOrd="1" destOrd="0" presId="urn:microsoft.com/office/officeart/2005/8/layout/chevron1"/>
    <dgm:cxn modelId="{358DAB19-03C4-4357-9525-77D205F3B710}" type="presParOf" srcId="{905BD37C-F5DB-4A43-9FF8-ED08721DBAA7}" destId="{A941C2C8-EAF6-41DE-8166-68FE6A4CD88A}" srcOrd="2" destOrd="0" presId="urn:microsoft.com/office/officeart/2005/8/layout/chevron1"/>
    <dgm:cxn modelId="{897C5391-1A1A-4E5C-B6EE-166094FCA87A}" type="presParOf" srcId="{905BD37C-F5DB-4A43-9FF8-ED08721DBAA7}" destId="{587D31BB-297F-4971-9663-722F1DA544F5}" srcOrd="3" destOrd="0" presId="urn:microsoft.com/office/officeart/2005/8/layout/chevron1"/>
    <dgm:cxn modelId="{735DD5E5-9D41-4532-AA31-0F7BDD7FFB3C}" type="presParOf" srcId="{905BD37C-F5DB-4A43-9FF8-ED08721DBAA7}" destId="{D20DF4BD-98DB-4360-A2C1-CC36C92D396E}" srcOrd="4" destOrd="0" presId="urn:microsoft.com/office/officeart/2005/8/layout/chevron1"/>
    <dgm:cxn modelId="{B59A8DF1-9FDF-468E-84D4-F446576DF621}" type="presParOf" srcId="{905BD37C-F5DB-4A43-9FF8-ED08721DBAA7}" destId="{D271D90B-6198-4140-95FC-30C14644E883}" srcOrd="5" destOrd="0" presId="urn:microsoft.com/office/officeart/2005/8/layout/chevron1"/>
    <dgm:cxn modelId="{21C02F89-60C4-424D-A49E-F520440A5CBB}" type="presParOf" srcId="{905BD37C-F5DB-4A43-9FF8-ED08721DBAA7}" destId="{D52BC75A-71DC-4349-8D2A-F8F09A321897}" srcOrd="6" destOrd="0" presId="urn:microsoft.com/office/officeart/2005/8/layout/chevron1"/>
    <dgm:cxn modelId="{9A95CEDC-C261-4F49-8A8E-77D387FFBE1A}" type="presParOf" srcId="{905BD37C-F5DB-4A43-9FF8-ED08721DBAA7}" destId="{21D49D17-3644-4623-9446-DC45CCDF1424}" srcOrd="7" destOrd="0" presId="urn:microsoft.com/office/officeart/2005/8/layout/chevron1"/>
    <dgm:cxn modelId="{890D413E-C4D9-4E3C-A967-793D9BCB0E1D}" type="presParOf" srcId="{905BD37C-F5DB-4A43-9FF8-ED08721DBAA7}" destId="{1AB90FD1-779C-4CA5-AF89-73B31267BBC8}" srcOrd="8" destOrd="0" presId="urn:microsoft.com/office/officeart/2005/8/layout/chevron1"/>
    <dgm:cxn modelId="{4D5667DB-F12E-4CB3-B275-36E6E50CEA86}" type="presParOf" srcId="{905BD37C-F5DB-4A43-9FF8-ED08721DBAA7}" destId="{91FC1E5E-A27F-4A0B-B3B8-59FE7CFBA626}" srcOrd="9" destOrd="0" presId="urn:microsoft.com/office/officeart/2005/8/layout/chevron1"/>
    <dgm:cxn modelId="{8E8D8675-FAC5-47BF-B851-9FBB9C0A50F1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/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B72B2D-3503-4A7F-84AE-4B3AFFB11CCC}" type="presOf" srcId="{4B0C5EA4-E0FF-4461-8E72-D825FD7829DB}" destId="{A941C2C8-EAF6-41DE-8166-68FE6A4CD88A}" srcOrd="0" destOrd="0" presId="urn:microsoft.com/office/officeart/2005/8/layout/chevron1"/>
    <dgm:cxn modelId="{64D2998F-30ED-4D75-8FAF-C68AD9F64079}" type="presOf" srcId="{CED1A2DF-E4B2-4DC7-9CC8-CEF90F3E1639}" destId="{1AB90FD1-779C-4CA5-AF89-73B31267BBC8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DCCB887C-A748-41BC-83E3-9E9438664F59}" type="presOf" srcId="{97388B30-B968-453A-ACC6-98982E286801}" destId="{13EAA479-9DD3-4AE1-8FB6-796D337C38CF}" srcOrd="0" destOrd="0" presId="urn:microsoft.com/office/officeart/2005/8/layout/chevron1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83A6D617-1010-4582-9896-8D45D5D60D52}" type="presOf" srcId="{A26D5819-0634-4C54-B0E0-13E630C7431D}" destId="{D52BC75A-71DC-4349-8D2A-F8F09A321897}" srcOrd="0" destOrd="0" presId="urn:microsoft.com/office/officeart/2005/8/layout/chevron1"/>
    <dgm:cxn modelId="{E84E2941-1E7D-451F-AD68-BAD60BF5C47B}" type="presOf" srcId="{5D462AD1-B756-4AF7-9BC8-7863DF5E9BF9}" destId="{905BD37C-F5DB-4A43-9FF8-ED08721DBAA7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C72ED038-895F-48E1-B678-1E28654DEAF3}" type="presOf" srcId="{144D72E2-3035-4459-AC56-31EA8781A3CB}" destId="{2925DCA4-5899-4CA3-A54C-457E2DD1B614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B58D737C-072A-4B05-9790-319876E9C780}" type="presOf" srcId="{90355DDE-B8BD-4D10-BE66-F9688DB0C817}" destId="{D20DF4BD-98DB-4360-A2C1-CC36C92D396E}" srcOrd="0" destOrd="0" presId="urn:microsoft.com/office/officeart/2005/8/layout/chevron1"/>
    <dgm:cxn modelId="{93FC3FDE-CE69-4AB9-B2BB-ECA5DFBFD66D}" type="presParOf" srcId="{905BD37C-F5DB-4A43-9FF8-ED08721DBAA7}" destId="{2925DCA4-5899-4CA3-A54C-457E2DD1B614}" srcOrd="0" destOrd="0" presId="urn:microsoft.com/office/officeart/2005/8/layout/chevron1"/>
    <dgm:cxn modelId="{9533815D-DB1B-418E-9CEE-443DD7DFF4AC}" type="presParOf" srcId="{905BD37C-F5DB-4A43-9FF8-ED08721DBAA7}" destId="{4916B28C-9AE3-4D0B-A3C6-69ABEE4C2A42}" srcOrd="1" destOrd="0" presId="urn:microsoft.com/office/officeart/2005/8/layout/chevron1"/>
    <dgm:cxn modelId="{36DFEB86-0CF5-4D33-BA52-D2E009EDA3C7}" type="presParOf" srcId="{905BD37C-F5DB-4A43-9FF8-ED08721DBAA7}" destId="{A941C2C8-EAF6-41DE-8166-68FE6A4CD88A}" srcOrd="2" destOrd="0" presId="urn:microsoft.com/office/officeart/2005/8/layout/chevron1"/>
    <dgm:cxn modelId="{01AD06BA-FC52-46B4-96E4-7D51939BBA7B}" type="presParOf" srcId="{905BD37C-F5DB-4A43-9FF8-ED08721DBAA7}" destId="{587D31BB-297F-4971-9663-722F1DA544F5}" srcOrd="3" destOrd="0" presId="urn:microsoft.com/office/officeart/2005/8/layout/chevron1"/>
    <dgm:cxn modelId="{21EC633C-DA63-42B9-9248-FAEFA308AFE8}" type="presParOf" srcId="{905BD37C-F5DB-4A43-9FF8-ED08721DBAA7}" destId="{D20DF4BD-98DB-4360-A2C1-CC36C92D396E}" srcOrd="4" destOrd="0" presId="urn:microsoft.com/office/officeart/2005/8/layout/chevron1"/>
    <dgm:cxn modelId="{FB8CBE96-0731-4E91-A0AD-3575781CD0CA}" type="presParOf" srcId="{905BD37C-F5DB-4A43-9FF8-ED08721DBAA7}" destId="{D271D90B-6198-4140-95FC-30C14644E883}" srcOrd="5" destOrd="0" presId="urn:microsoft.com/office/officeart/2005/8/layout/chevron1"/>
    <dgm:cxn modelId="{6ABF8636-1008-4934-A6D5-C396B90F1D40}" type="presParOf" srcId="{905BD37C-F5DB-4A43-9FF8-ED08721DBAA7}" destId="{D52BC75A-71DC-4349-8D2A-F8F09A321897}" srcOrd="6" destOrd="0" presId="urn:microsoft.com/office/officeart/2005/8/layout/chevron1"/>
    <dgm:cxn modelId="{915B30D5-1E6B-47DA-A79A-2E54B3E0DEE2}" type="presParOf" srcId="{905BD37C-F5DB-4A43-9FF8-ED08721DBAA7}" destId="{21D49D17-3644-4623-9446-DC45CCDF1424}" srcOrd="7" destOrd="0" presId="urn:microsoft.com/office/officeart/2005/8/layout/chevron1"/>
    <dgm:cxn modelId="{168359FB-3595-418F-AF9E-55053467C275}" type="presParOf" srcId="{905BD37C-F5DB-4A43-9FF8-ED08721DBAA7}" destId="{1AB90FD1-779C-4CA5-AF89-73B31267BBC8}" srcOrd="8" destOrd="0" presId="urn:microsoft.com/office/officeart/2005/8/layout/chevron1"/>
    <dgm:cxn modelId="{66F9B2B9-699D-4D03-A67C-204F2DB817F0}" type="presParOf" srcId="{905BD37C-F5DB-4A43-9FF8-ED08721DBAA7}" destId="{91FC1E5E-A27F-4A0B-B3B8-59FE7CFBA626}" srcOrd="9" destOrd="0" presId="urn:microsoft.com/office/officeart/2005/8/layout/chevron1"/>
    <dgm:cxn modelId="{06B5C632-82BF-43BC-9BC4-1FFE0EDE7A28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/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E3A8C1-B5C8-4AF6-8BD1-D869EB82B792}" type="presOf" srcId="{CED1A2DF-E4B2-4DC7-9CC8-CEF90F3E1639}" destId="{1AB90FD1-779C-4CA5-AF89-73B31267BBC8}" srcOrd="0" destOrd="0" presId="urn:microsoft.com/office/officeart/2005/8/layout/chevron1"/>
    <dgm:cxn modelId="{554E4858-FF45-4338-AC1E-B48D9FC9D55D}" type="presOf" srcId="{A26D5819-0634-4C54-B0E0-13E630C7431D}" destId="{D52BC75A-71DC-4349-8D2A-F8F09A321897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303296D1-FF52-4998-98C9-EE9FCE186906}" type="presOf" srcId="{97388B30-B968-453A-ACC6-98982E286801}" destId="{13EAA479-9DD3-4AE1-8FB6-796D337C38CF}" srcOrd="0" destOrd="0" presId="urn:microsoft.com/office/officeart/2005/8/layout/chevron1"/>
    <dgm:cxn modelId="{D3C3085A-86AB-469A-B7C3-C7D521441F14}" type="presOf" srcId="{4B0C5EA4-E0FF-4461-8E72-D825FD7829DB}" destId="{A941C2C8-EAF6-41DE-8166-68FE6A4CD88A}" srcOrd="0" destOrd="0" presId="urn:microsoft.com/office/officeart/2005/8/layout/chevron1"/>
    <dgm:cxn modelId="{8D443A0B-D267-43B6-8B20-1C71D7D32152}" type="presOf" srcId="{5D462AD1-B756-4AF7-9BC8-7863DF5E9BF9}" destId="{905BD37C-F5DB-4A43-9FF8-ED08721DBAA7}" srcOrd="0" destOrd="0" presId="urn:microsoft.com/office/officeart/2005/8/layout/chevron1"/>
    <dgm:cxn modelId="{D63FA2E2-F55B-4BE6-9289-6428D56EBFDE}" type="presOf" srcId="{90355DDE-B8BD-4D10-BE66-F9688DB0C817}" destId="{D20DF4BD-98DB-4360-A2C1-CC36C92D396E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7E683860-6FB2-4E1C-84EC-3EC70CA7A81A}" type="presOf" srcId="{144D72E2-3035-4459-AC56-31EA8781A3CB}" destId="{2925DCA4-5899-4CA3-A54C-457E2DD1B614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9CEA4E79-A347-4D91-AA79-B44556E66F5F}" type="presParOf" srcId="{905BD37C-F5DB-4A43-9FF8-ED08721DBAA7}" destId="{2925DCA4-5899-4CA3-A54C-457E2DD1B614}" srcOrd="0" destOrd="0" presId="urn:microsoft.com/office/officeart/2005/8/layout/chevron1"/>
    <dgm:cxn modelId="{0FE12DD7-6ABB-4AF6-9F8C-4845DA88D65A}" type="presParOf" srcId="{905BD37C-F5DB-4A43-9FF8-ED08721DBAA7}" destId="{4916B28C-9AE3-4D0B-A3C6-69ABEE4C2A42}" srcOrd="1" destOrd="0" presId="urn:microsoft.com/office/officeart/2005/8/layout/chevron1"/>
    <dgm:cxn modelId="{6385C6D5-BD99-4099-AB5A-A28EB1AE9B18}" type="presParOf" srcId="{905BD37C-F5DB-4A43-9FF8-ED08721DBAA7}" destId="{A941C2C8-EAF6-41DE-8166-68FE6A4CD88A}" srcOrd="2" destOrd="0" presId="urn:microsoft.com/office/officeart/2005/8/layout/chevron1"/>
    <dgm:cxn modelId="{63D89023-6467-42B3-98EF-3736E785F0E3}" type="presParOf" srcId="{905BD37C-F5DB-4A43-9FF8-ED08721DBAA7}" destId="{587D31BB-297F-4971-9663-722F1DA544F5}" srcOrd="3" destOrd="0" presId="urn:microsoft.com/office/officeart/2005/8/layout/chevron1"/>
    <dgm:cxn modelId="{D7CB3651-D95E-47E7-AEEE-93DFDBC399F9}" type="presParOf" srcId="{905BD37C-F5DB-4A43-9FF8-ED08721DBAA7}" destId="{D20DF4BD-98DB-4360-A2C1-CC36C92D396E}" srcOrd="4" destOrd="0" presId="urn:microsoft.com/office/officeart/2005/8/layout/chevron1"/>
    <dgm:cxn modelId="{423A08E0-5DA9-463F-A1AE-9027A4C402A7}" type="presParOf" srcId="{905BD37C-F5DB-4A43-9FF8-ED08721DBAA7}" destId="{D271D90B-6198-4140-95FC-30C14644E883}" srcOrd="5" destOrd="0" presId="urn:microsoft.com/office/officeart/2005/8/layout/chevron1"/>
    <dgm:cxn modelId="{3F2B390D-A687-4978-BF53-9FD0805F6A65}" type="presParOf" srcId="{905BD37C-F5DB-4A43-9FF8-ED08721DBAA7}" destId="{D52BC75A-71DC-4349-8D2A-F8F09A321897}" srcOrd="6" destOrd="0" presId="urn:microsoft.com/office/officeart/2005/8/layout/chevron1"/>
    <dgm:cxn modelId="{2C5E5F31-574A-439B-8DDF-199ED9B3CA6D}" type="presParOf" srcId="{905BD37C-F5DB-4A43-9FF8-ED08721DBAA7}" destId="{21D49D17-3644-4623-9446-DC45CCDF1424}" srcOrd="7" destOrd="0" presId="urn:microsoft.com/office/officeart/2005/8/layout/chevron1"/>
    <dgm:cxn modelId="{6D9F1284-F691-43CD-810B-8F12E57D1E08}" type="presParOf" srcId="{905BD37C-F5DB-4A43-9FF8-ED08721DBAA7}" destId="{1AB90FD1-779C-4CA5-AF89-73B31267BBC8}" srcOrd="8" destOrd="0" presId="urn:microsoft.com/office/officeart/2005/8/layout/chevron1"/>
    <dgm:cxn modelId="{18347ED4-C70B-4897-B882-1FC8A7DDC047}" type="presParOf" srcId="{905BD37C-F5DB-4A43-9FF8-ED08721DBAA7}" destId="{91FC1E5E-A27F-4A0B-B3B8-59FE7CFBA626}" srcOrd="9" destOrd="0" presId="urn:microsoft.com/office/officeart/2005/8/layout/chevron1"/>
    <dgm:cxn modelId="{6D682141-216D-428A-9B49-238CF9D4EBEB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/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BDECB7-9EAB-4F28-A5FE-95383600F934}" type="presOf" srcId="{A26D5819-0634-4C54-B0E0-13E630C7431D}" destId="{D52BC75A-71DC-4349-8D2A-F8F09A321897}" srcOrd="0" destOrd="0" presId="urn:microsoft.com/office/officeart/2005/8/layout/chevron1"/>
    <dgm:cxn modelId="{87941AA5-CA13-4E03-8298-E2CBB1D9DD20}" type="presOf" srcId="{97388B30-B968-453A-ACC6-98982E286801}" destId="{13EAA479-9DD3-4AE1-8FB6-796D337C38CF}" srcOrd="0" destOrd="0" presId="urn:microsoft.com/office/officeart/2005/8/layout/chevron1"/>
    <dgm:cxn modelId="{286120B5-6C99-483C-9976-6B3050E3B807}" type="presOf" srcId="{CED1A2DF-E4B2-4DC7-9CC8-CEF90F3E1639}" destId="{1AB90FD1-779C-4CA5-AF89-73B31267BBC8}" srcOrd="0" destOrd="0" presId="urn:microsoft.com/office/officeart/2005/8/layout/chevron1"/>
    <dgm:cxn modelId="{B0CAA988-D10E-4D3A-BA4B-F28A7093BE5C}" type="presOf" srcId="{5D462AD1-B756-4AF7-9BC8-7863DF5E9BF9}" destId="{905BD37C-F5DB-4A43-9FF8-ED08721DBAA7}" srcOrd="0" destOrd="0" presId="urn:microsoft.com/office/officeart/2005/8/layout/chevron1"/>
    <dgm:cxn modelId="{165D2EAE-EEBB-4FE7-8656-DA8D7E558913}" type="presOf" srcId="{144D72E2-3035-4459-AC56-31EA8781A3CB}" destId="{2925DCA4-5899-4CA3-A54C-457E2DD1B614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EA515340-D66F-41FD-ACDC-BF04B28AB16B}" type="presOf" srcId="{4B0C5EA4-E0FF-4461-8E72-D825FD7829DB}" destId="{A941C2C8-EAF6-41DE-8166-68FE6A4CD88A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EBCBA83F-3EEB-4EC0-B733-BE0FBF06A669}" type="presOf" srcId="{90355DDE-B8BD-4D10-BE66-F9688DB0C817}" destId="{D20DF4BD-98DB-4360-A2C1-CC36C92D396E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6A633B79-5B87-4C58-9458-6C95D4FF5A3D}" type="presParOf" srcId="{905BD37C-F5DB-4A43-9FF8-ED08721DBAA7}" destId="{2925DCA4-5899-4CA3-A54C-457E2DD1B614}" srcOrd="0" destOrd="0" presId="urn:microsoft.com/office/officeart/2005/8/layout/chevron1"/>
    <dgm:cxn modelId="{EC4C8E7C-3097-41A1-9992-1E361E2F7D60}" type="presParOf" srcId="{905BD37C-F5DB-4A43-9FF8-ED08721DBAA7}" destId="{4916B28C-9AE3-4D0B-A3C6-69ABEE4C2A42}" srcOrd="1" destOrd="0" presId="urn:microsoft.com/office/officeart/2005/8/layout/chevron1"/>
    <dgm:cxn modelId="{8807918B-E400-4F99-AE27-EFA0ABD41A60}" type="presParOf" srcId="{905BD37C-F5DB-4A43-9FF8-ED08721DBAA7}" destId="{A941C2C8-EAF6-41DE-8166-68FE6A4CD88A}" srcOrd="2" destOrd="0" presId="urn:microsoft.com/office/officeart/2005/8/layout/chevron1"/>
    <dgm:cxn modelId="{8EDEFEAF-4923-4CCD-B1A6-E3DB7BE8F3E8}" type="presParOf" srcId="{905BD37C-F5DB-4A43-9FF8-ED08721DBAA7}" destId="{587D31BB-297F-4971-9663-722F1DA544F5}" srcOrd="3" destOrd="0" presId="urn:microsoft.com/office/officeart/2005/8/layout/chevron1"/>
    <dgm:cxn modelId="{40EC7E51-2B09-4997-8BFB-F0F8A10F2C58}" type="presParOf" srcId="{905BD37C-F5DB-4A43-9FF8-ED08721DBAA7}" destId="{D20DF4BD-98DB-4360-A2C1-CC36C92D396E}" srcOrd="4" destOrd="0" presId="urn:microsoft.com/office/officeart/2005/8/layout/chevron1"/>
    <dgm:cxn modelId="{51E069FD-ADF1-4057-A942-BC1866AC07E7}" type="presParOf" srcId="{905BD37C-F5DB-4A43-9FF8-ED08721DBAA7}" destId="{D271D90B-6198-4140-95FC-30C14644E883}" srcOrd="5" destOrd="0" presId="urn:microsoft.com/office/officeart/2005/8/layout/chevron1"/>
    <dgm:cxn modelId="{AAF88722-2BE2-4F94-856B-95F2702D3551}" type="presParOf" srcId="{905BD37C-F5DB-4A43-9FF8-ED08721DBAA7}" destId="{D52BC75A-71DC-4349-8D2A-F8F09A321897}" srcOrd="6" destOrd="0" presId="urn:microsoft.com/office/officeart/2005/8/layout/chevron1"/>
    <dgm:cxn modelId="{F97C5EF9-1647-4D96-BA77-6234B87D6350}" type="presParOf" srcId="{905BD37C-F5DB-4A43-9FF8-ED08721DBAA7}" destId="{21D49D17-3644-4623-9446-DC45CCDF1424}" srcOrd="7" destOrd="0" presId="urn:microsoft.com/office/officeart/2005/8/layout/chevron1"/>
    <dgm:cxn modelId="{62816F89-C839-4ED7-A322-BD66D27E5F6D}" type="presParOf" srcId="{905BD37C-F5DB-4A43-9FF8-ED08721DBAA7}" destId="{1AB90FD1-779C-4CA5-AF89-73B31267BBC8}" srcOrd="8" destOrd="0" presId="urn:microsoft.com/office/officeart/2005/8/layout/chevron1"/>
    <dgm:cxn modelId="{0F340621-4862-419D-AB9F-55CB9F42918F}" type="presParOf" srcId="{905BD37C-F5DB-4A43-9FF8-ED08721DBAA7}" destId="{91FC1E5E-A27F-4A0B-B3B8-59FE7CFBA626}" srcOrd="9" destOrd="0" presId="urn:microsoft.com/office/officeart/2005/8/layout/chevron1"/>
    <dgm:cxn modelId="{122F902B-D85E-46D1-8A8A-4B4246E2B7A2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/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9DEA50-D73C-44BD-99E6-0090C793512E}" type="presOf" srcId="{5D462AD1-B756-4AF7-9BC8-7863DF5E9BF9}" destId="{905BD37C-F5DB-4A43-9FF8-ED08721DBAA7}" srcOrd="0" destOrd="0" presId="urn:microsoft.com/office/officeart/2005/8/layout/chevron1"/>
    <dgm:cxn modelId="{55DFA829-3F0E-4C9A-9C1D-B0CA6B2F60A0}" type="presOf" srcId="{4B0C5EA4-E0FF-4461-8E72-D825FD7829DB}" destId="{A941C2C8-EAF6-41DE-8166-68FE6A4CD88A}" srcOrd="0" destOrd="0" presId="urn:microsoft.com/office/officeart/2005/8/layout/chevron1"/>
    <dgm:cxn modelId="{AD857ED1-86D0-4525-8A5F-2FB8BAC3BD47}" type="presOf" srcId="{97388B30-B968-453A-ACC6-98982E286801}" destId="{13EAA479-9DD3-4AE1-8FB6-796D337C38CF}" srcOrd="0" destOrd="0" presId="urn:microsoft.com/office/officeart/2005/8/layout/chevron1"/>
    <dgm:cxn modelId="{1AFF6306-595B-4CE5-8EFA-7AD53017AF36}" type="presOf" srcId="{90355DDE-B8BD-4D10-BE66-F9688DB0C817}" destId="{D20DF4BD-98DB-4360-A2C1-CC36C92D396E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7BB07949-AC4F-4ADF-9132-1C681A2AED82}" type="presOf" srcId="{CED1A2DF-E4B2-4DC7-9CC8-CEF90F3E1639}" destId="{1AB90FD1-779C-4CA5-AF89-73B31267BBC8}" srcOrd="0" destOrd="0" presId="urn:microsoft.com/office/officeart/2005/8/layout/chevron1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C750DD1A-C88A-48CB-84A0-AB4E504E6255}" type="presOf" srcId="{144D72E2-3035-4459-AC56-31EA8781A3CB}" destId="{2925DCA4-5899-4CA3-A54C-457E2DD1B614}" srcOrd="0" destOrd="0" presId="urn:microsoft.com/office/officeart/2005/8/layout/chevron1"/>
    <dgm:cxn modelId="{DA782423-C48F-48D8-8688-8DDD14DDC61B}" type="presOf" srcId="{A26D5819-0634-4C54-B0E0-13E630C7431D}" destId="{D52BC75A-71DC-4349-8D2A-F8F09A321897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C1AD0CB8-CFF3-4491-8BD7-58E263C15B77}" type="presParOf" srcId="{905BD37C-F5DB-4A43-9FF8-ED08721DBAA7}" destId="{2925DCA4-5899-4CA3-A54C-457E2DD1B614}" srcOrd="0" destOrd="0" presId="urn:microsoft.com/office/officeart/2005/8/layout/chevron1"/>
    <dgm:cxn modelId="{7D1F4104-1C02-4F10-A7F4-E4A9FAF0EA3B}" type="presParOf" srcId="{905BD37C-F5DB-4A43-9FF8-ED08721DBAA7}" destId="{4916B28C-9AE3-4D0B-A3C6-69ABEE4C2A42}" srcOrd="1" destOrd="0" presId="urn:microsoft.com/office/officeart/2005/8/layout/chevron1"/>
    <dgm:cxn modelId="{C3C8249A-C1DA-4A44-8E28-47B97171586B}" type="presParOf" srcId="{905BD37C-F5DB-4A43-9FF8-ED08721DBAA7}" destId="{A941C2C8-EAF6-41DE-8166-68FE6A4CD88A}" srcOrd="2" destOrd="0" presId="urn:microsoft.com/office/officeart/2005/8/layout/chevron1"/>
    <dgm:cxn modelId="{1E32C203-DDAC-46A8-9479-ED21589D4D84}" type="presParOf" srcId="{905BD37C-F5DB-4A43-9FF8-ED08721DBAA7}" destId="{587D31BB-297F-4971-9663-722F1DA544F5}" srcOrd="3" destOrd="0" presId="urn:microsoft.com/office/officeart/2005/8/layout/chevron1"/>
    <dgm:cxn modelId="{5D858930-4BBD-4DD0-BB66-C66DC0932BC6}" type="presParOf" srcId="{905BD37C-F5DB-4A43-9FF8-ED08721DBAA7}" destId="{D20DF4BD-98DB-4360-A2C1-CC36C92D396E}" srcOrd="4" destOrd="0" presId="urn:microsoft.com/office/officeart/2005/8/layout/chevron1"/>
    <dgm:cxn modelId="{2CAC3DB3-7EFA-405F-BC0C-7DC591FC6082}" type="presParOf" srcId="{905BD37C-F5DB-4A43-9FF8-ED08721DBAA7}" destId="{D271D90B-6198-4140-95FC-30C14644E883}" srcOrd="5" destOrd="0" presId="urn:microsoft.com/office/officeart/2005/8/layout/chevron1"/>
    <dgm:cxn modelId="{E4E8CC55-871C-4860-AEFC-BBE8945E672A}" type="presParOf" srcId="{905BD37C-F5DB-4A43-9FF8-ED08721DBAA7}" destId="{D52BC75A-71DC-4349-8D2A-F8F09A321897}" srcOrd="6" destOrd="0" presId="urn:microsoft.com/office/officeart/2005/8/layout/chevron1"/>
    <dgm:cxn modelId="{0DA71409-6E08-43E6-B4E1-601AD344B7FC}" type="presParOf" srcId="{905BD37C-F5DB-4A43-9FF8-ED08721DBAA7}" destId="{21D49D17-3644-4623-9446-DC45CCDF1424}" srcOrd="7" destOrd="0" presId="urn:microsoft.com/office/officeart/2005/8/layout/chevron1"/>
    <dgm:cxn modelId="{730F401D-5C2D-478D-9A0D-2E275468BAA2}" type="presParOf" srcId="{905BD37C-F5DB-4A43-9FF8-ED08721DBAA7}" destId="{1AB90FD1-779C-4CA5-AF89-73B31267BBC8}" srcOrd="8" destOrd="0" presId="urn:microsoft.com/office/officeart/2005/8/layout/chevron1"/>
    <dgm:cxn modelId="{A45EF7CA-1FF7-4FAD-BF0A-1DE1E00A9304}" type="presParOf" srcId="{905BD37C-F5DB-4A43-9FF8-ED08721DBAA7}" destId="{91FC1E5E-A27F-4A0B-B3B8-59FE7CFBA626}" srcOrd="9" destOrd="0" presId="urn:microsoft.com/office/officeart/2005/8/layout/chevron1"/>
    <dgm:cxn modelId="{A09C18EC-9E4B-4C32-87B8-9D51BFF63134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462AD1-B756-4AF7-9BC8-7863DF5E9BF9}" type="doc">
      <dgm:prSet loTypeId="urn:microsoft.com/office/officeart/2005/8/layout/chevron1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144D72E2-3035-4459-AC56-31EA8781A3CB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مقدمه و کلیات</a:t>
          </a:r>
        </a:p>
      </dgm:t>
    </dgm:pt>
    <dgm:pt modelId="{37DB7300-BED3-4C85-B186-2BCA69957AC4}" type="par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7C40F449-0F3F-42FC-B5D0-F380E12B179A}" type="sibTrans" cxnId="{EEA2EC74-E1C5-4EA3-867F-17B7A19DEE04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0355DDE-B8BD-4D10-BE66-F9688DB0C817}">
      <dgm:prSet custT="1"/>
      <dgm:spPr/>
      <dgm:t>
        <a:bodyPr/>
        <a:lstStyle/>
        <a:p>
          <a:pPr rtl="1"/>
          <a:r>
            <a:rPr lang="fa-IR" sz="1400" b="1" dirty="0">
              <a:cs typeface="B Mitra" panose="00000400000000000000" pitchFamily="2" charset="-78"/>
            </a:rPr>
            <a:t>مواد و روش‌ها</a:t>
          </a:r>
        </a:p>
      </dgm:t>
    </dgm:pt>
    <dgm:pt modelId="{7C1AE522-B2E0-40DC-B497-7F6C4B4F6F78}" type="par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681B8D6-CEFF-421E-B1C5-92B7C86B8140}" type="sibTrans" cxnId="{6D6F31FB-9E00-4448-BA0D-D3A9DE16CCD5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A26D5819-0634-4C54-B0E0-13E630C7431D}">
      <dgm:prSet custT="1"/>
      <dgm:spPr>
        <a:solidFill>
          <a:schemeClr val="bg1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نتایج و بحث</a:t>
          </a:r>
        </a:p>
      </dgm:t>
    </dgm:pt>
    <dgm:pt modelId="{2BB1C622-3039-4F0F-9A74-0B81224784B1}" type="par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5074BADB-F43D-4550-9626-C29624462F83}" type="sibTrans" cxnId="{87967613-062C-4DD1-8FB1-7E2CEC72C6B3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CED1A2DF-E4B2-4DC7-9CC8-CEF90F3E1639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نتیجه گیری</a:t>
          </a:r>
        </a:p>
      </dgm:t>
    </dgm:pt>
    <dgm:pt modelId="{1C954911-9BA5-40C4-9E74-9CCC2E814114}" type="par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EB3B51F4-8C0B-4EEA-BF1B-9831C7A253D3}" type="sibTrans" cxnId="{69AD875E-4551-4BFF-9BA5-684C5F6024BB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97388B30-B968-453A-ACC6-98982E286801}">
      <dgm:prSet custT="1"/>
      <dgm:spPr/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پیشنهادها</a:t>
          </a:r>
        </a:p>
      </dgm:t>
    </dgm:pt>
    <dgm:pt modelId="{496CF552-543A-428D-BE25-8E5D3CEE4797}" type="par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DFC4C6E7-B2FB-4E87-B568-90BD1CBB4BDF}" type="sibTrans" cxnId="{841DCD90-B6A1-4762-8218-899B94D5CD37}">
      <dgm:prSet/>
      <dgm:spPr/>
      <dgm:t>
        <a:bodyPr/>
        <a:lstStyle/>
        <a:p>
          <a:pPr rtl="1"/>
          <a:endParaRPr lang="fa-IR" sz="2400">
            <a:cs typeface="B Mitra" panose="00000400000000000000" pitchFamily="2" charset="-78"/>
          </a:endParaRPr>
        </a:p>
      </dgm:t>
    </dgm:pt>
    <dgm:pt modelId="{4B0C5EA4-E0FF-4461-8E72-D825FD7829DB}">
      <dgm:prSet custT="1"/>
      <dgm:spPr>
        <a:solidFill>
          <a:srgbClr val="FFFF00"/>
        </a:solidFill>
      </dgm:spPr>
      <dgm:t>
        <a:bodyPr/>
        <a:lstStyle/>
        <a:p>
          <a:pPr rtl="1"/>
          <a:r>
            <a:rPr lang="fa-IR" sz="1600" b="1" dirty="0">
              <a:cs typeface="B Mitra" panose="00000400000000000000" pitchFamily="2" charset="-78"/>
            </a:rPr>
            <a:t>مرور منابع</a:t>
          </a:r>
        </a:p>
      </dgm:t>
    </dgm:pt>
    <dgm:pt modelId="{A171BE65-4650-4463-A367-659A41F1AA81}" type="par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4E189285-4488-40F6-A33F-6432F35B4C68}" type="sibTrans" cxnId="{16413494-C157-449B-BE84-D0FBCCB8DA8F}">
      <dgm:prSet/>
      <dgm:spPr/>
      <dgm:t>
        <a:bodyPr/>
        <a:lstStyle/>
        <a:p>
          <a:pPr rtl="1"/>
          <a:endParaRPr lang="fa-IR" sz="2400"/>
        </a:p>
      </dgm:t>
    </dgm:pt>
    <dgm:pt modelId="{905BD37C-F5DB-4A43-9FF8-ED08721DBAA7}" type="pres">
      <dgm:prSet presAssocID="{5D462AD1-B756-4AF7-9BC8-7863DF5E9BF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5DCA4-5899-4CA3-A54C-457E2DD1B614}" type="pres">
      <dgm:prSet presAssocID="{144D72E2-3035-4459-AC56-31EA8781A3CB}" presName="parTxOnly" presStyleLbl="node1" presStyleIdx="0" presStyleCnt="6" custLinFactNeighborX="1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6B28C-9AE3-4D0B-A3C6-69ABEE4C2A42}" type="pres">
      <dgm:prSet presAssocID="{7C40F449-0F3F-42FC-B5D0-F380E12B179A}" presName="parTxOnlySpace" presStyleCnt="0"/>
      <dgm:spPr/>
    </dgm:pt>
    <dgm:pt modelId="{A941C2C8-EAF6-41DE-8166-68FE6A4CD88A}" type="pres">
      <dgm:prSet presAssocID="{4B0C5EA4-E0FF-4461-8E72-D825FD7829D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D31BB-297F-4971-9663-722F1DA544F5}" type="pres">
      <dgm:prSet presAssocID="{4E189285-4488-40F6-A33F-6432F35B4C68}" presName="parTxOnlySpace" presStyleCnt="0"/>
      <dgm:spPr/>
    </dgm:pt>
    <dgm:pt modelId="{D20DF4BD-98DB-4360-A2C1-CC36C92D396E}" type="pres">
      <dgm:prSet presAssocID="{90355DDE-B8BD-4D10-BE66-F9688DB0C8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1D90B-6198-4140-95FC-30C14644E883}" type="pres">
      <dgm:prSet presAssocID="{9681B8D6-CEFF-421E-B1C5-92B7C86B8140}" presName="parTxOnlySpace" presStyleCnt="0"/>
      <dgm:spPr/>
    </dgm:pt>
    <dgm:pt modelId="{D52BC75A-71DC-4349-8D2A-F8F09A321897}" type="pres">
      <dgm:prSet presAssocID="{A26D5819-0634-4C54-B0E0-13E630C7431D}" presName="parTxOnly" presStyleLbl="node1" presStyleIdx="3" presStyleCnt="6" custLinFactNeighborX="28635" custLinFactNeighborY="-1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49D17-3644-4623-9446-DC45CCDF1424}" type="pres">
      <dgm:prSet presAssocID="{5074BADB-F43D-4550-9626-C29624462F83}" presName="parTxOnlySpace" presStyleCnt="0"/>
      <dgm:spPr/>
    </dgm:pt>
    <dgm:pt modelId="{1AB90FD1-779C-4CA5-AF89-73B31267BBC8}" type="pres">
      <dgm:prSet presAssocID="{CED1A2DF-E4B2-4DC7-9CC8-CEF90F3E163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C1E5E-A27F-4A0B-B3B8-59FE7CFBA626}" type="pres">
      <dgm:prSet presAssocID="{EB3B51F4-8C0B-4EEA-BF1B-9831C7A253D3}" presName="parTxOnlySpace" presStyleCnt="0"/>
      <dgm:spPr/>
    </dgm:pt>
    <dgm:pt modelId="{13EAA479-9DD3-4AE1-8FB6-796D337C38CF}" type="pres">
      <dgm:prSet presAssocID="{97388B30-B968-453A-ACC6-98982E28680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7EB73B-A0E7-46B7-9E7B-0F3E7B852EF4}" type="presOf" srcId="{97388B30-B968-453A-ACC6-98982E286801}" destId="{13EAA479-9DD3-4AE1-8FB6-796D337C38CF}" srcOrd="0" destOrd="0" presId="urn:microsoft.com/office/officeart/2005/8/layout/chevron1"/>
    <dgm:cxn modelId="{FAF30899-944E-4975-8EA6-B04CC25AC5E9}" type="presOf" srcId="{4B0C5EA4-E0FF-4461-8E72-D825FD7829DB}" destId="{A941C2C8-EAF6-41DE-8166-68FE6A4CD88A}" srcOrd="0" destOrd="0" presId="urn:microsoft.com/office/officeart/2005/8/layout/chevron1"/>
    <dgm:cxn modelId="{2195044E-DBC3-498D-9EEE-B27D4420008E}" type="presOf" srcId="{90355DDE-B8BD-4D10-BE66-F9688DB0C817}" destId="{D20DF4BD-98DB-4360-A2C1-CC36C92D396E}" srcOrd="0" destOrd="0" presId="urn:microsoft.com/office/officeart/2005/8/layout/chevron1"/>
    <dgm:cxn modelId="{69AD875E-4551-4BFF-9BA5-684C5F6024BB}" srcId="{5D462AD1-B756-4AF7-9BC8-7863DF5E9BF9}" destId="{CED1A2DF-E4B2-4DC7-9CC8-CEF90F3E1639}" srcOrd="4" destOrd="0" parTransId="{1C954911-9BA5-40C4-9E74-9CCC2E814114}" sibTransId="{EB3B51F4-8C0B-4EEA-BF1B-9831C7A253D3}"/>
    <dgm:cxn modelId="{EEA2EC74-E1C5-4EA3-867F-17B7A19DEE04}" srcId="{5D462AD1-B756-4AF7-9BC8-7863DF5E9BF9}" destId="{144D72E2-3035-4459-AC56-31EA8781A3CB}" srcOrd="0" destOrd="0" parTransId="{37DB7300-BED3-4C85-B186-2BCA69957AC4}" sibTransId="{7C40F449-0F3F-42FC-B5D0-F380E12B179A}"/>
    <dgm:cxn modelId="{DAE0BA54-F3C8-4C85-887E-D29222A66A68}" type="presOf" srcId="{CED1A2DF-E4B2-4DC7-9CC8-CEF90F3E1639}" destId="{1AB90FD1-779C-4CA5-AF89-73B31267BBC8}" srcOrd="0" destOrd="0" presId="urn:microsoft.com/office/officeart/2005/8/layout/chevron1"/>
    <dgm:cxn modelId="{6D6F31FB-9E00-4448-BA0D-D3A9DE16CCD5}" srcId="{5D462AD1-B756-4AF7-9BC8-7863DF5E9BF9}" destId="{90355DDE-B8BD-4D10-BE66-F9688DB0C817}" srcOrd="2" destOrd="0" parTransId="{7C1AE522-B2E0-40DC-B497-7F6C4B4F6F78}" sibTransId="{9681B8D6-CEFF-421E-B1C5-92B7C86B8140}"/>
    <dgm:cxn modelId="{FC06967F-7C0B-4CA9-8614-E1DF1493D58D}" type="presOf" srcId="{144D72E2-3035-4459-AC56-31EA8781A3CB}" destId="{2925DCA4-5899-4CA3-A54C-457E2DD1B614}" srcOrd="0" destOrd="0" presId="urn:microsoft.com/office/officeart/2005/8/layout/chevron1"/>
    <dgm:cxn modelId="{B556D081-8D47-43F6-B79E-B292D5DAAFB5}" type="presOf" srcId="{5D462AD1-B756-4AF7-9BC8-7863DF5E9BF9}" destId="{905BD37C-F5DB-4A43-9FF8-ED08721DBAA7}" srcOrd="0" destOrd="0" presId="urn:microsoft.com/office/officeart/2005/8/layout/chevron1"/>
    <dgm:cxn modelId="{87967613-062C-4DD1-8FB1-7E2CEC72C6B3}" srcId="{5D462AD1-B756-4AF7-9BC8-7863DF5E9BF9}" destId="{A26D5819-0634-4C54-B0E0-13E630C7431D}" srcOrd="3" destOrd="0" parTransId="{2BB1C622-3039-4F0F-9A74-0B81224784B1}" sibTransId="{5074BADB-F43D-4550-9626-C29624462F83}"/>
    <dgm:cxn modelId="{3448F12C-047C-45BC-8CC3-D845AA695C58}" type="presOf" srcId="{A26D5819-0634-4C54-B0E0-13E630C7431D}" destId="{D52BC75A-71DC-4349-8D2A-F8F09A321897}" srcOrd="0" destOrd="0" presId="urn:microsoft.com/office/officeart/2005/8/layout/chevron1"/>
    <dgm:cxn modelId="{841DCD90-B6A1-4762-8218-899B94D5CD37}" srcId="{5D462AD1-B756-4AF7-9BC8-7863DF5E9BF9}" destId="{97388B30-B968-453A-ACC6-98982E286801}" srcOrd="5" destOrd="0" parTransId="{496CF552-543A-428D-BE25-8E5D3CEE4797}" sibTransId="{DFC4C6E7-B2FB-4E87-B568-90BD1CBB4BDF}"/>
    <dgm:cxn modelId="{16413494-C157-449B-BE84-D0FBCCB8DA8F}" srcId="{5D462AD1-B756-4AF7-9BC8-7863DF5E9BF9}" destId="{4B0C5EA4-E0FF-4461-8E72-D825FD7829DB}" srcOrd="1" destOrd="0" parTransId="{A171BE65-4650-4463-A367-659A41F1AA81}" sibTransId="{4E189285-4488-40F6-A33F-6432F35B4C68}"/>
    <dgm:cxn modelId="{950EFD76-B27D-49F2-8480-271330DB775D}" type="presParOf" srcId="{905BD37C-F5DB-4A43-9FF8-ED08721DBAA7}" destId="{2925DCA4-5899-4CA3-A54C-457E2DD1B614}" srcOrd="0" destOrd="0" presId="urn:microsoft.com/office/officeart/2005/8/layout/chevron1"/>
    <dgm:cxn modelId="{46DE7B36-215F-4C52-B3B4-627ACB679394}" type="presParOf" srcId="{905BD37C-F5DB-4A43-9FF8-ED08721DBAA7}" destId="{4916B28C-9AE3-4D0B-A3C6-69ABEE4C2A42}" srcOrd="1" destOrd="0" presId="urn:microsoft.com/office/officeart/2005/8/layout/chevron1"/>
    <dgm:cxn modelId="{05F48A61-C0F1-47AD-8630-18AACB0C7C15}" type="presParOf" srcId="{905BD37C-F5DB-4A43-9FF8-ED08721DBAA7}" destId="{A941C2C8-EAF6-41DE-8166-68FE6A4CD88A}" srcOrd="2" destOrd="0" presId="urn:microsoft.com/office/officeart/2005/8/layout/chevron1"/>
    <dgm:cxn modelId="{28A2AF24-6CA1-4621-BDAD-9BBC25A62655}" type="presParOf" srcId="{905BD37C-F5DB-4A43-9FF8-ED08721DBAA7}" destId="{587D31BB-297F-4971-9663-722F1DA544F5}" srcOrd="3" destOrd="0" presId="urn:microsoft.com/office/officeart/2005/8/layout/chevron1"/>
    <dgm:cxn modelId="{31B61AB9-827A-4A0B-9BEC-21EC5638CF4B}" type="presParOf" srcId="{905BD37C-F5DB-4A43-9FF8-ED08721DBAA7}" destId="{D20DF4BD-98DB-4360-A2C1-CC36C92D396E}" srcOrd="4" destOrd="0" presId="urn:microsoft.com/office/officeart/2005/8/layout/chevron1"/>
    <dgm:cxn modelId="{3B625866-3AB1-43AE-8865-2C5654905E9E}" type="presParOf" srcId="{905BD37C-F5DB-4A43-9FF8-ED08721DBAA7}" destId="{D271D90B-6198-4140-95FC-30C14644E883}" srcOrd="5" destOrd="0" presId="urn:microsoft.com/office/officeart/2005/8/layout/chevron1"/>
    <dgm:cxn modelId="{1AD85260-4BA2-4139-AFC9-7C160E4936C9}" type="presParOf" srcId="{905BD37C-F5DB-4A43-9FF8-ED08721DBAA7}" destId="{D52BC75A-71DC-4349-8D2A-F8F09A321897}" srcOrd="6" destOrd="0" presId="urn:microsoft.com/office/officeart/2005/8/layout/chevron1"/>
    <dgm:cxn modelId="{D2D1A367-7EE0-427D-92E9-A13B5FA40682}" type="presParOf" srcId="{905BD37C-F5DB-4A43-9FF8-ED08721DBAA7}" destId="{21D49D17-3644-4623-9446-DC45CCDF1424}" srcOrd="7" destOrd="0" presId="urn:microsoft.com/office/officeart/2005/8/layout/chevron1"/>
    <dgm:cxn modelId="{2E8EB4F6-2AE6-4D0D-A282-BCE6B09FB06B}" type="presParOf" srcId="{905BD37C-F5DB-4A43-9FF8-ED08721DBAA7}" destId="{1AB90FD1-779C-4CA5-AF89-73B31267BBC8}" srcOrd="8" destOrd="0" presId="urn:microsoft.com/office/officeart/2005/8/layout/chevron1"/>
    <dgm:cxn modelId="{DAE287DF-A475-4A56-91B9-E74B0D06E18A}" type="presParOf" srcId="{905BD37C-F5DB-4A43-9FF8-ED08721DBAA7}" destId="{91FC1E5E-A27F-4A0B-B3B8-59FE7CFBA626}" srcOrd="9" destOrd="0" presId="urn:microsoft.com/office/officeart/2005/8/layout/chevron1"/>
    <dgm:cxn modelId="{6562F2A1-DFCF-424D-98E4-4493A37B038F}" type="presParOf" srcId="{905BD37C-F5DB-4A43-9FF8-ED08721DBAA7}" destId="{13EAA479-9DD3-4AE1-8FB6-796D337C38C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439249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18154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7336172" y="0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مقدمه</a:t>
          </a:r>
        </a:p>
      </dsp:txBody>
      <dsp:txXfrm rot="10800000">
        <a:off x="7661835" y="0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5DCA4-5899-4CA3-A54C-457E2DD1B614}">
      <dsp:nvSpPr>
        <dsp:cNvPr id="0" name=""/>
        <dsp:cNvSpPr/>
      </dsp:nvSpPr>
      <dsp:spPr>
        <a:xfrm rot="10800000">
          <a:off x="7331797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مقدمه و کلیات</a:t>
          </a:r>
        </a:p>
      </dsp:txBody>
      <dsp:txXfrm rot="10800000">
        <a:off x="7657460" y="0"/>
        <a:ext cx="976989" cy="651326"/>
      </dsp:txXfrm>
    </dsp:sp>
    <dsp:sp modelId="{A941C2C8-EAF6-41DE-8166-68FE6A4CD88A}">
      <dsp:nvSpPr>
        <dsp:cNvPr id="0" name=""/>
        <dsp:cNvSpPr/>
      </dsp:nvSpPr>
      <dsp:spPr>
        <a:xfrm rot="10800000">
          <a:off x="5866311" y="329"/>
          <a:ext cx="1628315" cy="651326"/>
        </a:xfrm>
        <a:prstGeom prst="chevr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مرور منابع</a:t>
          </a:r>
        </a:p>
      </dsp:txBody>
      <dsp:txXfrm rot="10800000">
        <a:off x="6191974" y="329"/>
        <a:ext cx="976989" cy="651326"/>
      </dsp:txXfrm>
    </dsp:sp>
    <dsp:sp modelId="{D20DF4BD-98DB-4360-A2C1-CC36C92D396E}">
      <dsp:nvSpPr>
        <dsp:cNvPr id="0" name=""/>
        <dsp:cNvSpPr/>
      </dsp:nvSpPr>
      <dsp:spPr>
        <a:xfrm rot="10800000">
          <a:off x="4400828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>
              <a:cs typeface="B Mitra" panose="00000400000000000000" pitchFamily="2" charset="-78"/>
            </a:rPr>
            <a:t>مواد و روش‌ها</a:t>
          </a:r>
        </a:p>
      </dsp:txBody>
      <dsp:txXfrm rot="10800000">
        <a:off x="4726491" y="329"/>
        <a:ext cx="976989" cy="651326"/>
      </dsp:txXfrm>
    </dsp:sp>
    <dsp:sp modelId="{D52BC75A-71DC-4349-8D2A-F8F09A321897}">
      <dsp:nvSpPr>
        <dsp:cNvPr id="0" name=""/>
        <dsp:cNvSpPr/>
      </dsp:nvSpPr>
      <dsp:spPr>
        <a:xfrm rot="10800000">
          <a:off x="2981971" y="0"/>
          <a:ext cx="1628315" cy="651326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نتایج و بحث</a:t>
          </a:r>
        </a:p>
      </dsp:txBody>
      <dsp:txXfrm rot="10800000">
        <a:off x="3307634" y="0"/>
        <a:ext cx="976989" cy="651326"/>
      </dsp:txXfrm>
    </dsp:sp>
    <dsp:sp modelId="{1AB90FD1-779C-4CA5-AF89-73B31267BBC8}">
      <dsp:nvSpPr>
        <dsp:cNvPr id="0" name=""/>
        <dsp:cNvSpPr/>
      </dsp:nvSpPr>
      <dsp:spPr>
        <a:xfrm rot="10800000">
          <a:off x="1469860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نتیجه گیری</a:t>
          </a:r>
        </a:p>
      </dsp:txBody>
      <dsp:txXfrm rot="10800000">
        <a:off x="1795523" y="329"/>
        <a:ext cx="976989" cy="651326"/>
      </dsp:txXfrm>
    </dsp:sp>
    <dsp:sp modelId="{13EAA479-9DD3-4AE1-8FB6-796D337C38CF}">
      <dsp:nvSpPr>
        <dsp:cNvPr id="0" name=""/>
        <dsp:cNvSpPr/>
      </dsp:nvSpPr>
      <dsp:spPr>
        <a:xfrm rot="10800000">
          <a:off x="4377" y="329"/>
          <a:ext cx="1628315" cy="6513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cs typeface="B Mitra" panose="00000400000000000000" pitchFamily="2" charset="-78"/>
            </a:rPr>
            <a:t>پیشنهادها</a:t>
          </a:r>
        </a:p>
      </dsp:txBody>
      <dsp:txXfrm rot="10800000">
        <a:off x="330040" y="329"/>
        <a:ext cx="976989" cy="651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5FE81A0-EFA2-4784-8CAB-86BC576E462A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9FB504E-FEC0-428C-893A-D34AD113BDF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888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504E-FEC0-428C-893A-D34AD113BDF9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854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523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916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6694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214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68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5506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278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5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998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332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888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19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741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088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063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562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909C-4CF5-40E8-88BF-32A6D13EF550}" type="datetimeFigureOut">
              <a:rPr lang="fa-IR" smtClean="0"/>
              <a:t>1444/07/25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76CABA-EB8A-4CEE-87F7-B7426E989FE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311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5.tmp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6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7.tmp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8.pn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852936"/>
            <a:ext cx="8136904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a-IR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Titr" panose="00000700000000000000" pitchFamily="2" charset="-78"/>
              </a:rPr>
              <a:t>به نام یزدان پاک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6146" y="0"/>
            <a:ext cx="103762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4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504296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060112" y="898527"/>
            <a:ext cx="1276310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مسير شغلي</a:t>
            </a:r>
            <a:endParaRPr lang="fa-IR" sz="22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7630" y="1329414"/>
            <a:ext cx="7128792" cy="1107996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fa-IR" sz="2200" dirty="0">
                <a:cs typeface="B Nazanin" panose="00000400000000000000" pitchFamily="2" charset="-78"/>
              </a:rPr>
              <a:t>مسير شغلي عبارت است از توالي شغل­هاي مرتبط با يکديگر، که در يک سلسله مراتب از نظر وجهه و اعتبار مرتب شده­اند و فرد اين سلسله مراتب کم و بيش قابل پيش­بيني را طي مي­کند. </a:t>
            </a:r>
            <a:endParaRPr lang="en-US" sz="2200" dirty="0">
              <a:cs typeface="B Nazanin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43B317-A663-45C5-84D9-F47AFBE4A2B2}"/>
              </a:ext>
            </a:extLst>
          </p:cNvPr>
          <p:cNvSpPr/>
          <p:nvPr/>
        </p:nvSpPr>
        <p:spPr>
          <a:xfrm>
            <a:off x="6154414" y="2424475"/>
            <a:ext cx="2182008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پیشگامی مسیر شغلی</a:t>
            </a:r>
            <a:endParaRPr lang="fa-IR" sz="22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4DE2B-BD40-495C-A8E5-AD0A5C3EEC32}"/>
              </a:ext>
            </a:extLst>
          </p:cNvPr>
          <p:cNvSpPr txBox="1"/>
          <p:nvPr/>
        </p:nvSpPr>
        <p:spPr>
          <a:xfrm>
            <a:off x="1207630" y="2856916"/>
            <a:ext cx="7128792" cy="769441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fa-IR" sz="2200" dirty="0">
                <a:cs typeface="B Nazanin" panose="00000400000000000000" pitchFamily="2" charset="-78"/>
              </a:rPr>
              <a:t>به توانایی فرد برای توسعه هدفمند اهداف و راهبردها در رابطه با برنامه‌ریزی و اجرای پیامدهای مرتبط با مسیر شغلی مربوط می‌شود. </a:t>
            </a:r>
            <a:endParaRPr lang="fa-IR" sz="2200" dirty="0">
              <a:latin typeface="Times New Roman"/>
              <a:ea typeface="Calibri"/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54A89-B6F7-4335-AA21-D5460B8E8662}"/>
              </a:ext>
            </a:extLst>
          </p:cNvPr>
          <p:cNvSpPr/>
          <p:nvPr/>
        </p:nvSpPr>
        <p:spPr>
          <a:xfrm>
            <a:off x="6244183" y="3643746"/>
            <a:ext cx="2092239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سرمایه روانشناختی</a:t>
            </a:r>
            <a:endParaRPr lang="fa-IR" sz="22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E1EC9-E72D-4A14-BE02-6708B4820341}"/>
              </a:ext>
            </a:extLst>
          </p:cNvPr>
          <p:cNvSpPr txBox="1"/>
          <p:nvPr/>
        </p:nvSpPr>
        <p:spPr>
          <a:xfrm>
            <a:off x="1207630" y="4048772"/>
            <a:ext cx="7128792" cy="1661993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fa-IR" sz="2200" dirty="0">
                <a:cs typeface="B Nazanin" panose="00000400000000000000" pitchFamily="2" charset="-78"/>
              </a:rPr>
              <a:t>سرمایه روانشناختی سازه­ای مثبت از آمادگی و ظرفیت نهفته برای تحول فردی است که چهار سازه خودکارآمدی، امیدواری، خوش بینی و تاب­آوری را تحت پوشش خود دارد. </a:t>
            </a:r>
            <a:r>
              <a:rPr lang="en-US" sz="1200" dirty="0">
                <a:cs typeface="B Nazanin" panose="00000400000000000000" pitchFamily="2" charset="-78"/>
              </a:rPr>
              <a:t>)</a:t>
            </a:r>
            <a:r>
              <a:rPr lang="fa-IR" sz="1200" dirty="0">
                <a:cs typeface="B Nazanin" panose="00000400000000000000" pitchFamily="2" charset="-78"/>
              </a:rPr>
              <a:t>خودکارآمدی شامل اطمینان داشتن به توانایی­های خود برای فائق آمدن بر تکالیف و چالش­هایی است که فرد با آن روبرو می­شود. امیدواری یعنی ثابت قدم بودن در مسیر اهداف و در زمان ضرورت جهت­گیری به سوی اهداف برای دست­یابی به موفقیت را بازتاب می­دهد. خوش­بینی شامل به کارگیری اسناد مثبت و انتظارات مثبت نسبت به رخدادهایی است که در آینده اتفاق می­افتند. تاب­آوری نیز به مقابله مثبت و توانایی عقب نشینی یا خیز برداشتن به سمت جلو در مواقعی که سختی­ها و مشکلات فرد را احاطه کرده­اند، مربوط می­شود.</a:t>
            </a:r>
            <a:r>
              <a:rPr lang="en-US" sz="1200" dirty="0">
                <a:cs typeface="B Nazanin" panose="00000400000000000000" pitchFamily="2" charset="-78"/>
              </a:rPr>
              <a:t>(</a:t>
            </a:r>
            <a:endParaRPr lang="fa-IR" sz="1200" dirty="0">
              <a:latin typeface="Times New Roman"/>
              <a:ea typeface="Calibr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6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0420" y="803116"/>
            <a:ext cx="2420855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جهت گیری مسیر شغلی</a:t>
            </a:r>
            <a:endParaRPr lang="fa-IR" sz="22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234003"/>
            <a:ext cx="7379675" cy="120032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fa-IR" sz="2200" dirty="0">
                <a:cs typeface="B Nazanin" panose="00000400000000000000" pitchFamily="2" charset="-78"/>
              </a:rPr>
              <a:t>جهت</a:t>
            </a:r>
            <a:r>
              <a:rPr lang="en-US" sz="2200" dirty="0">
                <a:cs typeface="B Nazanin" panose="00000400000000000000" pitchFamily="2" charset="-78"/>
              </a:rPr>
              <a:t>­</a:t>
            </a:r>
            <a:r>
              <a:rPr lang="fa-IR" sz="2200" dirty="0">
                <a:cs typeface="B Nazanin" panose="00000400000000000000" pitchFamily="2" charset="-78"/>
              </a:rPr>
              <a:t>گیری­های شغلی یا گرایش افراد به انتخاب­های مسیر شغلی می</a:t>
            </a:r>
            <a:r>
              <a:rPr lang="en-US" sz="2200" dirty="0">
                <a:cs typeface="B Nazanin" panose="00000400000000000000" pitchFamily="2" charset="-78"/>
              </a:rPr>
              <a:t>­</a:t>
            </a:r>
            <a:r>
              <a:rPr lang="fa-IR" sz="2200" dirty="0">
                <a:cs typeface="B Nazanin" panose="00000400000000000000" pitchFamily="2" charset="-78"/>
              </a:rPr>
              <a:t>تواند تابع عوامل درونی و بیرونی باشد. </a:t>
            </a:r>
            <a:r>
              <a:rPr lang="fa-IR" sz="1400" dirty="0">
                <a:cs typeface="B Nazanin" panose="00000400000000000000" pitchFamily="2" charset="-78"/>
              </a:rPr>
              <a:t>عوامل درونی شامل نیازها، ارزش</a:t>
            </a:r>
            <a:r>
              <a:rPr lang="en-US" sz="1400" dirty="0">
                <a:cs typeface="B Nazanin" panose="00000400000000000000" pitchFamily="2" charset="-78"/>
              </a:rPr>
              <a:t>­</a:t>
            </a:r>
            <a:r>
              <a:rPr lang="fa-IR" sz="1400" dirty="0">
                <a:cs typeface="B Nazanin" panose="00000400000000000000" pitchFamily="2" charset="-78"/>
              </a:rPr>
              <a:t>ها و توانایی­های افراد در رابطه با شغل آنها است. عوامل بیرونی همان شرایط محیطی می</a:t>
            </a:r>
            <a:r>
              <a:rPr lang="en-US" sz="1400" dirty="0">
                <a:cs typeface="B Nazanin" panose="00000400000000000000" pitchFamily="2" charset="-78"/>
              </a:rPr>
              <a:t>­</a:t>
            </a:r>
            <a:r>
              <a:rPr lang="fa-IR" sz="1400" dirty="0">
                <a:cs typeface="B Nazanin" panose="00000400000000000000" pitchFamily="2" charset="-78"/>
              </a:rPr>
              <a:t>باشند که دستاورد نهایی و پاداش یک جهت</a:t>
            </a:r>
            <a:r>
              <a:rPr lang="en-US" sz="1400" dirty="0">
                <a:cs typeface="B Nazanin" panose="00000400000000000000" pitchFamily="2" charset="-78"/>
              </a:rPr>
              <a:t>­</a:t>
            </a:r>
            <a:r>
              <a:rPr lang="fa-IR" sz="1400" dirty="0">
                <a:cs typeface="B Nazanin" panose="00000400000000000000" pitchFamily="2" charset="-78"/>
              </a:rPr>
              <a:t>گیری شغلی خاص را معین می</a:t>
            </a:r>
            <a:r>
              <a:rPr lang="en-US" sz="1400" dirty="0">
                <a:cs typeface="B Nazanin" panose="00000400000000000000" pitchFamily="2" charset="-78"/>
              </a:rPr>
              <a:t>­</a:t>
            </a:r>
            <a:r>
              <a:rPr lang="fa-IR" sz="1400" dirty="0">
                <a:cs typeface="B Nazanin" panose="00000400000000000000" pitchFamily="2" charset="-78"/>
              </a:rPr>
              <a:t>کنند. شناسایی جهت­گیري­هاي شغلی و تمایلات افراد براي انتخاب مسیرهاي شغلی خود یکی از مهمترین اقدامات لازم براي برنامه­ریزي مسیر شغلی می باشد.</a:t>
            </a:r>
            <a:endParaRPr lang="fa-IR" sz="1400" dirty="0">
              <a:latin typeface="Times New Roman"/>
              <a:ea typeface="Calibri"/>
              <a:cs typeface="B Nazanin" panose="00000400000000000000" pitchFamily="2" charset="-78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667609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994F6FA-3B6E-4EB5-AEFB-000812CB07E3}"/>
              </a:ext>
            </a:extLst>
          </p:cNvPr>
          <p:cNvSpPr/>
          <p:nvPr/>
        </p:nvSpPr>
        <p:spPr>
          <a:xfrm>
            <a:off x="6138809" y="2432030"/>
            <a:ext cx="2212465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سازگاری مسیر شغلی</a:t>
            </a:r>
            <a:endParaRPr lang="fa-IR" sz="22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7B54C-3547-4A46-B155-FA966E75CF30}"/>
              </a:ext>
            </a:extLst>
          </p:cNvPr>
          <p:cNvSpPr txBox="1"/>
          <p:nvPr/>
        </p:nvSpPr>
        <p:spPr>
          <a:xfrm>
            <a:off x="971599" y="2860731"/>
            <a:ext cx="7379675" cy="120032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fa-IR" sz="2200" dirty="0">
                <a:cs typeface="B Nazanin" panose="00000400000000000000" pitchFamily="2" charset="-78"/>
              </a:rPr>
              <a:t>تطبیق‌پذیری یا سازگاری، مهارتی تعاملی است و به توانایی یادگیری سریع مهارت‌ها و رفتارهای جدید در پاسخ به شرایط متغیر، گفته می‌شود. </a:t>
            </a:r>
            <a:r>
              <a:rPr lang="ar-SA" sz="1400" dirty="0">
                <a:cs typeface="B Nazanin" panose="00000400000000000000" pitchFamily="2" charset="-78"/>
              </a:rPr>
              <a:t>سازگاری مسیر شغلی شامل چهار منبع روانشناختی یا شایستگی­های گذار مسیر شغلی اس</a:t>
            </a:r>
            <a:r>
              <a:rPr lang="fa-IR" sz="1400" dirty="0">
                <a:cs typeface="B Nazanin" panose="00000400000000000000" pitchFamily="2" charset="-78"/>
              </a:rPr>
              <a:t>ت</a:t>
            </a:r>
            <a:r>
              <a:rPr lang="en-US" sz="1400" dirty="0">
                <a:cs typeface="B Nazanin" panose="00000400000000000000" pitchFamily="2" charset="-78"/>
              </a:rPr>
              <a:t> :</a:t>
            </a:r>
            <a:r>
              <a:rPr lang="ar-SA" sz="1400" dirty="0">
                <a:cs typeface="B Nazanin" panose="00000400000000000000" pitchFamily="2" charset="-78"/>
              </a:rPr>
              <a:t>نگرانی یا دغدغه مسیر شغلی</a:t>
            </a:r>
            <a:r>
              <a:rPr lang="fa-IR" sz="1400" dirty="0">
                <a:cs typeface="B Nazanin" panose="00000400000000000000" pitchFamily="2" charset="-78"/>
              </a:rPr>
              <a:t>،</a:t>
            </a:r>
            <a:r>
              <a:rPr lang="ar-SA" sz="1400" dirty="0">
                <a:cs typeface="B Nazanin" panose="00000400000000000000" pitchFamily="2" charset="-78"/>
              </a:rPr>
              <a:t> کنترل مسیر شغلی، کنجکاوی مسیر شغلی</a:t>
            </a:r>
            <a:r>
              <a:rPr lang="fa-IR" sz="1400" dirty="0">
                <a:cs typeface="B Nazanin" panose="00000400000000000000" pitchFamily="2" charset="-78"/>
              </a:rPr>
              <a:t> </a:t>
            </a:r>
            <a:r>
              <a:rPr lang="ar-SA" sz="1400" dirty="0">
                <a:cs typeface="B Nazanin" panose="00000400000000000000" pitchFamily="2" charset="-78"/>
              </a:rPr>
              <a:t>و اعتماد مسیرشغلی</a:t>
            </a:r>
            <a:r>
              <a:rPr lang="en-US" sz="1400" dirty="0">
                <a:cs typeface="B Nazanin" panose="00000400000000000000" pitchFamily="2" charset="-78"/>
              </a:rPr>
              <a:t>.</a:t>
            </a:r>
            <a:endParaRPr lang="fa-IR" sz="1400" dirty="0">
              <a:latin typeface="Times New Roman"/>
              <a:ea typeface="Calibri"/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A47899-E1BF-4F9E-97F6-BF5AED0A5130}"/>
              </a:ext>
            </a:extLst>
          </p:cNvPr>
          <p:cNvSpPr/>
          <p:nvPr/>
        </p:nvSpPr>
        <p:spPr>
          <a:xfrm>
            <a:off x="6209341" y="4060944"/>
            <a:ext cx="2141933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هسته ارزشیابی خود</a:t>
            </a:r>
            <a:endParaRPr lang="fa-IR" sz="22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9EC70-089D-4551-ABEA-453F559559B5}"/>
              </a:ext>
            </a:extLst>
          </p:cNvPr>
          <p:cNvSpPr txBox="1"/>
          <p:nvPr/>
        </p:nvSpPr>
        <p:spPr>
          <a:xfrm>
            <a:off x="967312" y="4476650"/>
            <a:ext cx="7383962" cy="1538883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fa-IR" sz="2200" dirty="0">
                <a:cs typeface="B Nazanin" panose="00000400000000000000" pitchFamily="2" charset="-78"/>
              </a:rPr>
              <a:t>هسته ارزشیابی های خود در قالب یک سازه شخصیتی یکپارچه منعکس کننده باورهای بنیادین افراد درباره خود و کنشوری دنیای خویش است که در ارزشیابی از قابلیت‌ها و صلاحیت‌های خویش و حس زندگی خوب متجلی می‌شود. </a:t>
            </a:r>
            <a:r>
              <a:rPr lang="fa-IR" sz="1400" dirty="0">
                <a:cs typeface="B Nazanin" panose="00000400000000000000" pitchFamily="2" charset="-78"/>
              </a:rPr>
              <a:t>هستۀ ارزشیابي­های خود مشتمل بر ابعاد مختلف چهار سازۀ: حرمت خود، خودکارآمدی، مسند مهارگری و نوروزگرايي است که ارزيابي­های بنیادين و قابلیت­های خود را منعکس و برای پژوهش­های پراکنده مرتبط با اين سازه­های خاص، يکپارچگي بیشتری را فراهم مي­کند.</a:t>
            </a:r>
            <a:endParaRPr lang="fa-IR" sz="1400" dirty="0">
              <a:latin typeface="Times New Roman"/>
              <a:ea typeface="Calibr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40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180793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438075" y="1212054"/>
            <a:ext cx="2940227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حمایت اجتماعی مسیر شغلی</a:t>
            </a:r>
            <a:endParaRPr lang="fa-IR" sz="22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4190" y="1690969"/>
            <a:ext cx="7235659" cy="132343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fa-IR" sz="2200" dirty="0">
                <a:cs typeface="B Nazanin" panose="00000400000000000000" pitchFamily="2" charset="-78"/>
              </a:rPr>
              <a:t>حمایت اجتماعی عبارت است از حمایت مادی یا عاطفی که فرد در طول فرآیندهای اجتماعی شدن خود دریافت می‌کند و ارزش‌های مثبت، عقلانیت و امید به آرزوهای او برای رشد شغلی را تشویق می‌کند</a:t>
            </a:r>
            <a:r>
              <a:rPr lang="fa-IR" sz="1400" dirty="0">
                <a:cs typeface="B Nazanin" panose="00000400000000000000" pitchFamily="2" charset="-78"/>
              </a:rPr>
              <a:t>. حمایت اجتماعی به افراد در طول فرآیند تصمیم‌گیری شغلی، تسکین استرس، راهنمایی، کمک ملموس و تشویق‌های ذهنی را ارائه می‌کند.</a:t>
            </a:r>
            <a:endParaRPr lang="fa-IR" sz="1400" dirty="0">
              <a:latin typeface="Times New Roman"/>
              <a:ea typeface="Calibri"/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772DD9-8856-426C-8CFB-F0D87C90D782}"/>
              </a:ext>
            </a:extLst>
          </p:cNvPr>
          <p:cNvSpPr/>
          <p:nvPr/>
        </p:nvSpPr>
        <p:spPr>
          <a:xfrm>
            <a:off x="5372524" y="3041343"/>
            <a:ext cx="3004349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وضعیت ادراک شده بازار کار</a:t>
            </a:r>
            <a:endParaRPr lang="fa-IR" sz="22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C1E021-2F46-414D-AB01-AB79C865B20A}"/>
              </a:ext>
            </a:extLst>
          </p:cNvPr>
          <p:cNvSpPr txBox="1"/>
          <p:nvPr/>
        </p:nvSpPr>
        <p:spPr>
          <a:xfrm>
            <a:off x="1105344" y="3497522"/>
            <a:ext cx="7235659" cy="769441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2200" dirty="0">
                <a:cs typeface="B Nazanin" panose="00000400000000000000" pitchFamily="2" charset="-78"/>
              </a:rPr>
              <a:t>اشاره به تقاضا برای شغل و مهارت های فرد و تعداد فرصت های شغلی موجود در بازار  کار دارد.</a:t>
            </a:r>
            <a:endParaRPr lang="en-US" sz="2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2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293322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339186" y="764704"/>
            <a:ext cx="2012089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رضایت مسیر شغلی</a:t>
            </a:r>
            <a:endParaRPr lang="fa-IR" sz="22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926" y="1195591"/>
            <a:ext cx="7235659" cy="1107996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fa-IR" sz="2200" dirty="0">
                <a:cs typeface="B Nazanin" panose="00000400000000000000" pitchFamily="2" charset="-78"/>
              </a:rPr>
              <a:t>رضایت مسیر شغلی به رضایت یک فرد از شغل فعلی خود یا به طور گسترده‌تر، رضایت از تجارب مرتبط با مسیر شغلی و پیشرفتی که به سمت شغل مورد نظر خود حاصل می شود، اشاره دارد. </a:t>
            </a:r>
            <a:endParaRPr lang="fa-IR" sz="2200" dirty="0">
              <a:latin typeface="Times New Roman"/>
              <a:ea typeface="Calibri"/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08DB7-F346-4CB5-A943-6B4DD4FE4E24}"/>
              </a:ext>
            </a:extLst>
          </p:cNvPr>
          <p:cNvSpPr/>
          <p:nvPr/>
        </p:nvSpPr>
        <p:spPr>
          <a:xfrm>
            <a:off x="5771256" y="2221894"/>
            <a:ext cx="2507417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برنامه ریزی مسیر شغلی</a:t>
            </a:r>
            <a:endParaRPr lang="fa-IR" sz="22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360C8F-CAF0-4C52-B301-541C9AB20554}"/>
              </a:ext>
            </a:extLst>
          </p:cNvPr>
          <p:cNvSpPr txBox="1"/>
          <p:nvPr/>
        </p:nvSpPr>
        <p:spPr>
          <a:xfrm>
            <a:off x="1043013" y="2586435"/>
            <a:ext cx="7235659" cy="144655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fa-IR" sz="2200" dirty="0">
                <a:cs typeface="B Nazanin" panose="00000400000000000000" pitchFamily="2" charset="-78"/>
              </a:rPr>
              <a:t>برنامه ریزی مسیرشغلی به عنوان یکی از گام­های مهم در توسعه کارکنان دیده می­شود که برای کارکنان فرصت کسب مهارت­های اساسی، تجربیات و دانش لازم یرای بهبود عملکرد فردی را میسر می­سازد تا امکان خلق ارزش در حال و آینده را افزایش دهند و انتظارات سازمان را برآورده کنند.</a:t>
            </a:r>
            <a:endParaRPr lang="fa-IR" sz="2200" dirty="0">
              <a:latin typeface="Times New Roman"/>
              <a:ea typeface="Calibri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9E02FA-17FC-437E-95B4-5E476A2B9340}"/>
              </a:ext>
            </a:extLst>
          </p:cNvPr>
          <p:cNvSpPr/>
          <p:nvPr/>
        </p:nvSpPr>
        <p:spPr>
          <a:xfrm>
            <a:off x="6264980" y="4000830"/>
            <a:ext cx="2013692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اکتشاف مسيرشغلي</a:t>
            </a:r>
            <a:endParaRPr lang="fa-IR" sz="22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DF197-6D91-4BAB-B57A-C07434357E7F}"/>
              </a:ext>
            </a:extLst>
          </p:cNvPr>
          <p:cNvSpPr txBox="1"/>
          <p:nvPr/>
        </p:nvSpPr>
        <p:spPr>
          <a:xfrm>
            <a:off x="1043014" y="4397526"/>
            <a:ext cx="7235659" cy="1107996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fa-IR" sz="2200" dirty="0">
                <a:cs typeface="B Nazanin" panose="00000400000000000000" pitchFamily="2" charset="-78"/>
              </a:rPr>
              <a:t>اکتشاف مسيرشغلي به عنوان بخش مهمي از رفتار شغلي است که شامل یادگيري در مورد خود و محيط جهت کمک به تصميم­گيري در زمينه يک مسيرشغلي براي سهولت سازگاري بر اي کار و براي افزايش کار است. </a:t>
            </a:r>
            <a:endParaRPr lang="fa-IR" sz="2200" dirty="0">
              <a:latin typeface="Times New Roman"/>
              <a:ea typeface="Calibr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47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016947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6299570" y="748536"/>
            <a:ext cx="2028119" cy="52322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پیشینه پژوهش </a:t>
            </a:r>
            <a:endParaRPr lang="fa-IR" sz="28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2621" y="1321101"/>
            <a:ext cx="7452181" cy="4215798"/>
            <a:chOff x="1180930" y="1556792"/>
            <a:chExt cx="7452181" cy="4215798"/>
          </a:xfrm>
        </p:grpSpPr>
        <p:grpSp>
          <p:nvGrpSpPr>
            <p:cNvPr id="11" name="Group 10"/>
            <p:cNvGrpSpPr/>
            <p:nvPr/>
          </p:nvGrpSpPr>
          <p:grpSpPr>
            <a:xfrm>
              <a:off x="1205014" y="1556792"/>
              <a:ext cx="7428097" cy="1506084"/>
              <a:chOff x="900214" y="1340768"/>
              <a:chExt cx="7428097" cy="150608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300192" y="1772816"/>
                <a:ext cx="2028119" cy="64807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sz="2200" dirty="0">
                    <a:cs typeface="B Nazanin" panose="00000400000000000000" pitchFamily="2" charset="-78"/>
                  </a:rPr>
                  <a:t>روشنی و همکاران (1399) 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00214" y="1340768"/>
                <a:ext cx="5255962" cy="150608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justLow"/>
                <a:r>
                  <a:rPr lang="fa-IR" dirty="0">
                    <a:cs typeface="B Nazanin" panose="00000400000000000000" pitchFamily="2" charset="-78"/>
                  </a:rPr>
                  <a:t>بهسازی منابع انسانی دانشگاه، بازبینی کتب درسی، تقویت کارآفرینی، آموزش‌های مهارتی متناسب با نیاز بازار کار، ارتقــای توانمندی‌های مهارت‌های شغلی و حرفــه‌ای دانش آموختگان و ارتقــای کمی و کیفی رویدادهای مرتبط بــا اشتغال می‌توانند در اشتغال‌پذیری دانش آموختگان کمک کننده باشد. </a:t>
                </a:r>
                <a:endParaRPr lang="fa-IR" b="1" dirty="0">
                  <a:cs typeface="B Nazanin" pitchFamily="2" charset="-78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180930" y="4407192"/>
              <a:ext cx="7452181" cy="1365398"/>
              <a:chOff x="912551" y="806792"/>
              <a:chExt cx="7452181" cy="1365398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336613" y="1238840"/>
                <a:ext cx="2028119" cy="64807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sz="2200" dirty="0">
                    <a:cs typeface="B Nazanin" pitchFamily="2" charset="-78"/>
                  </a:rPr>
                  <a:t>کریمی</a:t>
                </a:r>
              </a:p>
              <a:p>
                <a:pPr algn="ctr"/>
                <a:r>
                  <a:rPr lang="fa-IR" sz="2200" dirty="0">
                    <a:cs typeface="B Nazanin" pitchFamily="2" charset="-78"/>
                  </a:rPr>
                  <a:t>(1398) 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12551" y="806792"/>
                <a:ext cx="5280046" cy="136539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just"/>
                <a:r>
                  <a:rPr lang="fa-IR" dirty="0">
                    <a:cs typeface="B Nazanin" panose="00000400000000000000" pitchFamily="2" charset="-78"/>
                  </a:rPr>
                  <a:t>مجموعه‌ی مهارت‌های استخدام‌پذیری با سازگاری مسیر شغلی رابطه مثبت و معنی داری دارند. همچنین مهارت‌های حل مساله قوی‌ترین ارتباط معنی‌دار را با چهار زیرمجموعه­ی سازگاری مسیر شغلی یعنی نگرانی، کنترل، کنجکاوی و اعتماد مسیر شغلی دارد.</a:t>
                </a:r>
                <a:endParaRPr lang="fa-IR" b="1" dirty="0">
                  <a:cs typeface="B Nazanin" pitchFamily="2" charset="-78"/>
                </a:endParaRPr>
              </a:p>
            </p:txBody>
          </p:sp>
        </p:grpSp>
      </p:grpSp>
      <p:sp>
        <p:nvSpPr>
          <p:cNvPr id="17" name="Rounded Rectangle 16"/>
          <p:cNvSpPr/>
          <p:nvPr/>
        </p:nvSpPr>
        <p:spPr>
          <a:xfrm>
            <a:off x="6299570" y="3178349"/>
            <a:ext cx="199523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200" dirty="0">
                <a:cs typeface="B Nazanin" pitchFamily="2" charset="-78"/>
              </a:rPr>
              <a:t>لک</a:t>
            </a:r>
          </a:p>
          <a:p>
            <a:pPr algn="ctr"/>
            <a:r>
              <a:rPr lang="fa-IR" sz="2200" dirty="0">
                <a:cs typeface="B Nazanin" pitchFamily="2" charset="-78"/>
              </a:rPr>
              <a:t>(1398)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6705" y="2950696"/>
            <a:ext cx="5280046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r>
              <a:rPr lang="fa-IR" dirty="0">
                <a:cs typeface="B Nazanin" panose="00000400000000000000" pitchFamily="2" charset="-78"/>
              </a:rPr>
              <a:t>بین اشتغال‌پذیري درك شده و متغیرهاي مسیرشغلی، ویژگی‌هاي شخصیتی، سرمایه‌هاي مسیرشغلی و انطباق‌پذیري مسیرشغلی رابطه مثبت و معنی‌داري وجود دارد.</a:t>
            </a:r>
            <a:endParaRPr lang="fa-IR" sz="16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56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11404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6490319" y="754202"/>
            <a:ext cx="2028119" cy="52322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پیشینه پژوهش </a:t>
            </a:r>
            <a:endParaRPr lang="fa-IR" sz="28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15747" y="1379639"/>
            <a:ext cx="7692017" cy="2454184"/>
            <a:chOff x="1093641" y="1556792"/>
            <a:chExt cx="7692017" cy="1738020"/>
          </a:xfrm>
        </p:grpSpPr>
        <p:grpSp>
          <p:nvGrpSpPr>
            <p:cNvPr id="11" name="Group 10"/>
            <p:cNvGrpSpPr/>
            <p:nvPr/>
          </p:nvGrpSpPr>
          <p:grpSpPr>
            <a:xfrm>
              <a:off x="1094802" y="1556792"/>
              <a:ext cx="7690853" cy="739760"/>
              <a:chOff x="790002" y="1340768"/>
              <a:chExt cx="7690853" cy="73976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452736" y="1452746"/>
                <a:ext cx="2028119" cy="51580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sz="2200" dirty="0">
                    <a:cs typeface="B Nazanin" panose="00000400000000000000" pitchFamily="2" charset="-78"/>
                  </a:rPr>
                  <a:t>بالوکو و همکاران </a:t>
                </a:r>
                <a:r>
                  <a:rPr lang="fa-IR" sz="2200" b="1" dirty="0">
                    <a:cs typeface="B Nazanin" pitchFamily="2" charset="-78"/>
                  </a:rPr>
                  <a:t>(</a:t>
                </a:r>
                <a:r>
                  <a:rPr lang="fa-IR" sz="2200" dirty="0">
                    <a:cs typeface="B Nazanin" pitchFamily="2" charset="-78"/>
                  </a:rPr>
                  <a:t>2021</a:t>
                </a:r>
                <a:r>
                  <a:rPr lang="fa-IR" sz="2200" b="1" dirty="0">
                    <a:cs typeface="B Nazanin" pitchFamily="2" charset="-78"/>
                  </a:rPr>
                  <a:t>) 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90002" y="1340768"/>
                <a:ext cx="5366174" cy="7397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justLow"/>
                <a:r>
                  <a:rPr lang="fa-IR" dirty="0">
                    <a:cs typeface="B Nazanin" panose="00000400000000000000" pitchFamily="2" charset="-78"/>
                  </a:rPr>
                  <a:t>سرمایه روانشناختی و درگیری مسیرشغلی بر اشتغال‌پذیری درک شده و رضایت مسیر شغلی دانشجویان تاثیر مثبت و معنی داری دارد.</a:t>
                </a:r>
                <a:endParaRPr lang="fa-IR" b="1" dirty="0">
                  <a:cs typeface="B Nazanin" pitchFamily="2" charset="-78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093641" y="2456192"/>
              <a:ext cx="7692017" cy="838620"/>
              <a:chOff x="825262" y="-1144208"/>
              <a:chExt cx="7692017" cy="83862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489160" y="-1014710"/>
                <a:ext cx="2028119" cy="54828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sz="2200" dirty="0">
                    <a:cs typeface="B Nazanin" panose="00000400000000000000" pitchFamily="2" charset="-78"/>
                  </a:rPr>
                  <a:t>گوناوان و همکاران </a:t>
                </a:r>
                <a:r>
                  <a:rPr lang="fa-IR" sz="2200" b="1" dirty="0">
                    <a:cs typeface="B Nazanin" pitchFamily="2" charset="-78"/>
                  </a:rPr>
                  <a:t>(</a:t>
                </a:r>
                <a:r>
                  <a:rPr lang="fa-IR" sz="2200" dirty="0">
                    <a:cs typeface="B Nazanin" pitchFamily="2" charset="-78"/>
                  </a:rPr>
                  <a:t>2021</a:t>
                </a:r>
                <a:r>
                  <a:rPr lang="fa-IR" sz="2200" b="1" dirty="0">
                    <a:cs typeface="B Nazanin" pitchFamily="2" charset="-78"/>
                  </a:rPr>
                  <a:t>) 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25262" y="-1144208"/>
                <a:ext cx="5366174" cy="8386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just"/>
                <a:r>
                  <a:rPr lang="fa-IR" dirty="0">
                    <a:cs typeface="B Nazanin" panose="00000400000000000000" pitchFamily="2" charset="-78"/>
                  </a:rPr>
                  <a:t>تشویق مسیر شغلی و راهبردهای مسیر شغلی با اشتغال‌پذیری درک شده رابطه مثبت دارند و اشتغال‌پذیری هم با رضایت مسیر شغلی و برنامه‌ریزی مسیر شغلی رابطه مثبت دارد. </a:t>
                </a:r>
                <a:endParaRPr lang="fa-IR" b="1" dirty="0">
                  <a:cs typeface="B Nazanin" pitchFamily="2" charset="-78"/>
                </a:endParaRPr>
              </a:p>
            </p:txBody>
          </p:sp>
        </p:grpSp>
      </p:grpSp>
      <p:sp>
        <p:nvSpPr>
          <p:cNvPr id="17" name="Rounded Rectangle 16"/>
          <p:cNvSpPr/>
          <p:nvPr/>
        </p:nvSpPr>
        <p:spPr>
          <a:xfrm>
            <a:off x="6479641" y="4239431"/>
            <a:ext cx="2028119" cy="7742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200" dirty="0">
                <a:cs typeface="B Nazanin" panose="00000400000000000000" pitchFamily="2" charset="-78"/>
              </a:rPr>
              <a:t>هالستن و همکاران </a:t>
            </a:r>
            <a:r>
              <a:rPr lang="fa-IR" sz="2200" b="1" dirty="0">
                <a:cs typeface="B Nazanin" pitchFamily="2" charset="-78"/>
              </a:rPr>
              <a:t>(</a:t>
            </a:r>
            <a:r>
              <a:rPr lang="fa-IR" sz="2200" dirty="0">
                <a:cs typeface="B Nazanin" pitchFamily="2" charset="-78"/>
              </a:rPr>
              <a:t>2017</a:t>
            </a:r>
            <a:r>
              <a:rPr lang="fa-IR" sz="2200" b="1" dirty="0">
                <a:cs typeface="B Nazanin" pitchFamily="2" charset="-78"/>
              </a:rPr>
              <a:t>)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5747" y="4034448"/>
            <a:ext cx="5366174" cy="11841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dirty="0">
                <a:cs typeface="B Nazanin" panose="00000400000000000000" pitchFamily="2" charset="-78"/>
              </a:rPr>
              <a:t>بيكاري جوانان يكي از چالش­هاي اجتماعي عمده اين دوران در بسياري از جامعه­ها بوده و چالش­هاي عمده اشتغال جوانان، دسترسي ناكافي به اطلاعات درباره مشاغل و فرصت­هاي شغلي و نبود زمينه توسعه سرمايه­ اجتماعي بين جوانان است. </a:t>
            </a:r>
            <a:endParaRPr lang="fa-IR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360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80096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44870"/>
              </p:ext>
            </p:extLst>
          </p:nvPr>
        </p:nvGraphicFramePr>
        <p:xfrm>
          <a:off x="899592" y="1484784"/>
          <a:ext cx="2448272" cy="4176463"/>
        </p:xfrm>
        <a:graphic>
          <a:graphicData uri="http://schemas.openxmlformats.org/drawingml/2006/table">
            <a:tbl>
              <a:tblPr firstRow="1" firstCol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536847119"/>
                    </a:ext>
                  </a:extLst>
                </a:gridCol>
              </a:tblGrid>
              <a:tr h="46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عوامل فردی: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061595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پیشگامی مسیر شغلی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253229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سرمایه روانشناختی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528950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جهت­گیری مسیرشغلی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34002"/>
                  </a:ext>
                </a:extLst>
              </a:tr>
              <a:tr h="434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سازگاری مسیر شغلی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864573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هسته ارزشیابی خود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23082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عوامل موقعیتی: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99094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حمایت اجتماعی مسیرشغلی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566736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وضعیت ادراک شده بازار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449826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90327"/>
              </p:ext>
            </p:extLst>
          </p:nvPr>
        </p:nvGraphicFramePr>
        <p:xfrm>
          <a:off x="4046123" y="2996952"/>
          <a:ext cx="1533989" cy="800769"/>
        </p:xfrm>
        <a:graphic>
          <a:graphicData uri="http://schemas.openxmlformats.org/drawingml/2006/table">
            <a:tbl>
              <a:tblPr firstRow="1" firstCol="1" bandRow="1"/>
              <a:tblGrid>
                <a:gridCol w="1533989">
                  <a:extLst>
                    <a:ext uri="{9D8B030D-6E8A-4147-A177-3AD203B41FA5}">
                      <a16:colId xmlns:a16="http://schemas.microsoft.com/office/drawing/2014/main" val="609717092"/>
                    </a:ext>
                  </a:extLst>
                </a:gridCol>
              </a:tblGrid>
              <a:tr h="800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اشتغال­پذیری درک شده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11416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980018"/>
              </p:ext>
            </p:extLst>
          </p:nvPr>
        </p:nvGraphicFramePr>
        <p:xfrm>
          <a:off x="6228184" y="2060848"/>
          <a:ext cx="1922395" cy="2670877"/>
        </p:xfrm>
        <a:graphic>
          <a:graphicData uri="http://schemas.openxmlformats.org/drawingml/2006/table">
            <a:tbl>
              <a:tblPr firstRow="1" firstCol="1" bandRow="1"/>
              <a:tblGrid>
                <a:gridCol w="1922395">
                  <a:extLst>
                    <a:ext uri="{9D8B030D-6E8A-4147-A177-3AD203B41FA5}">
                      <a16:colId xmlns:a16="http://schemas.microsoft.com/office/drawing/2014/main" val="2401709315"/>
                    </a:ext>
                  </a:extLst>
                </a:gridCol>
              </a:tblGrid>
              <a:tr h="680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پیامدها: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317876"/>
                  </a:ext>
                </a:extLst>
              </a:tr>
              <a:tr h="680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رضایت مسیرشغلی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211011"/>
                  </a:ext>
                </a:extLst>
              </a:tr>
              <a:tr h="680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برنامه­ریزی مسیرشغلی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620413"/>
                  </a:ext>
                </a:extLst>
              </a:tr>
              <a:tr h="630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اکتشاف مسیرشغلی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426640"/>
                  </a:ext>
                </a:extLst>
              </a:tr>
            </a:tbl>
          </a:graphicData>
        </a:graphic>
      </p:graphicFrame>
      <p:sp>
        <p:nvSpPr>
          <p:cNvPr id="37" name="Right Arrow 36"/>
          <p:cNvSpPr/>
          <p:nvPr/>
        </p:nvSpPr>
        <p:spPr>
          <a:xfrm>
            <a:off x="3419699" y="3324278"/>
            <a:ext cx="41022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8" name="Right Arrow 37"/>
          <p:cNvSpPr/>
          <p:nvPr/>
        </p:nvSpPr>
        <p:spPr>
          <a:xfrm>
            <a:off x="5702307" y="3324278"/>
            <a:ext cx="381861" cy="320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232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133" y="1202619"/>
            <a:ext cx="7704857" cy="769441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fa-IR" sz="2200" dirty="0">
                <a:cs typeface="B Nazanin" pitchFamily="2" charset="-78"/>
              </a:rPr>
              <a:t>پژوهش حاضر از نظر هدف، کاربردی و از نظر روش بررسی، توصیفی- پیمایشی می‌باشد که با استفاده از شیوه اسنادی (کتابخانه ای) و میدانی (پرسشنامه) اجرا شده است. </a:t>
            </a:r>
            <a:endParaRPr lang="en-US" sz="2200" dirty="0">
              <a:cs typeface="B Nazanin" pitchFamily="2" charset="-78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43812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6667782" y="835159"/>
            <a:ext cx="1872208" cy="40011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روش پژوهش</a:t>
            </a:r>
            <a:endParaRPr lang="fa-IR" sz="20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2785" y="4070015"/>
            <a:ext cx="1967205" cy="40011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روش تجزیه و تحلیل</a:t>
            </a:r>
            <a:endParaRPr lang="fa-IR" sz="20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133" y="4470125"/>
            <a:ext cx="7704858" cy="1785104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indent="180340" algn="just">
              <a:spcAft>
                <a:spcPts val="1000"/>
              </a:spcAft>
              <a:tabLst>
                <a:tab pos="88265" algn="l"/>
              </a:tabLst>
            </a:pPr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اين تحقيق، با بهره­گيري از نرم­افزار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SPSS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SmartPLS</a:t>
            </a:r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پردازش اطلاعات پرداخته‌شده است و در بخش آمار توصيفي از شاخص­هاي (جدول فراواني، درصد، درصد تجمعي، ميانگين، مد، انحراف معيار، بيشينه و کمينه) و در بخش آمار استنباطی از روش‌هاي آمار استنباطي (آزمون همبستگي و مدل یابی معادلات ساختاری) استفاده ‌شده است.</a:t>
            </a:r>
            <a:endParaRPr lang="en-US" sz="2200" dirty="0">
              <a:effectLst/>
              <a:latin typeface="Times New Roman"/>
              <a:ea typeface="Calibri"/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3378" y="1972060"/>
            <a:ext cx="1436612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جامعه </a:t>
            </a:r>
            <a:r>
              <a:rPr lang="fa-IR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آماری</a:t>
            </a:r>
            <a:endParaRPr lang="fa-IR" sz="20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133" y="2339520"/>
            <a:ext cx="7704857" cy="1785104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fa-IR" sz="2200" dirty="0">
                <a:cs typeface="B Nazanin" panose="00000400000000000000" pitchFamily="2" charset="-78"/>
              </a:rPr>
              <a:t>جامعه آماری این پژوهش دانشجویان سال سوم و چهارم کارشناسی و کلیه دانشجویان دوره کارشناسی ارشد و دکتری رشته کشاورزی در دانشگاه­های دولتی شهر همدان بود که این دانشجویان در سال تحصیلی 1401 در رشته­های مختلف کشاورزی مشغول به تحصیل بودند </a:t>
            </a:r>
            <a:r>
              <a:rPr lang="en-US" sz="2200" dirty="0">
                <a:cs typeface="B Nazanin" panose="00000400000000000000" pitchFamily="2" charset="-78"/>
              </a:rPr>
              <a:t>)</a:t>
            </a:r>
            <a:r>
              <a:rPr lang="fa-IR" sz="2200" dirty="0">
                <a:cs typeface="B Nazanin" panose="00000400000000000000" pitchFamily="2" charset="-78"/>
              </a:rPr>
              <a:t>400=</a:t>
            </a:r>
            <a:r>
              <a:rPr lang="en-US" sz="2200" dirty="0">
                <a:cs typeface="B Nazanin" panose="00000400000000000000" pitchFamily="2" charset="-78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a-IR" sz="2200" dirty="0" smtClean="0">
                <a:cs typeface="B Nazanin" panose="00000400000000000000" pitchFamily="2" charset="-78"/>
              </a:rPr>
              <a:t>.در ضمن</a:t>
            </a:r>
            <a:r>
              <a:rPr lang="fa-IR" b="1" dirty="0" smtClean="0"/>
              <a:t> </a:t>
            </a:r>
            <a:r>
              <a:rPr lang="fa-IR" sz="2200" dirty="0">
                <a:cs typeface="B Nazanin" panose="00000400000000000000" pitchFamily="2" charset="-78"/>
              </a:rPr>
              <a:t>حجم نمونه براساس جدول بارتلت و همکاران (2001)، 200 تن تعیین </a:t>
            </a:r>
            <a:r>
              <a:rPr lang="fa-IR" sz="2200" dirty="0" smtClean="0">
                <a:cs typeface="B Nazanin" panose="00000400000000000000" pitchFamily="2" charset="-78"/>
              </a:rPr>
              <a:t>شد.</a:t>
            </a:r>
            <a:endParaRPr lang="en-US" sz="2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19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51508"/>
            <a:ext cx="7255060" cy="452431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"/>
            <a:r>
              <a:rPr lang="fa-IR" sz="2400" b="1" dirty="0">
                <a:cs typeface="B Nazanin" panose="00000400000000000000" pitchFamily="2" charset="-78"/>
              </a:rPr>
              <a:t>1-</a:t>
            </a:r>
            <a:r>
              <a:rPr lang="fa-IR" sz="2400" dirty="0">
                <a:cs typeface="B Nazanin" panose="00000400000000000000" pitchFamily="2" charset="-78"/>
              </a:rPr>
              <a:t> عوامل فردی (الف) پیشگامی مسیرشغلی، (ب) سرمایه روانشناختی، (ج) جهت­گیری مسیرشغلی، (د) سازگاری مسیرشغلی و (ه) هسته ارزشیابی با اشتغال‌پذیری درک­ شده دانشجویان کشاورزی رابطه مثبت و معناداری دارد.</a:t>
            </a:r>
          </a:p>
          <a:p>
            <a:pPr algn="just"/>
            <a:endParaRPr lang="en-US" sz="2400" dirty="0">
              <a:cs typeface="B Nazanin" panose="00000400000000000000" pitchFamily="2" charset="-78"/>
            </a:endParaRPr>
          </a:p>
          <a:p>
            <a:pPr algn="just"/>
            <a:r>
              <a:rPr lang="fa-IR" sz="2400" b="1" dirty="0">
                <a:cs typeface="B Nazanin" panose="00000400000000000000" pitchFamily="2" charset="-78"/>
              </a:rPr>
              <a:t>2-</a:t>
            </a:r>
            <a:r>
              <a:rPr lang="fa-IR" sz="2400" dirty="0">
                <a:cs typeface="B Nazanin" panose="00000400000000000000" pitchFamily="2" charset="-78"/>
              </a:rPr>
              <a:t> در بین عوامل موقعیتی (الف) حمایت اجتماعی مسیرشغلی با اشتغال‌پذیری درک شده دانشجویان کشاورزی رابطه مثبت و معناداری دارد اما (ب) ادراک منفی از وضعیت بازار کار با اشتغال‌پذیری درک شده دانشجویان کشاورزی رابطه منفی و معناداری دارد.</a:t>
            </a:r>
          </a:p>
          <a:p>
            <a:pPr algn="just"/>
            <a:endParaRPr lang="en-US" sz="2400" dirty="0">
              <a:cs typeface="B Nazanin" panose="00000400000000000000" pitchFamily="2" charset="-78"/>
            </a:endParaRPr>
          </a:p>
          <a:p>
            <a:pPr algn="just"/>
            <a:r>
              <a:rPr lang="fa-IR" sz="2400" b="1" dirty="0">
                <a:cs typeface="B Nazanin" panose="00000400000000000000" pitchFamily="2" charset="-78"/>
              </a:rPr>
              <a:t>3-</a:t>
            </a:r>
            <a:r>
              <a:rPr lang="fa-IR" sz="2400" dirty="0">
                <a:cs typeface="B Nazanin" panose="00000400000000000000" pitchFamily="2" charset="-78"/>
              </a:rPr>
              <a:t> اشتغال‌پذیری درک شده دانشجویان کشاورزی با (الف) رضایت مسیرشغلی، (ب) برنامه­ریزی مسیرشغلی و (ج) اکتشاف مسیرشغلی رابطه مثبت و معناداری دارد.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34023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6037732" y="859065"/>
            <a:ext cx="2476960" cy="49244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2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فرضیه های پژوهش </a:t>
            </a:r>
            <a:endParaRPr lang="fa-IR" sz="26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42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577065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076665" y="765958"/>
            <a:ext cx="6480720" cy="461665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ویژگی های توصیفی پاسخگویان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96449" y="4939795"/>
            <a:ext cx="4979245" cy="1008112"/>
            <a:chOff x="3818095" y="1628800"/>
            <a:chExt cx="4979245" cy="1008112"/>
          </a:xfrm>
        </p:grpSpPr>
        <p:sp>
          <p:nvSpPr>
            <p:cNvPr id="7" name="Rounded Rectangle 6"/>
            <p:cNvSpPr/>
            <p:nvPr/>
          </p:nvSpPr>
          <p:spPr>
            <a:xfrm>
              <a:off x="7523772" y="1844824"/>
              <a:ext cx="1273568" cy="57606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جنسیت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18095" y="1628800"/>
              <a:ext cx="3597943" cy="1008112"/>
              <a:chOff x="3818095" y="1628800"/>
              <a:chExt cx="3597943" cy="1008112"/>
            </a:xfrm>
          </p:grpSpPr>
          <p:sp>
            <p:nvSpPr>
              <p:cNvPr id="9" name="Left Arrow 8"/>
              <p:cNvSpPr/>
              <p:nvPr/>
            </p:nvSpPr>
            <p:spPr>
              <a:xfrm>
                <a:off x="6911982" y="1988840"/>
                <a:ext cx="504056" cy="288032"/>
              </a:xfrm>
              <a:prstGeom prst="lef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cs typeface="B Nazanin" panose="00000400000000000000" pitchFamily="2" charset="-78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590906" y="1628800"/>
                <a:ext cx="1342408" cy="987408"/>
                <a:chOff x="5446890" y="1556792"/>
                <a:chExt cx="1342408" cy="987408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5446890" y="1556792"/>
                  <a:ext cx="1342408" cy="43204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مرد</a:t>
                  </a: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5446890" y="2112152"/>
                  <a:ext cx="1338343" cy="432048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زن</a:t>
                  </a: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828887" y="1628800"/>
                <a:ext cx="1679217" cy="4320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40/0 درصد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18095" y="2204864"/>
                <a:ext cx="1690010" cy="43204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59/5 درصد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406338" y="1414149"/>
            <a:ext cx="6369446" cy="1008112"/>
            <a:chOff x="2627783" y="3068960"/>
            <a:chExt cx="6015661" cy="1008112"/>
          </a:xfrm>
        </p:grpSpPr>
        <p:grpSp>
          <p:nvGrpSpPr>
            <p:cNvPr id="15" name="Group 14"/>
            <p:cNvGrpSpPr/>
            <p:nvPr/>
          </p:nvGrpSpPr>
          <p:grpSpPr>
            <a:xfrm>
              <a:off x="3931210" y="3068960"/>
              <a:ext cx="4712234" cy="1008112"/>
              <a:chOff x="3892214" y="1628800"/>
              <a:chExt cx="4712234" cy="1008112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7380312" y="1844824"/>
                <a:ext cx="1224136" cy="57606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سن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3892214" y="1628800"/>
                <a:ext cx="3416090" cy="1008112"/>
                <a:chOff x="3892214" y="1628800"/>
                <a:chExt cx="3416090" cy="1008112"/>
              </a:xfrm>
            </p:grpSpPr>
            <p:sp>
              <p:nvSpPr>
                <p:cNvPr id="18" name="Left Arrow 17"/>
                <p:cNvSpPr/>
                <p:nvPr/>
              </p:nvSpPr>
              <p:spPr>
                <a:xfrm>
                  <a:off x="6804248" y="1988840"/>
                  <a:ext cx="504056" cy="288032"/>
                </a:xfrm>
                <a:prstGeom prst="leftArrow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5580112" y="1628800"/>
                  <a:ext cx="1224136" cy="1008112"/>
                  <a:chOff x="5436096" y="1556792"/>
                  <a:chExt cx="1224136" cy="1008112"/>
                </a:xfrm>
              </p:grpSpPr>
              <p:sp>
                <p:nvSpPr>
                  <p:cNvPr id="22" name="Rounded Rectangle 21"/>
                  <p:cNvSpPr/>
                  <p:nvPr/>
                </p:nvSpPr>
                <p:spPr>
                  <a:xfrm>
                    <a:off x="5436096" y="1556792"/>
                    <a:ext cx="1224136" cy="43204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fa-IR" b="1" dirty="0">
                        <a:cs typeface="B Nazanin" pitchFamily="2" charset="-78"/>
                      </a:rPr>
                      <a:t>بیشترین</a:t>
                    </a:r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5436096" y="2132856"/>
                    <a:ext cx="1224136" cy="432048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fa-IR" b="1" dirty="0">
                        <a:cs typeface="B Nazanin" pitchFamily="2" charset="-78"/>
                      </a:rPr>
                      <a:t>کمترین</a:t>
                    </a:r>
                  </a:p>
                </p:txBody>
              </p:sp>
            </p:grpSp>
            <p:sp>
              <p:nvSpPr>
                <p:cNvPr id="20" name="Rectangle 19"/>
                <p:cNvSpPr/>
                <p:nvPr/>
              </p:nvSpPr>
              <p:spPr>
                <a:xfrm>
                  <a:off x="3892214" y="1628800"/>
                  <a:ext cx="1615890" cy="432048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زیر 25 سال </a:t>
                  </a: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892214" y="2204864"/>
                  <a:ext cx="1615890" cy="43204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36 - 40  </a:t>
                  </a:r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>
            <a:xfrm>
              <a:off x="2627784" y="3068960"/>
              <a:ext cx="1231418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57/5 درصد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27783" y="3645024"/>
              <a:ext cx="1231418" cy="43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2/0 درصد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06248" y="2575125"/>
            <a:ext cx="6369446" cy="1008112"/>
            <a:chOff x="2367070" y="3068960"/>
            <a:chExt cx="6369446" cy="1008112"/>
          </a:xfrm>
        </p:grpSpPr>
        <p:grpSp>
          <p:nvGrpSpPr>
            <p:cNvPr id="27" name="Group 26"/>
            <p:cNvGrpSpPr/>
            <p:nvPr/>
          </p:nvGrpSpPr>
          <p:grpSpPr>
            <a:xfrm>
              <a:off x="3757270" y="3068960"/>
              <a:ext cx="4979246" cy="1008112"/>
              <a:chOff x="3718274" y="1628800"/>
              <a:chExt cx="4979246" cy="100811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380312" y="1844824"/>
                <a:ext cx="1317208" cy="57606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مقطع</a:t>
                </a: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3718274" y="1628800"/>
                <a:ext cx="3590030" cy="1008112"/>
                <a:chOff x="3718274" y="1628800"/>
                <a:chExt cx="3590030" cy="1008112"/>
              </a:xfrm>
            </p:grpSpPr>
            <p:sp>
              <p:nvSpPr>
                <p:cNvPr id="32" name="Left Arrow 31"/>
                <p:cNvSpPr/>
                <p:nvPr/>
              </p:nvSpPr>
              <p:spPr>
                <a:xfrm>
                  <a:off x="6804248" y="1988840"/>
                  <a:ext cx="504056" cy="288032"/>
                </a:xfrm>
                <a:prstGeom prst="leftArrow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5491086" y="1628800"/>
                  <a:ext cx="1313162" cy="1008112"/>
                  <a:chOff x="5347070" y="1556792"/>
                  <a:chExt cx="1313162" cy="1008112"/>
                </a:xfrm>
              </p:grpSpPr>
              <p:sp>
                <p:nvSpPr>
                  <p:cNvPr id="36" name="Rounded Rectangle 35"/>
                  <p:cNvSpPr/>
                  <p:nvPr/>
                </p:nvSpPr>
                <p:spPr>
                  <a:xfrm>
                    <a:off x="5347070" y="1556792"/>
                    <a:ext cx="1313162" cy="43204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fa-IR" b="1" dirty="0">
                        <a:cs typeface="B Nazanin" pitchFamily="2" charset="-78"/>
                      </a:rPr>
                      <a:t>بیشترین</a:t>
                    </a:r>
                  </a:p>
                </p:txBody>
              </p: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5347070" y="2132856"/>
                    <a:ext cx="1313162" cy="432048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fa-IR" b="1" dirty="0">
                        <a:cs typeface="B Nazanin" pitchFamily="2" charset="-78"/>
                      </a:rPr>
                      <a:t>کمترین</a:t>
                    </a:r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3718274" y="1628800"/>
                  <a:ext cx="1700804" cy="432048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کارشناسی 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729067" y="2204864"/>
                  <a:ext cx="1690011" cy="43204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دکتری </a:t>
                  </a:r>
                </a:p>
              </p:txBody>
            </p:sp>
          </p:grpSp>
        </p:grpSp>
        <p:sp>
          <p:nvSpPr>
            <p:cNvPr id="28" name="Rectangle 27"/>
            <p:cNvSpPr/>
            <p:nvPr/>
          </p:nvSpPr>
          <p:spPr>
            <a:xfrm>
              <a:off x="2367070" y="3068960"/>
              <a:ext cx="1324672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39/5 درصد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67070" y="3645024"/>
              <a:ext cx="1340834" cy="43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19/5 درصد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373174" y="3749118"/>
            <a:ext cx="6346886" cy="1008112"/>
            <a:chOff x="2296558" y="3068960"/>
            <a:chExt cx="6346886" cy="1008112"/>
          </a:xfrm>
        </p:grpSpPr>
        <p:grpSp>
          <p:nvGrpSpPr>
            <p:cNvPr id="40" name="Group 39"/>
            <p:cNvGrpSpPr/>
            <p:nvPr/>
          </p:nvGrpSpPr>
          <p:grpSpPr>
            <a:xfrm>
              <a:off x="3719832" y="3068960"/>
              <a:ext cx="4923612" cy="1008112"/>
              <a:chOff x="3680836" y="1628800"/>
              <a:chExt cx="4923612" cy="1008112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380312" y="1844824"/>
                <a:ext cx="1224136" cy="57606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معدل</a:t>
                </a: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3680836" y="1628800"/>
                <a:ext cx="3627468" cy="1008112"/>
                <a:chOff x="3680836" y="1628800"/>
                <a:chExt cx="3627468" cy="1008112"/>
              </a:xfrm>
            </p:grpSpPr>
            <p:sp>
              <p:nvSpPr>
                <p:cNvPr id="45" name="Left Arrow 44"/>
                <p:cNvSpPr/>
                <p:nvPr/>
              </p:nvSpPr>
              <p:spPr>
                <a:xfrm>
                  <a:off x="6804248" y="1988840"/>
                  <a:ext cx="504056" cy="288032"/>
                </a:xfrm>
                <a:prstGeom prst="leftArrow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5453648" y="1628800"/>
                  <a:ext cx="1313162" cy="1008112"/>
                  <a:chOff x="5309632" y="1556792"/>
                  <a:chExt cx="1313162" cy="1008112"/>
                </a:xfrm>
              </p:grpSpPr>
              <p:sp>
                <p:nvSpPr>
                  <p:cNvPr id="49" name="Rounded Rectangle 48"/>
                  <p:cNvSpPr/>
                  <p:nvPr/>
                </p:nvSpPr>
                <p:spPr>
                  <a:xfrm>
                    <a:off x="5309632" y="1556792"/>
                    <a:ext cx="1313162" cy="43204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fa-IR" b="1" dirty="0">
                        <a:cs typeface="B Nazanin" pitchFamily="2" charset="-78"/>
                      </a:rPr>
                      <a:t>بیشترین</a:t>
                    </a:r>
                  </a:p>
                </p:txBody>
              </p:sp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5309632" y="2132856"/>
                    <a:ext cx="1313162" cy="432048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fa-IR" b="1" dirty="0">
                        <a:cs typeface="B Nazanin" pitchFamily="2" charset="-78"/>
                      </a:rPr>
                      <a:t>کمترین</a:t>
                    </a:r>
                  </a:p>
                </p:txBody>
              </p:sp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3680836" y="1628800"/>
                  <a:ext cx="1690010" cy="432048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16-18 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3682180" y="2204864"/>
                  <a:ext cx="1710922" cy="43204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زیر 14</a:t>
                  </a:r>
                </a:p>
              </p:txBody>
            </p:sp>
          </p:grpSp>
        </p:grpSp>
        <p:sp>
          <p:nvSpPr>
            <p:cNvPr id="41" name="Rectangle 40"/>
            <p:cNvSpPr/>
            <p:nvPr/>
          </p:nvSpPr>
          <p:spPr>
            <a:xfrm>
              <a:off x="2296558" y="3068960"/>
              <a:ext cx="1351265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34/5 درصد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296558" y="3645024"/>
              <a:ext cx="1357746" cy="43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5/5 درصد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427081" y="5083027"/>
            <a:ext cx="1303839" cy="7216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itchFamily="2" charset="-78"/>
              </a:rPr>
              <a:t>بدون پاسخ: 0/5 درصد</a:t>
            </a:r>
          </a:p>
        </p:txBody>
      </p:sp>
    </p:spTree>
    <p:extLst>
      <p:ext uri="{BB962C8B-B14F-4D97-AF65-F5344CB8AC3E}">
        <p14:creationId xmlns:p14="http://schemas.microsoft.com/office/powerpoint/2010/main" val="37895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570" y="1772816"/>
            <a:ext cx="8352928" cy="10191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1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a-IR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بررسی پیش‌آیندها و پیامدهای اشتغال‌پذیری دانشجویان کشاورزی دانشگاه‌های دولتی استان همدان</a:t>
            </a:r>
            <a:endParaRPr lang="en-US" sz="33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3164638"/>
            <a:ext cx="4176464" cy="350071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1"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fa-IR" altLang="en-US" sz="2400" b="1" dirty="0">
                <a:solidFill>
                  <a:schemeClr val="accent4">
                    <a:lumMod val="10000"/>
                  </a:schemeClr>
                </a:solidFill>
                <a:cs typeface="B Nazanin" pitchFamily="2" charset="-78"/>
              </a:rPr>
              <a:t>استاد راهنما: </a:t>
            </a:r>
          </a:p>
          <a:p>
            <a:pPr algn="ctr">
              <a:lnSpc>
                <a:spcPct val="150000"/>
              </a:lnSpc>
            </a:pPr>
            <a:r>
              <a:rPr lang="fa-IR" altLang="en-US" sz="26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دکتر سعید کریمی</a:t>
            </a:r>
          </a:p>
          <a:p>
            <a:pPr algn="ctr">
              <a:lnSpc>
                <a:spcPct val="150000"/>
              </a:lnSpc>
            </a:pPr>
            <a:r>
              <a:rPr lang="fa-IR" altLang="en-US" sz="2400" b="1" dirty="0">
                <a:solidFill>
                  <a:schemeClr val="accent4">
                    <a:lumMod val="10000"/>
                  </a:schemeClr>
                </a:solidFill>
                <a:cs typeface="B Nazanin" pitchFamily="2" charset="-78"/>
              </a:rPr>
              <a:t>استاد مشاور: </a:t>
            </a:r>
          </a:p>
          <a:p>
            <a:pPr algn="ctr">
              <a:lnSpc>
                <a:spcPct val="150000"/>
              </a:lnSpc>
            </a:pPr>
            <a:r>
              <a:rPr lang="fa-IR" altLang="en-US" sz="26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دکتر احمد یعقوبی فرانی </a:t>
            </a:r>
          </a:p>
          <a:p>
            <a:pPr algn="ctr">
              <a:lnSpc>
                <a:spcPct val="150000"/>
              </a:lnSpc>
            </a:pPr>
            <a:r>
              <a:rPr lang="fa-IR" altLang="en-US" sz="2400" b="1" dirty="0">
                <a:solidFill>
                  <a:schemeClr val="accent4">
                    <a:lumMod val="10000"/>
                  </a:schemeClr>
                </a:solidFill>
                <a:cs typeface="B Nazanin" pitchFamily="2" charset="-78"/>
              </a:rPr>
              <a:t>پژوهشگر:</a:t>
            </a:r>
          </a:p>
          <a:p>
            <a:pPr algn="ctr">
              <a:lnSpc>
                <a:spcPct val="150000"/>
              </a:lnSpc>
            </a:pPr>
            <a:r>
              <a:rPr lang="fa-IR" altLang="en-US" sz="24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محسن اسماعیلی</a:t>
            </a:r>
          </a:p>
          <a:p>
            <a:pPr algn="ctr">
              <a:lnSpc>
                <a:spcPct val="150000"/>
              </a:lnSpc>
            </a:pPr>
            <a:r>
              <a:rPr lang="fa-IR" altLang="en-US" sz="1700" dirty="0">
                <a:cs typeface="B Nazanin" pitchFamily="2" charset="-78"/>
              </a:rPr>
              <a:t>بهمن1401</a:t>
            </a:r>
            <a:endParaRPr lang="fa-IR" altLang="en-US" sz="1700" dirty="0"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4211960" y="116632"/>
            <a:ext cx="903131" cy="1275190"/>
          </a:xfrm>
          <a:prstGeom prst="rect">
            <a:avLst/>
          </a:prstGeom>
          <a:blipFill>
            <a:blip r:embed="rId5">
              <a:lum/>
            </a:blip>
            <a:tile tx="0" ty="0" sx="100000" sy="100000" flip="none" algn="tl"/>
          </a:blipFill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404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426709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042489" y="1328937"/>
            <a:ext cx="5003984" cy="1008112"/>
            <a:chOff x="4081388" y="1628800"/>
            <a:chExt cx="4715952" cy="1008112"/>
          </a:xfrm>
        </p:grpSpPr>
        <p:sp>
          <p:nvSpPr>
            <p:cNvPr id="6" name="Rounded Rectangle 5"/>
            <p:cNvSpPr/>
            <p:nvPr/>
          </p:nvSpPr>
          <p:spPr>
            <a:xfrm>
              <a:off x="7523772" y="1844824"/>
              <a:ext cx="1273568" cy="57606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محل سکونت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81388" y="1628800"/>
              <a:ext cx="3334650" cy="1008112"/>
              <a:chOff x="4081388" y="1628800"/>
              <a:chExt cx="3334650" cy="1008112"/>
            </a:xfrm>
          </p:grpSpPr>
          <p:sp>
            <p:nvSpPr>
              <p:cNvPr id="8" name="Left Arrow 7"/>
              <p:cNvSpPr/>
              <p:nvPr/>
            </p:nvSpPr>
            <p:spPr>
              <a:xfrm>
                <a:off x="6911982" y="1988840"/>
                <a:ext cx="504056" cy="288032"/>
              </a:xfrm>
              <a:prstGeom prst="lef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cs typeface="B Nazanin" panose="00000400000000000000" pitchFamily="2" charset="-78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590906" y="1628800"/>
                <a:ext cx="1342408" cy="987408"/>
                <a:chOff x="5446890" y="1556792"/>
                <a:chExt cx="1342408" cy="987408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5446890" y="1556792"/>
                  <a:ext cx="1342408" cy="43204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شهر</a:t>
                  </a: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5446890" y="2112152"/>
                  <a:ext cx="1338343" cy="432048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روستا</a:t>
                  </a: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4081388" y="1628800"/>
                <a:ext cx="1426716" cy="4320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91/0 درصد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81388" y="2204864"/>
                <a:ext cx="1426716" cy="43204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8/0 درصد</a:t>
                </a:r>
              </a:p>
            </p:txBody>
          </p:sp>
        </p:grpSp>
      </p:grpSp>
      <p:sp>
        <p:nvSpPr>
          <p:cNvPr id="34" name="Rounded Rectangle 33"/>
          <p:cNvSpPr/>
          <p:nvPr/>
        </p:nvSpPr>
        <p:spPr>
          <a:xfrm>
            <a:off x="1562621" y="1414441"/>
            <a:ext cx="1392009" cy="7493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itchFamily="2" charset="-78"/>
              </a:rPr>
              <a:t>بدون پاسخ: 1/0 درصد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070821" y="2513408"/>
            <a:ext cx="5003984" cy="1008112"/>
            <a:chOff x="4081388" y="1628800"/>
            <a:chExt cx="4715952" cy="1008112"/>
          </a:xfrm>
        </p:grpSpPr>
        <p:sp>
          <p:nvSpPr>
            <p:cNvPr id="37" name="Rounded Rectangle 36"/>
            <p:cNvSpPr/>
            <p:nvPr/>
          </p:nvSpPr>
          <p:spPr>
            <a:xfrm>
              <a:off x="7523772" y="1844824"/>
              <a:ext cx="1273568" cy="57606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تاهل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081388" y="1628800"/>
              <a:ext cx="3334650" cy="1008112"/>
              <a:chOff x="4081388" y="1628800"/>
              <a:chExt cx="3334650" cy="1008112"/>
            </a:xfrm>
          </p:grpSpPr>
          <p:sp>
            <p:nvSpPr>
              <p:cNvPr id="39" name="Left Arrow 38"/>
              <p:cNvSpPr/>
              <p:nvPr/>
            </p:nvSpPr>
            <p:spPr>
              <a:xfrm>
                <a:off x="6911982" y="1988840"/>
                <a:ext cx="504056" cy="288032"/>
              </a:xfrm>
              <a:prstGeom prst="lef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cs typeface="B Nazanin" panose="00000400000000000000" pitchFamily="2" charset="-78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590906" y="1628800"/>
                <a:ext cx="1342408" cy="987408"/>
                <a:chOff x="5446890" y="1556792"/>
                <a:chExt cx="1342408" cy="987408"/>
              </a:xfrm>
            </p:grpSpPr>
            <p:sp>
              <p:nvSpPr>
                <p:cNvPr id="43" name="Rounded Rectangle 42"/>
                <p:cNvSpPr/>
                <p:nvPr/>
              </p:nvSpPr>
              <p:spPr>
                <a:xfrm>
                  <a:off x="5446890" y="1556792"/>
                  <a:ext cx="1342408" cy="43204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متاهل</a:t>
                  </a:r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5446890" y="2112152"/>
                  <a:ext cx="1338343" cy="432048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مجرد</a:t>
                  </a:r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4081388" y="1628800"/>
                <a:ext cx="1426716" cy="4320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29/5 درصد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081388" y="2204864"/>
                <a:ext cx="1426716" cy="43204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69/5 درصد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070821" y="3720997"/>
            <a:ext cx="5003984" cy="1008112"/>
            <a:chOff x="4081388" y="1628800"/>
            <a:chExt cx="4715952" cy="1008112"/>
          </a:xfrm>
        </p:grpSpPr>
        <p:sp>
          <p:nvSpPr>
            <p:cNvPr id="46" name="Rounded Rectangle 45"/>
            <p:cNvSpPr/>
            <p:nvPr/>
          </p:nvSpPr>
          <p:spPr>
            <a:xfrm>
              <a:off x="7523772" y="1844824"/>
              <a:ext cx="1273568" cy="57606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کارآموزی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081388" y="1628800"/>
              <a:ext cx="3334650" cy="1008112"/>
              <a:chOff x="4081388" y="1628800"/>
              <a:chExt cx="3334650" cy="1008112"/>
            </a:xfrm>
          </p:grpSpPr>
          <p:sp>
            <p:nvSpPr>
              <p:cNvPr id="48" name="Left Arrow 47"/>
              <p:cNvSpPr/>
              <p:nvPr/>
            </p:nvSpPr>
            <p:spPr>
              <a:xfrm>
                <a:off x="6911982" y="1988840"/>
                <a:ext cx="504056" cy="288032"/>
              </a:xfrm>
              <a:prstGeom prst="lef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cs typeface="B Nazanin" panose="00000400000000000000" pitchFamily="2" charset="-78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5590906" y="1628800"/>
                <a:ext cx="1342408" cy="987408"/>
                <a:chOff x="5446890" y="1556792"/>
                <a:chExt cx="1342408" cy="987408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5446890" y="1556792"/>
                  <a:ext cx="1342408" cy="43204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گذرانده</a:t>
                  </a:r>
                </a:p>
              </p:txBody>
            </p:sp>
            <p:sp>
              <p:nvSpPr>
                <p:cNvPr id="53" name="Rounded Rectangle 52"/>
                <p:cNvSpPr/>
                <p:nvPr/>
              </p:nvSpPr>
              <p:spPr>
                <a:xfrm>
                  <a:off x="5446890" y="2112152"/>
                  <a:ext cx="1338343" cy="432048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نگذرانده</a:t>
                  </a:r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4081388" y="1628800"/>
                <a:ext cx="1426716" cy="4320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65/0 درصد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081388" y="2204864"/>
                <a:ext cx="1426716" cy="43204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33/5 درصد</a:t>
                </a:r>
              </a:p>
            </p:txBody>
          </p:sp>
        </p:grpSp>
      </p:grpSp>
      <p:sp>
        <p:nvSpPr>
          <p:cNvPr id="54" name="Rounded Rectangle 53"/>
          <p:cNvSpPr/>
          <p:nvPr/>
        </p:nvSpPr>
        <p:spPr>
          <a:xfrm>
            <a:off x="1547561" y="2661129"/>
            <a:ext cx="1392009" cy="7194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itchFamily="2" charset="-78"/>
              </a:rPr>
              <a:t>بدون پاسخ: 1/0 درصد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562621" y="3809082"/>
            <a:ext cx="1392009" cy="7194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itchFamily="2" charset="-78"/>
              </a:rPr>
              <a:t>بدون پاسخ: 1/5 درصد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070821" y="4928586"/>
            <a:ext cx="5003984" cy="1008112"/>
            <a:chOff x="4081388" y="1628800"/>
            <a:chExt cx="4715952" cy="1008112"/>
          </a:xfrm>
        </p:grpSpPr>
        <p:sp>
          <p:nvSpPr>
            <p:cNvPr id="57" name="Rounded Rectangle 56"/>
            <p:cNvSpPr/>
            <p:nvPr/>
          </p:nvSpPr>
          <p:spPr>
            <a:xfrm>
              <a:off x="7523772" y="1844824"/>
              <a:ext cx="1273568" cy="57606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تجربه کاری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081388" y="1628800"/>
              <a:ext cx="3334650" cy="1008112"/>
              <a:chOff x="4081388" y="1628800"/>
              <a:chExt cx="3334650" cy="1008112"/>
            </a:xfrm>
          </p:grpSpPr>
          <p:sp>
            <p:nvSpPr>
              <p:cNvPr id="59" name="Left Arrow 58"/>
              <p:cNvSpPr/>
              <p:nvPr/>
            </p:nvSpPr>
            <p:spPr>
              <a:xfrm>
                <a:off x="6911982" y="1988840"/>
                <a:ext cx="504056" cy="288032"/>
              </a:xfrm>
              <a:prstGeom prst="lef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cs typeface="B Nazanin" panose="00000400000000000000" pitchFamily="2" charset="-78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5590906" y="1628800"/>
                <a:ext cx="1342408" cy="987408"/>
                <a:chOff x="5446890" y="1556792"/>
                <a:chExt cx="1342408" cy="987408"/>
              </a:xfrm>
            </p:grpSpPr>
            <p:sp>
              <p:nvSpPr>
                <p:cNvPr id="63" name="Rounded Rectangle 62"/>
                <p:cNvSpPr/>
                <p:nvPr/>
              </p:nvSpPr>
              <p:spPr>
                <a:xfrm>
                  <a:off x="5446890" y="1556792"/>
                  <a:ext cx="1342408" cy="43204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دارم</a:t>
                  </a:r>
                </a:p>
              </p:txBody>
            </p:sp>
            <p:sp>
              <p:nvSpPr>
                <p:cNvPr id="64" name="Rounded Rectangle 63"/>
                <p:cNvSpPr/>
                <p:nvPr/>
              </p:nvSpPr>
              <p:spPr>
                <a:xfrm>
                  <a:off x="5446890" y="2112152"/>
                  <a:ext cx="1338343" cy="432048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ندارم</a:t>
                  </a:r>
                </a:p>
              </p:txBody>
            </p:sp>
          </p:grpSp>
          <p:sp>
            <p:nvSpPr>
              <p:cNvPr id="61" name="Rectangle 60"/>
              <p:cNvSpPr/>
              <p:nvPr/>
            </p:nvSpPr>
            <p:spPr>
              <a:xfrm>
                <a:off x="4081388" y="1628800"/>
                <a:ext cx="1426716" cy="4320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67/0 درصد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081388" y="2204864"/>
                <a:ext cx="1426716" cy="43204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32/5 درصد</a:t>
                </a:r>
              </a:p>
            </p:txBody>
          </p:sp>
        </p:grpSp>
      </p:grpSp>
      <p:sp>
        <p:nvSpPr>
          <p:cNvPr id="74" name="Rounded Rectangle 73"/>
          <p:cNvSpPr/>
          <p:nvPr/>
        </p:nvSpPr>
        <p:spPr>
          <a:xfrm>
            <a:off x="1569365" y="5019920"/>
            <a:ext cx="1392009" cy="7194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itchFamily="2" charset="-78"/>
              </a:rPr>
              <a:t>بدون پاسخ: 0/5 درصد</a:t>
            </a:r>
          </a:p>
        </p:txBody>
      </p:sp>
    </p:spTree>
    <p:extLst>
      <p:ext uri="{BB962C8B-B14F-4D97-AF65-F5344CB8AC3E}">
        <p14:creationId xmlns:p14="http://schemas.microsoft.com/office/powerpoint/2010/main" val="32769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802425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472726" y="1156390"/>
            <a:ext cx="6412115" cy="1008112"/>
            <a:chOff x="2729195" y="3068960"/>
            <a:chExt cx="6266388" cy="1008112"/>
          </a:xfrm>
        </p:grpSpPr>
        <p:grpSp>
          <p:nvGrpSpPr>
            <p:cNvPr id="19" name="Group 18"/>
            <p:cNvGrpSpPr/>
            <p:nvPr/>
          </p:nvGrpSpPr>
          <p:grpSpPr>
            <a:xfrm>
              <a:off x="4178939" y="3068960"/>
              <a:ext cx="4816644" cy="1008112"/>
              <a:chOff x="4139943" y="1628800"/>
              <a:chExt cx="4816644" cy="1008112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7338049" y="1844824"/>
                <a:ext cx="1618538" cy="57606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میزان تجربه کاری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4139943" y="1628800"/>
                <a:ext cx="3114933" cy="1008112"/>
                <a:chOff x="4139943" y="1628800"/>
                <a:chExt cx="3114933" cy="1008112"/>
              </a:xfrm>
            </p:grpSpPr>
            <p:sp>
              <p:nvSpPr>
                <p:cNvPr id="24" name="Left Arrow 23"/>
                <p:cNvSpPr/>
                <p:nvPr/>
              </p:nvSpPr>
              <p:spPr>
                <a:xfrm>
                  <a:off x="6927805" y="1989014"/>
                  <a:ext cx="327071" cy="287683"/>
                </a:xfrm>
                <a:prstGeom prst="leftArrow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5648314" y="1628800"/>
                  <a:ext cx="1196317" cy="1008112"/>
                  <a:chOff x="5504298" y="1556792"/>
                  <a:chExt cx="1196317" cy="1008112"/>
                </a:xfrm>
              </p:grpSpPr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5522251" y="1556792"/>
                    <a:ext cx="1178364" cy="43204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fa-IR" b="1" dirty="0">
                        <a:cs typeface="B Nazanin" pitchFamily="2" charset="-78"/>
                      </a:rPr>
                      <a:t>بیشترین</a:t>
                    </a:r>
                  </a:p>
                </p:txBody>
              </p:sp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5504298" y="2132856"/>
                    <a:ext cx="1196316" cy="432048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fa-IR" b="1" dirty="0">
                        <a:cs typeface="B Nazanin" pitchFamily="2" charset="-78"/>
                      </a:rPr>
                      <a:t>کمترین</a:t>
                    </a:r>
                  </a:p>
                </p:txBody>
              </p:sp>
            </p:grpSp>
            <p:sp>
              <p:nvSpPr>
                <p:cNvPr id="26" name="Rectangle 25"/>
                <p:cNvSpPr/>
                <p:nvPr/>
              </p:nvSpPr>
              <p:spPr>
                <a:xfrm>
                  <a:off x="4139944" y="1628800"/>
                  <a:ext cx="1440168" cy="432048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زیر 5 سال</a:t>
                  </a: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139943" y="2204864"/>
                  <a:ext cx="1440169" cy="43204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sz="1600" b="1" dirty="0">
                      <a:cs typeface="B Nazanin" pitchFamily="2" charset="-78"/>
                    </a:rPr>
                    <a:t>بالاتر از 16سال</a:t>
                  </a:r>
                </a:p>
              </p:txBody>
            </p:sp>
          </p:grpSp>
        </p:grpSp>
        <p:sp>
          <p:nvSpPr>
            <p:cNvPr id="20" name="Rectangle 19"/>
            <p:cNvSpPr/>
            <p:nvPr/>
          </p:nvSpPr>
          <p:spPr>
            <a:xfrm>
              <a:off x="2729195" y="3068960"/>
              <a:ext cx="1366573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75/5 درصد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29195" y="3645024"/>
              <a:ext cx="1366572" cy="43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sz="1600" b="1" dirty="0">
                  <a:cs typeface="B Nazanin" pitchFamily="2" charset="-78"/>
                </a:rPr>
                <a:t>4/4 درصد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77406" y="2408623"/>
            <a:ext cx="6392566" cy="1008112"/>
            <a:chOff x="2591779" y="3068960"/>
            <a:chExt cx="6392566" cy="1008112"/>
          </a:xfrm>
        </p:grpSpPr>
        <p:grpSp>
          <p:nvGrpSpPr>
            <p:cNvPr id="31" name="Group 30"/>
            <p:cNvGrpSpPr/>
            <p:nvPr/>
          </p:nvGrpSpPr>
          <p:grpSpPr>
            <a:xfrm>
              <a:off x="4069031" y="3068960"/>
              <a:ext cx="4915314" cy="1008112"/>
              <a:chOff x="4030035" y="1628800"/>
              <a:chExt cx="4915314" cy="1008112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7269092" y="1871651"/>
                <a:ext cx="1676257" cy="57606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همکاری با بخش </a:t>
                </a: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030035" y="1628800"/>
                <a:ext cx="3181226" cy="1008112"/>
                <a:chOff x="4030035" y="1628800"/>
                <a:chExt cx="3181226" cy="1008112"/>
              </a:xfrm>
            </p:grpSpPr>
            <p:sp>
              <p:nvSpPr>
                <p:cNvPr id="36" name="Left Arrow 35"/>
                <p:cNvSpPr/>
                <p:nvPr/>
              </p:nvSpPr>
              <p:spPr>
                <a:xfrm>
                  <a:off x="6919988" y="1989015"/>
                  <a:ext cx="291273" cy="215850"/>
                </a:xfrm>
                <a:prstGeom prst="leftArrow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5580112" y="1628800"/>
                  <a:ext cx="1224136" cy="1008112"/>
                  <a:chOff x="5436096" y="1556792"/>
                  <a:chExt cx="1224136" cy="1008112"/>
                </a:xfrm>
              </p:grpSpPr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5436096" y="1556792"/>
                    <a:ext cx="1224136" cy="43204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fa-IR" b="1" dirty="0">
                        <a:cs typeface="B Nazanin" pitchFamily="2" charset="-78"/>
                      </a:rPr>
                      <a:t>بیشترین</a:t>
                    </a:r>
                  </a:p>
                </p:txBody>
              </p:sp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5436096" y="2132856"/>
                    <a:ext cx="1224136" cy="432048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fa-IR" b="1" dirty="0">
                        <a:cs typeface="B Nazanin" pitchFamily="2" charset="-78"/>
                      </a:rPr>
                      <a:t>کمترین</a:t>
                    </a:r>
                  </a:p>
                </p:txBody>
              </p: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4030036" y="1628800"/>
                  <a:ext cx="1475186" cy="432048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 خصوصی</a:t>
                  </a: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030035" y="2204864"/>
                  <a:ext cx="1473660" cy="43204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1600" dirty="0">
                      <a:cs typeface="B Nazanin" panose="00000400000000000000" pitchFamily="2" charset="-78"/>
                    </a:rPr>
                    <a:t>کسب وکار خانوادگی</a:t>
                  </a:r>
                  <a:endParaRPr lang="fa-IR" sz="1600" b="1" dirty="0">
                    <a:cs typeface="B Nazanin" pitchFamily="2" charset="-78"/>
                  </a:endParaRPr>
                </a:p>
              </p:txBody>
            </p:sp>
          </p:grpSp>
        </p:grpSp>
        <p:sp>
          <p:nvSpPr>
            <p:cNvPr id="32" name="Rectangle 31"/>
            <p:cNvSpPr/>
            <p:nvPr/>
          </p:nvSpPr>
          <p:spPr>
            <a:xfrm>
              <a:off x="2591780" y="3068960"/>
              <a:ext cx="1361512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38/8 درصد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1779" y="3645024"/>
              <a:ext cx="1361328" cy="43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12/7 درصد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472726" y="4832635"/>
            <a:ext cx="6397246" cy="1008112"/>
            <a:chOff x="2313712" y="3068960"/>
            <a:chExt cx="6397246" cy="1008112"/>
          </a:xfrm>
        </p:grpSpPr>
        <p:grpSp>
          <p:nvGrpSpPr>
            <p:cNvPr id="43" name="Group 42"/>
            <p:cNvGrpSpPr/>
            <p:nvPr/>
          </p:nvGrpSpPr>
          <p:grpSpPr>
            <a:xfrm>
              <a:off x="3792763" y="3068960"/>
              <a:ext cx="4918195" cy="1008112"/>
              <a:chOff x="3753767" y="1628800"/>
              <a:chExt cx="4918195" cy="1008112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7043055" y="1844824"/>
                <a:ext cx="1628907" cy="57606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درآمد ماهیانه خانواده</a:t>
                </a: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3753767" y="1628800"/>
                <a:ext cx="3276886" cy="1008112"/>
                <a:chOff x="3753767" y="1628800"/>
                <a:chExt cx="3276886" cy="1008112"/>
              </a:xfrm>
            </p:grpSpPr>
            <p:sp>
              <p:nvSpPr>
                <p:cNvPr id="48" name="Left Arrow 47"/>
                <p:cNvSpPr/>
                <p:nvPr/>
              </p:nvSpPr>
              <p:spPr>
                <a:xfrm>
                  <a:off x="6660711" y="2014605"/>
                  <a:ext cx="369942" cy="236501"/>
                </a:xfrm>
                <a:prstGeom prst="leftArrow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>
                  <a:off x="5319994" y="1628800"/>
                  <a:ext cx="1210612" cy="1008112"/>
                  <a:chOff x="5175978" y="1556792"/>
                  <a:chExt cx="1210612" cy="1008112"/>
                </a:xfrm>
              </p:grpSpPr>
              <p:sp>
                <p:nvSpPr>
                  <p:cNvPr id="52" name="Rounded Rectangle 51"/>
                  <p:cNvSpPr/>
                  <p:nvPr/>
                </p:nvSpPr>
                <p:spPr>
                  <a:xfrm>
                    <a:off x="5175978" y="1556792"/>
                    <a:ext cx="1210612" cy="43204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fa-IR" b="1" dirty="0">
                        <a:cs typeface="B Nazanin" pitchFamily="2" charset="-78"/>
                      </a:rPr>
                      <a:t>بیشترین</a:t>
                    </a:r>
                  </a:p>
                </p:txBody>
              </p:sp>
              <p:sp>
                <p:nvSpPr>
                  <p:cNvPr id="53" name="Rounded Rectangle 52"/>
                  <p:cNvSpPr/>
                  <p:nvPr/>
                </p:nvSpPr>
                <p:spPr>
                  <a:xfrm>
                    <a:off x="5175978" y="2132856"/>
                    <a:ext cx="1210612" cy="432048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fa-IR" b="1" dirty="0">
                        <a:cs typeface="B Nazanin" pitchFamily="2" charset="-78"/>
                      </a:rPr>
                      <a:t>کمترین</a:t>
                    </a:r>
                  </a:p>
                </p:txBody>
              </p:sp>
            </p:grpSp>
            <p:sp>
              <p:nvSpPr>
                <p:cNvPr id="50" name="Rectangle 49"/>
                <p:cNvSpPr/>
                <p:nvPr/>
              </p:nvSpPr>
              <p:spPr>
                <a:xfrm>
                  <a:off x="3753767" y="1628800"/>
                  <a:ext cx="1473660" cy="432048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20-29 میلیون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763554" y="2204864"/>
                  <a:ext cx="1473660" cy="432048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sz="1600" b="1" dirty="0">
                      <a:cs typeface="B Nazanin" pitchFamily="2" charset="-78"/>
                    </a:rPr>
                    <a:t>بیش از 40 میلیون</a:t>
                  </a:r>
                </a:p>
              </p:txBody>
            </p:sp>
          </p:grpSp>
        </p:grpSp>
        <p:sp>
          <p:nvSpPr>
            <p:cNvPr id="44" name="Rectangle 43"/>
            <p:cNvSpPr/>
            <p:nvPr/>
          </p:nvSpPr>
          <p:spPr>
            <a:xfrm>
              <a:off x="2313712" y="3068960"/>
              <a:ext cx="1361328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32/5 درصد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13712" y="3645024"/>
              <a:ext cx="1394192" cy="43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8/5 درصد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1472727" y="3793134"/>
            <a:ext cx="1361328" cy="7194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itchFamily="2" charset="-78"/>
              </a:rPr>
              <a:t>بدون پاسخ: 5/0 درصد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2954657" y="3629029"/>
            <a:ext cx="4925088" cy="1008112"/>
            <a:chOff x="4155744" y="1628800"/>
            <a:chExt cx="4641597" cy="1008112"/>
          </a:xfrm>
        </p:grpSpPr>
        <p:sp>
          <p:nvSpPr>
            <p:cNvPr id="56" name="Rounded Rectangle 55"/>
            <p:cNvSpPr/>
            <p:nvPr/>
          </p:nvSpPr>
          <p:spPr>
            <a:xfrm>
              <a:off x="7214787" y="1844824"/>
              <a:ext cx="1582554" cy="57606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cs typeface="B Nazanin" pitchFamily="2" charset="-78"/>
                </a:rPr>
                <a:t>شرکت در کارگاه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155744" y="1628800"/>
              <a:ext cx="2993848" cy="1008112"/>
              <a:chOff x="4155744" y="1628800"/>
              <a:chExt cx="2993848" cy="1008112"/>
            </a:xfrm>
          </p:grpSpPr>
          <p:sp>
            <p:nvSpPr>
              <p:cNvPr id="58" name="Left Arrow 57"/>
              <p:cNvSpPr/>
              <p:nvPr/>
            </p:nvSpPr>
            <p:spPr>
              <a:xfrm>
                <a:off x="6846788" y="2035541"/>
                <a:ext cx="302804" cy="236379"/>
              </a:xfrm>
              <a:prstGeom prst="lef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cs typeface="B Nazanin" panose="00000400000000000000" pitchFamily="2" charset="-78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5616598" y="1628800"/>
                <a:ext cx="1148866" cy="987408"/>
                <a:chOff x="5472582" y="1556792"/>
                <a:chExt cx="1148866" cy="987408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5472582" y="1556792"/>
                  <a:ext cx="1148866" cy="432048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بله</a:t>
                  </a:r>
                </a:p>
              </p:txBody>
            </p:sp>
            <p:sp>
              <p:nvSpPr>
                <p:cNvPr id="63" name="Rounded Rectangle 62"/>
                <p:cNvSpPr/>
                <p:nvPr/>
              </p:nvSpPr>
              <p:spPr>
                <a:xfrm>
                  <a:off x="5472583" y="2112152"/>
                  <a:ext cx="1148865" cy="432048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fa-IR" b="1" dirty="0">
                      <a:cs typeface="B Nazanin" pitchFamily="2" charset="-78"/>
                    </a:rPr>
                    <a:t>خیر</a:t>
                  </a:r>
                </a:p>
              </p:txBody>
            </p:sp>
          </p:grpSp>
          <p:sp>
            <p:nvSpPr>
              <p:cNvPr id="60" name="Rectangle 59"/>
              <p:cNvSpPr/>
              <p:nvPr/>
            </p:nvSpPr>
            <p:spPr>
              <a:xfrm>
                <a:off x="4155745" y="1628800"/>
                <a:ext cx="1386119" cy="4320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48/0 درصد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155744" y="2204864"/>
                <a:ext cx="1386120" cy="43204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>
                    <a:cs typeface="B Nazanin" pitchFamily="2" charset="-78"/>
                  </a:rPr>
                  <a:t>47/0 درصد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84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797629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326214" y="701115"/>
            <a:ext cx="7350241" cy="49244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توصیف میانگین و انحراف معیار متغیرهای پژوهش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6214" y="1242688"/>
            <a:ext cx="7350241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اکتشاف مسیر شغلی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34427"/>
              </p:ext>
            </p:extLst>
          </p:nvPr>
        </p:nvGraphicFramePr>
        <p:xfrm>
          <a:off x="861121" y="1694124"/>
          <a:ext cx="7815334" cy="3881283"/>
        </p:xfrm>
        <a:graphic>
          <a:graphicData uri="http://schemas.openxmlformats.org/drawingml/2006/table">
            <a:tbl>
              <a:tblPr rtl="1" firstRow="1" firstCol="1" bandRow="1"/>
              <a:tblGrid>
                <a:gridCol w="310647">
                  <a:extLst>
                    <a:ext uri="{9D8B030D-6E8A-4147-A177-3AD203B41FA5}">
                      <a16:colId xmlns:a16="http://schemas.microsoft.com/office/drawing/2014/main" val="455330259"/>
                    </a:ext>
                  </a:extLst>
                </a:gridCol>
                <a:gridCol w="5798281">
                  <a:extLst>
                    <a:ext uri="{9D8B030D-6E8A-4147-A177-3AD203B41FA5}">
                      <a16:colId xmlns:a16="http://schemas.microsoft.com/office/drawing/2014/main" val="2186706366"/>
                    </a:ext>
                  </a:extLst>
                </a:gridCol>
                <a:gridCol w="698489">
                  <a:extLst>
                    <a:ext uri="{9D8B030D-6E8A-4147-A177-3AD203B41FA5}">
                      <a16:colId xmlns:a16="http://schemas.microsoft.com/office/drawing/2014/main" val="2245542224"/>
                    </a:ext>
                  </a:extLst>
                </a:gridCol>
                <a:gridCol w="698489">
                  <a:extLst>
                    <a:ext uri="{9D8B030D-6E8A-4147-A177-3AD203B41FA5}">
                      <a16:colId xmlns:a16="http://schemas.microsoft.com/office/drawing/2014/main" val="3560504828"/>
                    </a:ext>
                  </a:extLst>
                </a:gridCol>
                <a:gridCol w="309428">
                  <a:extLst>
                    <a:ext uri="{9D8B030D-6E8A-4147-A177-3AD203B41FA5}">
                      <a16:colId xmlns:a16="http://schemas.microsoft.com/office/drawing/2014/main" val="761521722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متغیر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گويه­ها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ميانگين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انحراف معيار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رتبه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50662"/>
                  </a:ext>
                </a:extLst>
              </a:tr>
              <a:tr h="430891">
                <a:tc rowSpan="11"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اکتشاف مسیر شغلی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1- فرصت­ها و امکانات شغلی و کاری مورد علاقه خود را جستجو کرده­اید؟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3/52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1/089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424456"/>
                  </a:ext>
                </a:extLst>
              </a:tr>
              <a:tr h="28701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2 -</a:t>
                      </a:r>
                      <a:r>
                        <a:rPr lang="fa-IR" sz="15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 برنامه­ها و دوره‌ها یاکارگاه­های آموزشی درباره مسیر شغلی و انتخاب شغل شرکت کرده­اید؟ 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2/92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1/237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122939"/>
                  </a:ext>
                </a:extLst>
              </a:tr>
              <a:tr h="33088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3- درباره مشاغل یا سازمانها/شرکت­های بخصوص اطلاعات کسب کرده­اید؟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3/11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1/090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9710"/>
                  </a:ext>
                </a:extLst>
              </a:tr>
              <a:tr h="28701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4- با افراد صاحب­نظر و مطلع در حوزه مرتبط با مسیر شغلی خود صحبت و مشورت کرده­اید؟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3/45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1/059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9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801299"/>
                  </a:ext>
                </a:extLst>
              </a:tr>
              <a:tr h="31752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5- درباره بازار کار و فرصت­های شغلی مورد علاقه­ی خود اطلاعات کسب کرده­اید؟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3/56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0/967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307598"/>
                  </a:ext>
                </a:extLst>
              </a:tr>
              <a:tr h="28701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6- درباره حوزه­های کاری و مسیرهای شغلی مورد علاقه اطلاعات جمع­آوری کرده­اید؟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3/59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1/009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088174"/>
                  </a:ext>
                </a:extLst>
              </a:tr>
              <a:tr h="28701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7- به علایق شغلی و حرفه­ای خود فکر کرده­اید؟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4/15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0/960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220194"/>
                  </a:ext>
                </a:extLst>
              </a:tr>
              <a:tr h="28701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8- به نقاط قوت و توانایی­های خود فکر کرده­اید؟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4/13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0/926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466027"/>
                  </a:ext>
                </a:extLst>
              </a:tr>
              <a:tr h="28701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9-</a:t>
                      </a:r>
                      <a:r>
                        <a:rPr lang="fa-IR" sz="15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درباره آنچه که برای شما در یک شغل مهم است، اندیشیده­اید؟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4/90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0/965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325568"/>
                  </a:ext>
                </a:extLst>
              </a:tr>
              <a:tr h="28701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10- درباره این که از چه نوع کار و شغلی لذت می­برید، فکر کرده­اید؟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4/12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0/915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38677"/>
                  </a:ext>
                </a:extLst>
              </a:tr>
              <a:tr h="33635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11- فعالانه به دنبال طراحی و برنامه‌ریزی برای آینده حرفه‌ای و شغلی خود بوده‌اید؟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3/63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0/989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016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5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242983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907704" y="765284"/>
            <a:ext cx="6768751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جهت گیری مسیر شغلی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224972"/>
              </p:ext>
            </p:extLst>
          </p:nvPr>
        </p:nvGraphicFramePr>
        <p:xfrm>
          <a:off x="1326214" y="1309470"/>
          <a:ext cx="7350241" cy="2832856"/>
        </p:xfrm>
        <a:graphic>
          <a:graphicData uri="http://schemas.openxmlformats.org/drawingml/2006/table">
            <a:tbl>
              <a:tblPr rtl="1" firstRow="1" firstCol="1" bandRow="1"/>
              <a:tblGrid>
                <a:gridCol w="426095">
                  <a:extLst>
                    <a:ext uri="{9D8B030D-6E8A-4147-A177-3AD203B41FA5}">
                      <a16:colId xmlns:a16="http://schemas.microsoft.com/office/drawing/2014/main" val="1419674266"/>
                    </a:ext>
                  </a:extLst>
                </a:gridCol>
                <a:gridCol w="4583579">
                  <a:extLst>
                    <a:ext uri="{9D8B030D-6E8A-4147-A177-3AD203B41FA5}">
                      <a16:colId xmlns:a16="http://schemas.microsoft.com/office/drawing/2014/main" val="2618864612"/>
                    </a:ext>
                  </a:extLst>
                </a:gridCol>
                <a:gridCol w="715335">
                  <a:extLst>
                    <a:ext uri="{9D8B030D-6E8A-4147-A177-3AD203B41FA5}">
                      <a16:colId xmlns:a16="http://schemas.microsoft.com/office/drawing/2014/main" val="204234316"/>
                    </a:ext>
                  </a:extLst>
                </a:gridCol>
                <a:gridCol w="812616">
                  <a:extLst>
                    <a:ext uri="{9D8B030D-6E8A-4147-A177-3AD203B41FA5}">
                      <a16:colId xmlns:a16="http://schemas.microsoft.com/office/drawing/2014/main" val="1829361593"/>
                    </a:ext>
                  </a:extLst>
                </a:gridCol>
                <a:gridCol w="812616">
                  <a:extLst>
                    <a:ext uri="{9D8B030D-6E8A-4147-A177-3AD203B41FA5}">
                      <a16:colId xmlns:a16="http://schemas.microsoft.com/office/drawing/2014/main" val="292530446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متغیر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گويه­ها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ميانگين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انحراف معيار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رتبه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78949"/>
                  </a:ext>
                </a:extLst>
              </a:tr>
              <a:tr h="661387">
                <a:tc rowSpan="5"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جهت­گیری مسیر شغلی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1- من مسیر شغلی خود را بر اساس میزان کمک در دستیابی به ارزشها و اهداف شخصی انتخاب می‌کنم.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4/10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0/907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975765"/>
                  </a:ext>
                </a:extLst>
              </a:tr>
              <a:tr h="45889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2 - </a:t>
                      </a:r>
                      <a:r>
                        <a:rPr lang="fa-IR" sz="15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فعالانه به دنبال طراحی آینده مسیر شغلی خود هستم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4/11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0/841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284676"/>
                  </a:ext>
                </a:extLst>
              </a:tr>
              <a:tr h="36711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3- از هیچ فعالیتی براي دستیابی به اهداف شغلی آینده خود دریغ نمی‌کنم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4/13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0/853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944633"/>
                  </a:ext>
                </a:extLst>
              </a:tr>
              <a:tr h="31176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4- مسئولیت توسعه مسیر شغلی آینده خود را بر عهده می‌گیرم.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4/25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0/890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858557"/>
                  </a:ext>
                </a:extLst>
              </a:tr>
              <a:tr h="60164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5- آزادی و اختیار در انتخاب مسیر شغلی برای من مهم است.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4/39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0/825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670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22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010928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968665" y="764704"/>
            <a:ext cx="6707790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برنامه ریزی مسیر شغلی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111052"/>
              </p:ext>
            </p:extLst>
          </p:nvPr>
        </p:nvGraphicFramePr>
        <p:xfrm>
          <a:off x="861121" y="1321133"/>
          <a:ext cx="7815334" cy="3865596"/>
        </p:xfrm>
        <a:graphic>
          <a:graphicData uri="http://schemas.openxmlformats.org/drawingml/2006/table">
            <a:tbl>
              <a:tblPr rtl="1" firstRow="1" firstCol="1" bandRow="1"/>
              <a:tblGrid>
                <a:gridCol w="310647">
                  <a:extLst>
                    <a:ext uri="{9D8B030D-6E8A-4147-A177-3AD203B41FA5}">
                      <a16:colId xmlns:a16="http://schemas.microsoft.com/office/drawing/2014/main" val="455330259"/>
                    </a:ext>
                  </a:extLst>
                </a:gridCol>
                <a:gridCol w="6120172">
                  <a:extLst>
                    <a:ext uri="{9D8B030D-6E8A-4147-A177-3AD203B41FA5}">
                      <a16:colId xmlns:a16="http://schemas.microsoft.com/office/drawing/2014/main" val="2186706366"/>
                    </a:ext>
                  </a:extLst>
                </a:gridCol>
                <a:gridCol w="481790">
                  <a:extLst>
                    <a:ext uri="{9D8B030D-6E8A-4147-A177-3AD203B41FA5}">
                      <a16:colId xmlns:a16="http://schemas.microsoft.com/office/drawing/2014/main" val="2245542224"/>
                    </a:ext>
                  </a:extLst>
                </a:gridCol>
                <a:gridCol w="513070">
                  <a:extLst>
                    <a:ext uri="{9D8B030D-6E8A-4147-A177-3AD203B41FA5}">
                      <a16:colId xmlns:a16="http://schemas.microsoft.com/office/drawing/2014/main" val="3560504828"/>
                    </a:ext>
                  </a:extLst>
                </a:gridCol>
                <a:gridCol w="389655">
                  <a:extLst>
                    <a:ext uri="{9D8B030D-6E8A-4147-A177-3AD203B41FA5}">
                      <a16:colId xmlns:a16="http://schemas.microsoft.com/office/drawing/2014/main" val="761521722"/>
                    </a:ext>
                  </a:extLst>
                </a:gridCol>
              </a:tblGrid>
              <a:tr h="521524"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متغیر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گويه­ها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ميانگين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انحراف معيار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رتبه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50662"/>
                  </a:ext>
                </a:extLst>
              </a:tr>
              <a:tr h="126548">
                <a:tc rowSpan="11"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برنامه­ریزی مسیر شغلی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1- وظایفی را که به من در پیشرفت مسیر شغلی کمک می­کنند، داوطلبانه تقبل می­کنم.</a:t>
                      </a:r>
                      <a:endParaRPr lang="en-US" sz="13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4/30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0/812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424456"/>
                  </a:ext>
                </a:extLst>
              </a:tr>
              <a:tr h="33525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2 - </a:t>
                      </a:r>
                      <a:r>
                        <a:rPr lang="fa-IR" sz="13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فعالانه به دنبال طراحی آینده مسیر شغلی خود هستم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4/16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0/890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122939"/>
                  </a:ext>
                </a:extLst>
              </a:tr>
              <a:tr h="26377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3- مسئولیت توسعه مسیر شغلی آینده خود را بر عهده می­گیرم.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4/25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0/883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9710"/>
                  </a:ext>
                </a:extLst>
              </a:tr>
              <a:tr h="33525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4- همواره در حال توسعه برنامه­ها و اهداف مسیر­شغلی خود هستم.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4/03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0/894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801299"/>
                  </a:ext>
                </a:extLst>
              </a:tr>
              <a:tr h="28572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5- صادقانه درباره ارزش­هاي شخصی، منافع، توانایی­ها و ضعف­هاي خود فکر می­کنم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4/27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0/802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307598"/>
                  </a:ext>
                </a:extLst>
              </a:tr>
              <a:tr h="28572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6- همواره اطلاعات مورد نیاز درباره کارفرمایان، فرصت­هاي توسعه مسیر­شغلی یا بازار کار را جمع­آوري و ارزیابی می­کنم.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3/55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0/962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088174"/>
                  </a:ext>
                </a:extLst>
              </a:tr>
              <a:tr h="28572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7- به صورت داوطلبانه در دوره­هاي آموزشی که به توسعه مهارت­هاي مسیر­شغلی من کمک می­کنند، شرکت می­کنم.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3/81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1/076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220194"/>
                  </a:ext>
                </a:extLst>
              </a:tr>
              <a:tr h="33525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8- من به دنبال شناسایی همه گزینه های شغلی بالقوه ای هستم که پیش روی من است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3/85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0/950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466027"/>
                  </a:ext>
                </a:extLst>
              </a:tr>
              <a:tr h="13150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9- من به دنبال این هستم که تا جایی که می‌توانم قابلیت اشتغال خود را توسعه دهم.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4/25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0/850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325568"/>
                  </a:ext>
                </a:extLst>
              </a:tr>
              <a:tr h="33525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10- من روی بهبود قابلیت استخدامی خود بسیار کار می‌کنم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3/89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1/083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38677"/>
                  </a:ext>
                </a:extLst>
              </a:tr>
              <a:tr h="39289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016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4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836712"/>
            <a:ext cx="6552727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سرمایه روانشناختی </a:t>
            </a: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654034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83096"/>
              </p:ext>
            </p:extLst>
          </p:nvPr>
        </p:nvGraphicFramePr>
        <p:xfrm>
          <a:off x="1331640" y="1452326"/>
          <a:ext cx="7344815" cy="3312368"/>
        </p:xfrm>
        <a:graphic>
          <a:graphicData uri="http://schemas.openxmlformats.org/drawingml/2006/table">
            <a:tbl>
              <a:tblPr rtl="1" firstRow="1" firstCol="1" bandRow="1"/>
              <a:tblGrid>
                <a:gridCol w="359234">
                  <a:extLst>
                    <a:ext uri="{9D8B030D-6E8A-4147-A177-3AD203B41FA5}">
                      <a16:colId xmlns:a16="http://schemas.microsoft.com/office/drawing/2014/main" val="1419674266"/>
                    </a:ext>
                  </a:extLst>
                </a:gridCol>
                <a:gridCol w="4646742">
                  <a:extLst>
                    <a:ext uri="{9D8B030D-6E8A-4147-A177-3AD203B41FA5}">
                      <a16:colId xmlns:a16="http://schemas.microsoft.com/office/drawing/2014/main" val="2618864612"/>
                    </a:ext>
                  </a:extLst>
                </a:gridCol>
                <a:gridCol w="714807">
                  <a:extLst>
                    <a:ext uri="{9D8B030D-6E8A-4147-A177-3AD203B41FA5}">
                      <a16:colId xmlns:a16="http://schemas.microsoft.com/office/drawing/2014/main" val="204234316"/>
                    </a:ext>
                  </a:extLst>
                </a:gridCol>
                <a:gridCol w="812016">
                  <a:extLst>
                    <a:ext uri="{9D8B030D-6E8A-4147-A177-3AD203B41FA5}">
                      <a16:colId xmlns:a16="http://schemas.microsoft.com/office/drawing/2014/main" val="1829361593"/>
                    </a:ext>
                  </a:extLst>
                </a:gridCol>
                <a:gridCol w="812016">
                  <a:extLst>
                    <a:ext uri="{9D8B030D-6E8A-4147-A177-3AD203B41FA5}">
                      <a16:colId xmlns:a16="http://schemas.microsoft.com/office/drawing/2014/main" val="2925304465"/>
                    </a:ext>
                  </a:extLst>
                </a:gridCol>
              </a:tblGrid>
              <a:tr h="577628"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متغیر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گويه­ها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ميانگين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انحراف معيار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رتبه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78949"/>
                  </a:ext>
                </a:extLst>
              </a:tr>
              <a:tr h="673899">
                <a:tc rowSpan="5"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سرمایه روانشناختی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1- به عقیده من راه­هاي زیادي براي حل هر مشکل پیش آمده وجود دارد.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3/99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1/002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975765"/>
                  </a:ext>
                </a:extLst>
              </a:tr>
              <a:tr h="34884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2 - </a:t>
                      </a:r>
                      <a:r>
                        <a:rPr lang="fa-IR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من اعتماد به نفس کافی در تعیین اهداف کاري و حرفه­اي دارم.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3/91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1/068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284676"/>
                  </a:ext>
                </a:extLst>
              </a:tr>
              <a:tr h="49082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3- من با توجه به شرایط قادر به حل مشکلات از طرق مختلف هستم.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3/89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1/026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944633"/>
                  </a:ext>
                </a:extLst>
              </a:tr>
              <a:tr h="41681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4- من همیشه به مسائل مثبت کاري بیشتر از مسائل منفی توجه می­کنم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3/74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1/173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858557"/>
                  </a:ext>
                </a:extLst>
              </a:tr>
              <a:tr h="80436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670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8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834661"/>
            <a:ext cx="6353209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اشتغال پذیری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304938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039647"/>
              </p:ext>
            </p:extLst>
          </p:nvPr>
        </p:nvGraphicFramePr>
        <p:xfrm>
          <a:off x="844091" y="1391033"/>
          <a:ext cx="7848870" cy="4635755"/>
        </p:xfrm>
        <a:graphic>
          <a:graphicData uri="http://schemas.openxmlformats.org/drawingml/2006/table">
            <a:tbl>
              <a:tblPr rtl="1" firstRow="1" firstCol="1" bandRow="1"/>
              <a:tblGrid>
                <a:gridCol w="311980">
                  <a:extLst>
                    <a:ext uri="{9D8B030D-6E8A-4147-A177-3AD203B41FA5}">
                      <a16:colId xmlns:a16="http://schemas.microsoft.com/office/drawing/2014/main" val="455330259"/>
                    </a:ext>
                  </a:extLst>
                </a:gridCol>
                <a:gridCol w="5823162">
                  <a:extLst>
                    <a:ext uri="{9D8B030D-6E8A-4147-A177-3AD203B41FA5}">
                      <a16:colId xmlns:a16="http://schemas.microsoft.com/office/drawing/2014/main" val="2186706366"/>
                    </a:ext>
                  </a:extLst>
                </a:gridCol>
                <a:gridCol w="646275">
                  <a:extLst>
                    <a:ext uri="{9D8B030D-6E8A-4147-A177-3AD203B41FA5}">
                      <a16:colId xmlns:a16="http://schemas.microsoft.com/office/drawing/2014/main" val="2245542224"/>
                    </a:ext>
                  </a:extLst>
                </a:gridCol>
                <a:gridCol w="702320">
                  <a:extLst>
                    <a:ext uri="{9D8B030D-6E8A-4147-A177-3AD203B41FA5}">
                      <a16:colId xmlns:a16="http://schemas.microsoft.com/office/drawing/2014/main" val="3560504828"/>
                    </a:ext>
                  </a:extLst>
                </a:gridCol>
                <a:gridCol w="365133">
                  <a:extLst>
                    <a:ext uri="{9D8B030D-6E8A-4147-A177-3AD203B41FA5}">
                      <a16:colId xmlns:a16="http://schemas.microsoft.com/office/drawing/2014/main" val="76152172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متغیر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گويه­ها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ميانگين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انحراف معيار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رتبه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50662"/>
                  </a:ext>
                </a:extLst>
              </a:tr>
              <a:tr h="275821">
                <a:tc rowSpan="11"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اشتغال­پذیری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1- من خوشبین هستم که اگر دنبال کار بگردم، کار پیدا می کنم.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3/63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1/307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424456"/>
                  </a:ext>
                </a:extLst>
              </a:tr>
              <a:tr h="37804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2 - </a:t>
                      </a:r>
                      <a:r>
                        <a:rPr lang="fa-IR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پیدا کردن شغلی برای من کار آسانی است.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3/11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1/346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122939"/>
                  </a:ext>
                </a:extLst>
              </a:tr>
              <a:tr h="29743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3- وقتی فارغ التحصیل بشوم، مطمئن هستم که وارد حرفه و شغل مورد نظر خود می‌شوم.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3/15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1/366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9710"/>
                  </a:ext>
                </a:extLst>
              </a:tr>
              <a:tr h="37804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4- من احساس می کنم مهارت ها و تجربیات من توسط کارفرمایان آینده دنبال خواهد شد.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3/40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1/206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801299"/>
                  </a:ext>
                </a:extLst>
              </a:tr>
              <a:tr h="32218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5- صلاحیت و تجربه من در بازار کار خواهان زیادی دارد.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3/41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1/191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307598"/>
                  </a:ext>
                </a:extLst>
              </a:tr>
              <a:tr h="32218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6- با توجه به شایستگی­ها و تجاربی که من دارم، یافتن یک شغل جدید اصلا دشوار نخواهد بود.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3/22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1/292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088174"/>
                  </a:ext>
                </a:extLst>
              </a:tr>
              <a:tr h="32218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7- من فکر می‌کنم سازمان‌ها  و نهادهای زیادی هستند که احتمالاً به من یک فرصت شغلی پیشنهاد خواهند کرد.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3/01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1/280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220194"/>
                  </a:ext>
                </a:extLst>
              </a:tr>
              <a:tr h="37804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8- پس از فارغ التحصیلی به راحتی می‌توانم شغلی در رشته خود پیدا کنم.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2/85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1/375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466027"/>
                  </a:ext>
                </a:extLst>
              </a:tr>
              <a:tr h="30933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325568"/>
                  </a:ext>
                </a:extLst>
              </a:tr>
              <a:tr h="37804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38677"/>
                  </a:ext>
                </a:extLst>
              </a:tr>
              <a:tr h="44304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42042" marR="4204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016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8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304938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045879" y="764704"/>
            <a:ext cx="6402076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سازگاری مسیرشغلی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417682"/>
              </p:ext>
            </p:extLst>
          </p:nvPr>
        </p:nvGraphicFramePr>
        <p:xfrm>
          <a:off x="1187624" y="1412776"/>
          <a:ext cx="7260331" cy="3957075"/>
        </p:xfrm>
        <a:graphic>
          <a:graphicData uri="http://schemas.openxmlformats.org/drawingml/2006/table">
            <a:tbl>
              <a:tblPr rtl="1" firstRow="1" firstCol="1" bandRow="1"/>
              <a:tblGrid>
                <a:gridCol w="342113">
                  <a:extLst>
                    <a:ext uri="{9D8B030D-6E8A-4147-A177-3AD203B41FA5}">
                      <a16:colId xmlns:a16="http://schemas.microsoft.com/office/drawing/2014/main" val="3043503598"/>
                    </a:ext>
                  </a:extLst>
                </a:gridCol>
                <a:gridCol w="4763184">
                  <a:extLst>
                    <a:ext uri="{9D8B030D-6E8A-4147-A177-3AD203B41FA5}">
                      <a16:colId xmlns:a16="http://schemas.microsoft.com/office/drawing/2014/main" val="1819276498"/>
                    </a:ext>
                  </a:extLst>
                </a:gridCol>
                <a:gridCol w="614108">
                  <a:extLst>
                    <a:ext uri="{9D8B030D-6E8A-4147-A177-3AD203B41FA5}">
                      <a16:colId xmlns:a16="http://schemas.microsoft.com/office/drawing/2014/main" val="4044950146"/>
                    </a:ext>
                  </a:extLst>
                </a:gridCol>
                <a:gridCol w="833512">
                  <a:extLst>
                    <a:ext uri="{9D8B030D-6E8A-4147-A177-3AD203B41FA5}">
                      <a16:colId xmlns:a16="http://schemas.microsoft.com/office/drawing/2014/main" val="4057330514"/>
                    </a:ext>
                  </a:extLst>
                </a:gridCol>
                <a:gridCol w="707414">
                  <a:extLst>
                    <a:ext uri="{9D8B030D-6E8A-4147-A177-3AD203B41FA5}">
                      <a16:colId xmlns:a16="http://schemas.microsoft.com/office/drawing/2014/main" val="341053502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71755" marR="71755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متغیر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گويه­ها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ميانگين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انحراف معيار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رتبه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86322"/>
                  </a:ext>
                </a:extLst>
              </a:tr>
              <a:tr h="316723">
                <a:tc rowSpan="11"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سازگاری مسیرشغلی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1- </a:t>
                      </a:r>
                      <a:r>
                        <a:rPr lang="fa-IR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فکرکردن راجع به آینده شغلی‌ام، خوش‌آیند است.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3/47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1/329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946482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2 -</a:t>
                      </a:r>
                      <a:r>
                        <a:rPr lang="fa-IR" sz="16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می‌فهمم که انتخاب‌های امروز، آینده را شکل می‌دهند.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4/08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446570"/>
                  </a:ext>
                </a:extLst>
              </a:tr>
              <a:tr h="26581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3- خود را برای آینده آماده می‌کنم.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0/894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921406"/>
                  </a:ext>
                </a:extLst>
              </a:tr>
              <a:tr h="26581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4-  خود را به روز نگه می‌دارم.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0/900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115286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5- برای مسیر شغلی‌ام، خودم تصمیم می‌گیرم.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0/975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908023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6- نسبت به کارهایی که انجام می‌دهم، مسئولیت‌پذیر هستم. 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4/38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0/838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087246"/>
                  </a:ext>
                </a:extLst>
              </a:tr>
              <a:tr h="26581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7- قبل از اینکه بخواهم تصمیمی بگیرم، محیط دور و برم را بررسی می‌کنم.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0/851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316798"/>
                  </a:ext>
                </a:extLst>
              </a:tr>
              <a:tr h="26581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8- فرصت‌های رشد را بررسی می‌کنم.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0/867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668284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9-</a:t>
                      </a:r>
                      <a:r>
                        <a:rPr lang="fa-IR" sz="16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برای انجام کارها، راه‌های مختلف را بررسی می‌کنم.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0/871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733308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10- وظایفم را به بهترین شکل انجام می‌دهم.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4/34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0/882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637313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11- حین انجام وظایفم مراقب هستم و دقت می‌کنم.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4/37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0/863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042806"/>
                  </a:ext>
                </a:extLst>
              </a:tr>
              <a:tr h="316723"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12- تلاش می‌کنم مهارت‌های جدید را بیاموزم.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4/38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0/871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31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0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304938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763688" y="817517"/>
            <a:ext cx="6702169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پیشگامی مسیر شغلی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68902"/>
              </p:ext>
            </p:extLst>
          </p:nvPr>
        </p:nvGraphicFramePr>
        <p:xfrm>
          <a:off x="1553088" y="1441111"/>
          <a:ext cx="6912769" cy="2520281"/>
        </p:xfrm>
        <a:graphic>
          <a:graphicData uri="http://schemas.openxmlformats.org/drawingml/2006/table">
            <a:tbl>
              <a:tblPr rtl="1" firstRow="1" firstCol="1" bandRow="1"/>
              <a:tblGrid>
                <a:gridCol w="448887">
                  <a:extLst>
                    <a:ext uri="{9D8B030D-6E8A-4147-A177-3AD203B41FA5}">
                      <a16:colId xmlns:a16="http://schemas.microsoft.com/office/drawing/2014/main" val="2853613452"/>
                    </a:ext>
                  </a:extLst>
                </a:gridCol>
                <a:gridCol w="4042868">
                  <a:extLst>
                    <a:ext uri="{9D8B030D-6E8A-4147-A177-3AD203B41FA5}">
                      <a16:colId xmlns:a16="http://schemas.microsoft.com/office/drawing/2014/main" val="3085441693"/>
                    </a:ext>
                  </a:extLst>
                </a:gridCol>
                <a:gridCol w="776444">
                  <a:extLst>
                    <a:ext uri="{9D8B030D-6E8A-4147-A177-3AD203B41FA5}">
                      <a16:colId xmlns:a16="http://schemas.microsoft.com/office/drawing/2014/main" val="1375460033"/>
                    </a:ext>
                  </a:extLst>
                </a:gridCol>
                <a:gridCol w="994084">
                  <a:extLst>
                    <a:ext uri="{9D8B030D-6E8A-4147-A177-3AD203B41FA5}">
                      <a16:colId xmlns:a16="http://schemas.microsoft.com/office/drawing/2014/main" val="775585283"/>
                    </a:ext>
                  </a:extLst>
                </a:gridCol>
                <a:gridCol w="650486">
                  <a:extLst>
                    <a:ext uri="{9D8B030D-6E8A-4147-A177-3AD203B41FA5}">
                      <a16:colId xmlns:a16="http://schemas.microsoft.com/office/drawing/2014/main" val="487818207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marL="71755" marR="71755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متغیر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گويه­ها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ميانگين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انحراف معيار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رتبه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475261"/>
                  </a:ext>
                </a:extLst>
              </a:tr>
              <a:tr h="585514">
                <a:tc rowSpan="3">
                  <a:txBody>
                    <a:bodyPr/>
                    <a:lstStyle/>
                    <a:p>
                      <a:pPr marL="71755" marR="71755"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  پیشگامی مسیرشغلی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1- داشتن شغل برای من مهم است.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4/72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0/683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3909"/>
                  </a:ext>
                </a:extLst>
              </a:tr>
              <a:tr h="40928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2 - </a:t>
                      </a:r>
                      <a:r>
                        <a:rPr lang="fa-IR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من به شدت به آینده شغلی خود فکر می‌کنم.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4/46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0/782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642127"/>
                  </a:ext>
                </a:extLst>
              </a:tr>
              <a:tr h="94941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3- من مشتاق هستم که از مدارج شغلی را به سرعت طی کنم.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0/828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09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6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304938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763688" y="836712"/>
            <a:ext cx="6789408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وضعیت درک شده از بازار کار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683905"/>
              </p:ext>
            </p:extLst>
          </p:nvPr>
        </p:nvGraphicFramePr>
        <p:xfrm>
          <a:off x="1445719" y="1446997"/>
          <a:ext cx="7092673" cy="3600401"/>
        </p:xfrm>
        <a:graphic>
          <a:graphicData uri="http://schemas.openxmlformats.org/drawingml/2006/table">
            <a:tbl>
              <a:tblPr rtl="1" firstRow="1" firstCol="1" bandRow="1"/>
              <a:tblGrid>
                <a:gridCol w="341839">
                  <a:extLst>
                    <a:ext uri="{9D8B030D-6E8A-4147-A177-3AD203B41FA5}">
                      <a16:colId xmlns:a16="http://schemas.microsoft.com/office/drawing/2014/main" val="3558597538"/>
                    </a:ext>
                  </a:extLst>
                </a:gridCol>
                <a:gridCol w="4680632">
                  <a:extLst>
                    <a:ext uri="{9D8B030D-6E8A-4147-A177-3AD203B41FA5}">
                      <a16:colId xmlns:a16="http://schemas.microsoft.com/office/drawing/2014/main" val="2164442012"/>
                    </a:ext>
                  </a:extLst>
                </a:gridCol>
                <a:gridCol w="658214">
                  <a:extLst>
                    <a:ext uri="{9D8B030D-6E8A-4147-A177-3AD203B41FA5}">
                      <a16:colId xmlns:a16="http://schemas.microsoft.com/office/drawing/2014/main" val="3186938997"/>
                    </a:ext>
                  </a:extLst>
                </a:gridCol>
                <a:gridCol w="848590">
                  <a:extLst>
                    <a:ext uri="{9D8B030D-6E8A-4147-A177-3AD203B41FA5}">
                      <a16:colId xmlns:a16="http://schemas.microsoft.com/office/drawing/2014/main" val="671490819"/>
                    </a:ext>
                  </a:extLst>
                </a:gridCol>
                <a:gridCol w="563398">
                  <a:extLst>
                    <a:ext uri="{9D8B030D-6E8A-4147-A177-3AD203B41FA5}">
                      <a16:colId xmlns:a16="http://schemas.microsoft.com/office/drawing/2014/main" val="4257433439"/>
                    </a:ext>
                  </a:extLst>
                </a:gridCol>
              </a:tblGrid>
              <a:tr h="448433"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متغیر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گويه­ها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ميانگين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انحراف معيار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رتبه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934614"/>
                  </a:ext>
                </a:extLst>
              </a:tr>
              <a:tr h="531566">
                <a:tc rowSpan="6"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وضعیت درک شده از بازار کار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1- </a:t>
                      </a:r>
                      <a:r>
                        <a:rPr lang="fa-IR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من معتقدم طیف وسیعی از فرصت‌های شغلی برای فارغ التحصیلان فعلی وجود دارد.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2/94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1/448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929604"/>
                  </a:ext>
                </a:extLst>
              </a:tr>
              <a:tr h="49413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2 -</a:t>
                      </a:r>
                      <a:r>
                        <a:rPr lang="fa-IR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رقابت برای مشاغل برای من نگران کننده است.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1/219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588376"/>
                  </a:ext>
                </a:extLst>
              </a:tr>
              <a:tr h="79734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3- من احساس می کنم که بسیاری از فارغ التحصیلان احتمالاً در مشاغلی پایین‌تر از مدرک تحصیلی‌شان استخدام می‌شوند.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3/96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0/070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873791"/>
                  </a:ext>
                </a:extLst>
              </a:tr>
              <a:tr h="53156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4-  بی‌ثباتی و عدم اطمینان کارهای قراردادی/پیمانی مرا نگران می کند.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4/04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0/979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099991"/>
                  </a:ext>
                </a:extLst>
              </a:tr>
              <a:tr h="26578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5-  من به شدت نگران بازار کار هستم.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3/91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73321"/>
                  </a:ext>
                </a:extLst>
              </a:tr>
              <a:tr h="53156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6- من احساس می کنم که ورود فارغ التحصیلان به مشاغل مورد علاقه خود دشوار است. 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4/05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1/114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691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3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57625"/>
            <a:ext cx="7517216" cy="341632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indent="323850" algn="just">
              <a:lnSpc>
                <a:spcPct val="90000"/>
              </a:lnSpc>
              <a:spcAft>
                <a:spcPts val="600"/>
              </a:spcAft>
            </a:pPr>
            <a:r>
              <a:rPr lang="fa-IR" sz="2400" dirty="0">
                <a:solidFill>
                  <a:prstClr val="black"/>
                </a:solidFill>
                <a:cs typeface="B Nazanin" panose="00000400000000000000" pitchFamily="2" charset="-78"/>
              </a:rPr>
              <a:t>ا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شتغال­پذیری </a:t>
            </a:r>
            <a:r>
              <a:rPr lang="fa-IR" sz="2400" dirty="0">
                <a:solidFill>
                  <a:prstClr val="black"/>
                </a:solidFill>
                <a:cs typeface="B Nazanin" panose="00000400000000000000" pitchFamily="2" charset="-78"/>
              </a:rPr>
              <a:t>در دهه گذشته به عنوان یك مفهوم اصلی در سیاست­های بازار كار بین­المللی شناخته شده است ویكی از چهار ستون راهبردی اشتغال در اروپا را تشكیل می­دهد. شاید اهمیت مفهوم اشتغال­پذیری به عنوان یك هدف گسترده و فراگیر به دلیل وجود بحران بیكاری است، این مسئله در كشور ما با شرایط بدتر وحادتری روبرو است.</a:t>
            </a:r>
            <a:r>
              <a:rPr lang="en-US" sz="240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 طور کلی، دو گروه عوامل فردی و موقعیتی می‌توانند بر اشتغال‌پذیری افراد تاثیر بگذارند زیرا این عوامل دیدگاه و ادارک فرد از موقعیت‌های کنونی و آینده را شکل می‌دهند. از بین عوامل فردی می‌توان به دانش و مهارت، ویژگی‌های شخصیتی، سرمایه اجتماعی و روانشناختی اشاره کرد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 از بین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عوامل موقعیتی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نیز می‌توان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 فرصت‌های بازار کار یا وجود روابط حمایتی از طرف خانواده، دوستان و استادان اشاره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کرد.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319959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7092280" y="744111"/>
            <a:ext cx="1396536" cy="49244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2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بیان مسأله</a:t>
            </a:r>
            <a:endParaRPr lang="fa-IR" sz="26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310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425494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824939" y="819306"/>
            <a:ext cx="6630161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هسته ارزشیابی خود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43579"/>
              </p:ext>
            </p:extLst>
          </p:nvPr>
        </p:nvGraphicFramePr>
        <p:xfrm>
          <a:off x="1194769" y="1417514"/>
          <a:ext cx="7260331" cy="3957075"/>
        </p:xfrm>
        <a:graphic>
          <a:graphicData uri="http://schemas.openxmlformats.org/drawingml/2006/table">
            <a:tbl>
              <a:tblPr rtl="1" firstRow="1" firstCol="1" bandRow="1"/>
              <a:tblGrid>
                <a:gridCol w="342113">
                  <a:extLst>
                    <a:ext uri="{9D8B030D-6E8A-4147-A177-3AD203B41FA5}">
                      <a16:colId xmlns:a16="http://schemas.microsoft.com/office/drawing/2014/main" val="3043503598"/>
                    </a:ext>
                  </a:extLst>
                </a:gridCol>
                <a:gridCol w="4763184">
                  <a:extLst>
                    <a:ext uri="{9D8B030D-6E8A-4147-A177-3AD203B41FA5}">
                      <a16:colId xmlns:a16="http://schemas.microsoft.com/office/drawing/2014/main" val="1819276498"/>
                    </a:ext>
                  </a:extLst>
                </a:gridCol>
                <a:gridCol w="614108">
                  <a:extLst>
                    <a:ext uri="{9D8B030D-6E8A-4147-A177-3AD203B41FA5}">
                      <a16:colId xmlns:a16="http://schemas.microsoft.com/office/drawing/2014/main" val="4044950146"/>
                    </a:ext>
                  </a:extLst>
                </a:gridCol>
                <a:gridCol w="833512">
                  <a:extLst>
                    <a:ext uri="{9D8B030D-6E8A-4147-A177-3AD203B41FA5}">
                      <a16:colId xmlns:a16="http://schemas.microsoft.com/office/drawing/2014/main" val="4057330514"/>
                    </a:ext>
                  </a:extLst>
                </a:gridCol>
                <a:gridCol w="707414">
                  <a:extLst>
                    <a:ext uri="{9D8B030D-6E8A-4147-A177-3AD203B41FA5}">
                      <a16:colId xmlns:a16="http://schemas.microsoft.com/office/drawing/2014/main" val="341053502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71755" marR="71755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متغیر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گويه­ها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ميانگين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انحراف معيار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رتبه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86322"/>
                  </a:ext>
                </a:extLst>
              </a:tr>
              <a:tr h="316723">
                <a:tc rowSpan="11"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هسته ارزشیابی­ خود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1- </a:t>
                      </a:r>
                      <a:r>
                        <a:rPr lang="fa-IR" sz="15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مطمئنم در زندگی به موفقیتی که سزاوار آن هستم دست پیدا می کنم.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3/92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946482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2 - </a:t>
                      </a:r>
                      <a:r>
                        <a:rPr lang="fa-IR" sz="15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گاهی اوقات احساس افسردگی می‌کنم.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1/171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446570"/>
                  </a:ext>
                </a:extLst>
              </a:tr>
              <a:tr h="26581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3- وقتی تلاش می‌کنم، معمولا موفق می‌شوم.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0/916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921406"/>
                  </a:ext>
                </a:extLst>
              </a:tr>
              <a:tr h="26581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4-  گاهی اوقات وقتی شکست می‌خورم احساس بی ارزشی می‌کنم.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3/31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1/301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115286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5- وظایفم را به نحو رضایت‌بخشی انجام می‌دهم.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4/23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0/908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908023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6- برخی اوقات احساس می‌کنم بر کارم کنترل ندارم.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3/47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1/177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087246"/>
                  </a:ext>
                </a:extLst>
              </a:tr>
              <a:tr h="26581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7- به طور کلی از خودم راضی‌ام.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3/80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1/003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316798"/>
                  </a:ext>
                </a:extLst>
              </a:tr>
              <a:tr h="26581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8- به لیاقت و شایستگی خود شک دارم.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2/56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1/298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668284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9-</a:t>
                      </a:r>
                      <a:r>
                        <a:rPr lang="fa-IR" sz="15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50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خودم را عامل آنچه در زندگی‌ا م اتفاق می‌افتد، می‌دانم.</a:t>
                      </a:r>
                      <a:endParaRPr lang="en-US" sz="15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3/86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1/079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733308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10- تصور می‌کنم موفقیت شغلی‌ام در کنترلم نیست.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1/205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637313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11- می‌توانم بسیاري از مشکلاتم را خودم حل کنم.</a:t>
                      </a:r>
                      <a:endParaRPr lang="en-US" sz="15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3/92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0/994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042806"/>
                  </a:ext>
                </a:extLst>
              </a:tr>
              <a:tr h="316723"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50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12- گاهی اوقات همه چیز به نظرم غمگین می‌رسد و احساس ناامیدي می‌کنم.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3/55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1/229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31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5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425494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979712" y="801548"/>
            <a:ext cx="6585449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حمایت اجتماعی مسیرشغلی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6710"/>
              </p:ext>
            </p:extLst>
          </p:nvPr>
        </p:nvGraphicFramePr>
        <p:xfrm>
          <a:off x="1284674" y="1381998"/>
          <a:ext cx="7260331" cy="4020962"/>
        </p:xfrm>
        <a:graphic>
          <a:graphicData uri="http://schemas.openxmlformats.org/drawingml/2006/table">
            <a:tbl>
              <a:tblPr rtl="1" firstRow="1" firstCol="1" bandRow="1"/>
              <a:tblGrid>
                <a:gridCol w="342113">
                  <a:extLst>
                    <a:ext uri="{9D8B030D-6E8A-4147-A177-3AD203B41FA5}">
                      <a16:colId xmlns:a16="http://schemas.microsoft.com/office/drawing/2014/main" val="3043503598"/>
                    </a:ext>
                  </a:extLst>
                </a:gridCol>
                <a:gridCol w="5055724">
                  <a:extLst>
                    <a:ext uri="{9D8B030D-6E8A-4147-A177-3AD203B41FA5}">
                      <a16:colId xmlns:a16="http://schemas.microsoft.com/office/drawing/2014/main" val="1819276498"/>
                    </a:ext>
                  </a:extLst>
                </a:gridCol>
                <a:gridCol w="643136">
                  <a:extLst>
                    <a:ext uri="{9D8B030D-6E8A-4147-A177-3AD203B41FA5}">
                      <a16:colId xmlns:a16="http://schemas.microsoft.com/office/drawing/2014/main" val="4044950146"/>
                    </a:ext>
                  </a:extLst>
                </a:gridCol>
                <a:gridCol w="717396">
                  <a:extLst>
                    <a:ext uri="{9D8B030D-6E8A-4147-A177-3AD203B41FA5}">
                      <a16:colId xmlns:a16="http://schemas.microsoft.com/office/drawing/2014/main" val="4057330514"/>
                    </a:ext>
                  </a:extLst>
                </a:gridCol>
                <a:gridCol w="501962">
                  <a:extLst>
                    <a:ext uri="{9D8B030D-6E8A-4147-A177-3AD203B41FA5}">
                      <a16:colId xmlns:a16="http://schemas.microsoft.com/office/drawing/2014/main" val="341053502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71755" marR="71755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متغیر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گويه­ها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ميانگين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انحراف معيار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رتبه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86322"/>
                  </a:ext>
                </a:extLst>
              </a:tr>
              <a:tr h="316723">
                <a:tc rowSpan="11"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حمایت اجتماعی مسیرشغلی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1- </a:t>
                      </a:r>
                      <a:r>
                        <a:rPr lang="fa-IR" sz="1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به وقت نیاز کسی هست که به من کمک کند.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3/76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1/211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946482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2 - </a:t>
                      </a:r>
                      <a:r>
                        <a:rPr lang="fa-IR" sz="1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کسی را دارم که غم و شادی‌هایم را با او در میان می‌گذارم.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3/97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446570"/>
                  </a:ext>
                </a:extLst>
              </a:tr>
              <a:tr h="26581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3- خانواده‌ام مرا به توسعه مسیر شغلی آینده و کسب مهارت‌های مورد نیاز تشویق می‌کنند.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3/94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921406"/>
                  </a:ext>
                </a:extLst>
              </a:tr>
              <a:tr h="26581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4-  در زندگی من کسی هست که احساسات مرا بفهمد.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3/88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1/189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115286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5- والدینم در شرایط سخت مرا درک می‌کنند.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3/92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1/156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908023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6- دوستانی دارم که توانایی کمک به من  را دارند و کمکم می‌کنند.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3/78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1/102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087246"/>
                  </a:ext>
                </a:extLst>
              </a:tr>
              <a:tr h="26581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7- به وقت مشکل می‌توانم روی دوستانم حساب کنم.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3/68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1/182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316798"/>
                  </a:ext>
                </a:extLst>
              </a:tr>
              <a:tr h="26581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8- اگر در مواقعی به پولی بیش از مقدار معمول احتیاج داشته باشم، والدینم تامین می‌کنند.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3/89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668284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9- اگر بخواهم فعالیت‌های دیگری در کنار درس داشته باشم، والدینم تامین می‌کنند.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3/90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1/082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733308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10- در خانواده‌ام کسی هست که در مواقع بحرانی راهنمایی‌ام کند.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1/054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637313"/>
                  </a:ext>
                </a:extLst>
              </a:tr>
              <a:tr h="31672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11- در تصمیم‌گیری‌های مهم می‌توانم روی خانواده‌ام حساب کنم.</a:t>
                      </a:r>
                      <a:endParaRPr lang="en-US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4/03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1/104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042806"/>
                  </a:ext>
                </a:extLst>
              </a:tr>
              <a:tr h="316723"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12- خانواده‌ام در انتخاب شغل مناسب به من کمک خواهند کرد.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3/82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1/180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4472" marR="54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31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5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425494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979712" y="816937"/>
            <a:ext cx="6336704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رضایت مسیرشغلی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433350"/>
              </p:ext>
            </p:extLst>
          </p:nvPr>
        </p:nvGraphicFramePr>
        <p:xfrm>
          <a:off x="1296253" y="1412776"/>
          <a:ext cx="7020163" cy="2942772"/>
        </p:xfrm>
        <a:graphic>
          <a:graphicData uri="http://schemas.openxmlformats.org/drawingml/2006/table">
            <a:tbl>
              <a:tblPr rtl="1" firstRow="1" firstCol="1" bandRow="1"/>
              <a:tblGrid>
                <a:gridCol w="404301">
                  <a:extLst>
                    <a:ext uri="{9D8B030D-6E8A-4147-A177-3AD203B41FA5}">
                      <a16:colId xmlns:a16="http://schemas.microsoft.com/office/drawing/2014/main" val="435424119"/>
                    </a:ext>
                  </a:extLst>
                </a:gridCol>
                <a:gridCol w="4488311">
                  <a:extLst>
                    <a:ext uri="{9D8B030D-6E8A-4147-A177-3AD203B41FA5}">
                      <a16:colId xmlns:a16="http://schemas.microsoft.com/office/drawing/2014/main" val="1460918253"/>
                    </a:ext>
                  </a:extLst>
                </a:gridCol>
                <a:gridCol w="631371">
                  <a:extLst>
                    <a:ext uri="{9D8B030D-6E8A-4147-A177-3AD203B41FA5}">
                      <a16:colId xmlns:a16="http://schemas.microsoft.com/office/drawing/2014/main" val="30512904"/>
                    </a:ext>
                  </a:extLst>
                </a:gridCol>
                <a:gridCol w="914950">
                  <a:extLst>
                    <a:ext uri="{9D8B030D-6E8A-4147-A177-3AD203B41FA5}">
                      <a16:colId xmlns:a16="http://schemas.microsoft.com/office/drawing/2014/main" val="4224160649"/>
                    </a:ext>
                  </a:extLst>
                </a:gridCol>
                <a:gridCol w="581230">
                  <a:extLst>
                    <a:ext uri="{9D8B030D-6E8A-4147-A177-3AD203B41FA5}">
                      <a16:colId xmlns:a16="http://schemas.microsoft.com/office/drawing/2014/main" val="2342746709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marL="71755" marR="71755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متغیر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گويه­ها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ميانگين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انحراف معيار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رتبه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665820"/>
                  </a:ext>
                </a:extLst>
              </a:tr>
              <a:tr h="941521">
                <a:tc rowSpan="3"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رضایت مسیرشغلی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1- من از پیشرفتی که در جهت دستیابی به اهداف کلی شغلی‌ام داشته‌ام راضی هستم.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3/63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1/123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163106"/>
                  </a:ext>
                </a:extLst>
              </a:tr>
              <a:tr h="62768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2 - </a:t>
                      </a:r>
                      <a:r>
                        <a:rPr lang="fa-IR" sz="16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از موفقیتی که در مسیر شغلی‌ام به دست آورده ام راضی هستم.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3/47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1/236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114524"/>
                  </a:ext>
                </a:extLst>
              </a:tr>
              <a:tr h="941521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3- من از پیشرفتی که در کسب مهارت‌های شغلی داشته‌ام، راضی هستم.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3/58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1/104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41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3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302010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793299" y="836712"/>
            <a:ext cx="6768752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بررسی همبستگی پیرسون بین متغیرهای تحقیق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373915"/>
              </p:ext>
            </p:extLst>
          </p:nvPr>
        </p:nvGraphicFramePr>
        <p:xfrm>
          <a:off x="855236" y="1340768"/>
          <a:ext cx="7706815" cy="4075679"/>
        </p:xfrm>
        <a:graphic>
          <a:graphicData uri="http://schemas.openxmlformats.org/drawingml/2006/table">
            <a:tbl>
              <a:tblPr rtl="1" firstRow="1" firstCol="1" bandRow="1"/>
              <a:tblGrid>
                <a:gridCol w="1686445">
                  <a:extLst>
                    <a:ext uri="{9D8B030D-6E8A-4147-A177-3AD203B41FA5}">
                      <a16:colId xmlns:a16="http://schemas.microsoft.com/office/drawing/2014/main" val="3622851188"/>
                    </a:ext>
                  </a:extLst>
                </a:gridCol>
                <a:gridCol w="670364">
                  <a:extLst>
                    <a:ext uri="{9D8B030D-6E8A-4147-A177-3AD203B41FA5}">
                      <a16:colId xmlns:a16="http://schemas.microsoft.com/office/drawing/2014/main" val="1203233638"/>
                    </a:ext>
                  </a:extLst>
                </a:gridCol>
                <a:gridCol w="537936">
                  <a:extLst>
                    <a:ext uri="{9D8B030D-6E8A-4147-A177-3AD203B41FA5}">
                      <a16:colId xmlns:a16="http://schemas.microsoft.com/office/drawing/2014/main" val="1081863860"/>
                    </a:ext>
                  </a:extLst>
                </a:gridCol>
                <a:gridCol w="551743">
                  <a:extLst>
                    <a:ext uri="{9D8B030D-6E8A-4147-A177-3AD203B41FA5}">
                      <a16:colId xmlns:a16="http://schemas.microsoft.com/office/drawing/2014/main" val="4160525482"/>
                    </a:ext>
                  </a:extLst>
                </a:gridCol>
                <a:gridCol w="551808">
                  <a:extLst>
                    <a:ext uri="{9D8B030D-6E8A-4147-A177-3AD203B41FA5}">
                      <a16:colId xmlns:a16="http://schemas.microsoft.com/office/drawing/2014/main" val="2612898118"/>
                    </a:ext>
                  </a:extLst>
                </a:gridCol>
                <a:gridCol w="551808">
                  <a:extLst>
                    <a:ext uri="{9D8B030D-6E8A-4147-A177-3AD203B41FA5}">
                      <a16:colId xmlns:a16="http://schemas.microsoft.com/office/drawing/2014/main" val="2576081300"/>
                    </a:ext>
                  </a:extLst>
                </a:gridCol>
                <a:gridCol w="610380">
                  <a:extLst>
                    <a:ext uri="{9D8B030D-6E8A-4147-A177-3AD203B41FA5}">
                      <a16:colId xmlns:a16="http://schemas.microsoft.com/office/drawing/2014/main" val="976757660"/>
                    </a:ext>
                  </a:extLst>
                </a:gridCol>
                <a:gridCol w="551808">
                  <a:extLst>
                    <a:ext uri="{9D8B030D-6E8A-4147-A177-3AD203B41FA5}">
                      <a16:colId xmlns:a16="http://schemas.microsoft.com/office/drawing/2014/main" val="4146799843"/>
                    </a:ext>
                  </a:extLst>
                </a:gridCol>
                <a:gridCol w="525605">
                  <a:extLst>
                    <a:ext uri="{9D8B030D-6E8A-4147-A177-3AD203B41FA5}">
                      <a16:colId xmlns:a16="http://schemas.microsoft.com/office/drawing/2014/main" val="1341020307"/>
                    </a:ext>
                  </a:extLst>
                </a:gridCol>
                <a:gridCol w="551808">
                  <a:extLst>
                    <a:ext uri="{9D8B030D-6E8A-4147-A177-3AD203B41FA5}">
                      <a16:colId xmlns:a16="http://schemas.microsoft.com/office/drawing/2014/main" val="467831999"/>
                    </a:ext>
                  </a:extLst>
                </a:gridCol>
                <a:gridCol w="551808">
                  <a:extLst>
                    <a:ext uri="{9D8B030D-6E8A-4147-A177-3AD203B41FA5}">
                      <a16:colId xmlns:a16="http://schemas.microsoft.com/office/drawing/2014/main" val="2397364378"/>
                    </a:ext>
                  </a:extLst>
                </a:gridCol>
                <a:gridCol w="365302">
                  <a:extLst>
                    <a:ext uri="{9D8B030D-6E8A-4147-A177-3AD203B41FA5}">
                      <a16:colId xmlns:a16="http://schemas.microsoft.com/office/drawing/2014/main" val="2226359181"/>
                    </a:ext>
                  </a:extLst>
                </a:gridCol>
              </a:tblGrid>
              <a:tr h="2160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متغیر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626654"/>
                  </a:ext>
                </a:extLst>
              </a:tr>
              <a:tr h="38824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اشتغال­پذیری درک شده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808361"/>
                  </a:ext>
                </a:extLst>
              </a:tr>
              <a:tr h="27720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پیشگامی مسیر شغلی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</a:t>
                      </a: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0/153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165522"/>
                  </a:ext>
                </a:extLst>
              </a:tr>
              <a:tr h="43786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سرمایه روانشناختی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0/505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0/278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39644"/>
                  </a:ext>
                </a:extLst>
              </a:tr>
              <a:tr h="31264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جهت گیری مسیرشغلی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3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0/318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0/343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0/433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040759"/>
                  </a:ext>
                </a:extLst>
              </a:tr>
              <a:tr h="36068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سازگاری  مسیرشغلی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3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0/424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0/306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0/523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869274"/>
                  </a:ext>
                </a:extLst>
              </a:tr>
              <a:tr h="27484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هسته ارزشیابی خود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0/125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0/073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0/194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  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0/091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30000" dirty="0">
                          <a:effectLst/>
                          <a:latin typeface="B Zar" panose="00000400000000000000" pitchFamily="2" charset="-78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0/106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017822"/>
                  </a:ext>
                </a:extLst>
              </a:tr>
              <a:tr h="39677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جمایت اجتماعی مسیرشغلی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0/260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0/185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0/388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0/238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0/378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0/020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5324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وضعیت ادراک شده بازارکار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3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0/266</a:t>
                      </a: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-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0/228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0/050-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0/032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0/070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0/443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0/066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65983"/>
                  </a:ext>
                </a:extLst>
              </a:tr>
              <a:tr h="36777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رضایت مسیر شغلی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0/497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0/175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0/245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0/241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0/226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0/021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0/246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0/080-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567343"/>
                  </a:ext>
                </a:extLst>
              </a:tr>
              <a:tr h="34178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برنامه ریزی مسیرشغلی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0/339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0/387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0/463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0/630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0/513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0/046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0/333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0/077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0/360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641625"/>
                  </a:ext>
                </a:extLst>
              </a:tr>
              <a:tr h="34178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اکتشاف مسیرشغلی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3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0/323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0/257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0/385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0/471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0/408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0/134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0/222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0/070-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0/223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**</a:t>
                      </a: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0/430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7038" marR="670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79666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21BC584-7906-4AB6-8963-A17C28E212ED}"/>
              </a:ext>
            </a:extLst>
          </p:cNvPr>
          <p:cNvSpPr/>
          <p:nvPr/>
        </p:nvSpPr>
        <p:spPr>
          <a:xfrm>
            <a:off x="3923928" y="5489616"/>
            <a:ext cx="2952330" cy="276999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1200" dirty="0">
                <a:cs typeface="B Nazanin" panose="00000400000000000000" pitchFamily="2" charset="-78"/>
              </a:rPr>
              <a:t>** معني­داري در سطح 0/01، * معني­داري در سطح 0/05</a:t>
            </a:r>
            <a:endParaRPr lang="en-US" sz="1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02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47170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976949" y="820754"/>
            <a:ext cx="5976664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ارزیابی مدل اندازه‌گیری</a:t>
            </a:r>
          </a:p>
        </p:txBody>
      </p:sp>
      <p:pic>
        <p:nvPicPr>
          <p:cNvPr id="6" name="Picture 5" descr="پایان نامه خودم 8بهمن - Wor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t="23560" r="21735" b="4451"/>
          <a:stretch/>
        </p:blipFill>
        <p:spPr>
          <a:xfrm>
            <a:off x="1688917" y="1323711"/>
            <a:ext cx="6264696" cy="41183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653D98-1D78-4416-A1AE-4719D519B4F1}"/>
              </a:ext>
            </a:extLst>
          </p:cNvPr>
          <p:cNvSpPr/>
          <p:nvPr/>
        </p:nvSpPr>
        <p:spPr>
          <a:xfrm>
            <a:off x="2398663" y="5435301"/>
            <a:ext cx="5133236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1100" dirty="0">
                <a:cs typeface="B Nazanin" panose="00000400000000000000" pitchFamily="2" charset="-78"/>
              </a:rPr>
              <a:t>مقدار پایایی ترکیبی و آلفای کرونباخ بالاتر از ارزش پیشنهادشده </a:t>
            </a:r>
            <a:r>
              <a:rPr lang="fa-IR" sz="1100" dirty="0">
                <a:cs typeface="B Nazanin" panose="00000400000000000000" pitchFamily="2" charset="-78"/>
              </a:rPr>
              <a:t>0/7</a:t>
            </a:r>
            <a:r>
              <a:rPr lang="ar-SA" sz="1100" dirty="0">
                <a:cs typeface="B Nazanin" panose="00000400000000000000" pitchFamily="2" charset="-78"/>
              </a:rPr>
              <a:t> می­باشد و مقدار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</a:t>
            </a:r>
            <a:r>
              <a:rPr lang="ar-SA" sz="1100" dirty="0">
                <a:cs typeface="B Nazanin" panose="00000400000000000000" pitchFamily="2" charset="-78"/>
              </a:rPr>
              <a:t> هم برای همه­ی سازه­ها نزدیک یا بیشتر از ارزش پیشنهادشده </a:t>
            </a:r>
            <a:r>
              <a:rPr lang="fa-IR" sz="1100" dirty="0">
                <a:cs typeface="B Nazanin" panose="00000400000000000000" pitchFamily="2" charset="-78"/>
              </a:rPr>
              <a:t>0/5</a:t>
            </a:r>
            <a:r>
              <a:rPr lang="ar-SA" sz="1100" dirty="0">
                <a:cs typeface="B Nazanin" panose="00000400000000000000" pitchFamily="2" charset="-78"/>
              </a:rPr>
              <a:t> می­باشد که بیانگر پایایی و روایی همگرای مناسب مدل اندازه‌گیری می‌باشد.</a:t>
            </a:r>
            <a:endParaRPr lang="fa-IR" sz="11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10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099809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257085" y="814463"/>
            <a:ext cx="6858508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ارزیابی مدل اندازه‌گیری</a:t>
            </a:r>
          </a:p>
        </p:txBody>
      </p:sp>
      <p:pic>
        <p:nvPicPr>
          <p:cNvPr id="4" name="Picture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26160"/>
            <a:ext cx="6336704" cy="4263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5481" y="5610146"/>
            <a:ext cx="6351905" cy="3077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B Nazanin" panose="00000400000000000000" pitchFamily="2" charset="-78"/>
              </a:rPr>
              <a:t>خروجی مدل اندازه‌گیری در نرم‌افزار اسمارت پی ال اس</a:t>
            </a:r>
            <a:endParaRPr lang="fa-IR" sz="1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28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101211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882169" y="814401"/>
            <a:ext cx="2392000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ارزیابی مدل ساختاری</a:t>
            </a:r>
            <a:endParaRPr lang="fa-IR" sz="22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5" name="Picture 4" descr="پایان نامه خودم 8بهمن - Wor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7749" r="21651" b="13351"/>
          <a:stretch/>
        </p:blipFill>
        <p:spPr>
          <a:xfrm>
            <a:off x="1865458" y="1407704"/>
            <a:ext cx="6408711" cy="410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4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245958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720546" y="783566"/>
            <a:ext cx="2392000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ارزیابی مدل ساختاری</a:t>
            </a:r>
            <a:endParaRPr lang="fa-IR" sz="22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7"/>
          <a:stretch>
            <a:fillRect/>
          </a:stretch>
        </p:blipFill>
        <p:spPr>
          <a:xfrm>
            <a:off x="1847850" y="1214453"/>
            <a:ext cx="6264696" cy="43747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9126" y="5596546"/>
            <a:ext cx="3111749" cy="3077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ar-SA" sz="1400" dirty="0">
                <a:cs typeface="B Nazanin" panose="00000400000000000000" pitchFamily="2" charset="-78"/>
              </a:rPr>
              <a:t>خروجی مدل ساختاری در نرم</a:t>
            </a:r>
            <a:r>
              <a:rPr lang="fa-IR" sz="1400" dirty="0">
                <a:cs typeface="B Nazanin" panose="00000400000000000000" pitchFamily="2" charset="-78"/>
              </a:rPr>
              <a:t> </a:t>
            </a:r>
            <a:r>
              <a:rPr lang="ar-SA" sz="1400" dirty="0">
                <a:cs typeface="B Nazanin" panose="00000400000000000000" pitchFamily="2" charset="-78"/>
              </a:rPr>
              <a:t>‌افزار اسمارت پی ال اس</a:t>
            </a:r>
            <a:endParaRPr lang="fa-IR" sz="14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83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471" y="1236744"/>
            <a:ext cx="7416824" cy="4493538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indent="215900" algn="justLow">
              <a:lnSpc>
                <a:spcPct val="115000"/>
              </a:lnSpc>
              <a:spcAft>
                <a:spcPts val="600"/>
              </a:spcAft>
            </a:pPr>
            <a:r>
              <a:rPr lang="fa-IR" sz="2000" dirty="0">
                <a:cs typeface="B Nazanin" panose="00000400000000000000" pitchFamily="2" charset="-78"/>
              </a:rPr>
              <a:t>نتایج حاصل از همبستگی نشان داد در بین عوامل فردی از جمله پیشگامی مسیرشغلی، سرمایه روانشناختی، جهت­گیری مسیرشغلی و سازگاری مسیرشغلی با اشتغال‌پذیری درک­شده دانشجویان کشاورزی ارتباط معنی‌داری وجود دارد. بین سرمایه روانشناختی، جهت­گیری مسیرشغلی و سازگاری مسیرشغلی با اشتغال‌پذیری درک­شده رابطه مثبت و معنادار در سطح 0/01 وجود دارد و بین پیشگامی مسیرشغلی با اشتغال‌پذیری درک­شده رابطه مثبت و معنادار در سطح 0/05 وجود دارد. </a:t>
            </a:r>
          </a:p>
          <a:p>
            <a:pPr indent="215900" algn="justLow">
              <a:lnSpc>
                <a:spcPct val="115000"/>
              </a:lnSpc>
              <a:spcAft>
                <a:spcPts val="600"/>
              </a:spcAft>
            </a:pPr>
            <a:r>
              <a:rPr lang="fa-IR" sz="2000" dirty="0">
                <a:cs typeface="B Nazanin" panose="00000400000000000000" pitchFamily="2" charset="-78"/>
              </a:rPr>
              <a:t> در بین عوامل موقعیتی، متغیر حمایت اجتماعی مسیرشغلی با اشتغال‌پذیری درک­شده دانشجویان کشاورزی رابطه مثبت و معنی­دار در سطح 0/01 دارد ومتغیر وضعیت ادراک شده بازار کار با اشتغال‌پذیری درک­شده رابطه­ منفی و معنی­دار در سطح 0/01 دارد. </a:t>
            </a:r>
          </a:p>
          <a:p>
            <a:pPr indent="215900" algn="justLow">
              <a:lnSpc>
                <a:spcPct val="115000"/>
              </a:lnSpc>
              <a:spcAft>
                <a:spcPts val="600"/>
              </a:spcAft>
            </a:pPr>
            <a:r>
              <a:rPr lang="fa-IR" sz="2000" dirty="0">
                <a:cs typeface="B Nazanin" panose="00000400000000000000" pitchFamily="2" charset="-78"/>
              </a:rPr>
              <a:t>از طرف دیگر، اشتغال‌پذیری درک شده با هر سه متغیر پیامد مسیر شغلی: رضایت مسیر شغلی، اکتشاف مسیر شغلی و برنامه‌ریزی مسیرشغلی رابطه مثبت و معنی‌دار در سطح 0/01 دارند. </a:t>
            </a:r>
            <a:endParaRPr lang="fa-IR" sz="2000" dirty="0">
              <a:solidFill>
                <a:srgbClr val="FF0000"/>
              </a:solidFill>
              <a:latin typeface="Times New Roman"/>
              <a:ea typeface="Times New Roman"/>
              <a:cs typeface="B Nazanin" panose="00000400000000000000" pitchFamily="2" charset="-78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101965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661756" y="780933"/>
            <a:ext cx="3746539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نتایج همبستگی بین متغیرهای تحقیق </a:t>
            </a:r>
          </a:p>
        </p:txBody>
      </p:sp>
    </p:spTree>
    <p:extLst>
      <p:ext uri="{BB962C8B-B14F-4D97-AF65-F5344CB8AC3E}">
        <p14:creationId xmlns:p14="http://schemas.microsoft.com/office/powerpoint/2010/main" val="28839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322197"/>
            <a:ext cx="7200800" cy="440120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"/>
            <a:r>
              <a:rPr lang="fa-IR" sz="2000" dirty="0">
                <a:cs typeface="B Nazanin" panose="00000400000000000000" pitchFamily="2" charset="-78"/>
              </a:rPr>
              <a:t>نتایج تحلیل بوت استرپینگ نشان داد که در بین متغیرهای فردی و موقعیتی(پیشایندهای مسیرشغلی)، تنها سازگاری مسیرشغلی و سرمایه روانشناختی با اشتغال‌پذیری درک شده رابطه مستقیم مثبت و معنی‌داری داشتند. همچنین، وضعیت ادراک شده بازار کار با اشتغال‌پذیری درک شده رابطه منفی و معنی‌داری داشت. در ضمن نتایج نشان داد که سایر متغیرهای فردی و موقعیتی رابطه معنی‌داری با اشتغال‌پذیری درک شده دانشجویان کشاورزی نداشتند. بنابراین، </a:t>
            </a:r>
            <a:r>
              <a:rPr lang="fa-IR" sz="2000" dirty="0">
                <a:solidFill>
                  <a:schemeClr val="accent1"/>
                </a:solidFill>
                <a:cs typeface="B Nazanin" panose="00000400000000000000" pitchFamily="2" charset="-78"/>
              </a:rPr>
              <a:t>فرضیه‌های 1 (ب)، 1 (د) و 2 (ب) تایید </a:t>
            </a:r>
            <a:r>
              <a:rPr lang="fa-IR" sz="2000" dirty="0">
                <a:cs typeface="B Nazanin" panose="00000400000000000000" pitchFamily="2" charset="-78"/>
              </a:rPr>
              <a:t>می‌شوند ولی فرضیه‌های 1 (الف)، 1 (ج)، 1(ه) و 2 (الف) تایید نمی‌شوند. </a:t>
            </a:r>
            <a:endParaRPr lang="en-US" sz="2000" dirty="0">
              <a:cs typeface="B Nazanin" panose="00000400000000000000" pitchFamily="2" charset="-78"/>
            </a:endParaRPr>
          </a:p>
          <a:p>
            <a:pPr algn="just"/>
            <a:r>
              <a:rPr lang="fa-IR" sz="2000" dirty="0">
                <a:cs typeface="B Nazanin" panose="00000400000000000000" pitchFamily="2" charset="-78"/>
              </a:rPr>
              <a:t>از طرف دیگر، اشتغال‌پذیری درک شده با هر سه متغیر پیامد مسیر شغلی: رضایت مسیر شغلی، اکتشاف مسیر شغلی و برنامه‌ریزی مسیرشغلی رابطه مستقیم مثبت و معنی‌داری داشتند. بنابراین، </a:t>
            </a:r>
            <a:r>
              <a:rPr lang="fa-IR" sz="2000" dirty="0">
                <a:solidFill>
                  <a:schemeClr val="accent1"/>
                </a:solidFill>
                <a:cs typeface="B Nazanin" panose="00000400000000000000" pitchFamily="2" charset="-78"/>
              </a:rPr>
              <a:t>فرضیه‌های 3 (الف)، 3 (ب) و 3 (ج) تایید</a:t>
            </a:r>
            <a:r>
              <a:rPr lang="fa-IR" sz="2000" dirty="0">
                <a:cs typeface="B Nazanin" panose="00000400000000000000" pitchFamily="2" charset="-78"/>
              </a:rPr>
              <a:t> می‌شوند. بر این اساس می توان نتیجه گرفت درک بهتر از اشتغال­پذیری می­تواند تاثیر مثبت و تعیین کننده­ای در پیامدهای مسیرشغلی داشته باشد. زمانی که افراد باور داشته باشند که قابلیت استخدام دارند، در آنها احساس امنیت و استقلال و انگیزه شغلی افزایش یافته و این منجر به اکتشاف و برنامه ریزی و بهبود عملکرد، انعطاف‌پذیری، موفقیت مرتبط با شغل و رضایت بهتر از زندگی می‌شود. </a:t>
            </a:r>
            <a:endParaRPr lang="en-US" sz="2000" dirty="0">
              <a:cs typeface="B Nazanin" panose="00000400000000000000" pitchFamily="2" charset="-78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800813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087573" y="861748"/>
            <a:ext cx="3300851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نتایج حاصل از تحلیل استنباطی </a:t>
            </a:r>
          </a:p>
        </p:txBody>
      </p:sp>
    </p:spTree>
    <p:extLst>
      <p:ext uri="{BB962C8B-B14F-4D97-AF65-F5344CB8AC3E}">
        <p14:creationId xmlns:p14="http://schemas.microsoft.com/office/powerpoint/2010/main" val="24516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61238"/>
            <a:ext cx="7488831" cy="3785652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از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طرف دیگر، مطالعات نشان داده که ادراک اشتغال‌پذیری می‌تواند بر عوامل مختلف دیگری مانند رضایت مسیر شغلی، رضایت از زندگی،  عملکرد تحصیلی، درگیری و برنامه‌ریزی مسیر شغلی تاثیرگذار باشد. </a:t>
            </a:r>
            <a:r>
              <a:rPr lang="ar-SA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مطالعات متعددي در داخل و خارج از كشور در خصوص عوامل مؤثر بر اشتغال‌پذیری در بخش كشاورزي صورت گرفته كه البته هركدام از اين مطالعات به جنبه‌اي خاص و نيز به نتايج مختلف دست يافته‌اند، اما تحقيقـات معـدودي در زمينـة بررسـي عوامل  مؤثر براشـتغال‌پـذيري درک شده و پیامدهای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آن</a:t>
            </a:r>
            <a:r>
              <a:rPr lang="ar-SA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خصوصـاً در مـورد دانشجويان كشاورزي به عنوان مخاطبان اصلي و خروجي‌‌هاي نظام آموزش عالي كشاورزي كـه نقش مؤثري در ارزيابي عملكرد آموزش عـالي كشـاورزي دارند، صورت گرفته است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که در این</a:t>
            </a:r>
            <a:r>
              <a:rPr lang="ar-SA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پژوهش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 آنها خواهیم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پرداخت. </a:t>
            </a:r>
            <a:endParaRPr lang="en-US" sz="2400" dirty="0">
              <a:cs typeface="B Nazanin" panose="00000400000000000000" pitchFamily="2" charset="-78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570179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7063896" y="734766"/>
            <a:ext cx="1396536" cy="49244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2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بیان مسأله</a:t>
            </a:r>
            <a:endParaRPr lang="fa-IR" sz="26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16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948282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092280" y="836712"/>
            <a:ext cx="1300356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نتیجه گیری</a:t>
            </a:r>
            <a:endParaRPr lang="fa-IR" sz="22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322197"/>
            <a:ext cx="7488832" cy="473975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indent="323850" algn="just">
              <a:lnSpc>
                <a:spcPct val="90000"/>
              </a:lnSpc>
              <a:spcAft>
                <a:spcPts val="600"/>
              </a:spcAft>
            </a:pPr>
            <a:r>
              <a:rPr lang="fa-I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 </a:t>
            </a:r>
            <a:r>
              <a:rPr lang="fa-IR" sz="2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توجه به رابطه مثبت و معنادار سازگاری مسیرشغلی با اشتغال‌پذیری درک­شده می­توان گفت افزایش 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سازگاری مسیر شغلی </a:t>
            </a:r>
            <a:r>
              <a:rPr lang="fa-IR" sz="2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موجب  افرایش اشتغال­پذیری </a:t>
            </a:r>
            <a:r>
              <a:rPr lang="fa-I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می­شود. </a:t>
            </a:r>
            <a:r>
              <a:rPr lang="fa-IR" sz="2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از طرفی 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سازگاری مسیر شغلی </a:t>
            </a:r>
            <a:r>
              <a:rPr lang="fa-IR" sz="2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 عنوان منبعی مهم برای توسعه شغلی موفق، برای دانشجویان و افراد جوان دارای اهمیت فراوانی است. این نتایج با نتایج به دست آمده از پژوهش­های </a:t>
            </a:r>
            <a:r>
              <a:rPr lang="fa-I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نایت (2006)؛ </a:t>
            </a:r>
            <a:r>
              <a:rPr lang="fa-IR" sz="2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هیرشی و همکاران </a:t>
            </a:r>
            <a:r>
              <a:rPr lang="fa-I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( 2015)  هم­خوانی </a:t>
            </a:r>
            <a:r>
              <a:rPr lang="fa-IR" sz="2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دارد. </a:t>
            </a:r>
            <a:endParaRPr lang="fa-IR" sz="2200" dirty="0" smtClean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indent="323850" algn="just">
              <a:lnSpc>
                <a:spcPct val="90000"/>
              </a:lnSpc>
              <a:spcAft>
                <a:spcPts val="600"/>
              </a:spcAft>
            </a:pPr>
            <a:r>
              <a:rPr lang="fa-I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همچنین </a:t>
            </a:r>
            <a:r>
              <a:rPr lang="fa-IR" sz="2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با توجه به رابطه مثبت و معنادار بین اشتغال­پذیری درک­شده و 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سرمایه روانشناختی </a:t>
            </a:r>
            <a:r>
              <a:rPr lang="fa-IR" sz="2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می توان گفت، افراد از طریق توسعه و کسب منابع و سرمایه­های مسیرشغلی قادر به جذب منابع بزرگ­تری به نام اشتغال­پذیری بیشتر هستند. </a:t>
            </a:r>
            <a:r>
              <a:rPr lang="fa-I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 </a:t>
            </a:r>
            <a:r>
              <a:rPr lang="fa-IR" sz="2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بيان ديگر سرمايه­ روان­شناختي افراد، اشتغال­پذیری آنها را افزايش داده و احتمال بيكاري ناشي از عـدم كفايـت صلاحيت را تا حد امكان به حداقل </a:t>
            </a:r>
            <a:r>
              <a:rPr lang="fa-I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مي­رساند.</a:t>
            </a:r>
            <a:r>
              <a:rPr lang="en-US" sz="2200" dirty="0" smtClean="0">
                <a:latin typeface="B Zar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latin typeface="B Zar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سرماية روانشناختي از طريق افزايش خوش­بينـي، اميد، تاب­آوري و خودكارآمدي، اشتغال­پذیری افراد را ارتقا مي­دهد. در واقع افراد خـوشبـين، تغيير و تحولات بازار كار را به عنـوان فرصـتي بـراي يـادگيري در نظـر گرفتـه و از ايـن طريـق فرصت­هاي كاري پيش روي خود را بهبود مي­بخشـند. </a:t>
            </a:r>
            <a:r>
              <a:rPr lang="fa-IR" sz="2200" dirty="0">
                <a:latin typeface="B Zar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نتایج به دست آمده مطابق با نتایج تحقیقات </a:t>
            </a:r>
            <a:r>
              <a:rPr lang="fa-IR" sz="2200" dirty="0" smtClean="0">
                <a:latin typeface="B Zar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فوگات</a:t>
            </a:r>
            <a:r>
              <a:rPr lang="fa-I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( 2004)، امینی </a:t>
            </a:r>
            <a:r>
              <a:rPr lang="fa-IR" sz="2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 </a:t>
            </a:r>
            <a:r>
              <a:rPr lang="fa-I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همکاران (1391)؛ نایت </a:t>
            </a:r>
            <a:r>
              <a:rPr lang="fa-IR" sz="2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 یورک(2004)؛ درینزو و </a:t>
            </a:r>
            <a:r>
              <a:rPr lang="fa-I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گرین­هوس </a:t>
            </a:r>
            <a:r>
              <a:rPr lang="fa-IR" sz="2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(2011) می­باشد. </a:t>
            </a:r>
            <a:endParaRPr lang="fa-IR" sz="22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34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025656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016060" y="737089"/>
            <a:ext cx="1300356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نتیجه گیری</a:t>
            </a:r>
            <a:endParaRPr lang="fa-IR" sz="22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599" y="1253081"/>
            <a:ext cx="7344817" cy="4154984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با توجه به اینکه اشتغال‌پذیری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درک شده با هر سه متغیر پیامد مسیر شغلی: رضایت مسیر شغلی، اکتشاف مسیر شغلی و برنامه‌ریزی مسیرشغلی رابطه مثبت و </a:t>
            </a:r>
            <a:r>
              <a:rPr lang="fa-I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معنی‌داری دارند می توان گفت، </a:t>
            </a:r>
            <a:r>
              <a:rPr lang="fa-I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افراد 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داراي برنامه­ریزي در مسیرشغلی خود، اهدافی را تعیین و استراتژي­هایی را براي تحقق اهداف مورد نظر تدوین می­کنند که این امر سبب تهییج </a:t>
            </a:r>
            <a:r>
              <a:rPr lang="fa-I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افراد به 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حرکت در مسیر توسعه </a:t>
            </a:r>
            <a:r>
              <a:rPr lang="fa-I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اشتغال­پذیری 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می­شود که تسهیل­کننده دستیابی به اهداف تعیین شده </a:t>
            </a:r>
            <a:r>
              <a:rPr lang="fa-I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باشند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. بر </a:t>
            </a:r>
            <a:r>
              <a:rPr lang="fa-IR" sz="2400" dirty="0">
                <a:solidFill>
                  <a:prstClr val="black"/>
                </a:solidFill>
                <a:cs typeface="B Nazanin" panose="00000400000000000000" pitchFamily="2" charset="-78"/>
              </a:rPr>
              <a:t>این اساس می توان نتیجه گرفت درک بهتر از اشتغال­پذیری می­تواند تاثیر مثبت و تعیین کننده­ای در پیامدهای مسیرشغلی داشته باشد. زمانی که افراد باور داشته باشند که قابلیت استخدام دارند، در آنها احساس امنیت و استقلال و انگیزه شغلی افزایش یافته و این منجر به اکتشاف و برنامه ریزی و بهبود عملکرد، انعطاف‌پذیری، موفقیت مرتبط با شغل و رضایت بهتر از زندگی می‌شود. </a:t>
            </a:r>
            <a:endParaRPr lang="en-US" sz="24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810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854" y="1253081"/>
            <a:ext cx="8032337" cy="4662302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fa-I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     طبق </a:t>
            </a:r>
            <a:r>
              <a:rPr lang="fa-IR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نتایج  حاصل از تحقیق، بین سرمایه روانشناختی و اشتغال­پذیری درک­شده دانشجویان مورد مطالعه، رابطه مثبت و معناداری وجود دارد، </a:t>
            </a:r>
            <a:r>
              <a:rPr lang="ar-S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می‌توان </a:t>
            </a:r>
            <a:r>
              <a:rPr lang="ar-SA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گفت سرمایه روان‌شناختی از ابزارهای مهم موفقیت در کار </a:t>
            </a:r>
            <a:r>
              <a:rPr lang="ar-S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fa-IR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با توجه به اینکه سرمایه روانشناختی سازه­ای مثبت از آمادگی و ظرفیت نهفته برای تحول فردی است که چهار سازه خودکارآمدی، امیدواری، خوش بینی و تاب­آوری را تحت پوشش خود دارد، لذا نقش استادان در آمادگی و توسعه قابلیت­های اشتغال­پذیری دانش­آموختگان انکارناپذیر می باشد، لذا، به اساتید محترم دانشگاه­ها پیشنهاد می­شود </a:t>
            </a:r>
            <a:r>
              <a:rPr lang="ar-SA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دوره‌های آموزشی و کارگاهی درزمینه‌ی افزایش سرمایه روان‌شناختی افراد و راهکارهای پرورش آن به‌صورت مستمر و دوره­ای </a:t>
            </a:r>
            <a:r>
              <a:rPr lang="fa-IR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برگزار نمایند و با تشویق دانش­آموختگان و حمایت بیشتر از آنان،یاری رسان آنها در کسب سرمایه­های اجتماعی و روانشناختی علاوه بر سرمایه­های انسانی به منظور افزایش توانایی­های آنها در کسب منابع مسیرشغلی و ارتقای اشتغال­پذیری آنها باشد.</a:t>
            </a:r>
          </a:p>
          <a:p>
            <a:pPr algn="just"/>
            <a:r>
              <a:rPr lang="fa-IR" sz="1600" dirty="0" smtClean="0">
                <a:cs typeface="B Nazanin" panose="00000400000000000000" pitchFamily="2" charset="-78"/>
              </a:rPr>
              <a:t>      بر </a:t>
            </a:r>
            <a:r>
              <a:rPr lang="fa-IR" sz="1600" dirty="0">
                <a:cs typeface="B Nazanin" panose="00000400000000000000" pitchFamily="2" charset="-78"/>
              </a:rPr>
              <a:t>اساس یافته­های حاصل از تحقیق سازگاری مسیرشغلی با اشتغال­پذیری درک شده دانشجویان رابطه مثبت و معنی­دار دارد. با توجه به اینکه تطبیق‌پذیری یا سازگاری، مهارتی تعاملی است و به توانایی یادگیری سریع مهارت‌ها و رفتارهای جدید در پاسخ به شرایط متغیر می­باشد و شامل چهار بعد نگرانی، کنترل مسیر شغلی، کنجکاوی مسیر و اعتماد مسیرشغلی است لذا یکی از روش­هـاي پیشنهاد شده براي توسعه انطباق­پذیري مسیرشـغلی برگـزاري جـدي، مـنظم و هدفمنـد دوره­هـاي کـارورزي، کـارآموزي یـا مهارت آموزي در شرکت­ها، نهادها یا سازمان­هاي مربوطه است. در این دوره­ها که براي دانشجویان کارشناسـی کشـاورزي سـال آخر در کشور ما هم ارائه می­شود، دانشجویان می­توانند شرایط واقعی دنیاي کار را تجربه کنند و بـا نقـاط قـوت و ضـعف خـود بیشتر آشنا شوند. همچنین نهادهاي آموزشی می</a:t>
            </a:r>
            <a:r>
              <a:rPr lang="en-US" sz="1600" dirty="0">
                <a:cs typeface="B Nazanin" panose="00000400000000000000" pitchFamily="2" charset="-78"/>
              </a:rPr>
              <a:t>­</a:t>
            </a:r>
            <a:r>
              <a:rPr lang="fa-IR" sz="1600" dirty="0">
                <a:cs typeface="B Nazanin" panose="00000400000000000000" pitchFamily="2" charset="-78"/>
              </a:rPr>
              <a:t>توانند با طراحی و اجراي مداخلات شغلی توسط متخصصان توسعه شغلی بـه بهبود انطباق­پذیري شغلی آنها کمک کنند. در این زمینه مراکز مشاوره دانشگاهی می­توانند با برگـزاري دوره­هـاي جسـتجو و تصمیم­گیري شغلی و همچنین آشنایی دانشجویان با مشکلات و چالش­هاي موقعیت­هاي شغلی، میـزان انطبـاق­پـذیري مسـیر شغلی آنان را افزایش و در نتیجه خودکارآمدي و اشتغال­پذیری آنها را بهبود دهند. </a:t>
            </a:r>
            <a:endParaRPr lang="en-US" sz="1600" dirty="0">
              <a:effectLst/>
              <a:latin typeface="Times New Roman"/>
              <a:ea typeface="Times New Roman"/>
              <a:cs typeface="B Nazanin" pitchFamily="2" charset="-78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831057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441988" y="737089"/>
            <a:ext cx="11112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پیشنهادها</a:t>
            </a:r>
            <a:endParaRPr lang="fa-IR" sz="2200" dirty="0"/>
          </a:p>
        </p:txBody>
      </p:sp>
    </p:spTree>
    <p:extLst>
      <p:ext uri="{BB962C8B-B14F-4D97-AF65-F5344CB8AC3E}">
        <p14:creationId xmlns:p14="http://schemas.microsoft.com/office/powerpoint/2010/main" val="40224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484784"/>
            <a:ext cx="7528281" cy="268214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     با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توجه به اینکه اشتغال‌پذیری درک شده با هر سه متغیر پیامد مسیر شغلی: رضایت مسیر شغلی، اکتشاف مسیر شغلی و برنامه‌ریزی مسیرشغلی رابطه مثبت و معنی‌داری داشتند، ضمن بیان تاثیر مهم و اثرگذار پیامدهای اشتغال پذیری درک شده به مشاوران، آموزشگران و برنامه‌ریزان حوزه اشتغال توصیه می­گردد تا در تدوین دوره‌های آموزشی و برنامه‌های مناسب و اثرگذار جهت کشف و انتخاب شغل یهتر و رضایت بخش اقدامات لازم را به کار گیرند.</a:t>
            </a:r>
          </a:p>
          <a:p>
            <a:pPr algn="just"/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     پویش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مستمر محیطی و اکتفا نکردن به آموزش­های دانشگاهی برای افزایش مهارت­ها و توانایی­های موردنیاز محیطی به عنوان پیش­نیاز اشتغال­پذیری در بازار کار امروز و همچنین شناسایی نقاط ضعف و قوت توانایی­ها و برنامه­ریزی و تلاش به منظور تقویت نقاط قوت در جهت افزایش خودکارآمدی برای ارتقای قابلیت­های اشتغال­پذیری به دانش­آموختگان عزیز توصیه و پیشنهاد می­گردد.</a:t>
            </a:r>
            <a:endParaRPr lang="en-US" dirty="0">
              <a:cs typeface="B Nazanin" pitchFamily="2" charset="-78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912543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7441989" y="836712"/>
            <a:ext cx="1111202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پیشنهادها</a:t>
            </a:r>
            <a:endParaRPr lang="fa-IR" sz="22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97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411120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771934" y="836712"/>
            <a:ext cx="1781257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پیشنهاد آینده...</a:t>
            </a:r>
            <a:endParaRPr lang="fa-IR" sz="22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37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7624" y="908720"/>
            <a:ext cx="72008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با تشکر از توجه و همراهی</a:t>
            </a:r>
          </a:p>
          <a:p>
            <a:pPr algn="ctr"/>
            <a:r>
              <a:rPr lang="fa-I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 اساتید و سروران گرامی</a:t>
            </a:r>
          </a:p>
        </p:txBody>
      </p:sp>
    </p:spTree>
    <p:extLst>
      <p:ext uri="{BB962C8B-B14F-4D97-AF65-F5344CB8AC3E}">
        <p14:creationId xmlns:p14="http://schemas.microsoft.com/office/powerpoint/2010/main" val="28535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67349"/>
            <a:ext cx="7488832" cy="442274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indent="323850" algn="just">
              <a:lnSpc>
                <a:spcPct val="90000"/>
              </a:lnSpc>
              <a:spcAft>
                <a:spcPts val="600"/>
              </a:spcAft>
            </a:pPr>
            <a:r>
              <a:rPr lang="ar-SA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از آنجا که اشتغال، مانعی در برابر فقر، محرومیت و بزه­کاري و راهی براي توسعه و شکوفایی اقتصادي و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اجتماعی است </a:t>
            </a:r>
            <a:r>
              <a:rPr lang="ar-S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سیاست­گذاري </a:t>
            </a:r>
            <a:r>
              <a:rPr lang="ar-SA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 راستاي توسعه اشتغال و سیاست­گذاري در راستاي توسعه اشتغال دغدغه تمامی دولت­ها حساب می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آید. با وجود همة تلاش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هاي صورت گرفته در زمينة حـل بحـران بيكـاري دانـش­آموختگـان كشاورزي و در واقع كمبود دانش­آموختگان شايستة بازاركار، همچنـان مسـئله بـه قـوت خـود باقي است.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صاحب­نظران بر این باورند که یکی از دلایل اصلی بیکاري دانش­آموختگان رشته کشاورزي پایین بودن مهارت­هاي اشتغال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­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پذیري و کارآفرینانه آنان است.</a:t>
            </a:r>
            <a:r>
              <a:rPr lang="ar-SA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وجود نارسايي­هاي اثرگذاري چون موارد فوق و ناآگاهي نظام آموزش كشـاورزي و برنامه­ريزان و تدوين­گران آن از </a:t>
            </a:r>
            <a:r>
              <a:rPr lang="ar-S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اشتغال­پذيري، </a:t>
            </a:r>
            <a:r>
              <a:rPr lang="ar-SA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خصوصـاً از ديـدگاه دانشجويان سال آخر و فارغ التحصیلان به عنوان خروجي­هاي بـالقوه نظـام آمـوزش عـالي كشـاورزي كـه نقـش مؤثري در ارزيابي عملكرد </a:t>
            </a:r>
            <a:r>
              <a:rPr lang="ar-S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 </a:t>
            </a:r>
            <a:r>
              <a:rPr lang="ar-SA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بهبود و اصـلاح برنامـه هـاي آن دارنـد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، بررسی عوامل مؤثر بر اشتغال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­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پذیري درک شده دانشجویان کشاورزي اهمیت ویژه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­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اي دارد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287697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280028" y="774906"/>
            <a:ext cx="2180404" cy="49244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2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اهمیت و ضرورت </a:t>
            </a:r>
            <a:endParaRPr lang="fa-IR" sz="26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36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6C7E54"/>
            </a:gs>
            <a:gs pos="100000">
              <a:schemeClr val="bg2">
                <a:lumMod val="85000"/>
                <a:lumOff val="15000"/>
              </a:schemeClr>
            </a:gs>
            <a:gs pos="89000">
              <a:schemeClr val="bg2">
                <a:shade val="92000"/>
                <a:satMod val="170000"/>
                <a:lumMod val="96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253338"/>
            <a:ext cx="7848872" cy="4154984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"/>
            <a:r>
              <a:rPr lang="ar-SA" sz="2200" b="1" dirty="0">
                <a:solidFill>
                  <a:srgbClr val="FF0000"/>
                </a:solidFill>
                <a:cs typeface="2  Titr" panose="00000700000000000000" pitchFamily="2" charset="-78"/>
              </a:rPr>
              <a:t>هدف کلی</a:t>
            </a:r>
            <a:endParaRPr lang="en-US" sz="2200" b="1" dirty="0">
              <a:solidFill>
                <a:srgbClr val="FF0000"/>
              </a:solidFill>
              <a:cs typeface="2  Titr" panose="00000700000000000000" pitchFamily="2" charset="-78"/>
            </a:endParaRPr>
          </a:p>
          <a:p>
            <a:pPr algn="just"/>
            <a:r>
              <a:rPr lang="en-US" sz="2200" dirty="0">
                <a:cs typeface="B Nazanin" pitchFamily="2" charset="-78"/>
              </a:rPr>
              <a:t>     </a:t>
            </a:r>
            <a:r>
              <a:rPr lang="ar-SA" sz="2200" dirty="0">
                <a:cs typeface="B Nazanin" pitchFamily="2" charset="-78"/>
              </a:rPr>
              <a:t>بررسی پیش‌آیندها (عوامل فردی و موقعیتی) و پیامدهای اشتغال‌پذیری دانشجویان کشاورزی دانشگاه‌های دولتی استان همدان</a:t>
            </a:r>
            <a:endParaRPr lang="fa-IR" sz="2200" dirty="0">
              <a:cs typeface="B Nazanin" pitchFamily="2" charset="-78"/>
            </a:endParaRPr>
          </a:p>
          <a:p>
            <a:pPr algn="just"/>
            <a:r>
              <a:rPr lang="ar-SA" sz="2200" b="1" dirty="0">
                <a:solidFill>
                  <a:srgbClr val="FF0000"/>
                </a:solidFill>
                <a:cs typeface="2  Titr" panose="00000700000000000000" pitchFamily="2" charset="-78"/>
              </a:rPr>
              <a:t>اهداف </a:t>
            </a:r>
            <a:r>
              <a:rPr lang="fa-IR" sz="2200" b="1" dirty="0">
                <a:solidFill>
                  <a:srgbClr val="FF0000"/>
                </a:solidFill>
                <a:cs typeface="2  Titr" panose="00000700000000000000" pitchFamily="2" charset="-78"/>
              </a:rPr>
              <a:t>اختصاصی</a:t>
            </a:r>
            <a:endParaRPr lang="en-US" sz="2200" b="1" dirty="0">
              <a:solidFill>
                <a:srgbClr val="FF0000"/>
              </a:solidFill>
              <a:cs typeface="2  Titr" panose="00000700000000000000" pitchFamily="2" charset="-78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ar-SA" sz="2200" dirty="0">
                <a:cs typeface="B Nazanin" pitchFamily="2" charset="-78"/>
              </a:rPr>
              <a:t>بررسی تاثیر عوامل فردی( پیشگامی مسیرشغلی، سرمایه روانشناختی، جهت‌گیری مسیرشغلی، سازگاری مسیرشغلی، هسته ارزشیابی خود) بر اشتغال‌پذیری درک شده‌ی دانشجویان کشاورزی‌ دانشگاه‌های دولتی استان همدان </a:t>
            </a:r>
            <a:endParaRPr lang="fa-IR" sz="2200" dirty="0">
              <a:cs typeface="B Nazanin" pitchFamily="2" charset="-78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ar-SA" sz="2200" dirty="0">
                <a:cs typeface="B Nazanin" pitchFamily="2" charset="-78"/>
              </a:rPr>
              <a:t>بررسی تاثیر عوامل موقعیتی( حمایت اجتماعی مسیرشغلی، وضعیت ادراک شده بازار کار) بر اشتغال‌پذیری درک شده‌ی دانشجویان کشاورزی‌ دانشگاه‌های دولتی استان</a:t>
            </a:r>
            <a:r>
              <a:rPr lang="fa-IR" sz="2200" dirty="0">
                <a:cs typeface="B Nazanin" pitchFamily="2" charset="-78"/>
              </a:rPr>
              <a:t> همدان</a:t>
            </a:r>
            <a:endParaRPr lang="en-US" sz="2200" dirty="0">
              <a:cs typeface="B Nazanin" pitchFamily="2" charset="-78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ar-SA" sz="2200" dirty="0">
                <a:cs typeface="B Nazanin" pitchFamily="2" charset="-78"/>
              </a:rPr>
              <a:t>بررسی تاثیر اشتغال‌پذیری درک شده بر پیامدهای مسیرشغلی( رضایت مسیرشغلی، اکتشاف مسیرشغلی و برنامه‌ریزی مسیرشغلی)</a:t>
            </a:r>
            <a:endParaRPr lang="en-US" sz="2200" dirty="0">
              <a:cs typeface="B Nazanin" pitchFamily="2" charset="-78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135757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6704569" y="760895"/>
            <a:ext cx="1899879" cy="49244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اهداف پژوهش</a:t>
            </a:r>
            <a:endParaRPr lang="fa-IR" sz="26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40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390079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6428344" y="1385773"/>
            <a:ext cx="230425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itchFamily="2" charset="-78"/>
              </a:rPr>
              <a:t>محدوده مکانی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1042" y="1232756"/>
            <a:ext cx="5472608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itchFamily="2" charset="-78"/>
              </a:rPr>
              <a:t>دانشگاه های دولتی استان همدان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44207" y="2618910"/>
            <a:ext cx="230425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itchFamily="2" charset="-78"/>
              </a:rPr>
              <a:t>محدوده زمانی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28344" y="4293096"/>
            <a:ext cx="230425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itchFamily="2" charset="-78"/>
              </a:rPr>
              <a:t>محدوده موضوع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5343" y="2258870"/>
            <a:ext cx="5472608" cy="1368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itchFamily="2" charset="-78"/>
              </a:rPr>
              <a:t>کلیه دانشجويان کشاورزی سال آخر مقطع کارشناسي و دانشجویان مقطع کارشناسي ارشد و دکتری کشاورزی دانشگاه هاي دولتی استان همدان که در سال تحصیلی1401 مشغول به تحصیل هستند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6953" y="3753037"/>
            <a:ext cx="5480998" cy="2016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fa-IR" b="1" dirty="0">
                <a:cs typeface="B Nazanin" pitchFamily="2" charset="-78"/>
              </a:rPr>
              <a:t>بررسی پیش‌آیندها و پیامدهای اشتغال‌پذیری دانشجویان کشاورزی دانشگاه‌های دولتی استان همدان که پیش آیندها شامل: عوامل فردی</a:t>
            </a:r>
          </a:p>
          <a:p>
            <a:pPr algn="just"/>
            <a:r>
              <a:rPr lang="fa-IR" b="1" dirty="0">
                <a:cs typeface="B Nazanin" pitchFamily="2" charset="-78"/>
              </a:rPr>
              <a:t>(پیشگامی مسیرشغلی، سرمایه روانشناختی، جهت‌گیری مسیرشغلی، سازگاری مسیرشغلی، هسته ارزشیابی خود) و عوامل موقعیتی</a:t>
            </a:r>
            <a:endParaRPr lang="en-US" b="1" dirty="0">
              <a:cs typeface="B Nazanin" pitchFamily="2" charset="-78"/>
            </a:endParaRPr>
          </a:p>
          <a:p>
            <a:pPr algn="just"/>
            <a:r>
              <a:rPr lang="fa-IR" b="1" dirty="0">
                <a:cs typeface="B Nazanin" pitchFamily="2" charset="-78"/>
              </a:rPr>
              <a:t>(حمایت اجتماعی مسیرشغلی، وضعیت ادراک شده بازار کار) و همچنین پیامدهای اشتغال‌پذیری شامل: رضایت مسیرشغلی، اکتشاف مسیرشغلی و برنامه‌ریزی مسیرشغلی می باشد</a:t>
            </a:r>
          </a:p>
        </p:txBody>
      </p:sp>
    </p:spTree>
    <p:extLst>
      <p:ext uri="{BB962C8B-B14F-4D97-AF65-F5344CB8AC3E}">
        <p14:creationId xmlns:p14="http://schemas.microsoft.com/office/powerpoint/2010/main" val="29279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332" y="1844824"/>
            <a:ext cx="7632848" cy="1938992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Nazanin" panose="00000400000000000000" pitchFamily="2" charset="-78"/>
              </a:rPr>
              <a:t>اشتغال­پذیری </a:t>
            </a:r>
            <a:r>
              <a:rPr lang="fa-IR" sz="2400" dirty="0">
                <a:cs typeface="B Nazanin" panose="00000400000000000000" pitchFamily="2" charset="-78"/>
              </a:rPr>
              <a:t>می­تواند مجموعه­ای از مهارت­ها، دانش، اطلاعات، و ویژگی­های شخصیتی را در برگیرد که فرد را در انتخاب و حفظ شغلی که رضایت و موفقیت فرد را تامین می­کنند، توانمند می­سازد. در اشتغال­پذیري فرد باید بتواند مهارت­هایی را که در طول دوران تحصیل آموخته است، در عمل به کار گیرد و شرایطی را فراهم کند که کارفرما به جذب این نیروها علاقه­مند شود.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507547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6732240" y="962604"/>
            <a:ext cx="1920719" cy="52322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اشتغال پذیری</a:t>
            </a:r>
            <a:endParaRPr lang="fa-IR" sz="28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56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694030"/>
              </p:ext>
            </p:extLst>
          </p:nvPr>
        </p:nvGraphicFramePr>
        <p:xfrm>
          <a:off x="179512" y="0"/>
          <a:ext cx="8964488" cy="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898317" y="1446395"/>
            <a:ext cx="2595582" cy="43088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اشتغال پذیری درک شده</a:t>
            </a:r>
            <a:endParaRPr lang="fa-IR" sz="22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332" y="2204864"/>
            <a:ext cx="7632848" cy="156966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1">
            <a:spAutoFit/>
          </a:bodyPr>
          <a:lstStyle/>
          <a:p>
            <a:pPr algn="just"/>
            <a:r>
              <a:rPr lang="fa-IR" sz="2400" dirty="0">
                <a:cs typeface="B Nazanin" panose="00000400000000000000" pitchFamily="2" charset="-78"/>
              </a:rPr>
              <a:t>اشتغال­پذيري درک شده به عنوان ادراک فرد از ظرفيت خود براي به دست آوردن و حفظ يک شغل و به دست آوردن يک شغل جديد در صورت نياز مي باشد. اشتغال­پذيري درک­ شده به ويژه براي دانشجويان که در آينده نه چندان دور به دنبال اشتغال و استخدام خواهند بود، از اهميت بالايي برخوردار است.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58B46E-C7D4-46FE-B5BA-2926FE43BF97}"/>
              </a:ext>
            </a:extLst>
          </p:cNvPr>
          <p:cNvSpPr/>
          <p:nvPr/>
        </p:nvSpPr>
        <p:spPr>
          <a:xfrm>
            <a:off x="3960287" y="757177"/>
            <a:ext cx="4533612" cy="49244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fa-IR" sz="26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پیش‌آیندها و پیامدهای اشتغال پذیری</a:t>
            </a:r>
            <a:endParaRPr lang="fa-IR" sz="26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52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3702</TotalTime>
  <Words>5775</Words>
  <Application>Microsoft Office PowerPoint</Application>
  <PresentationFormat>On-screen Show (4:3)</PresentationFormat>
  <Paragraphs>1030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B Zar</vt:lpstr>
      <vt:lpstr>Calibri</vt:lpstr>
      <vt:lpstr>Wingdings</vt:lpstr>
      <vt:lpstr>Wingdings 3</vt:lpstr>
      <vt:lpstr>B Mitra</vt:lpstr>
      <vt:lpstr>Arial</vt:lpstr>
      <vt:lpstr>2  Titr</vt:lpstr>
      <vt:lpstr>Times New Roman</vt:lpstr>
      <vt:lpstr>B Nazanin</vt:lpstr>
      <vt:lpstr>B Titr</vt:lpstr>
      <vt:lpstr>Tahoma</vt:lpstr>
      <vt:lpstr>Century Gothic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zar1</dc:creator>
  <cp:lastModifiedBy>Mali--</cp:lastModifiedBy>
  <cp:revision>243</cp:revision>
  <dcterms:created xsi:type="dcterms:W3CDTF">2019-10-06T17:44:46Z</dcterms:created>
  <dcterms:modified xsi:type="dcterms:W3CDTF">2023-02-15T11:50:41Z</dcterms:modified>
</cp:coreProperties>
</file>