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855" r:id="rId1"/>
    <p:sldMasterId id="2147483879" r:id="rId2"/>
    <p:sldMasterId id="2147483894" r:id="rId3"/>
    <p:sldMasterId id="2147483908" r:id="rId4"/>
  </p:sldMasterIdLst>
  <p:notesMasterIdLst>
    <p:notesMasterId r:id="rId11"/>
  </p:notesMasterIdLst>
  <p:handoutMasterIdLst>
    <p:handoutMasterId r:id="rId12"/>
  </p:handoutMasterIdLst>
  <p:sldIdLst>
    <p:sldId id="5548" r:id="rId5"/>
    <p:sldId id="5543" r:id="rId6"/>
    <p:sldId id="5558" r:id="rId7"/>
    <p:sldId id="5554" r:id="rId8"/>
    <p:sldId id="5542" r:id="rId9"/>
    <p:sldId id="5559" r:id="rId10"/>
  </p:sldIdLst>
  <p:sldSz cx="9972675" cy="6659563"/>
  <p:notesSz cx="9309100" cy="7053263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B Nazanin" panose="00000400000000000000" pitchFamily="2" charset="-78"/>
      <p:regular r:id="rId19"/>
    </p:embeddedFont>
    <p:embeddedFont>
      <p:font typeface="IranNastaliq" panose="02000503000000020003" pitchFamily="2" charset="0"/>
      <p:regular r:id="rId20"/>
    </p:embeddedFont>
    <p:embeddedFont>
      <p:font typeface="Webdings" panose="05030102010509060703" pitchFamily="18" charset="2"/>
      <p:regular r:id="rId21"/>
    </p:embeddedFont>
    <p:embeddedFont>
      <p:font typeface="Wingdings 3" panose="05040102010807070707" pitchFamily="18" charset="2"/>
      <p:regular r:id="rId22"/>
    </p:embeddedFont>
    <p:embeddedFont>
      <p:font typeface="B Titr" panose="00000700000000000000" pitchFamily="2" charset="-78"/>
      <p:bold r:id="rId23"/>
    </p:embeddedFont>
  </p:embeddedFontLst>
  <p:defaultTextStyle>
    <a:defPPr>
      <a:defRPr lang="en-US"/>
    </a:defPPr>
    <a:lvl1pPr marL="0" algn="l" defTabSz="615345" rtl="0" eaLnBrk="1" latinLnBrk="0" hangingPunct="1">
      <a:defRPr sz="2423" kern="1200">
        <a:solidFill>
          <a:schemeClr val="tx1"/>
        </a:solidFill>
        <a:latin typeface="+mn-lt"/>
        <a:ea typeface="+mn-ea"/>
        <a:cs typeface="+mn-cs"/>
      </a:defRPr>
    </a:lvl1pPr>
    <a:lvl2pPr marL="615345" algn="l" defTabSz="615345" rtl="0" eaLnBrk="1" latinLnBrk="0" hangingPunct="1">
      <a:defRPr sz="2423" kern="1200">
        <a:solidFill>
          <a:schemeClr val="tx1"/>
        </a:solidFill>
        <a:latin typeface="+mn-lt"/>
        <a:ea typeface="+mn-ea"/>
        <a:cs typeface="+mn-cs"/>
      </a:defRPr>
    </a:lvl2pPr>
    <a:lvl3pPr marL="1230691" algn="l" defTabSz="615345" rtl="0" eaLnBrk="1" latinLnBrk="0" hangingPunct="1">
      <a:defRPr sz="2423" kern="1200">
        <a:solidFill>
          <a:schemeClr val="tx1"/>
        </a:solidFill>
        <a:latin typeface="+mn-lt"/>
        <a:ea typeface="+mn-ea"/>
        <a:cs typeface="+mn-cs"/>
      </a:defRPr>
    </a:lvl3pPr>
    <a:lvl4pPr marL="1846036" algn="l" defTabSz="615345" rtl="0" eaLnBrk="1" latinLnBrk="0" hangingPunct="1">
      <a:defRPr sz="2423" kern="1200">
        <a:solidFill>
          <a:schemeClr val="tx1"/>
        </a:solidFill>
        <a:latin typeface="+mn-lt"/>
        <a:ea typeface="+mn-ea"/>
        <a:cs typeface="+mn-cs"/>
      </a:defRPr>
    </a:lvl4pPr>
    <a:lvl5pPr marL="2461382" algn="l" defTabSz="615345" rtl="0" eaLnBrk="1" latinLnBrk="0" hangingPunct="1">
      <a:defRPr sz="2423" kern="1200">
        <a:solidFill>
          <a:schemeClr val="tx1"/>
        </a:solidFill>
        <a:latin typeface="+mn-lt"/>
        <a:ea typeface="+mn-ea"/>
        <a:cs typeface="+mn-cs"/>
      </a:defRPr>
    </a:lvl5pPr>
    <a:lvl6pPr marL="3076727" algn="l" defTabSz="615345" rtl="0" eaLnBrk="1" latinLnBrk="0" hangingPunct="1">
      <a:defRPr sz="2423" kern="1200">
        <a:solidFill>
          <a:schemeClr val="tx1"/>
        </a:solidFill>
        <a:latin typeface="+mn-lt"/>
        <a:ea typeface="+mn-ea"/>
        <a:cs typeface="+mn-cs"/>
      </a:defRPr>
    </a:lvl6pPr>
    <a:lvl7pPr marL="3692073" algn="l" defTabSz="615345" rtl="0" eaLnBrk="1" latinLnBrk="0" hangingPunct="1">
      <a:defRPr sz="2423" kern="1200">
        <a:solidFill>
          <a:schemeClr val="tx1"/>
        </a:solidFill>
        <a:latin typeface="+mn-lt"/>
        <a:ea typeface="+mn-ea"/>
        <a:cs typeface="+mn-cs"/>
      </a:defRPr>
    </a:lvl7pPr>
    <a:lvl8pPr marL="4307418" algn="l" defTabSz="615345" rtl="0" eaLnBrk="1" latinLnBrk="0" hangingPunct="1">
      <a:defRPr sz="2423" kern="1200">
        <a:solidFill>
          <a:schemeClr val="tx1"/>
        </a:solidFill>
        <a:latin typeface="+mn-lt"/>
        <a:ea typeface="+mn-ea"/>
        <a:cs typeface="+mn-cs"/>
      </a:defRPr>
    </a:lvl8pPr>
    <a:lvl9pPr marL="4922764" algn="l" defTabSz="615345" rtl="0" eaLnBrk="1" latinLnBrk="0" hangingPunct="1">
      <a:defRPr sz="24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8" userDrawn="1">
          <p15:clr>
            <a:srgbClr val="A4A3A4"/>
          </p15:clr>
        </p15:guide>
        <p15:guide id="2" pos="31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hsan Zabihzadeh" initials="EZ" lastIdx="1" clrIdx="0">
    <p:extLst>
      <p:ext uri="{19B8F6BF-5375-455C-9EA6-DF929625EA0E}">
        <p15:presenceInfo xmlns:p15="http://schemas.microsoft.com/office/powerpoint/2012/main" userId="Ehsan Zabihzade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66FF99"/>
    <a:srgbClr val="99CCFF"/>
    <a:srgbClr val="FF66FF"/>
    <a:srgbClr val="66FF66"/>
    <a:srgbClr val="FA7D07"/>
    <a:srgbClr val="E9EDF4"/>
    <a:srgbClr val="4F81BD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93842" autoAdjust="0"/>
  </p:normalViewPr>
  <p:slideViewPr>
    <p:cSldViewPr snapToGrid="0">
      <p:cViewPr varScale="1">
        <p:scale>
          <a:sx n="69" d="100"/>
          <a:sy n="69" d="100"/>
        </p:scale>
        <p:origin x="1218" y="42"/>
      </p:cViewPr>
      <p:guideLst>
        <p:guide orient="horz" pos="2098"/>
        <p:guide pos="3141"/>
      </p:guideLst>
    </p:cSldViewPr>
  </p:slideViewPr>
  <p:outlineViewPr>
    <p:cViewPr>
      <p:scale>
        <a:sx n="33" d="100"/>
        <a:sy n="33" d="100"/>
      </p:scale>
      <p:origin x="0" y="-35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6288"/>
    </p:cViewPr>
  </p:sorterViewPr>
  <p:notesViewPr>
    <p:cSldViewPr snapToGrid="0">
      <p:cViewPr varScale="1">
        <p:scale>
          <a:sx n="113" d="100"/>
          <a:sy n="113" d="100"/>
        </p:scale>
        <p:origin x="21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58035950889345E-2"/>
          <c:y val="3.9449447241800259E-2"/>
          <c:w val="0.93163443852763972"/>
          <c:h val="0.76573975055637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شهری</c:v>
                </c:pt>
              </c:strCache>
            </c:strRef>
          </c:tx>
          <c:spPr>
            <a:solidFill>
              <a:srgbClr val="92D050"/>
            </a:solidFill>
            <a:ln w="114300"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ایران</c:v>
                </c:pt>
                <c:pt idx="1">
                  <c:v>جهان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100</c:v>
                </c:pt>
                <c:pt idx="1">
                  <c:v>97.7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9E-4A2D-BA57-C96EE3779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روستایی</c:v>
                </c:pt>
              </c:strCache>
            </c:strRef>
          </c:tx>
          <c:spPr>
            <a:solidFill>
              <a:schemeClr val="accent1"/>
            </a:solidFill>
            <a:ln w="114300" cap="rnd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ایران</c:v>
                </c:pt>
                <c:pt idx="1">
                  <c:v>جهان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99.7</c:v>
                </c:pt>
                <c:pt idx="1">
                  <c:v>84.5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9E-4A2D-BA57-C96EE3779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3"/>
        <c:axId val="243797520"/>
        <c:axId val="243797912"/>
      </c:barChart>
      <c:catAx>
        <c:axId val="24379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rgbClr val="C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1">
              <a:defRPr sz="1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endParaRPr lang="fa-IR"/>
          </a:p>
        </c:txPr>
        <c:crossAx val="243797912"/>
        <c:crosses val="autoZero"/>
        <c:auto val="1"/>
        <c:lblAlgn val="ctr"/>
        <c:lblOffset val="1"/>
        <c:noMultiLvlLbl val="0"/>
      </c:catAx>
      <c:valAx>
        <c:axId val="243797912"/>
        <c:scaling>
          <c:orientation val="minMax"/>
          <c:min val="50"/>
        </c:scaling>
        <c:delete val="1"/>
        <c:axPos val="l"/>
        <c:numFmt formatCode="0.0" sourceLinked="1"/>
        <c:majorTickMark val="out"/>
        <c:minorTickMark val="none"/>
        <c:tickLblPos val="nextTo"/>
        <c:crossAx val="24379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80353332410047"/>
          <c:y val="0.89628748791737134"/>
          <c:w val="0.74682836768915462"/>
          <c:h val="8.2194631768919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fa-I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sz="1400" b="1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1400" dirty="0">
                <a:solidFill>
                  <a:schemeClr val="tx1"/>
                </a:solidFill>
              </a:rPr>
              <a:t>مقایسه مصرف برق صنعتی و خانگی 4 ماه گرم (</a:t>
            </a:r>
            <a:r>
              <a:rPr lang="en-US" sz="1400" dirty="0">
                <a:solidFill>
                  <a:schemeClr val="tx1"/>
                </a:solidFill>
              </a:rPr>
              <a:t>TWh</a:t>
            </a:r>
            <a:r>
              <a:rPr lang="fa-IR" sz="1400" dirty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sz="1400" b="1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2.6265367449106385E-2"/>
          <c:y val="0.1446195959926391"/>
          <c:w val="0.94746926510178719"/>
          <c:h val="0.7386438044773225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خانگی</c:v>
                </c:pt>
              </c:strCache>
            </c:strRef>
          </c:tx>
          <c:spPr>
            <a:ln w="50800" cap="rnd" cmpd="sng" algn="ctr">
              <a:solidFill>
                <a:srgbClr val="C0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31750" cap="flat" cmpd="sng" algn="ctr">
                <a:solidFill>
                  <a:srgbClr val="C00000"/>
                </a:solidFill>
                <a:round/>
              </a:ln>
              <a:effectLst/>
            </c:spPr>
          </c:marker>
          <c:dLbls>
            <c:dLbl>
              <c:idx val="4"/>
              <c:layout>
                <c:manualLayout>
                  <c:x val="-5.8162757201646091E-2"/>
                  <c:y val="-3.9822222222222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A59-4F64-8505-AE247B21A9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013792688521384E-3"/>
                  <c:y val="4.9871172980168285E-2"/>
                </c:manualLayout>
              </c:layout>
              <c:numFmt formatCode="[$-3130429]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B Nazanin" panose="00000400000000000000" pitchFamily="2" charset="-78"/>
                    </a:defRPr>
                  </a:pPr>
                  <a:endParaRPr lang="fa-I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A59-4F64-8505-AE247B21A9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[$-3130429]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fa-I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7"/>
                <c:pt idx="0">
                  <c:v>1396</c:v>
                </c:pt>
                <c:pt idx="1">
                  <c:v>1397</c:v>
                </c:pt>
                <c:pt idx="2">
                  <c:v>1398</c:v>
                </c:pt>
                <c:pt idx="3">
                  <c:v>1399</c:v>
                </c:pt>
                <c:pt idx="4">
                  <c:v>1400</c:v>
                </c:pt>
                <c:pt idx="5">
                  <c:v>1401</c:v>
                </c:pt>
                <c:pt idx="6">
                  <c:v>1402</c:v>
                </c:pt>
              </c:strCache>
              <c:extLst xmlns:c16r2="http://schemas.microsoft.com/office/drawing/2015/06/chart"/>
            </c:strRef>
          </c:cat>
          <c:val>
            <c:numRef>
              <c:f>Sheet1!$B$2:$J$2</c:f>
              <c:numCache>
                <c:formatCode>#,##0</c:formatCode>
                <c:ptCount val="7"/>
                <c:pt idx="0">
                  <c:v>39561</c:v>
                </c:pt>
                <c:pt idx="1">
                  <c:v>39909</c:v>
                </c:pt>
                <c:pt idx="2">
                  <c:v>41192</c:v>
                </c:pt>
                <c:pt idx="3">
                  <c:v>44642</c:v>
                </c:pt>
                <c:pt idx="4">
                  <c:v>48023</c:v>
                </c:pt>
                <c:pt idx="5">
                  <c:v>44626</c:v>
                </c:pt>
                <c:pt idx="6">
                  <c:v>46094</c:v>
                </c:pt>
              </c:numCache>
              <c:extLst xmlns:c16r2="http://schemas.microsoft.com/office/drawing/2015/06/chart"/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A59-4F64-8505-AE247B21A93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صنعتی</c:v>
                </c:pt>
              </c:strCache>
            </c:strRef>
          </c:tx>
          <c:spPr>
            <a:ln w="50800" cap="rnd" cmpd="sng" algn="ctr">
              <a:solidFill>
                <a:srgbClr val="000099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bg1"/>
              </a:solidFill>
              <a:ln w="31750" cap="flat" cmpd="sng" algn="ctr">
                <a:solidFill>
                  <a:srgbClr val="000099"/>
                </a:solidFill>
                <a:round/>
              </a:ln>
              <a:effectLst/>
            </c:spPr>
          </c:marker>
          <c:dLbls>
            <c:dLbl>
              <c:idx val="6"/>
              <c:layout>
                <c:manualLayout>
                  <c:x val="-1.4944836766464364E-2"/>
                  <c:y val="-8.7120231031293002E-2"/>
                </c:manualLayout>
              </c:layout>
              <c:numFmt formatCode="[$-3130429]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0099"/>
                      </a:solidFill>
                      <a:latin typeface="+mn-lt"/>
                      <a:ea typeface="+mn-ea"/>
                      <a:cs typeface="B Nazanin" panose="00000400000000000000" pitchFamily="2" charset="-78"/>
                    </a:defRPr>
                  </a:pPr>
                  <a:endParaRPr lang="fa-I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A59-4F64-8505-AE247B21A9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[$-3130429]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99"/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fa-I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7"/>
                <c:pt idx="0">
                  <c:v>1396</c:v>
                </c:pt>
                <c:pt idx="1">
                  <c:v>1397</c:v>
                </c:pt>
                <c:pt idx="2">
                  <c:v>1398</c:v>
                </c:pt>
                <c:pt idx="3">
                  <c:v>1399</c:v>
                </c:pt>
                <c:pt idx="4">
                  <c:v>1400</c:v>
                </c:pt>
                <c:pt idx="5">
                  <c:v>1401</c:v>
                </c:pt>
                <c:pt idx="6">
                  <c:v>1402</c:v>
                </c:pt>
              </c:strCache>
              <c:extLst xmlns:c16r2="http://schemas.microsoft.com/office/drawing/2015/06/chart"/>
            </c:strRef>
          </c:cat>
          <c:val>
            <c:numRef>
              <c:f>Sheet1!$B$3:$J$3</c:f>
              <c:numCache>
                <c:formatCode>#,##0</c:formatCode>
                <c:ptCount val="7"/>
                <c:pt idx="0">
                  <c:v>32131</c:v>
                </c:pt>
                <c:pt idx="1">
                  <c:v>35662</c:v>
                </c:pt>
                <c:pt idx="2">
                  <c:v>36543</c:v>
                </c:pt>
                <c:pt idx="3">
                  <c:v>40459</c:v>
                </c:pt>
                <c:pt idx="4">
                  <c:v>36744</c:v>
                </c:pt>
                <c:pt idx="5">
                  <c:v>42317</c:v>
                </c:pt>
                <c:pt idx="6">
                  <c:v>46114</c:v>
                </c:pt>
              </c:numCache>
              <c:extLst xmlns:c16r2="http://schemas.microsoft.com/office/drawing/2015/06/chart"/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A59-4F64-8505-AE247B21A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332093040"/>
        <c:axId val="332093432"/>
      </c:lineChart>
      <c:catAx>
        <c:axId val="33209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1">
              <a:defRPr sz="1200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fa-IR"/>
          </a:p>
        </c:txPr>
        <c:crossAx val="332093432"/>
        <c:crosses val="autoZero"/>
        <c:auto val="1"/>
        <c:lblAlgn val="ctr"/>
        <c:lblOffset val="100"/>
        <c:noMultiLvlLbl val="0"/>
      </c:catAx>
      <c:valAx>
        <c:axId val="332093432"/>
        <c:scaling>
          <c:orientation val="minMax"/>
          <c:min val="25000"/>
        </c:scaling>
        <c:delete val="1"/>
        <c:axPos val="l"/>
        <c:numFmt formatCode="[$-3130429]#,###" sourceLinked="0"/>
        <c:majorTickMark val="none"/>
        <c:minorTickMark val="none"/>
        <c:tickLblPos val="nextTo"/>
        <c:crossAx val="332093040"/>
        <c:crosses val="autoZero"/>
        <c:crossBetween val="between"/>
        <c:dispUnits>
          <c:builtInUnit val="thousands"/>
        </c:dispUnits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906666666666677"/>
          <c:y val="0.77856329666378943"/>
          <c:w val="0.48123724279835389"/>
          <c:h val="7.85620550923054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fa-I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3">
        <a:lumMod val="60000"/>
        <a:lumOff val="40000"/>
      </a:schemeClr>
    </a:solidFill>
    <a:ln>
      <a:noFill/>
    </a:ln>
    <a:effectLst/>
  </c:spPr>
  <c:txPr>
    <a:bodyPr/>
    <a:lstStyle/>
    <a:p>
      <a:pPr rtl="1">
        <a:defRPr sz="1400" b="1">
          <a:cs typeface="B Nazanin" panose="00000400000000000000" pitchFamily="2" charset="-78"/>
        </a:defRPr>
      </a:pPr>
      <a:endParaRPr lang="fa-I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400" dirty="0">
                <a:solidFill>
                  <a:schemeClr val="tx1"/>
                </a:solidFill>
                <a:cs typeface="B Nazanin" panose="00000400000000000000" pitchFamily="2" charset="-78"/>
              </a:rPr>
              <a:t>همکاری مشترکان در زمینه جابجایی و کاهش استراتژیک بار</a:t>
            </a:r>
          </a:p>
          <a:p>
            <a:pPr>
              <a:defRPr/>
            </a:pPr>
            <a:r>
              <a:rPr lang="fa-IR" sz="1400" dirty="0">
                <a:solidFill>
                  <a:schemeClr val="tx1"/>
                </a:solidFill>
                <a:cs typeface="B Nazanin" panose="00000400000000000000" pitchFamily="2" charset="-78"/>
              </a:rPr>
              <a:t>و مدیریت بار در پیک تابستان 1402 (مگاوات)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view3D>
      <c:rotX val="30"/>
      <c:rotY val="24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dPt>
            <c:idx val="0"/>
            <c:bubble3D val="0"/>
            <c:spPr>
              <a:solidFill>
                <a:srgbClr val="FA7D07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D5-4F71-9F6D-49A6ADBE8EB6}"/>
              </c:ext>
            </c:extLst>
          </c:dPt>
          <c:dPt>
            <c:idx val="1"/>
            <c:bubble3D val="0"/>
            <c:spPr>
              <a:solidFill>
                <a:srgbClr val="66FF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D5-4F71-9F6D-49A6ADBE8EB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CD5-4F71-9F6D-49A6ADBE8E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CD5-4F71-9F6D-49A6ADBE8E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D5-4F71-9F6D-49A6ADBE8EB6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1"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B Traffic" panose="00000400000000000000" pitchFamily="2" charset="-78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CD5-4F71-9F6D-49A6ADBE8E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1"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B Traffic" panose="00000400000000000000" pitchFamily="2" charset="-78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CD5-4F71-9F6D-49A6ADBE8E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2782669983416251"/>
                  <c:y val="-0.218352124183006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1"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B Traffic" panose="00000400000000000000" pitchFamily="2" charset="-78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CD5-4F71-9F6D-49A6ADBE8E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1"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B Traffic" panose="00000400000000000000" pitchFamily="2" charset="-78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CD5-4F71-9F6D-49A6ADBE8E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320480928689884"/>
                  <c:y val="-0.162554466230936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1"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B Traffic" panose="00000400000000000000" pitchFamily="2" charset="-78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CD5-4F71-9F6D-49A6ADBE8E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1">
                  <a:defRPr sz="11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B Traffic" panose="00000400000000000000" pitchFamily="2" charset="-78"/>
                  </a:defRPr>
                </a:pPr>
                <a:endParaRPr lang="fa-IR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صنایع بزرگ </c:v>
                </c:pt>
                <c:pt idx="1">
                  <c:v>صنایع کوچک </c:v>
                </c:pt>
                <c:pt idx="2">
                  <c:v>کشاورزی</c:v>
                </c:pt>
                <c:pt idx="3">
                  <c:v>تجاری- خانگی</c:v>
                </c:pt>
                <c:pt idx="4">
                  <c:v>عمومی، اداری و مولدهای خودتأمین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3570</c:v>
                </c:pt>
                <c:pt idx="1">
                  <c:v>2770</c:v>
                </c:pt>
                <c:pt idx="2">
                  <c:v>2957</c:v>
                </c:pt>
                <c:pt idx="3">
                  <c:v>640</c:v>
                </c:pt>
                <c:pt idx="4">
                  <c:v>1509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D5-4F71-9F6D-49A6ADBE8EB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8575">
      <a:solidFill>
        <a:schemeClr val="accent3"/>
      </a:solidFill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65353535353535E-2"/>
          <c:y val="2.5251971326164874E-2"/>
          <c:w val="0.94709505050505072"/>
          <c:h val="0.8800062724014337"/>
        </c:manualLayout>
      </c:layout>
      <c:areaChart>
        <c:grouping val="stacked"/>
        <c:varyColors val="0"/>
        <c:ser>
          <c:idx val="0"/>
          <c:order val="1"/>
          <c:tx>
            <c:strRef>
              <c:f>Sheet1!$B$1</c:f>
              <c:strCache>
                <c:ptCount val="1"/>
                <c:pt idx="0">
                  <c:v>خانگي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/>
          </c:spPr>
          <c:cat>
            <c:numRef>
              <c:f>Sheet1!$A$2:$A$57</c:f>
              <c:numCache>
                <c:formatCode>General</c:formatCode>
                <c:ptCount val="56"/>
                <c:pt idx="0">
                  <c:v>1346</c:v>
                </c:pt>
                <c:pt idx="1">
                  <c:v>1347</c:v>
                </c:pt>
                <c:pt idx="2">
                  <c:v>1348</c:v>
                </c:pt>
                <c:pt idx="3">
                  <c:v>1349</c:v>
                </c:pt>
                <c:pt idx="4">
                  <c:v>1350</c:v>
                </c:pt>
                <c:pt idx="5">
                  <c:v>1351</c:v>
                </c:pt>
                <c:pt idx="6">
                  <c:v>1352</c:v>
                </c:pt>
                <c:pt idx="7">
                  <c:v>1353</c:v>
                </c:pt>
                <c:pt idx="8">
                  <c:v>1354</c:v>
                </c:pt>
                <c:pt idx="9">
                  <c:v>1355</c:v>
                </c:pt>
                <c:pt idx="10">
                  <c:v>1356</c:v>
                </c:pt>
                <c:pt idx="11">
                  <c:v>1357</c:v>
                </c:pt>
                <c:pt idx="12">
                  <c:v>1358</c:v>
                </c:pt>
                <c:pt idx="13">
                  <c:v>1359</c:v>
                </c:pt>
                <c:pt idx="14">
                  <c:v>1360</c:v>
                </c:pt>
                <c:pt idx="15">
                  <c:v>1361</c:v>
                </c:pt>
                <c:pt idx="16">
                  <c:v>1362</c:v>
                </c:pt>
                <c:pt idx="17">
                  <c:v>1363</c:v>
                </c:pt>
                <c:pt idx="18">
                  <c:v>1364</c:v>
                </c:pt>
                <c:pt idx="19">
                  <c:v>1365</c:v>
                </c:pt>
                <c:pt idx="20">
                  <c:v>1366</c:v>
                </c:pt>
                <c:pt idx="21">
                  <c:v>1367</c:v>
                </c:pt>
                <c:pt idx="22">
                  <c:v>1368</c:v>
                </c:pt>
                <c:pt idx="23">
                  <c:v>1369</c:v>
                </c:pt>
                <c:pt idx="24">
                  <c:v>1370</c:v>
                </c:pt>
                <c:pt idx="25">
                  <c:v>1371</c:v>
                </c:pt>
                <c:pt idx="26">
                  <c:v>1372</c:v>
                </c:pt>
                <c:pt idx="27">
                  <c:v>1373</c:v>
                </c:pt>
                <c:pt idx="28">
                  <c:v>1374</c:v>
                </c:pt>
                <c:pt idx="29">
                  <c:v>1375</c:v>
                </c:pt>
                <c:pt idx="30">
                  <c:v>1376</c:v>
                </c:pt>
                <c:pt idx="31">
                  <c:v>1377</c:v>
                </c:pt>
                <c:pt idx="32">
                  <c:v>1378</c:v>
                </c:pt>
                <c:pt idx="33">
                  <c:v>1379</c:v>
                </c:pt>
                <c:pt idx="34">
                  <c:v>1380</c:v>
                </c:pt>
                <c:pt idx="35">
                  <c:v>1381</c:v>
                </c:pt>
                <c:pt idx="36">
                  <c:v>1382</c:v>
                </c:pt>
                <c:pt idx="37">
                  <c:v>1383</c:v>
                </c:pt>
                <c:pt idx="38">
                  <c:v>1384</c:v>
                </c:pt>
                <c:pt idx="39">
                  <c:v>1385</c:v>
                </c:pt>
                <c:pt idx="40">
                  <c:v>1386</c:v>
                </c:pt>
                <c:pt idx="41">
                  <c:v>1387</c:v>
                </c:pt>
                <c:pt idx="42">
                  <c:v>1388</c:v>
                </c:pt>
                <c:pt idx="43">
                  <c:v>1389</c:v>
                </c:pt>
                <c:pt idx="44">
                  <c:v>1390</c:v>
                </c:pt>
                <c:pt idx="45">
                  <c:v>1391</c:v>
                </c:pt>
                <c:pt idx="46">
                  <c:v>1392</c:v>
                </c:pt>
                <c:pt idx="47">
                  <c:v>1393</c:v>
                </c:pt>
                <c:pt idx="48">
                  <c:v>1394</c:v>
                </c:pt>
                <c:pt idx="49">
                  <c:v>1395</c:v>
                </c:pt>
                <c:pt idx="50">
                  <c:v>1396</c:v>
                </c:pt>
                <c:pt idx="51">
                  <c:v>1397</c:v>
                </c:pt>
                <c:pt idx="52">
                  <c:v>1398</c:v>
                </c:pt>
                <c:pt idx="53">
                  <c:v>1399</c:v>
                </c:pt>
                <c:pt idx="54">
                  <c:v>1400</c:v>
                </c:pt>
                <c:pt idx="55">
                  <c:v>1401</c:v>
                </c:pt>
              </c:numCache>
            </c:numRef>
          </c:cat>
          <c:val>
            <c:numRef>
              <c:f>Sheet1!$B$2:$B$57</c:f>
              <c:numCache>
                <c:formatCode>#,##0</c:formatCode>
                <c:ptCount val="56"/>
                <c:pt idx="0">
                  <c:v>473</c:v>
                </c:pt>
                <c:pt idx="1">
                  <c:v>639</c:v>
                </c:pt>
                <c:pt idx="2">
                  <c:v>691</c:v>
                </c:pt>
                <c:pt idx="3">
                  <c:v>808</c:v>
                </c:pt>
                <c:pt idx="4">
                  <c:v>983</c:v>
                </c:pt>
                <c:pt idx="5">
                  <c:v>1218</c:v>
                </c:pt>
                <c:pt idx="6">
                  <c:v>1423</c:v>
                </c:pt>
                <c:pt idx="7">
                  <c:v>1620</c:v>
                </c:pt>
                <c:pt idx="8">
                  <c:v>2034</c:v>
                </c:pt>
                <c:pt idx="9">
                  <c:v>2620</c:v>
                </c:pt>
                <c:pt idx="10">
                  <c:v>3238</c:v>
                </c:pt>
                <c:pt idx="11">
                  <c:v>3797</c:v>
                </c:pt>
                <c:pt idx="12">
                  <c:v>4702</c:v>
                </c:pt>
                <c:pt idx="13">
                  <c:v>5479</c:v>
                </c:pt>
                <c:pt idx="14">
                  <c:v>5809</c:v>
                </c:pt>
                <c:pt idx="15">
                  <c:v>7350</c:v>
                </c:pt>
                <c:pt idx="16">
                  <c:v>8857</c:v>
                </c:pt>
                <c:pt idx="17">
                  <c:v>10069</c:v>
                </c:pt>
                <c:pt idx="18">
                  <c:v>11316</c:v>
                </c:pt>
                <c:pt idx="19">
                  <c:v>12416</c:v>
                </c:pt>
                <c:pt idx="20">
                  <c:v>13668</c:v>
                </c:pt>
                <c:pt idx="21">
                  <c:v>13994</c:v>
                </c:pt>
                <c:pt idx="22">
                  <c:v>15791</c:v>
                </c:pt>
                <c:pt idx="23">
                  <c:v>17344</c:v>
                </c:pt>
                <c:pt idx="24">
                  <c:v>19128</c:v>
                </c:pt>
                <c:pt idx="25">
                  <c:v>19509</c:v>
                </c:pt>
                <c:pt idx="26">
                  <c:v>22143</c:v>
                </c:pt>
                <c:pt idx="27">
                  <c:v>22473</c:v>
                </c:pt>
                <c:pt idx="28">
                  <c:v>23374</c:v>
                </c:pt>
                <c:pt idx="29">
                  <c:v>23993</c:v>
                </c:pt>
                <c:pt idx="30">
                  <c:v>26523</c:v>
                </c:pt>
                <c:pt idx="31">
                  <c:v>28686</c:v>
                </c:pt>
                <c:pt idx="32">
                  <c:v>29754</c:v>
                </c:pt>
                <c:pt idx="33">
                  <c:v>31266</c:v>
                </c:pt>
                <c:pt idx="34">
                  <c:v>32891</c:v>
                </c:pt>
                <c:pt idx="35">
                  <c:v>34946</c:v>
                </c:pt>
                <c:pt idx="36">
                  <c:v>37967</c:v>
                </c:pt>
                <c:pt idx="37">
                  <c:v>40563.913999999997</c:v>
                </c:pt>
                <c:pt idx="38">
                  <c:v>44108.25</c:v>
                </c:pt>
                <c:pt idx="39">
                  <c:v>48085</c:v>
                </c:pt>
                <c:pt idx="40">
                  <c:v>50777</c:v>
                </c:pt>
                <c:pt idx="41">
                  <c:v>52896</c:v>
                </c:pt>
                <c:pt idx="42">
                  <c:v>55630</c:v>
                </c:pt>
                <c:pt idx="43">
                  <c:v>60908</c:v>
                </c:pt>
                <c:pt idx="44">
                  <c:v>56774</c:v>
                </c:pt>
                <c:pt idx="45">
                  <c:v>61351</c:v>
                </c:pt>
                <c:pt idx="46">
                  <c:v>64379</c:v>
                </c:pt>
                <c:pt idx="47">
                  <c:v>71163</c:v>
                </c:pt>
                <c:pt idx="48">
                  <c:v>76103</c:v>
                </c:pt>
                <c:pt idx="49">
                  <c:v>78378</c:v>
                </c:pt>
                <c:pt idx="50">
                  <c:v>83403</c:v>
                </c:pt>
                <c:pt idx="51">
                  <c:v>85099</c:v>
                </c:pt>
                <c:pt idx="52">
                  <c:v>88500</c:v>
                </c:pt>
                <c:pt idx="53">
                  <c:v>92283</c:v>
                </c:pt>
                <c:pt idx="54">
                  <c:v>98464</c:v>
                </c:pt>
                <c:pt idx="55">
                  <c:v>98255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6C-4546-9A77-9E5C2870AD86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صنعتي</c:v>
                </c:pt>
              </c:strCache>
            </c:strRef>
          </c:tx>
          <c:spPr>
            <a:solidFill>
              <a:srgbClr val="9999FF"/>
            </a:solidFill>
            <a:ln>
              <a:solidFill>
                <a:schemeClr val="bg1"/>
              </a:solidFill>
            </a:ln>
            <a:effectLst/>
          </c:spPr>
          <c:cat>
            <c:numRef>
              <c:f>Sheet1!$A$2:$A$57</c:f>
              <c:numCache>
                <c:formatCode>General</c:formatCode>
                <c:ptCount val="56"/>
                <c:pt idx="0">
                  <c:v>1346</c:v>
                </c:pt>
                <c:pt idx="1">
                  <c:v>1347</c:v>
                </c:pt>
                <c:pt idx="2">
                  <c:v>1348</c:v>
                </c:pt>
                <c:pt idx="3">
                  <c:v>1349</c:v>
                </c:pt>
                <c:pt idx="4">
                  <c:v>1350</c:v>
                </c:pt>
                <c:pt idx="5">
                  <c:v>1351</c:v>
                </c:pt>
                <c:pt idx="6">
                  <c:v>1352</c:v>
                </c:pt>
                <c:pt idx="7">
                  <c:v>1353</c:v>
                </c:pt>
                <c:pt idx="8">
                  <c:v>1354</c:v>
                </c:pt>
                <c:pt idx="9">
                  <c:v>1355</c:v>
                </c:pt>
                <c:pt idx="10">
                  <c:v>1356</c:v>
                </c:pt>
                <c:pt idx="11">
                  <c:v>1357</c:v>
                </c:pt>
                <c:pt idx="12">
                  <c:v>1358</c:v>
                </c:pt>
                <c:pt idx="13">
                  <c:v>1359</c:v>
                </c:pt>
                <c:pt idx="14">
                  <c:v>1360</c:v>
                </c:pt>
                <c:pt idx="15">
                  <c:v>1361</c:v>
                </c:pt>
                <c:pt idx="16">
                  <c:v>1362</c:v>
                </c:pt>
                <c:pt idx="17">
                  <c:v>1363</c:v>
                </c:pt>
                <c:pt idx="18">
                  <c:v>1364</c:v>
                </c:pt>
                <c:pt idx="19">
                  <c:v>1365</c:v>
                </c:pt>
                <c:pt idx="20">
                  <c:v>1366</c:v>
                </c:pt>
                <c:pt idx="21">
                  <c:v>1367</c:v>
                </c:pt>
                <c:pt idx="22">
                  <c:v>1368</c:v>
                </c:pt>
                <c:pt idx="23">
                  <c:v>1369</c:v>
                </c:pt>
                <c:pt idx="24">
                  <c:v>1370</c:v>
                </c:pt>
                <c:pt idx="25">
                  <c:v>1371</c:v>
                </c:pt>
                <c:pt idx="26">
                  <c:v>1372</c:v>
                </c:pt>
                <c:pt idx="27">
                  <c:v>1373</c:v>
                </c:pt>
                <c:pt idx="28">
                  <c:v>1374</c:v>
                </c:pt>
                <c:pt idx="29">
                  <c:v>1375</c:v>
                </c:pt>
                <c:pt idx="30">
                  <c:v>1376</c:v>
                </c:pt>
                <c:pt idx="31">
                  <c:v>1377</c:v>
                </c:pt>
                <c:pt idx="32">
                  <c:v>1378</c:v>
                </c:pt>
                <c:pt idx="33">
                  <c:v>1379</c:v>
                </c:pt>
                <c:pt idx="34">
                  <c:v>1380</c:v>
                </c:pt>
                <c:pt idx="35">
                  <c:v>1381</c:v>
                </c:pt>
                <c:pt idx="36">
                  <c:v>1382</c:v>
                </c:pt>
                <c:pt idx="37">
                  <c:v>1383</c:v>
                </c:pt>
                <c:pt idx="38">
                  <c:v>1384</c:v>
                </c:pt>
                <c:pt idx="39">
                  <c:v>1385</c:v>
                </c:pt>
                <c:pt idx="40">
                  <c:v>1386</c:v>
                </c:pt>
                <c:pt idx="41">
                  <c:v>1387</c:v>
                </c:pt>
                <c:pt idx="42">
                  <c:v>1388</c:v>
                </c:pt>
                <c:pt idx="43">
                  <c:v>1389</c:v>
                </c:pt>
                <c:pt idx="44">
                  <c:v>1390</c:v>
                </c:pt>
                <c:pt idx="45">
                  <c:v>1391</c:v>
                </c:pt>
                <c:pt idx="46">
                  <c:v>1392</c:v>
                </c:pt>
                <c:pt idx="47">
                  <c:v>1393</c:v>
                </c:pt>
                <c:pt idx="48">
                  <c:v>1394</c:v>
                </c:pt>
                <c:pt idx="49">
                  <c:v>1395</c:v>
                </c:pt>
                <c:pt idx="50">
                  <c:v>1396</c:v>
                </c:pt>
                <c:pt idx="51">
                  <c:v>1397</c:v>
                </c:pt>
                <c:pt idx="52">
                  <c:v>1398</c:v>
                </c:pt>
                <c:pt idx="53">
                  <c:v>1399</c:v>
                </c:pt>
                <c:pt idx="54">
                  <c:v>1400</c:v>
                </c:pt>
                <c:pt idx="55">
                  <c:v>1401</c:v>
                </c:pt>
              </c:numCache>
            </c:numRef>
          </c:cat>
          <c:val>
            <c:numRef>
              <c:f>Sheet1!$E$2:$E$57</c:f>
              <c:numCache>
                <c:formatCode>#,##0</c:formatCode>
                <c:ptCount val="56"/>
                <c:pt idx="0">
                  <c:v>504</c:v>
                </c:pt>
                <c:pt idx="1">
                  <c:v>656</c:v>
                </c:pt>
                <c:pt idx="2">
                  <c:v>914</c:v>
                </c:pt>
                <c:pt idx="3">
                  <c:v>1427</c:v>
                </c:pt>
                <c:pt idx="4">
                  <c:v>2035</c:v>
                </c:pt>
                <c:pt idx="5">
                  <c:v>2745</c:v>
                </c:pt>
                <c:pt idx="6">
                  <c:v>4048</c:v>
                </c:pt>
                <c:pt idx="7">
                  <c:v>5001</c:v>
                </c:pt>
                <c:pt idx="8">
                  <c:v>5287</c:v>
                </c:pt>
                <c:pt idx="9">
                  <c:v>5575</c:v>
                </c:pt>
                <c:pt idx="10">
                  <c:v>5897</c:v>
                </c:pt>
                <c:pt idx="11">
                  <c:v>5821</c:v>
                </c:pt>
                <c:pt idx="12">
                  <c:v>6109</c:v>
                </c:pt>
                <c:pt idx="13">
                  <c:v>6239</c:v>
                </c:pt>
                <c:pt idx="14">
                  <c:v>6326</c:v>
                </c:pt>
                <c:pt idx="15">
                  <c:v>6489</c:v>
                </c:pt>
                <c:pt idx="16">
                  <c:v>7798</c:v>
                </c:pt>
                <c:pt idx="17">
                  <c:v>8631</c:v>
                </c:pt>
                <c:pt idx="18">
                  <c:v>8834</c:v>
                </c:pt>
                <c:pt idx="19">
                  <c:v>8703</c:v>
                </c:pt>
                <c:pt idx="20">
                  <c:v>7848</c:v>
                </c:pt>
                <c:pt idx="21">
                  <c:v>7852</c:v>
                </c:pt>
                <c:pt idx="22">
                  <c:v>8466</c:v>
                </c:pt>
                <c:pt idx="23">
                  <c:v>10220</c:v>
                </c:pt>
                <c:pt idx="24">
                  <c:v>10637</c:v>
                </c:pt>
                <c:pt idx="25">
                  <c:v>13262</c:v>
                </c:pt>
                <c:pt idx="26">
                  <c:v>15572</c:v>
                </c:pt>
                <c:pt idx="27">
                  <c:v>20470</c:v>
                </c:pt>
                <c:pt idx="28">
                  <c:v>21390</c:v>
                </c:pt>
                <c:pt idx="29">
                  <c:v>22925</c:v>
                </c:pt>
                <c:pt idx="30">
                  <c:v>23661</c:v>
                </c:pt>
                <c:pt idx="31">
                  <c:v>24140</c:v>
                </c:pt>
                <c:pt idx="32">
                  <c:v>26504</c:v>
                </c:pt>
                <c:pt idx="33">
                  <c:v>28937</c:v>
                </c:pt>
                <c:pt idx="34">
                  <c:v>30739</c:v>
                </c:pt>
                <c:pt idx="35">
                  <c:v>33469</c:v>
                </c:pt>
                <c:pt idx="36">
                  <c:v>36951</c:v>
                </c:pt>
                <c:pt idx="37">
                  <c:v>40342.93</c:v>
                </c:pt>
                <c:pt idx="38">
                  <c:v>43123</c:v>
                </c:pt>
                <c:pt idx="39">
                  <c:v>46590</c:v>
                </c:pt>
                <c:pt idx="40">
                  <c:v>49772</c:v>
                </c:pt>
                <c:pt idx="41">
                  <c:v>52110</c:v>
                </c:pt>
                <c:pt idx="42">
                  <c:v>54887</c:v>
                </c:pt>
                <c:pt idx="43">
                  <c:v>61483</c:v>
                </c:pt>
                <c:pt idx="44">
                  <c:v>63944</c:v>
                </c:pt>
                <c:pt idx="45">
                  <c:v>67107</c:v>
                </c:pt>
                <c:pt idx="46">
                  <c:v>70733</c:v>
                </c:pt>
                <c:pt idx="47">
                  <c:v>74456</c:v>
                </c:pt>
                <c:pt idx="48">
                  <c:v>72705</c:v>
                </c:pt>
                <c:pt idx="49">
                  <c:v>77727</c:v>
                </c:pt>
                <c:pt idx="50">
                  <c:v>84145</c:v>
                </c:pt>
                <c:pt idx="51">
                  <c:v>88541</c:v>
                </c:pt>
                <c:pt idx="52">
                  <c:v>95737</c:v>
                </c:pt>
                <c:pt idx="53">
                  <c:v>108074</c:v>
                </c:pt>
                <c:pt idx="54">
                  <c:v>110212</c:v>
                </c:pt>
                <c:pt idx="55">
                  <c:v>115567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A6C-4546-9A77-9E5C2870AD86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كشاورزي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cat>
            <c:numRef>
              <c:f>Sheet1!$A$2:$A$57</c:f>
              <c:numCache>
                <c:formatCode>General</c:formatCode>
                <c:ptCount val="56"/>
                <c:pt idx="0">
                  <c:v>1346</c:v>
                </c:pt>
                <c:pt idx="1">
                  <c:v>1347</c:v>
                </c:pt>
                <c:pt idx="2">
                  <c:v>1348</c:v>
                </c:pt>
                <c:pt idx="3">
                  <c:v>1349</c:v>
                </c:pt>
                <c:pt idx="4">
                  <c:v>1350</c:v>
                </c:pt>
                <c:pt idx="5">
                  <c:v>1351</c:v>
                </c:pt>
                <c:pt idx="6">
                  <c:v>1352</c:v>
                </c:pt>
                <c:pt idx="7">
                  <c:v>1353</c:v>
                </c:pt>
                <c:pt idx="8">
                  <c:v>1354</c:v>
                </c:pt>
                <c:pt idx="9">
                  <c:v>1355</c:v>
                </c:pt>
                <c:pt idx="10">
                  <c:v>1356</c:v>
                </c:pt>
                <c:pt idx="11">
                  <c:v>1357</c:v>
                </c:pt>
                <c:pt idx="12">
                  <c:v>1358</c:v>
                </c:pt>
                <c:pt idx="13">
                  <c:v>1359</c:v>
                </c:pt>
                <c:pt idx="14">
                  <c:v>1360</c:v>
                </c:pt>
                <c:pt idx="15">
                  <c:v>1361</c:v>
                </c:pt>
                <c:pt idx="16">
                  <c:v>1362</c:v>
                </c:pt>
                <c:pt idx="17">
                  <c:v>1363</c:v>
                </c:pt>
                <c:pt idx="18">
                  <c:v>1364</c:v>
                </c:pt>
                <c:pt idx="19">
                  <c:v>1365</c:v>
                </c:pt>
                <c:pt idx="20">
                  <c:v>1366</c:v>
                </c:pt>
                <c:pt idx="21">
                  <c:v>1367</c:v>
                </c:pt>
                <c:pt idx="22">
                  <c:v>1368</c:v>
                </c:pt>
                <c:pt idx="23">
                  <c:v>1369</c:v>
                </c:pt>
                <c:pt idx="24">
                  <c:v>1370</c:v>
                </c:pt>
                <c:pt idx="25">
                  <c:v>1371</c:v>
                </c:pt>
                <c:pt idx="26">
                  <c:v>1372</c:v>
                </c:pt>
                <c:pt idx="27">
                  <c:v>1373</c:v>
                </c:pt>
                <c:pt idx="28">
                  <c:v>1374</c:v>
                </c:pt>
                <c:pt idx="29">
                  <c:v>1375</c:v>
                </c:pt>
                <c:pt idx="30">
                  <c:v>1376</c:v>
                </c:pt>
                <c:pt idx="31">
                  <c:v>1377</c:v>
                </c:pt>
                <c:pt idx="32">
                  <c:v>1378</c:v>
                </c:pt>
                <c:pt idx="33">
                  <c:v>1379</c:v>
                </c:pt>
                <c:pt idx="34">
                  <c:v>1380</c:v>
                </c:pt>
                <c:pt idx="35">
                  <c:v>1381</c:v>
                </c:pt>
                <c:pt idx="36">
                  <c:v>1382</c:v>
                </c:pt>
                <c:pt idx="37">
                  <c:v>1383</c:v>
                </c:pt>
                <c:pt idx="38">
                  <c:v>1384</c:v>
                </c:pt>
                <c:pt idx="39">
                  <c:v>1385</c:v>
                </c:pt>
                <c:pt idx="40">
                  <c:v>1386</c:v>
                </c:pt>
                <c:pt idx="41">
                  <c:v>1387</c:v>
                </c:pt>
                <c:pt idx="42">
                  <c:v>1388</c:v>
                </c:pt>
                <c:pt idx="43">
                  <c:v>1389</c:v>
                </c:pt>
                <c:pt idx="44">
                  <c:v>1390</c:v>
                </c:pt>
                <c:pt idx="45">
                  <c:v>1391</c:v>
                </c:pt>
                <c:pt idx="46">
                  <c:v>1392</c:v>
                </c:pt>
                <c:pt idx="47">
                  <c:v>1393</c:v>
                </c:pt>
                <c:pt idx="48">
                  <c:v>1394</c:v>
                </c:pt>
                <c:pt idx="49">
                  <c:v>1395</c:v>
                </c:pt>
                <c:pt idx="50">
                  <c:v>1396</c:v>
                </c:pt>
                <c:pt idx="51">
                  <c:v>1397</c:v>
                </c:pt>
                <c:pt idx="52">
                  <c:v>1398</c:v>
                </c:pt>
                <c:pt idx="53">
                  <c:v>1399</c:v>
                </c:pt>
                <c:pt idx="54">
                  <c:v>1400</c:v>
                </c:pt>
                <c:pt idx="55">
                  <c:v>1401</c:v>
                </c:pt>
              </c:numCache>
            </c:numRef>
          </c:cat>
          <c:val>
            <c:numRef>
              <c:f>Sheet1!$F$2:$F$57</c:f>
              <c:numCache>
                <c:formatCode>#,##0</c:formatCode>
                <c:ptCount val="56"/>
                <c:pt idx="0">
                  <c:v>33</c:v>
                </c:pt>
                <c:pt idx="1">
                  <c:v>49</c:v>
                </c:pt>
                <c:pt idx="2">
                  <c:v>79</c:v>
                </c:pt>
                <c:pt idx="3">
                  <c:v>91</c:v>
                </c:pt>
                <c:pt idx="4">
                  <c:v>121</c:v>
                </c:pt>
                <c:pt idx="5">
                  <c:v>141</c:v>
                </c:pt>
                <c:pt idx="6">
                  <c:v>213</c:v>
                </c:pt>
                <c:pt idx="7">
                  <c:v>267</c:v>
                </c:pt>
                <c:pt idx="8">
                  <c:v>330</c:v>
                </c:pt>
                <c:pt idx="9">
                  <c:v>371</c:v>
                </c:pt>
                <c:pt idx="10">
                  <c:v>426</c:v>
                </c:pt>
                <c:pt idx="11">
                  <c:v>441</c:v>
                </c:pt>
                <c:pt idx="12">
                  <c:v>518</c:v>
                </c:pt>
                <c:pt idx="13">
                  <c:v>695</c:v>
                </c:pt>
                <c:pt idx="14">
                  <c:v>873</c:v>
                </c:pt>
                <c:pt idx="15">
                  <c:v>1158</c:v>
                </c:pt>
                <c:pt idx="16">
                  <c:v>1519</c:v>
                </c:pt>
                <c:pt idx="17">
                  <c:v>1848</c:v>
                </c:pt>
                <c:pt idx="18">
                  <c:v>2439</c:v>
                </c:pt>
                <c:pt idx="19">
                  <c:v>2160</c:v>
                </c:pt>
                <c:pt idx="20">
                  <c:v>2565</c:v>
                </c:pt>
                <c:pt idx="21">
                  <c:v>2947</c:v>
                </c:pt>
                <c:pt idx="22">
                  <c:v>3352</c:v>
                </c:pt>
                <c:pt idx="23">
                  <c:v>3716</c:v>
                </c:pt>
                <c:pt idx="24">
                  <c:v>3792</c:v>
                </c:pt>
                <c:pt idx="25">
                  <c:v>3576</c:v>
                </c:pt>
                <c:pt idx="26">
                  <c:v>4023</c:v>
                </c:pt>
                <c:pt idx="27">
                  <c:v>5169</c:v>
                </c:pt>
                <c:pt idx="28">
                  <c:v>5402</c:v>
                </c:pt>
                <c:pt idx="29">
                  <c:v>5731</c:v>
                </c:pt>
                <c:pt idx="30">
                  <c:v>6009</c:v>
                </c:pt>
                <c:pt idx="31">
                  <c:v>6782</c:v>
                </c:pt>
                <c:pt idx="32">
                  <c:v>8019</c:v>
                </c:pt>
                <c:pt idx="33">
                  <c:v>9147</c:v>
                </c:pt>
                <c:pt idx="34">
                  <c:v>11079</c:v>
                </c:pt>
                <c:pt idx="35">
                  <c:v>12435</c:v>
                </c:pt>
                <c:pt idx="36">
                  <c:v>13859</c:v>
                </c:pt>
                <c:pt idx="37">
                  <c:v>15489.097</c:v>
                </c:pt>
                <c:pt idx="38">
                  <c:v>16469.374</c:v>
                </c:pt>
                <c:pt idx="39">
                  <c:v>17666</c:v>
                </c:pt>
                <c:pt idx="40">
                  <c:v>17670</c:v>
                </c:pt>
                <c:pt idx="41">
                  <c:v>21179</c:v>
                </c:pt>
                <c:pt idx="42">
                  <c:v>21405</c:v>
                </c:pt>
                <c:pt idx="43">
                  <c:v>24189</c:v>
                </c:pt>
                <c:pt idx="44">
                  <c:v>30020</c:v>
                </c:pt>
                <c:pt idx="45">
                  <c:v>31647</c:v>
                </c:pt>
                <c:pt idx="46">
                  <c:v>33126</c:v>
                </c:pt>
                <c:pt idx="47">
                  <c:v>35188</c:v>
                </c:pt>
                <c:pt idx="48">
                  <c:v>36089</c:v>
                </c:pt>
                <c:pt idx="49">
                  <c:v>36222</c:v>
                </c:pt>
                <c:pt idx="50">
                  <c:v>39379</c:v>
                </c:pt>
                <c:pt idx="51">
                  <c:v>38033</c:v>
                </c:pt>
                <c:pt idx="52">
                  <c:v>38764</c:v>
                </c:pt>
                <c:pt idx="53">
                  <c:v>41288</c:v>
                </c:pt>
                <c:pt idx="54">
                  <c:v>43990</c:v>
                </c:pt>
                <c:pt idx="55">
                  <c:v>45206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6C-4546-9A77-9E5C2870AD86}"/>
            </c:ext>
          </c:extLst>
        </c:ser>
        <c:ser>
          <c:idx val="1"/>
          <c:order val="4"/>
          <c:tx>
            <c:strRef>
              <c:f>Sheet1!$C$1</c:f>
              <c:strCache>
                <c:ptCount val="1"/>
                <c:pt idx="0">
                  <c:v>عمومي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/>
          </c:spPr>
          <c:cat>
            <c:numRef>
              <c:f>Sheet1!$A$2:$A$57</c:f>
              <c:numCache>
                <c:formatCode>General</c:formatCode>
                <c:ptCount val="56"/>
                <c:pt idx="0">
                  <c:v>1346</c:v>
                </c:pt>
                <c:pt idx="1">
                  <c:v>1347</c:v>
                </c:pt>
                <c:pt idx="2">
                  <c:v>1348</c:v>
                </c:pt>
                <c:pt idx="3">
                  <c:v>1349</c:v>
                </c:pt>
                <c:pt idx="4">
                  <c:v>1350</c:v>
                </c:pt>
                <c:pt idx="5">
                  <c:v>1351</c:v>
                </c:pt>
                <c:pt idx="6">
                  <c:v>1352</c:v>
                </c:pt>
                <c:pt idx="7">
                  <c:v>1353</c:v>
                </c:pt>
                <c:pt idx="8">
                  <c:v>1354</c:v>
                </c:pt>
                <c:pt idx="9">
                  <c:v>1355</c:v>
                </c:pt>
                <c:pt idx="10">
                  <c:v>1356</c:v>
                </c:pt>
                <c:pt idx="11">
                  <c:v>1357</c:v>
                </c:pt>
                <c:pt idx="12">
                  <c:v>1358</c:v>
                </c:pt>
                <c:pt idx="13">
                  <c:v>1359</c:v>
                </c:pt>
                <c:pt idx="14">
                  <c:v>1360</c:v>
                </c:pt>
                <c:pt idx="15">
                  <c:v>1361</c:v>
                </c:pt>
                <c:pt idx="16">
                  <c:v>1362</c:v>
                </c:pt>
                <c:pt idx="17">
                  <c:v>1363</c:v>
                </c:pt>
                <c:pt idx="18">
                  <c:v>1364</c:v>
                </c:pt>
                <c:pt idx="19">
                  <c:v>1365</c:v>
                </c:pt>
                <c:pt idx="20">
                  <c:v>1366</c:v>
                </c:pt>
                <c:pt idx="21">
                  <c:v>1367</c:v>
                </c:pt>
                <c:pt idx="22">
                  <c:v>1368</c:v>
                </c:pt>
                <c:pt idx="23">
                  <c:v>1369</c:v>
                </c:pt>
                <c:pt idx="24">
                  <c:v>1370</c:v>
                </c:pt>
                <c:pt idx="25">
                  <c:v>1371</c:v>
                </c:pt>
                <c:pt idx="26">
                  <c:v>1372</c:v>
                </c:pt>
                <c:pt idx="27">
                  <c:v>1373</c:v>
                </c:pt>
                <c:pt idx="28">
                  <c:v>1374</c:v>
                </c:pt>
                <c:pt idx="29">
                  <c:v>1375</c:v>
                </c:pt>
                <c:pt idx="30">
                  <c:v>1376</c:v>
                </c:pt>
                <c:pt idx="31">
                  <c:v>1377</c:v>
                </c:pt>
                <c:pt idx="32">
                  <c:v>1378</c:v>
                </c:pt>
                <c:pt idx="33">
                  <c:v>1379</c:v>
                </c:pt>
                <c:pt idx="34">
                  <c:v>1380</c:v>
                </c:pt>
                <c:pt idx="35">
                  <c:v>1381</c:v>
                </c:pt>
                <c:pt idx="36">
                  <c:v>1382</c:v>
                </c:pt>
                <c:pt idx="37">
                  <c:v>1383</c:v>
                </c:pt>
                <c:pt idx="38">
                  <c:v>1384</c:v>
                </c:pt>
                <c:pt idx="39">
                  <c:v>1385</c:v>
                </c:pt>
                <c:pt idx="40">
                  <c:v>1386</c:v>
                </c:pt>
                <c:pt idx="41">
                  <c:v>1387</c:v>
                </c:pt>
                <c:pt idx="42">
                  <c:v>1388</c:v>
                </c:pt>
                <c:pt idx="43">
                  <c:v>1389</c:v>
                </c:pt>
                <c:pt idx="44">
                  <c:v>1390</c:v>
                </c:pt>
                <c:pt idx="45">
                  <c:v>1391</c:v>
                </c:pt>
                <c:pt idx="46">
                  <c:v>1392</c:v>
                </c:pt>
                <c:pt idx="47">
                  <c:v>1393</c:v>
                </c:pt>
                <c:pt idx="48">
                  <c:v>1394</c:v>
                </c:pt>
                <c:pt idx="49">
                  <c:v>1395</c:v>
                </c:pt>
                <c:pt idx="50">
                  <c:v>1396</c:v>
                </c:pt>
                <c:pt idx="51">
                  <c:v>1397</c:v>
                </c:pt>
                <c:pt idx="52">
                  <c:v>1398</c:v>
                </c:pt>
                <c:pt idx="53">
                  <c:v>1399</c:v>
                </c:pt>
                <c:pt idx="54">
                  <c:v>1400</c:v>
                </c:pt>
                <c:pt idx="55">
                  <c:v>1401</c:v>
                </c:pt>
              </c:numCache>
            </c:numRef>
          </c:cat>
          <c:val>
            <c:numRef>
              <c:f>Sheet1!$C$2:$C$57</c:f>
              <c:numCache>
                <c:formatCode>#,##0</c:formatCode>
                <c:ptCount val="56"/>
                <c:pt idx="0">
                  <c:v>271</c:v>
                </c:pt>
                <c:pt idx="1">
                  <c:v>364</c:v>
                </c:pt>
                <c:pt idx="2">
                  <c:v>607</c:v>
                </c:pt>
                <c:pt idx="3">
                  <c:v>854</c:v>
                </c:pt>
                <c:pt idx="4">
                  <c:v>1029</c:v>
                </c:pt>
                <c:pt idx="5">
                  <c:v>1250</c:v>
                </c:pt>
                <c:pt idx="6">
                  <c:v>1585</c:v>
                </c:pt>
                <c:pt idx="7">
                  <c:v>1757</c:v>
                </c:pt>
                <c:pt idx="8">
                  <c:v>2191</c:v>
                </c:pt>
                <c:pt idx="9">
                  <c:v>2639</c:v>
                </c:pt>
                <c:pt idx="10">
                  <c:v>2888</c:v>
                </c:pt>
                <c:pt idx="11">
                  <c:v>3420</c:v>
                </c:pt>
                <c:pt idx="12">
                  <c:v>3772</c:v>
                </c:pt>
                <c:pt idx="13">
                  <c:v>3837</c:v>
                </c:pt>
                <c:pt idx="14">
                  <c:v>4749</c:v>
                </c:pt>
                <c:pt idx="15">
                  <c:v>5299</c:v>
                </c:pt>
                <c:pt idx="16">
                  <c:v>5609</c:v>
                </c:pt>
                <c:pt idx="17">
                  <c:v>6286</c:v>
                </c:pt>
                <c:pt idx="18">
                  <c:v>6914</c:v>
                </c:pt>
                <c:pt idx="19">
                  <c:v>7812</c:v>
                </c:pt>
                <c:pt idx="20">
                  <c:v>9201</c:v>
                </c:pt>
                <c:pt idx="21">
                  <c:v>9569</c:v>
                </c:pt>
                <c:pt idx="22">
                  <c:v>10867</c:v>
                </c:pt>
                <c:pt idx="23">
                  <c:v>11930</c:v>
                </c:pt>
                <c:pt idx="24">
                  <c:v>13609</c:v>
                </c:pt>
                <c:pt idx="25">
                  <c:v>14004</c:v>
                </c:pt>
                <c:pt idx="26">
                  <c:v>14984</c:v>
                </c:pt>
                <c:pt idx="27">
                  <c:v>6060</c:v>
                </c:pt>
                <c:pt idx="28">
                  <c:v>6203</c:v>
                </c:pt>
                <c:pt idx="29">
                  <c:v>6595</c:v>
                </c:pt>
                <c:pt idx="30">
                  <c:v>6727</c:v>
                </c:pt>
                <c:pt idx="31">
                  <c:v>7077</c:v>
                </c:pt>
                <c:pt idx="32">
                  <c:v>10622</c:v>
                </c:pt>
                <c:pt idx="33">
                  <c:v>11271</c:v>
                </c:pt>
                <c:pt idx="34">
                  <c:v>11951</c:v>
                </c:pt>
                <c:pt idx="35">
                  <c:v>12630</c:v>
                </c:pt>
                <c:pt idx="36">
                  <c:v>13714</c:v>
                </c:pt>
                <c:pt idx="37">
                  <c:v>15020.620999999999</c:v>
                </c:pt>
                <c:pt idx="38">
                  <c:v>16350</c:v>
                </c:pt>
                <c:pt idx="39">
                  <c:v>18329</c:v>
                </c:pt>
                <c:pt idx="40">
                  <c:v>19648</c:v>
                </c:pt>
                <c:pt idx="41">
                  <c:v>20428</c:v>
                </c:pt>
                <c:pt idx="42">
                  <c:v>21827</c:v>
                </c:pt>
                <c:pt idx="43">
                  <c:v>21308</c:v>
                </c:pt>
                <c:pt idx="44">
                  <c:v>16751</c:v>
                </c:pt>
                <c:pt idx="45">
                  <c:v>17810</c:v>
                </c:pt>
                <c:pt idx="46">
                  <c:v>17833</c:v>
                </c:pt>
                <c:pt idx="47">
                  <c:v>19767</c:v>
                </c:pt>
                <c:pt idx="48">
                  <c:v>22196</c:v>
                </c:pt>
                <c:pt idx="49">
                  <c:v>22914</c:v>
                </c:pt>
                <c:pt idx="50">
                  <c:v>24328</c:v>
                </c:pt>
                <c:pt idx="51">
                  <c:v>24073</c:v>
                </c:pt>
                <c:pt idx="52">
                  <c:v>25589</c:v>
                </c:pt>
                <c:pt idx="53">
                  <c:v>24586</c:v>
                </c:pt>
                <c:pt idx="54">
                  <c:v>26515</c:v>
                </c:pt>
                <c:pt idx="55">
                  <c:v>28525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6C-4546-9A77-9E5C2870AD86}"/>
            </c:ext>
          </c:extLst>
        </c:ser>
        <c:ser>
          <c:idx val="2"/>
          <c:order val="5"/>
          <c:tx>
            <c:strRef>
              <c:f>Sheet1!$D$1</c:f>
              <c:strCache>
                <c:ptCount val="1"/>
                <c:pt idx="0">
                  <c:v>ساير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/>
          </c:spPr>
          <c:cat>
            <c:numRef>
              <c:f>Sheet1!$A$2:$A$57</c:f>
              <c:numCache>
                <c:formatCode>General</c:formatCode>
                <c:ptCount val="56"/>
                <c:pt idx="0">
                  <c:v>1346</c:v>
                </c:pt>
                <c:pt idx="1">
                  <c:v>1347</c:v>
                </c:pt>
                <c:pt idx="2">
                  <c:v>1348</c:v>
                </c:pt>
                <c:pt idx="3">
                  <c:v>1349</c:v>
                </c:pt>
                <c:pt idx="4">
                  <c:v>1350</c:v>
                </c:pt>
                <c:pt idx="5">
                  <c:v>1351</c:v>
                </c:pt>
                <c:pt idx="6">
                  <c:v>1352</c:v>
                </c:pt>
                <c:pt idx="7">
                  <c:v>1353</c:v>
                </c:pt>
                <c:pt idx="8">
                  <c:v>1354</c:v>
                </c:pt>
                <c:pt idx="9">
                  <c:v>1355</c:v>
                </c:pt>
                <c:pt idx="10">
                  <c:v>1356</c:v>
                </c:pt>
                <c:pt idx="11">
                  <c:v>1357</c:v>
                </c:pt>
                <c:pt idx="12">
                  <c:v>1358</c:v>
                </c:pt>
                <c:pt idx="13">
                  <c:v>1359</c:v>
                </c:pt>
                <c:pt idx="14">
                  <c:v>1360</c:v>
                </c:pt>
                <c:pt idx="15">
                  <c:v>1361</c:v>
                </c:pt>
                <c:pt idx="16">
                  <c:v>1362</c:v>
                </c:pt>
                <c:pt idx="17">
                  <c:v>1363</c:v>
                </c:pt>
                <c:pt idx="18">
                  <c:v>1364</c:v>
                </c:pt>
                <c:pt idx="19">
                  <c:v>1365</c:v>
                </c:pt>
                <c:pt idx="20">
                  <c:v>1366</c:v>
                </c:pt>
                <c:pt idx="21">
                  <c:v>1367</c:v>
                </c:pt>
                <c:pt idx="22">
                  <c:v>1368</c:v>
                </c:pt>
                <c:pt idx="23">
                  <c:v>1369</c:v>
                </c:pt>
                <c:pt idx="24">
                  <c:v>1370</c:v>
                </c:pt>
                <c:pt idx="25">
                  <c:v>1371</c:v>
                </c:pt>
                <c:pt idx="26">
                  <c:v>1372</c:v>
                </c:pt>
                <c:pt idx="27">
                  <c:v>1373</c:v>
                </c:pt>
                <c:pt idx="28">
                  <c:v>1374</c:v>
                </c:pt>
                <c:pt idx="29">
                  <c:v>1375</c:v>
                </c:pt>
                <c:pt idx="30">
                  <c:v>1376</c:v>
                </c:pt>
                <c:pt idx="31">
                  <c:v>1377</c:v>
                </c:pt>
                <c:pt idx="32">
                  <c:v>1378</c:v>
                </c:pt>
                <c:pt idx="33">
                  <c:v>1379</c:v>
                </c:pt>
                <c:pt idx="34">
                  <c:v>1380</c:v>
                </c:pt>
                <c:pt idx="35">
                  <c:v>1381</c:v>
                </c:pt>
                <c:pt idx="36">
                  <c:v>1382</c:v>
                </c:pt>
                <c:pt idx="37">
                  <c:v>1383</c:v>
                </c:pt>
                <c:pt idx="38">
                  <c:v>1384</c:v>
                </c:pt>
                <c:pt idx="39">
                  <c:v>1385</c:v>
                </c:pt>
                <c:pt idx="40">
                  <c:v>1386</c:v>
                </c:pt>
                <c:pt idx="41">
                  <c:v>1387</c:v>
                </c:pt>
                <c:pt idx="42">
                  <c:v>1388</c:v>
                </c:pt>
                <c:pt idx="43">
                  <c:v>1389</c:v>
                </c:pt>
                <c:pt idx="44">
                  <c:v>1390</c:v>
                </c:pt>
                <c:pt idx="45">
                  <c:v>1391</c:v>
                </c:pt>
                <c:pt idx="46">
                  <c:v>1392</c:v>
                </c:pt>
                <c:pt idx="47">
                  <c:v>1393</c:v>
                </c:pt>
                <c:pt idx="48">
                  <c:v>1394</c:v>
                </c:pt>
                <c:pt idx="49">
                  <c:v>1395</c:v>
                </c:pt>
                <c:pt idx="50">
                  <c:v>1396</c:v>
                </c:pt>
                <c:pt idx="51">
                  <c:v>1397</c:v>
                </c:pt>
                <c:pt idx="52">
                  <c:v>1398</c:v>
                </c:pt>
                <c:pt idx="53">
                  <c:v>1399</c:v>
                </c:pt>
                <c:pt idx="54">
                  <c:v>1400</c:v>
                </c:pt>
                <c:pt idx="55">
                  <c:v>1401</c:v>
                </c:pt>
              </c:numCache>
            </c:numRef>
          </c:cat>
          <c:val>
            <c:numRef>
              <c:f>Sheet1!$D$2:$D$57</c:f>
              <c:numCache>
                <c:formatCode>#,##0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7687</c:v>
                </c:pt>
                <c:pt idx="28">
                  <c:v>7655</c:v>
                </c:pt>
                <c:pt idx="29">
                  <c:v>7622</c:v>
                </c:pt>
                <c:pt idx="30">
                  <c:v>8160</c:v>
                </c:pt>
                <c:pt idx="31">
                  <c:v>8484</c:v>
                </c:pt>
                <c:pt idx="32">
                  <c:v>5567</c:v>
                </c:pt>
                <c:pt idx="33">
                  <c:v>5991</c:v>
                </c:pt>
                <c:pt idx="34">
                  <c:v>6394</c:v>
                </c:pt>
                <c:pt idx="35">
                  <c:v>6925</c:v>
                </c:pt>
                <c:pt idx="36">
                  <c:v>7461</c:v>
                </c:pt>
                <c:pt idx="37">
                  <c:v>7862.6530000000002</c:v>
                </c:pt>
                <c:pt idx="38">
                  <c:v>8541.7440000000006</c:v>
                </c:pt>
                <c:pt idx="39">
                  <c:v>9320</c:v>
                </c:pt>
                <c:pt idx="40">
                  <c:v>9953</c:v>
                </c:pt>
                <c:pt idx="41">
                  <c:v>10742</c:v>
                </c:pt>
                <c:pt idx="42">
                  <c:v>11015</c:v>
                </c:pt>
                <c:pt idx="43">
                  <c:v>12727</c:v>
                </c:pt>
                <c:pt idx="44">
                  <c:v>12664</c:v>
                </c:pt>
                <c:pt idx="45">
                  <c:v>12599</c:v>
                </c:pt>
                <c:pt idx="46">
                  <c:v>13378</c:v>
                </c:pt>
                <c:pt idx="47">
                  <c:v>15404</c:v>
                </c:pt>
                <c:pt idx="48">
                  <c:v>16680</c:v>
                </c:pt>
                <c:pt idx="49">
                  <c:v>17620</c:v>
                </c:pt>
                <c:pt idx="50">
                  <c:v>18681</c:v>
                </c:pt>
                <c:pt idx="51">
                  <c:v>18990</c:v>
                </c:pt>
                <c:pt idx="52">
                  <c:v>20143</c:v>
                </c:pt>
                <c:pt idx="53">
                  <c:v>19741</c:v>
                </c:pt>
                <c:pt idx="54">
                  <c:v>22382</c:v>
                </c:pt>
                <c:pt idx="55">
                  <c:v>24089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6C-4546-9A77-9E5C2870AD86}"/>
            </c:ext>
          </c:extLst>
        </c:ser>
        <c:ser>
          <c:idx val="5"/>
          <c:order val="6"/>
          <c:tx>
            <c:strRef>
              <c:f>Sheet1!$G$1</c:f>
              <c:strCache>
                <c:ptCount val="1"/>
                <c:pt idx="0">
                  <c:v>روشنايی معابر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numRef>
              <c:f>Sheet1!$A$2:$A$57</c:f>
              <c:numCache>
                <c:formatCode>General</c:formatCode>
                <c:ptCount val="56"/>
                <c:pt idx="0">
                  <c:v>1346</c:v>
                </c:pt>
                <c:pt idx="1">
                  <c:v>1347</c:v>
                </c:pt>
                <c:pt idx="2">
                  <c:v>1348</c:v>
                </c:pt>
                <c:pt idx="3">
                  <c:v>1349</c:v>
                </c:pt>
                <c:pt idx="4">
                  <c:v>1350</c:v>
                </c:pt>
                <c:pt idx="5">
                  <c:v>1351</c:v>
                </c:pt>
                <c:pt idx="6">
                  <c:v>1352</c:v>
                </c:pt>
                <c:pt idx="7">
                  <c:v>1353</c:v>
                </c:pt>
                <c:pt idx="8">
                  <c:v>1354</c:v>
                </c:pt>
                <c:pt idx="9">
                  <c:v>1355</c:v>
                </c:pt>
                <c:pt idx="10">
                  <c:v>1356</c:v>
                </c:pt>
                <c:pt idx="11">
                  <c:v>1357</c:v>
                </c:pt>
                <c:pt idx="12">
                  <c:v>1358</c:v>
                </c:pt>
                <c:pt idx="13">
                  <c:v>1359</c:v>
                </c:pt>
                <c:pt idx="14">
                  <c:v>1360</c:v>
                </c:pt>
                <c:pt idx="15">
                  <c:v>1361</c:v>
                </c:pt>
                <c:pt idx="16">
                  <c:v>1362</c:v>
                </c:pt>
                <c:pt idx="17">
                  <c:v>1363</c:v>
                </c:pt>
                <c:pt idx="18">
                  <c:v>1364</c:v>
                </c:pt>
                <c:pt idx="19">
                  <c:v>1365</c:v>
                </c:pt>
                <c:pt idx="20">
                  <c:v>1366</c:v>
                </c:pt>
                <c:pt idx="21">
                  <c:v>1367</c:v>
                </c:pt>
                <c:pt idx="22">
                  <c:v>1368</c:v>
                </c:pt>
                <c:pt idx="23">
                  <c:v>1369</c:v>
                </c:pt>
                <c:pt idx="24">
                  <c:v>1370</c:v>
                </c:pt>
                <c:pt idx="25">
                  <c:v>1371</c:v>
                </c:pt>
                <c:pt idx="26">
                  <c:v>1372</c:v>
                </c:pt>
                <c:pt idx="27">
                  <c:v>1373</c:v>
                </c:pt>
                <c:pt idx="28">
                  <c:v>1374</c:v>
                </c:pt>
                <c:pt idx="29">
                  <c:v>1375</c:v>
                </c:pt>
                <c:pt idx="30">
                  <c:v>1376</c:v>
                </c:pt>
                <c:pt idx="31">
                  <c:v>1377</c:v>
                </c:pt>
                <c:pt idx="32">
                  <c:v>1378</c:v>
                </c:pt>
                <c:pt idx="33">
                  <c:v>1379</c:v>
                </c:pt>
                <c:pt idx="34">
                  <c:v>1380</c:v>
                </c:pt>
                <c:pt idx="35">
                  <c:v>1381</c:v>
                </c:pt>
                <c:pt idx="36">
                  <c:v>1382</c:v>
                </c:pt>
                <c:pt idx="37">
                  <c:v>1383</c:v>
                </c:pt>
                <c:pt idx="38">
                  <c:v>1384</c:v>
                </c:pt>
                <c:pt idx="39">
                  <c:v>1385</c:v>
                </c:pt>
                <c:pt idx="40">
                  <c:v>1386</c:v>
                </c:pt>
                <c:pt idx="41">
                  <c:v>1387</c:v>
                </c:pt>
                <c:pt idx="42">
                  <c:v>1388</c:v>
                </c:pt>
                <c:pt idx="43">
                  <c:v>1389</c:v>
                </c:pt>
                <c:pt idx="44">
                  <c:v>1390</c:v>
                </c:pt>
                <c:pt idx="45">
                  <c:v>1391</c:v>
                </c:pt>
                <c:pt idx="46">
                  <c:v>1392</c:v>
                </c:pt>
                <c:pt idx="47">
                  <c:v>1393</c:v>
                </c:pt>
                <c:pt idx="48">
                  <c:v>1394</c:v>
                </c:pt>
                <c:pt idx="49">
                  <c:v>1395</c:v>
                </c:pt>
                <c:pt idx="50">
                  <c:v>1396</c:v>
                </c:pt>
                <c:pt idx="51">
                  <c:v>1397</c:v>
                </c:pt>
                <c:pt idx="52">
                  <c:v>1398</c:v>
                </c:pt>
                <c:pt idx="53">
                  <c:v>1399</c:v>
                </c:pt>
                <c:pt idx="54">
                  <c:v>1400</c:v>
                </c:pt>
                <c:pt idx="55">
                  <c:v>1401</c:v>
                </c:pt>
              </c:numCache>
            </c:numRef>
          </c:cat>
          <c:val>
            <c:numRef>
              <c:f>Sheet1!$G$2:$G$57</c:f>
              <c:numCache>
                <c:formatCode>#,##0</c:formatCode>
                <c:ptCount val="56"/>
                <c:pt idx="0">
                  <c:v>180</c:v>
                </c:pt>
                <c:pt idx="1">
                  <c:v>252</c:v>
                </c:pt>
                <c:pt idx="2">
                  <c:v>293</c:v>
                </c:pt>
                <c:pt idx="3">
                  <c:v>292</c:v>
                </c:pt>
                <c:pt idx="4">
                  <c:v>351</c:v>
                </c:pt>
                <c:pt idx="5">
                  <c:v>369</c:v>
                </c:pt>
                <c:pt idx="6">
                  <c:v>527</c:v>
                </c:pt>
                <c:pt idx="7">
                  <c:v>507</c:v>
                </c:pt>
                <c:pt idx="8">
                  <c:v>604</c:v>
                </c:pt>
                <c:pt idx="9">
                  <c:v>529</c:v>
                </c:pt>
                <c:pt idx="10">
                  <c:v>617</c:v>
                </c:pt>
                <c:pt idx="11">
                  <c:v>666</c:v>
                </c:pt>
                <c:pt idx="12">
                  <c:v>815</c:v>
                </c:pt>
                <c:pt idx="13">
                  <c:v>614</c:v>
                </c:pt>
                <c:pt idx="14">
                  <c:v>477</c:v>
                </c:pt>
                <c:pt idx="15">
                  <c:v>757</c:v>
                </c:pt>
                <c:pt idx="16">
                  <c:v>1370</c:v>
                </c:pt>
                <c:pt idx="17">
                  <c:v>1343</c:v>
                </c:pt>
                <c:pt idx="18">
                  <c:v>1309</c:v>
                </c:pt>
                <c:pt idx="19">
                  <c:v>1528</c:v>
                </c:pt>
                <c:pt idx="20">
                  <c:v>1458</c:v>
                </c:pt>
                <c:pt idx="21">
                  <c:v>1785</c:v>
                </c:pt>
                <c:pt idx="22">
                  <c:v>1480</c:v>
                </c:pt>
                <c:pt idx="23">
                  <c:v>1897</c:v>
                </c:pt>
                <c:pt idx="24">
                  <c:v>2009</c:v>
                </c:pt>
                <c:pt idx="25">
                  <c:v>1955</c:v>
                </c:pt>
                <c:pt idx="26">
                  <c:v>1392</c:v>
                </c:pt>
                <c:pt idx="27">
                  <c:v>1766</c:v>
                </c:pt>
                <c:pt idx="28">
                  <c:v>1830</c:v>
                </c:pt>
                <c:pt idx="29">
                  <c:v>2805</c:v>
                </c:pt>
                <c:pt idx="30">
                  <c:v>2278</c:v>
                </c:pt>
                <c:pt idx="31">
                  <c:v>2477</c:v>
                </c:pt>
                <c:pt idx="32">
                  <c:v>4190</c:v>
                </c:pt>
                <c:pt idx="33">
                  <c:v>3754</c:v>
                </c:pt>
                <c:pt idx="34">
                  <c:v>4117</c:v>
                </c:pt>
                <c:pt idx="35">
                  <c:v>4671</c:v>
                </c:pt>
                <c:pt idx="36">
                  <c:v>4672</c:v>
                </c:pt>
                <c:pt idx="37">
                  <c:v>5188.0259999999998</c:v>
                </c:pt>
                <c:pt idx="38">
                  <c:v>4305.3950000000004</c:v>
                </c:pt>
                <c:pt idx="39">
                  <c:v>4608</c:v>
                </c:pt>
                <c:pt idx="40">
                  <c:v>4510</c:v>
                </c:pt>
                <c:pt idx="41">
                  <c:v>4091</c:v>
                </c:pt>
                <c:pt idx="42">
                  <c:v>3674</c:v>
                </c:pt>
                <c:pt idx="43">
                  <c:v>3568</c:v>
                </c:pt>
                <c:pt idx="44">
                  <c:v>3752</c:v>
                </c:pt>
                <c:pt idx="45">
                  <c:v>3635</c:v>
                </c:pt>
                <c:pt idx="46">
                  <c:v>3765</c:v>
                </c:pt>
                <c:pt idx="47">
                  <c:v>3837</c:v>
                </c:pt>
                <c:pt idx="48">
                  <c:v>4017</c:v>
                </c:pt>
                <c:pt idx="49">
                  <c:v>4699</c:v>
                </c:pt>
                <c:pt idx="50">
                  <c:v>5017</c:v>
                </c:pt>
                <c:pt idx="51">
                  <c:v>4988</c:v>
                </c:pt>
                <c:pt idx="52">
                  <c:v>5017</c:v>
                </c:pt>
                <c:pt idx="53">
                  <c:v>4876</c:v>
                </c:pt>
                <c:pt idx="54">
                  <c:v>5049</c:v>
                </c:pt>
                <c:pt idx="55">
                  <c:v>4942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A6C-4546-9A77-9E5C2870A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316704"/>
        <c:axId val="331317096"/>
      </c:areaChart>
      <c:lineChart>
        <c:grouping val="standard"/>
        <c:varyColors val="0"/>
        <c:ser>
          <c:idx val="6"/>
          <c:order val="0"/>
          <c:tx>
            <c:strRef>
              <c:f>Sheet1!$H$1</c:f>
              <c:strCache>
                <c:ptCount val="1"/>
                <c:pt idx="0">
                  <c:v>جمع</c:v>
                </c:pt>
              </c:strCache>
            </c:strRef>
          </c:tx>
          <c:spPr>
            <a:ln w="63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FF0000"/>
                </a:solidFill>
                <a:ln w="12700">
                  <a:noFill/>
                  <a:round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1A6C-4546-9A77-9E5C2870AD86}"/>
              </c:ext>
            </c:extLst>
          </c:dPt>
          <c:dPt>
            <c:idx val="11"/>
            <c:marker>
              <c:symbol val="circle"/>
              <c:size val="6"/>
              <c:spPr>
                <a:solidFill>
                  <a:srgbClr val="FF0000"/>
                </a:solidFill>
                <a:ln w="12700">
                  <a:noFill/>
                  <a:round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A24-43C9-A8E2-38D07ACADBDC}"/>
              </c:ext>
            </c:extLst>
          </c:dPt>
          <c:dPt>
            <c:idx val="55"/>
            <c:marker>
              <c:symbol val="circle"/>
              <c:size val="7"/>
              <c:spPr>
                <a:solidFill>
                  <a:srgbClr val="FF0000"/>
                </a:solidFill>
                <a:ln w="12700">
                  <a:noFill/>
                  <a:round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A6C-4546-9A77-9E5C2870AD86}"/>
              </c:ext>
            </c:extLst>
          </c:dPt>
          <c:dLbls>
            <c:dLbl>
              <c:idx val="0"/>
              <c:layout>
                <c:manualLayout>
                  <c:x val="-3.9197979797979798E-3"/>
                  <c:y val="-5.6899641577061101E-2"/>
                </c:manualLayout>
              </c:layout>
              <c:numFmt formatCode="[$-3130429]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B Nazanin" panose="00000400000000000000" pitchFamily="2" charset="-78"/>
                    </a:defRPr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A6C-4546-9A77-9E5C2870AD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3909017713365537E-3"/>
                  <c:y val="-5.3777100271002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A24-43C9-A8E2-38D07ACADB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5"/>
              <c:layout>
                <c:manualLayout>
                  <c:x val="-2.4825102880658437E-2"/>
                  <c:y val="-2.7311827956989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A6C-4546-9A77-9E5C2870AD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[$-3130429]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fa-I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rgbClr val="FF0000"/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Sheet1!$A$2:$A$57</c:f>
              <c:numCache>
                <c:formatCode>General</c:formatCode>
                <c:ptCount val="56"/>
                <c:pt idx="0">
                  <c:v>1346</c:v>
                </c:pt>
                <c:pt idx="1">
                  <c:v>1347</c:v>
                </c:pt>
                <c:pt idx="2">
                  <c:v>1348</c:v>
                </c:pt>
                <c:pt idx="3">
                  <c:v>1349</c:v>
                </c:pt>
                <c:pt idx="4">
                  <c:v>1350</c:v>
                </c:pt>
                <c:pt idx="5">
                  <c:v>1351</c:v>
                </c:pt>
                <c:pt idx="6">
                  <c:v>1352</c:v>
                </c:pt>
                <c:pt idx="7">
                  <c:v>1353</c:v>
                </c:pt>
                <c:pt idx="8">
                  <c:v>1354</c:v>
                </c:pt>
                <c:pt idx="9">
                  <c:v>1355</c:v>
                </c:pt>
                <c:pt idx="10">
                  <c:v>1356</c:v>
                </c:pt>
                <c:pt idx="11">
                  <c:v>1357</c:v>
                </c:pt>
                <c:pt idx="12">
                  <c:v>1358</c:v>
                </c:pt>
                <c:pt idx="13">
                  <c:v>1359</c:v>
                </c:pt>
                <c:pt idx="14">
                  <c:v>1360</c:v>
                </c:pt>
                <c:pt idx="15">
                  <c:v>1361</c:v>
                </c:pt>
                <c:pt idx="16">
                  <c:v>1362</c:v>
                </c:pt>
                <c:pt idx="17">
                  <c:v>1363</c:v>
                </c:pt>
                <c:pt idx="18">
                  <c:v>1364</c:v>
                </c:pt>
                <c:pt idx="19">
                  <c:v>1365</c:v>
                </c:pt>
                <c:pt idx="20">
                  <c:v>1366</c:v>
                </c:pt>
                <c:pt idx="21">
                  <c:v>1367</c:v>
                </c:pt>
                <c:pt idx="22">
                  <c:v>1368</c:v>
                </c:pt>
                <c:pt idx="23">
                  <c:v>1369</c:v>
                </c:pt>
                <c:pt idx="24">
                  <c:v>1370</c:v>
                </c:pt>
                <c:pt idx="25">
                  <c:v>1371</c:v>
                </c:pt>
                <c:pt idx="26">
                  <c:v>1372</c:v>
                </c:pt>
                <c:pt idx="27">
                  <c:v>1373</c:v>
                </c:pt>
                <c:pt idx="28">
                  <c:v>1374</c:v>
                </c:pt>
                <c:pt idx="29">
                  <c:v>1375</c:v>
                </c:pt>
                <c:pt idx="30">
                  <c:v>1376</c:v>
                </c:pt>
                <c:pt idx="31">
                  <c:v>1377</c:v>
                </c:pt>
                <c:pt idx="32">
                  <c:v>1378</c:v>
                </c:pt>
                <c:pt idx="33">
                  <c:v>1379</c:v>
                </c:pt>
                <c:pt idx="34">
                  <c:v>1380</c:v>
                </c:pt>
                <c:pt idx="35">
                  <c:v>1381</c:v>
                </c:pt>
                <c:pt idx="36">
                  <c:v>1382</c:v>
                </c:pt>
                <c:pt idx="37">
                  <c:v>1383</c:v>
                </c:pt>
                <c:pt idx="38">
                  <c:v>1384</c:v>
                </c:pt>
                <c:pt idx="39">
                  <c:v>1385</c:v>
                </c:pt>
                <c:pt idx="40">
                  <c:v>1386</c:v>
                </c:pt>
                <c:pt idx="41">
                  <c:v>1387</c:v>
                </c:pt>
                <c:pt idx="42">
                  <c:v>1388</c:v>
                </c:pt>
                <c:pt idx="43">
                  <c:v>1389</c:v>
                </c:pt>
                <c:pt idx="44">
                  <c:v>1390</c:v>
                </c:pt>
                <c:pt idx="45">
                  <c:v>1391</c:v>
                </c:pt>
                <c:pt idx="46">
                  <c:v>1392</c:v>
                </c:pt>
                <c:pt idx="47">
                  <c:v>1393</c:v>
                </c:pt>
                <c:pt idx="48">
                  <c:v>1394</c:v>
                </c:pt>
                <c:pt idx="49">
                  <c:v>1395</c:v>
                </c:pt>
                <c:pt idx="50">
                  <c:v>1396</c:v>
                </c:pt>
                <c:pt idx="51">
                  <c:v>1397</c:v>
                </c:pt>
                <c:pt idx="52">
                  <c:v>1398</c:v>
                </c:pt>
                <c:pt idx="53">
                  <c:v>1399</c:v>
                </c:pt>
                <c:pt idx="54">
                  <c:v>1400</c:v>
                </c:pt>
                <c:pt idx="55">
                  <c:v>1401</c:v>
                </c:pt>
              </c:numCache>
            </c:numRef>
          </c:cat>
          <c:val>
            <c:numRef>
              <c:f>Sheet1!$H$2:$H$57</c:f>
              <c:numCache>
                <c:formatCode>#,##0</c:formatCode>
                <c:ptCount val="56"/>
                <c:pt idx="0">
                  <c:v>1461</c:v>
                </c:pt>
                <c:pt idx="1">
                  <c:v>1960</c:v>
                </c:pt>
                <c:pt idx="2">
                  <c:v>2584</c:v>
                </c:pt>
                <c:pt idx="3">
                  <c:v>3472</c:v>
                </c:pt>
                <c:pt idx="4">
                  <c:v>4519</c:v>
                </c:pt>
                <c:pt idx="5">
                  <c:v>5723</c:v>
                </c:pt>
                <c:pt idx="6">
                  <c:v>7796</c:v>
                </c:pt>
                <c:pt idx="7">
                  <c:v>9152</c:v>
                </c:pt>
                <c:pt idx="8">
                  <c:v>10446</c:v>
                </c:pt>
                <c:pt idx="9">
                  <c:v>11734</c:v>
                </c:pt>
                <c:pt idx="10">
                  <c:v>13066</c:v>
                </c:pt>
                <c:pt idx="11">
                  <c:v>14145</c:v>
                </c:pt>
                <c:pt idx="12">
                  <c:v>15916</c:v>
                </c:pt>
                <c:pt idx="13">
                  <c:v>16864</c:v>
                </c:pt>
                <c:pt idx="14">
                  <c:v>18234</c:v>
                </c:pt>
                <c:pt idx="15">
                  <c:v>21053</c:v>
                </c:pt>
                <c:pt idx="16">
                  <c:v>25153</c:v>
                </c:pt>
                <c:pt idx="17">
                  <c:v>28177</c:v>
                </c:pt>
                <c:pt idx="18">
                  <c:v>30812</c:v>
                </c:pt>
                <c:pt idx="19">
                  <c:v>32619</c:v>
                </c:pt>
                <c:pt idx="20">
                  <c:v>34740</c:v>
                </c:pt>
                <c:pt idx="21">
                  <c:v>36147</c:v>
                </c:pt>
                <c:pt idx="22">
                  <c:v>39956</c:v>
                </c:pt>
                <c:pt idx="23">
                  <c:v>45107</c:v>
                </c:pt>
                <c:pt idx="24">
                  <c:v>49175</c:v>
                </c:pt>
                <c:pt idx="25">
                  <c:v>52306</c:v>
                </c:pt>
                <c:pt idx="26">
                  <c:v>58114</c:v>
                </c:pt>
                <c:pt idx="27">
                  <c:v>63625</c:v>
                </c:pt>
                <c:pt idx="28">
                  <c:v>65854</c:v>
                </c:pt>
                <c:pt idx="29">
                  <c:v>69671</c:v>
                </c:pt>
                <c:pt idx="30">
                  <c:v>73358</c:v>
                </c:pt>
                <c:pt idx="31">
                  <c:v>77646</c:v>
                </c:pt>
                <c:pt idx="32">
                  <c:v>84656</c:v>
                </c:pt>
                <c:pt idx="33">
                  <c:v>90366</c:v>
                </c:pt>
                <c:pt idx="34">
                  <c:v>97171</c:v>
                </c:pt>
                <c:pt idx="35">
                  <c:v>105076</c:v>
                </c:pt>
                <c:pt idx="36">
                  <c:v>114625</c:v>
                </c:pt>
                <c:pt idx="37">
                  <c:v>124466.24100000001</c:v>
                </c:pt>
                <c:pt idx="38">
                  <c:v>132897.76300000001</c:v>
                </c:pt>
                <c:pt idx="39">
                  <c:v>144598</c:v>
                </c:pt>
                <c:pt idx="40">
                  <c:v>152330</c:v>
                </c:pt>
                <c:pt idx="41">
                  <c:v>161446</c:v>
                </c:pt>
                <c:pt idx="42">
                  <c:v>168438</c:v>
                </c:pt>
                <c:pt idx="43">
                  <c:v>184182</c:v>
                </c:pt>
                <c:pt idx="44">
                  <c:v>183904</c:v>
                </c:pt>
                <c:pt idx="45">
                  <c:v>194148</c:v>
                </c:pt>
                <c:pt idx="46">
                  <c:v>203215</c:v>
                </c:pt>
                <c:pt idx="47">
                  <c:v>219814</c:v>
                </c:pt>
                <c:pt idx="48">
                  <c:v>227790</c:v>
                </c:pt>
                <c:pt idx="49">
                  <c:v>237560</c:v>
                </c:pt>
                <c:pt idx="50">
                  <c:v>254953</c:v>
                </c:pt>
                <c:pt idx="51">
                  <c:v>259723</c:v>
                </c:pt>
                <c:pt idx="52">
                  <c:v>273750</c:v>
                </c:pt>
                <c:pt idx="53">
                  <c:v>290847</c:v>
                </c:pt>
                <c:pt idx="54">
                  <c:v>306612</c:v>
                </c:pt>
                <c:pt idx="55">
                  <c:v>316584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1A6C-4546-9A77-9E5C2870A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316704"/>
        <c:axId val="331317096"/>
      </c:lineChart>
      <c:catAx>
        <c:axId val="331316704"/>
        <c:scaling>
          <c:orientation val="minMax"/>
        </c:scaling>
        <c:delete val="0"/>
        <c:axPos val="b"/>
        <c:numFmt formatCode="[$-3130429]#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rtl="1"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fa-IR"/>
          </a:p>
        </c:txPr>
        <c:crossAx val="331317096"/>
        <c:crosses val="autoZero"/>
        <c:auto val="1"/>
        <c:lblAlgn val="ctr"/>
        <c:lblOffset val="100"/>
        <c:tickLblSkip val="1"/>
        <c:noMultiLvlLbl val="0"/>
      </c:catAx>
      <c:valAx>
        <c:axId val="331317096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ysDot"/>
              <a:round/>
            </a:ln>
            <a:effectLst/>
          </c:spPr>
        </c:majorGridlines>
        <c:numFmt formatCode="[$-3130429]#,###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fa-IR"/>
          </a:p>
        </c:txPr>
        <c:crossAx val="331316704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a-IR" sz="1400" dirty="0">
                <a:solidFill>
                  <a:srgbClr val="000099"/>
                </a:solidFill>
                <a:cs typeface="B Nazanin" panose="00000400000000000000" pitchFamily="2" charset="-78"/>
              </a:rPr>
              <a:t>سهم تعرفه ها در</a:t>
            </a:r>
            <a:r>
              <a:rPr lang="fa-IR" sz="1400" baseline="0" dirty="0">
                <a:solidFill>
                  <a:srgbClr val="000099"/>
                </a:solidFill>
                <a:cs typeface="B Nazanin" panose="00000400000000000000" pitchFamily="2" charset="-78"/>
              </a:rPr>
              <a:t> </a:t>
            </a:r>
            <a:r>
              <a:rPr lang="fa-IR" sz="1400" dirty="0">
                <a:solidFill>
                  <a:srgbClr val="000099"/>
                </a:solidFill>
                <a:cs typeface="B Nazanin" panose="00000400000000000000" pitchFamily="2" charset="-78"/>
              </a:rPr>
              <a:t>مصرف برق سال 1401</a:t>
            </a:r>
          </a:p>
        </c:rich>
      </c:tx>
      <c:layout>
        <c:manualLayout>
          <c:xMode val="edge"/>
          <c:yMode val="edge"/>
          <c:x val="0.1011024243998338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5485205840038052"/>
          <c:y val="9.9064828954649214E-2"/>
          <c:w val="0.77102393271641145"/>
          <c:h val="0.89656132146656142"/>
        </c:manualLayout>
      </c:layout>
      <c:pieChart>
        <c:varyColors val="1"/>
        <c:ser>
          <c:idx val="0"/>
          <c:order val="0"/>
          <c:tx>
            <c:strRef>
              <c:f>Sheet2!$A$1</c:f>
              <c:strCache>
                <c:ptCount val="1"/>
                <c:pt idx="0">
                  <c:v>فروش برق</c:v>
                </c:pt>
              </c:strCache>
            </c:strRef>
          </c:tx>
          <c:dPt>
            <c:idx val="0"/>
            <c:bubble3D val="0"/>
            <c:spPr>
              <a:solidFill>
                <a:srgbClr val="BF56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DE-424D-8F27-F2CD33029AF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DE-424D-8F27-F2CD33029AFA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DE-424D-8F27-F2CD33029AFA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DE-424D-8F27-F2CD33029AFA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3DE-424D-8F27-F2CD33029AFA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3DE-424D-8F27-F2CD33029AFA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B Nazanin" panose="00000400000000000000" pitchFamily="2" charset="-78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DE-424D-8F27-F2CD33029A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3DE-424D-8F27-F2CD33029A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3DE-424D-8F27-F2CD33029A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7540866291117993"/>
                  <c:y val="-6.82018712233229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3DE-424D-8F27-F2CD33029A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4779644128192071"/>
                  <c:y val="4.99989168186486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80000"/>
                    </a:lnSpc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B Nazanin" panose="00000400000000000000" pitchFamily="2" charset="-78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3DE-424D-8F27-F2CD33029A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7963561207916538E-3"/>
                  <c:y val="-3.76043847181103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B Nazanin" panose="00000400000000000000" pitchFamily="2" charset="-78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3DE-424D-8F27-F2CD33029AFA}"/>
                </c:ext>
                <c:ext xmlns:c15="http://schemas.microsoft.com/office/drawing/2012/chart" uri="{CE6537A1-D6FC-4f65-9D91-7224C49458BB}">
                  <c15:layout>
                    <c:manualLayout>
                      <c:w val="0.22840505949862208"/>
                      <c:h val="0.2523250763092082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fa-IR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Sheet2!$A$3:$A$8</c:f>
              <c:strCache>
                <c:ptCount val="6"/>
                <c:pt idx="0">
                  <c:v>صنعتي</c:v>
                </c:pt>
                <c:pt idx="1">
                  <c:v>خانگي</c:v>
                </c:pt>
                <c:pt idx="2">
                  <c:v>کشاورزي</c:v>
                </c:pt>
                <c:pt idx="3">
                  <c:v>عمومي</c:v>
                </c:pt>
                <c:pt idx="4">
                  <c:v>تجاري</c:v>
                </c:pt>
                <c:pt idx="5">
                  <c:v>روشنايي معابر</c:v>
                </c:pt>
              </c:strCache>
            </c:strRef>
          </c:cat>
          <c:val>
            <c:numRef>
              <c:f>Sheet2!$B$3:$B$8</c:f>
              <c:numCache>
                <c:formatCode>#\ "TWh"</c:formatCode>
                <c:ptCount val="6"/>
                <c:pt idx="0">
                  <c:v>115.56699999999999</c:v>
                </c:pt>
                <c:pt idx="1">
                  <c:v>98.254999999999995</c:v>
                </c:pt>
                <c:pt idx="2">
                  <c:v>45.206000000000003</c:v>
                </c:pt>
                <c:pt idx="3">
                  <c:v>28.524999999999999</c:v>
                </c:pt>
                <c:pt idx="4">
                  <c:v>24.088999999999999</c:v>
                </c:pt>
                <c:pt idx="5">
                  <c:v>4.9420000000000002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3DE-424D-8F27-F2CD33029AF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30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1600" dirty="0">
                <a:solidFill>
                  <a:srgbClr val="000099"/>
                </a:solidFill>
              </a:rPr>
              <a:t>توسعه خطوط انتقال، فوق توزیع، توزیع و کابل خودنگهدار </a:t>
            </a:r>
            <a:r>
              <a:rPr lang="fa-IR" sz="1600">
                <a:solidFill>
                  <a:srgbClr val="000099"/>
                </a:solidFill>
              </a:rPr>
              <a:t>و پست‏های </a:t>
            </a:r>
            <a:r>
              <a:rPr lang="fa-IR" sz="1600" dirty="0">
                <a:solidFill>
                  <a:srgbClr val="000099"/>
                </a:solidFill>
              </a:rPr>
              <a:t>انتقال، فوق توزیع، بلافصل و توزیع از ابتدای دولت سیزدهم</a:t>
            </a:r>
            <a:endParaRPr lang="en-US" sz="1600" dirty="0">
              <a:solidFill>
                <a:srgbClr val="000099"/>
              </a:solidFill>
            </a:endParaRPr>
          </a:p>
        </c:rich>
      </c:tx>
      <c:layout>
        <c:manualLayout>
          <c:xMode val="edge"/>
          <c:yMode val="edge"/>
          <c:x val="0.111369323671497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2.9033574879227052E-2"/>
          <c:y val="0.18836832530423755"/>
          <c:w val="0.94193292691924246"/>
          <c:h val="0.6528796119633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برنامه</c:v>
                </c:pt>
              </c:strCache>
            </c:strRef>
          </c:tx>
          <c:spPr>
            <a:solidFill>
              <a:schemeClr val="accent2"/>
            </a:solidFill>
            <a:ln w="114300">
              <a:solidFill>
                <a:schemeClr val="accent2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[$-3130429]#,##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خط (کیلومتر/مدار)</c:v>
                </c:pt>
                <c:pt idx="1">
                  <c:v>پست (مگاوات)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49000</c:v>
                </c:pt>
                <c:pt idx="1">
                  <c:v>26500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AD-4242-9253-794AED476E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عملکرد</c:v>
                </c:pt>
              </c:strCache>
            </c:strRef>
          </c:tx>
          <c:spPr>
            <a:solidFill>
              <a:schemeClr val="accent5"/>
            </a:solidFill>
            <a:ln w="114300">
              <a:solidFill>
                <a:schemeClr val="accent5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numFmt formatCode="[$-3130429]#,##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خط (کیلومتر/مدار)</c:v>
                </c:pt>
                <c:pt idx="1">
                  <c:v>پست (مگاوات)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53775</c:v>
                </c:pt>
                <c:pt idx="1">
                  <c:v>37978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AD-4242-9253-794AED476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0"/>
        <c:axId val="331313960"/>
        <c:axId val="331314352"/>
      </c:barChart>
      <c:catAx>
        <c:axId val="331313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1"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fa-IR"/>
          </a:p>
        </c:txPr>
        <c:crossAx val="331314352"/>
        <c:crosses val="autoZero"/>
        <c:auto val="1"/>
        <c:lblAlgn val="ctr"/>
        <c:lblOffset val="100"/>
        <c:noMultiLvlLbl val="0"/>
      </c:catAx>
      <c:valAx>
        <c:axId val="331314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131396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73140096618354"/>
          <c:y val="0.93266687896699574"/>
          <c:w val="0.44480772946859892"/>
          <c:h val="5.3363099379470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fa-I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 sz="1400" b="1">
          <a:cs typeface="B Nazanin" panose="00000400000000000000" pitchFamily="2" charset="-78"/>
        </a:defRPr>
      </a:pPr>
      <a:endParaRPr lang="fa-I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1600" dirty="0">
                <a:solidFill>
                  <a:srgbClr val="000099"/>
                </a:solidFill>
              </a:rPr>
              <a:t>برنامه و عملکرد نصب کنتورهای هوشمند (تعداد)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fa-I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FFFF00"/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کنتور هوشمند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0088300220750551E-3"/>
                  <c:y val="6.7521771325412219E-2"/>
                </c:manualLayout>
              </c:layout>
              <c:numFmt formatCode="[$-3130429]#,###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1"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B Nazanin" panose="00000400000000000000" pitchFamily="2" charset="-78"/>
                    </a:defRPr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BDA-4ADF-9A63-E4EC953EAE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362766740250614E-3"/>
                  <c:y val="0.16531192290014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BDA-4ADF-9A63-E4EC953EAE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362766740250185E-3"/>
                  <c:y val="0.16531192290014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BDA-4ADF-9A63-E4EC953EAE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362766740250185E-3"/>
                  <c:y val="0.16531192290014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BDA-4ADF-9A63-E4EC953EAE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362766740250185E-3"/>
                  <c:y val="0.16531192290014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BDA-4ADF-9A63-E4EC953EAE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[$-3130429]#,###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 rtl="1"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ابتدای دولت سیزدهم</c:v>
                </c:pt>
                <c:pt idx="1">
                  <c:v>عملکرد تاکنون</c:v>
                </c:pt>
                <c:pt idx="2">
                  <c:v>برنامه پایان 1402</c:v>
                </c:pt>
                <c:pt idx="3">
                  <c:v>برنامه 1403</c:v>
                </c:pt>
                <c:pt idx="4">
                  <c:v>برنامه 1404</c:v>
                </c:pt>
              </c:strCache>
            </c:strRef>
          </c:cat>
          <c:val>
            <c:numRef>
              <c:f>Sheet1!$B$2:$B$6</c:f>
              <c:numCache>
                <c:formatCode>_ * #,##0_-_ ;_ * #,##0\-_ ;_ * "-"??_-_ ;_ @_ </c:formatCode>
                <c:ptCount val="5"/>
                <c:pt idx="0">
                  <c:v>700000</c:v>
                </c:pt>
                <c:pt idx="1">
                  <c:v>2151000</c:v>
                </c:pt>
                <c:pt idx="2">
                  <c:v>3308389</c:v>
                </c:pt>
                <c:pt idx="3">
                  <c:v>5151000</c:v>
                </c:pt>
                <c:pt idx="4">
                  <c:v>9000000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3C-4505-9059-FAFFE86EC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gapDepth val="14"/>
        <c:shape val="box"/>
        <c:axId val="331315136"/>
        <c:axId val="331315528"/>
        <c:axId val="0"/>
      </c:bar3DChart>
      <c:catAx>
        <c:axId val="33131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1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fa-IR"/>
          </a:p>
        </c:txPr>
        <c:crossAx val="331315528"/>
        <c:crosses val="autoZero"/>
        <c:auto val="1"/>
        <c:lblAlgn val="ctr"/>
        <c:lblOffset val="100"/>
        <c:noMultiLvlLbl val="0"/>
      </c:catAx>
      <c:valAx>
        <c:axId val="331315528"/>
        <c:scaling>
          <c:orientation val="minMax"/>
        </c:scaling>
        <c:delete val="1"/>
        <c:axPos val="l"/>
        <c:numFmt formatCode="_ * #,##0_-_ ;_ * #,##0\-_ ;_ * &quot;-&quot;??_-_ ;_ @_ " sourceLinked="1"/>
        <c:majorTickMark val="none"/>
        <c:minorTickMark val="none"/>
        <c:tickLblPos val="nextTo"/>
        <c:crossAx val="33131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8575">
      <a:solidFill>
        <a:schemeClr val="accent3"/>
      </a:solidFill>
    </a:ln>
    <a:effectLst/>
  </c:spPr>
  <c:txPr>
    <a:bodyPr/>
    <a:lstStyle/>
    <a:p>
      <a:pPr rtl="1">
        <a:defRPr sz="1400" b="1">
          <a:cs typeface="B Nazanin" panose="00000400000000000000" pitchFamily="2" charset="-78"/>
        </a:defRPr>
      </a:pPr>
      <a:endParaRPr lang="fa-I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4033844" cy="354145"/>
          </a:xfrm>
          <a:prstGeom prst="rect">
            <a:avLst/>
          </a:prstGeom>
        </p:spPr>
        <p:txBody>
          <a:bodyPr vert="horz" lIns="89219" tIns="44610" rIns="89219" bIns="446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6699120"/>
            <a:ext cx="4033844" cy="354145"/>
          </a:xfrm>
          <a:prstGeom prst="rect">
            <a:avLst/>
          </a:prstGeom>
        </p:spPr>
        <p:txBody>
          <a:bodyPr vert="horz" lIns="89219" tIns="44610" rIns="89219" bIns="446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2284" y="6699120"/>
            <a:ext cx="4035333" cy="354145"/>
          </a:xfrm>
          <a:prstGeom prst="rect">
            <a:avLst/>
          </a:prstGeom>
        </p:spPr>
        <p:txBody>
          <a:bodyPr vert="horz" lIns="89219" tIns="44610" rIns="89219" bIns="44610" rtlCol="0" anchor="b"/>
          <a:lstStyle>
            <a:lvl1pPr algn="r">
              <a:defRPr sz="1200"/>
            </a:lvl1pPr>
          </a:lstStyle>
          <a:p>
            <a:fld id="{5DD161E7-73DB-442F-A8AA-BEAF3D914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65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4" y="12"/>
            <a:ext cx="4033088" cy="354580"/>
          </a:xfrm>
          <a:prstGeom prst="rect">
            <a:avLst/>
          </a:prstGeom>
        </p:spPr>
        <p:txBody>
          <a:bodyPr vert="horz" lIns="130291" tIns="65147" rIns="130291" bIns="65147" rtlCol="0"/>
          <a:lstStyle>
            <a:lvl1pPr algn="r">
              <a:defRPr sz="18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886" y="12"/>
            <a:ext cx="4033088" cy="354580"/>
          </a:xfrm>
          <a:prstGeom prst="rect">
            <a:avLst/>
          </a:prstGeom>
        </p:spPr>
        <p:txBody>
          <a:bodyPr vert="horz" lIns="130291" tIns="65147" rIns="130291" bIns="65147" rtlCol="0"/>
          <a:lstStyle>
            <a:lvl1pPr algn="l">
              <a:defRPr sz="1800"/>
            </a:lvl1pPr>
          </a:lstStyle>
          <a:p>
            <a:fld id="{ADA6CA69-528F-43DA-811C-70332497B8BA}" type="datetimeFigureOut">
              <a:rPr lang="fa-IR" smtClean="0"/>
              <a:t>1445/05/19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8613" y="879475"/>
            <a:ext cx="3571875" cy="2386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0291" tIns="65147" rIns="130291" bIns="65147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063" y="3394873"/>
            <a:ext cx="7448994" cy="2776741"/>
          </a:xfrm>
          <a:prstGeom prst="rect">
            <a:avLst/>
          </a:prstGeom>
        </p:spPr>
        <p:txBody>
          <a:bodyPr vert="horz" lIns="130291" tIns="65147" rIns="130291" bIns="6514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4" y="6698696"/>
            <a:ext cx="4033088" cy="354580"/>
          </a:xfrm>
          <a:prstGeom prst="rect">
            <a:avLst/>
          </a:prstGeom>
        </p:spPr>
        <p:txBody>
          <a:bodyPr vert="horz" lIns="130291" tIns="65147" rIns="130291" bIns="65147" rtlCol="0" anchor="b"/>
          <a:lstStyle>
            <a:lvl1pPr algn="r">
              <a:defRPr sz="18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886" y="6698696"/>
            <a:ext cx="4033088" cy="354580"/>
          </a:xfrm>
          <a:prstGeom prst="rect">
            <a:avLst/>
          </a:prstGeom>
        </p:spPr>
        <p:txBody>
          <a:bodyPr vert="horz" lIns="130291" tIns="65147" rIns="130291" bIns="65147" rtlCol="0" anchor="b"/>
          <a:lstStyle>
            <a:lvl1pPr algn="l">
              <a:defRPr sz="1800"/>
            </a:lvl1pPr>
          </a:lstStyle>
          <a:p>
            <a:fld id="{A1051787-F83B-4583-88C6-920A5904E87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175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59567" rtl="0" eaLnBrk="1" latinLnBrk="0" hangingPunct="1">
      <a:defRPr sz="1654" kern="1200">
        <a:solidFill>
          <a:schemeClr val="tx1"/>
        </a:solidFill>
        <a:latin typeface="+mn-lt"/>
        <a:ea typeface="+mn-ea"/>
        <a:cs typeface="+mn-cs"/>
      </a:defRPr>
    </a:lvl1pPr>
    <a:lvl2pPr marL="629783" algn="l" defTabSz="1259567" rtl="0" eaLnBrk="1" latinLnBrk="0" hangingPunct="1">
      <a:defRPr sz="1654" kern="1200">
        <a:solidFill>
          <a:schemeClr val="tx1"/>
        </a:solidFill>
        <a:latin typeface="+mn-lt"/>
        <a:ea typeface="+mn-ea"/>
        <a:cs typeface="+mn-cs"/>
      </a:defRPr>
    </a:lvl2pPr>
    <a:lvl3pPr marL="1259567" algn="l" defTabSz="1259567" rtl="0" eaLnBrk="1" latinLnBrk="0" hangingPunct="1">
      <a:defRPr sz="1654" kern="1200">
        <a:solidFill>
          <a:schemeClr val="tx1"/>
        </a:solidFill>
        <a:latin typeface="+mn-lt"/>
        <a:ea typeface="+mn-ea"/>
        <a:cs typeface="+mn-cs"/>
      </a:defRPr>
    </a:lvl3pPr>
    <a:lvl4pPr marL="1889349" algn="l" defTabSz="1259567" rtl="0" eaLnBrk="1" latinLnBrk="0" hangingPunct="1">
      <a:defRPr sz="1654" kern="1200">
        <a:solidFill>
          <a:schemeClr val="tx1"/>
        </a:solidFill>
        <a:latin typeface="+mn-lt"/>
        <a:ea typeface="+mn-ea"/>
        <a:cs typeface="+mn-cs"/>
      </a:defRPr>
    </a:lvl4pPr>
    <a:lvl5pPr marL="2519133" algn="l" defTabSz="1259567" rtl="0" eaLnBrk="1" latinLnBrk="0" hangingPunct="1">
      <a:defRPr sz="1654" kern="1200">
        <a:solidFill>
          <a:schemeClr val="tx1"/>
        </a:solidFill>
        <a:latin typeface="+mn-lt"/>
        <a:ea typeface="+mn-ea"/>
        <a:cs typeface="+mn-cs"/>
      </a:defRPr>
    </a:lvl5pPr>
    <a:lvl6pPr marL="3148916" algn="l" defTabSz="1259567" rtl="0" eaLnBrk="1" latinLnBrk="0" hangingPunct="1">
      <a:defRPr sz="1654" kern="1200">
        <a:solidFill>
          <a:schemeClr val="tx1"/>
        </a:solidFill>
        <a:latin typeface="+mn-lt"/>
        <a:ea typeface="+mn-ea"/>
        <a:cs typeface="+mn-cs"/>
      </a:defRPr>
    </a:lvl6pPr>
    <a:lvl7pPr marL="3778698" algn="l" defTabSz="1259567" rtl="0" eaLnBrk="1" latinLnBrk="0" hangingPunct="1">
      <a:defRPr sz="1654" kern="1200">
        <a:solidFill>
          <a:schemeClr val="tx1"/>
        </a:solidFill>
        <a:latin typeface="+mn-lt"/>
        <a:ea typeface="+mn-ea"/>
        <a:cs typeface="+mn-cs"/>
      </a:defRPr>
    </a:lvl7pPr>
    <a:lvl8pPr marL="4408482" algn="l" defTabSz="1259567" rtl="0" eaLnBrk="1" latinLnBrk="0" hangingPunct="1">
      <a:defRPr sz="1654" kern="1200">
        <a:solidFill>
          <a:schemeClr val="tx1"/>
        </a:solidFill>
        <a:latin typeface="+mn-lt"/>
        <a:ea typeface="+mn-ea"/>
        <a:cs typeface="+mn-cs"/>
      </a:defRPr>
    </a:lvl8pPr>
    <a:lvl9pPr marL="5038265" algn="l" defTabSz="1259567" rtl="0" eaLnBrk="1" latinLnBrk="0" hangingPunct="1">
      <a:defRPr sz="16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0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A13C-3038-408A-84DB-B7540B527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51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51787-F83B-4583-88C6-920A5904E874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119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951" y="1089887"/>
            <a:ext cx="8476774" cy="2318515"/>
          </a:xfrm>
        </p:spPr>
        <p:txBody>
          <a:bodyPr anchor="b"/>
          <a:lstStyle>
            <a:lvl1pPr algn="ctr">
              <a:defRPr sz="5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585" y="3497813"/>
            <a:ext cx="7479506" cy="1607852"/>
          </a:xfrm>
        </p:spPr>
        <p:txBody>
          <a:bodyPr/>
          <a:lstStyle>
            <a:lvl1pPr marL="0" indent="0" algn="ctr">
              <a:buNone/>
              <a:defRPr sz="2331"/>
            </a:lvl1pPr>
            <a:lvl2pPr marL="443987" indent="0" algn="ctr">
              <a:buNone/>
              <a:defRPr sz="1942"/>
            </a:lvl2pPr>
            <a:lvl3pPr marL="887974" indent="0" algn="ctr">
              <a:buNone/>
              <a:defRPr sz="1748"/>
            </a:lvl3pPr>
            <a:lvl4pPr marL="1331961" indent="0" algn="ctr">
              <a:buNone/>
              <a:defRPr sz="1554"/>
            </a:lvl4pPr>
            <a:lvl5pPr marL="1775948" indent="0" algn="ctr">
              <a:buNone/>
              <a:defRPr sz="1554"/>
            </a:lvl5pPr>
            <a:lvl6pPr marL="2219935" indent="0" algn="ctr">
              <a:buNone/>
              <a:defRPr sz="1554"/>
            </a:lvl6pPr>
            <a:lvl7pPr marL="2663922" indent="0" algn="ctr">
              <a:buNone/>
              <a:defRPr sz="1554"/>
            </a:lvl7pPr>
            <a:lvl8pPr marL="3107908" indent="0" algn="ctr">
              <a:buNone/>
              <a:defRPr sz="1554"/>
            </a:lvl8pPr>
            <a:lvl9pPr marL="3551895" indent="0" algn="ctr">
              <a:buNone/>
              <a:defRPr sz="155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E96-9889-4D2A-AF16-4F8ECBFA14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871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E96-9889-4D2A-AF16-4F8ECBFA14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744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6696" y="354560"/>
            <a:ext cx="2150358" cy="56436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2" y="354560"/>
            <a:ext cx="6326416" cy="564367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E96-9889-4D2A-AF16-4F8ECBFA14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8968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-Jorli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 userDrawn="1"/>
        </p:nvSpPr>
        <p:spPr bwMode="auto">
          <a:xfrm>
            <a:off x="337" y="0"/>
            <a:ext cx="9972338" cy="1080000"/>
          </a:xfrm>
          <a:prstGeom prst="rect">
            <a:avLst/>
          </a:prstGeom>
          <a:gradFill flip="none" rotWithShape="1">
            <a:gsLst>
              <a:gs pos="15000">
                <a:schemeClr val="accent1">
                  <a:lumMod val="40000"/>
                  <a:lumOff val="60000"/>
                  <a:alpha val="59000"/>
                </a:schemeClr>
              </a:gs>
              <a:gs pos="0">
                <a:schemeClr val="bg1"/>
              </a:gs>
              <a:gs pos="50000">
                <a:schemeClr val="accent1">
                  <a:lumMod val="60000"/>
                  <a:lumOff val="40000"/>
                </a:schemeClr>
              </a:gs>
              <a:gs pos="8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vert="horz" wrap="square" lIns="49401" tIns="49401" rIns="49401" bIns="49401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sz="3273"/>
          </a:p>
        </p:txBody>
      </p:sp>
      <p:pic>
        <p:nvPicPr>
          <p:cNvPr id="7" name="Picture 2" descr="IRI-logo-LimooGraphic-1017x1024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1"/>
          <a:stretch>
            <a:fillRect/>
          </a:stretch>
        </p:blipFill>
        <p:spPr bwMode="auto">
          <a:xfrm>
            <a:off x="9155133" y="195443"/>
            <a:ext cx="532500" cy="5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013" y="181710"/>
            <a:ext cx="536250" cy="5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137415" y="662602"/>
            <a:ext cx="720000" cy="3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9401" tIns="49401" rIns="49401" bIns="49401" numCol="1" anchor="ctr" anchorCtr="0" compatLnSpc="1">
            <a:prstTxWarp prst="textNoShape">
              <a:avLst/>
            </a:prstTxWarp>
          </a:bodyPr>
          <a:lstStyle/>
          <a:p>
            <a:pPr algn="ctr" defTabSz="1234978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1200" dirty="0">
                <a:solidFill>
                  <a:srgbClr val="00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شرکت توانیر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9068620" y="647112"/>
            <a:ext cx="720000" cy="3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9401" tIns="49401" rIns="49401" bIns="49401" numCol="1" anchor="ctr" anchorCtr="0" compatLnSpc="1">
            <a:prstTxWarp prst="textNoShape">
              <a:avLst/>
            </a:prstTxWarp>
          </a:bodyPr>
          <a:lstStyle/>
          <a:p>
            <a:pPr algn="ctr" defTabSz="1234978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1200" dirty="0">
                <a:solidFill>
                  <a:srgbClr val="00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وزارت نیرو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337" y="945176"/>
            <a:ext cx="9792000" cy="5652000"/>
          </a:xfrm>
          <a:prstGeom prst="roundRect">
            <a:avLst>
              <a:gd name="adj" fmla="val 3964"/>
            </a:avLst>
          </a:prstGeom>
          <a:noFill/>
          <a:ln w="127000" cmpd="thinThick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>
            <a:normAutofit/>
          </a:bodyPr>
          <a:lstStyle>
            <a:lvl1pPr marL="363538" indent="-363538" algn="justLow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Ü"/>
              <a:defRPr sz="1600" b="1">
                <a:solidFill>
                  <a:schemeClr val="tx1"/>
                </a:solidFill>
                <a:cs typeface="B Titr" panose="00000700000000000000" pitchFamily="2" charset="-78"/>
                <a:sym typeface="Symbol" panose="05050102010706020507" pitchFamily="18" charset="2"/>
              </a:defRPr>
            </a:lvl1pPr>
            <a:lvl2pPr marL="684086" indent="-228029" algn="justLow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Û"/>
              <a:defRPr sz="1400" b="1">
                <a:cs typeface="B Titr" panose="00000700000000000000" pitchFamily="2" charset="-78"/>
              </a:defRPr>
            </a:lvl2pPr>
            <a:lvl3pPr marL="1140143" indent="-228029" algn="justLow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×"/>
              <a:defRPr sz="1200" b="1">
                <a:cs typeface="B Titr" panose="00000700000000000000" pitchFamily="2" charset="-78"/>
              </a:defRPr>
            </a:lvl3pPr>
            <a:lvl4pPr marL="1596200" indent="-228029" algn="justLow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|"/>
              <a:defRPr sz="1100" b="1">
                <a:cs typeface="B Titr" panose="00000700000000000000" pitchFamily="2" charset="-78"/>
              </a:defRPr>
            </a:lvl4pPr>
            <a:lvl5pPr algn="justLow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100" b="1">
                <a:cs typeface="B Titr" panose="00000700000000000000" pitchFamily="2" charset="-78"/>
              </a:defRPr>
            </a:lvl5pPr>
          </a:lstStyle>
          <a:p>
            <a:pPr lvl="0"/>
            <a:r>
              <a:rPr lang="en-US" dirty="0"/>
              <a:t>Edit Master text s</a:t>
            </a:r>
            <a:r>
              <a:rPr lang="en-US" dirty="0" err="1"/>
              <a:t>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37" y="277504"/>
            <a:ext cx="7920000" cy="56076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>
            <a:noAutofit/>
          </a:bodyPr>
          <a:lstStyle>
            <a:lvl1pPr algn="ctr" rtl="1">
              <a:lnSpc>
                <a:spcPct val="120000"/>
              </a:lnSpc>
              <a:defRPr sz="1800" b="1">
                <a:solidFill>
                  <a:srgbClr val="002060"/>
                </a:solidFill>
                <a:cs typeface="B Titr" panose="000007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AutoShape 7"/>
          <p:cNvCxnSpPr>
            <a:cxnSpLocks noChangeShapeType="1"/>
          </p:cNvCxnSpPr>
          <p:nvPr userDrawn="1"/>
        </p:nvCxnSpPr>
        <p:spPr bwMode="auto">
          <a:xfrm>
            <a:off x="1206337" y="207755"/>
            <a:ext cx="7560000" cy="0"/>
          </a:xfrm>
          <a:prstGeom prst="straightConnector1">
            <a:avLst/>
          </a:prstGeom>
          <a:noFill/>
          <a:ln w="349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7" name="AutoShape 8"/>
          <p:cNvCxnSpPr>
            <a:cxnSpLocks noChangeShapeType="1"/>
          </p:cNvCxnSpPr>
          <p:nvPr userDrawn="1"/>
        </p:nvCxnSpPr>
        <p:spPr bwMode="auto">
          <a:xfrm>
            <a:off x="1206337" y="905070"/>
            <a:ext cx="7560000" cy="0"/>
          </a:xfrm>
          <a:prstGeom prst="straightConnector1">
            <a:avLst/>
          </a:prstGeom>
          <a:noFill/>
          <a:ln w="349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-54266" y="6409504"/>
            <a:ext cx="539751" cy="254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15345" rtl="1" eaLnBrk="1" latinLnBrk="0" hangingPunct="1">
              <a:defRPr sz="1400" b="1" u="sng" kern="1200">
                <a:solidFill>
                  <a:srgbClr val="002060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15345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0691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6036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1382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6727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92073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7418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764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69E96-9889-4D2A-AF16-4F8ECBFA140C}" type="slidenum">
              <a:rPr lang="fa-IR" sz="1400" smtClean="0">
                <a:cs typeface="B Nazanin" panose="00000400000000000000" pitchFamily="2" charset="-78"/>
              </a:rPr>
              <a:pPr/>
              <a:t>‹#›</a:t>
            </a:fld>
            <a:endParaRPr lang="fa-IR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540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-Jorli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 userDrawn="1"/>
        </p:nvSpPr>
        <p:spPr bwMode="auto">
          <a:xfrm>
            <a:off x="337" y="0"/>
            <a:ext cx="9972338" cy="1080000"/>
          </a:xfrm>
          <a:prstGeom prst="rect">
            <a:avLst/>
          </a:prstGeom>
          <a:gradFill flip="none" rotWithShape="1">
            <a:gsLst>
              <a:gs pos="15000">
                <a:schemeClr val="accent1">
                  <a:lumMod val="40000"/>
                  <a:lumOff val="60000"/>
                  <a:alpha val="59000"/>
                </a:schemeClr>
              </a:gs>
              <a:gs pos="0">
                <a:schemeClr val="bg1"/>
              </a:gs>
              <a:gs pos="50000">
                <a:schemeClr val="accent1">
                  <a:lumMod val="60000"/>
                  <a:lumOff val="40000"/>
                </a:schemeClr>
              </a:gs>
              <a:gs pos="8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vert="horz" wrap="square" lIns="49401" tIns="49401" rIns="49401" bIns="49401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sz="3273"/>
          </a:p>
        </p:txBody>
      </p:sp>
      <p:pic>
        <p:nvPicPr>
          <p:cNvPr id="7" name="Picture 2" descr="IRI-logo-LimooGraphic-1017x1024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1"/>
          <a:stretch>
            <a:fillRect/>
          </a:stretch>
        </p:blipFill>
        <p:spPr bwMode="auto">
          <a:xfrm>
            <a:off x="9155133" y="195443"/>
            <a:ext cx="532500" cy="5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9068620" y="647112"/>
            <a:ext cx="720000" cy="3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9401" tIns="49401" rIns="49401" bIns="49401" numCol="1" anchor="ctr" anchorCtr="0" compatLnSpc="1">
            <a:prstTxWarp prst="textNoShape">
              <a:avLst/>
            </a:prstTxWarp>
          </a:bodyPr>
          <a:lstStyle/>
          <a:p>
            <a:pPr algn="ctr" defTabSz="1234978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1200" dirty="0">
                <a:solidFill>
                  <a:srgbClr val="00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وزارت نیرو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337" y="945176"/>
            <a:ext cx="9792000" cy="5652000"/>
          </a:xfrm>
          <a:prstGeom prst="roundRect">
            <a:avLst>
              <a:gd name="adj" fmla="val 3964"/>
            </a:avLst>
          </a:prstGeom>
          <a:noFill/>
          <a:ln w="127000" cmpd="thinThick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>
            <a:normAutofit/>
          </a:bodyPr>
          <a:lstStyle>
            <a:lvl1pPr marL="363538" indent="-363538" algn="justLow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Ü"/>
              <a:defRPr sz="1600" b="1">
                <a:solidFill>
                  <a:schemeClr val="tx1"/>
                </a:solidFill>
                <a:cs typeface="B Titr" panose="00000700000000000000" pitchFamily="2" charset="-78"/>
                <a:sym typeface="Symbol" panose="05050102010706020507" pitchFamily="18" charset="2"/>
              </a:defRPr>
            </a:lvl1pPr>
            <a:lvl2pPr marL="684086" indent="-228029" algn="justLow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Û"/>
              <a:defRPr sz="1400" b="1">
                <a:cs typeface="B Titr" panose="00000700000000000000" pitchFamily="2" charset="-78"/>
              </a:defRPr>
            </a:lvl2pPr>
            <a:lvl3pPr marL="1140143" indent="-228029" algn="justLow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×"/>
              <a:defRPr sz="1200" b="1">
                <a:cs typeface="B Titr" panose="00000700000000000000" pitchFamily="2" charset="-78"/>
              </a:defRPr>
            </a:lvl3pPr>
            <a:lvl4pPr marL="1596200" indent="-228029" algn="justLow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|"/>
              <a:defRPr sz="1100" b="1">
                <a:cs typeface="B Titr" panose="00000700000000000000" pitchFamily="2" charset="-78"/>
              </a:defRPr>
            </a:lvl4pPr>
            <a:lvl5pPr algn="justLow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100" b="1">
                <a:cs typeface="B Titr" panose="00000700000000000000" pitchFamily="2" charset="-78"/>
              </a:defRPr>
            </a:lvl5pPr>
          </a:lstStyle>
          <a:p>
            <a:pPr lvl="0"/>
            <a:r>
              <a:rPr lang="en-US" dirty="0"/>
              <a:t>Edit Master text s</a:t>
            </a:r>
            <a:r>
              <a:rPr lang="en-US" dirty="0" err="1"/>
              <a:t>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5373" y="277504"/>
            <a:ext cx="8690964" cy="56076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>
            <a:noAutofit/>
          </a:bodyPr>
          <a:lstStyle>
            <a:lvl1pPr algn="ctr" rtl="1">
              <a:lnSpc>
                <a:spcPct val="120000"/>
              </a:lnSpc>
              <a:defRPr sz="1800" b="1">
                <a:solidFill>
                  <a:srgbClr val="002060"/>
                </a:solidFill>
                <a:cs typeface="B Titr" panose="000007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AutoShape 7"/>
          <p:cNvCxnSpPr>
            <a:cxnSpLocks noChangeShapeType="1"/>
          </p:cNvCxnSpPr>
          <p:nvPr userDrawn="1"/>
        </p:nvCxnSpPr>
        <p:spPr bwMode="auto">
          <a:xfrm>
            <a:off x="586855" y="207755"/>
            <a:ext cx="8028000" cy="0"/>
          </a:xfrm>
          <a:prstGeom prst="straightConnector1">
            <a:avLst/>
          </a:prstGeom>
          <a:noFill/>
          <a:ln w="349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7" name="AutoShape 8"/>
          <p:cNvCxnSpPr>
            <a:cxnSpLocks noChangeShapeType="1"/>
          </p:cNvCxnSpPr>
          <p:nvPr userDrawn="1"/>
        </p:nvCxnSpPr>
        <p:spPr bwMode="auto">
          <a:xfrm>
            <a:off x="586855" y="905070"/>
            <a:ext cx="8028000" cy="0"/>
          </a:xfrm>
          <a:prstGeom prst="straightConnector1">
            <a:avLst/>
          </a:prstGeom>
          <a:noFill/>
          <a:ln w="349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-54266" y="6409504"/>
            <a:ext cx="539751" cy="254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15345" rtl="1" eaLnBrk="1" latinLnBrk="0" hangingPunct="1">
              <a:defRPr sz="1400" b="1" u="sng" kern="1200">
                <a:solidFill>
                  <a:srgbClr val="002060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15345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0691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6036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1382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6727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92073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7418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764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69E96-9889-4D2A-AF16-4F8ECBFA140C}" type="slidenum">
              <a:rPr lang="fa-IR" sz="1400" smtClean="0">
                <a:cs typeface="B Nazanin" panose="00000400000000000000" pitchFamily="2" charset="-78"/>
              </a:rPr>
              <a:pPr/>
              <a:t>‹#›</a:t>
            </a:fld>
            <a:endParaRPr lang="fa-IR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0272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-Jorli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 userDrawn="1"/>
        </p:nvSpPr>
        <p:spPr bwMode="auto">
          <a:xfrm>
            <a:off x="337" y="0"/>
            <a:ext cx="9972338" cy="1080000"/>
          </a:xfrm>
          <a:prstGeom prst="rect">
            <a:avLst/>
          </a:prstGeom>
          <a:gradFill flip="none" rotWithShape="1">
            <a:gsLst>
              <a:gs pos="15000">
                <a:schemeClr val="accent1">
                  <a:lumMod val="40000"/>
                  <a:lumOff val="60000"/>
                  <a:alpha val="59000"/>
                </a:schemeClr>
              </a:gs>
              <a:gs pos="0">
                <a:schemeClr val="bg1"/>
              </a:gs>
              <a:gs pos="50000">
                <a:schemeClr val="accent1">
                  <a:lumMod val="60000"/>
                  <a:lumOff val="40000"/>
                </a:schemeClr>
              </a:gs>
              <a:gs pos="8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vert="horz" wrap="square" lIns="49401" tIns="49401" rIns="49401" bIns="49401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sz="3273"/>
          </a:p>
        </p:txBody>
      </p:sp>
      <p:pic>
        <p:nvPicPr>
          <p:cNvPr id="7" name="Picture 2" descr="IRI-logo-LimooGraphic-1017x1024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1"/>
          <a:stretch>
            <a:fillRect/>
          </a:stretch>
        </p:blipFill>
        <p:spPr bwMode="auto">
          <a:xfrm>
            <a:off x="9155133" y="195443"/>
            <a:ext cx="532500" cy="5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013" y="181710"/>
            <a:ext cx="536250" cy="5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137415" y="662602"/>
            <a:ext cx="720000" cy="3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9401" tIns="49401" rIns="49401" bIns="49401" numCol="1" anchor="ctr" anchorCtr="0" compatLnSpc="1">
            <a:prstTxWarp prst="textNoShape">
              <a:avLst/>
            </a:prstTxWarp>
          </a:bodyPr>
          <a:lstStyle/>
          <a:p>
            <a:pPr algn="ctr" defTabSz="1234978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1200" dirty="0">
                <a:solidFill>
                  <a:srgbClr val="00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شرکت توانیر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9068620" y="647112"/>
            <a:ext cx="720000" cy="3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9401" tIns="49401" rIns="49401" bIns="49401" numCol="1" anchor="ctr" anchorCtr="0" compatLnSpc="1">
            <a:prstTxWarp prst="textNoShape">
              <a:avLst/>
            </a:prstTxWarp>
          </a:bodyPr>
          <a:lstStyle/>
          <a:p>
            <a:pPr algn="ctr" defTabSz="1234978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1200" dirty="0">
                <a:solidFill>
                  <a:srgbClr val="00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وزارت نیرو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337" y="945176"/>
            <a:ext cx="9792000" cy="5652000"/>
          </a:xfrm>
          <a:prstGeom prst="roundRect">
            <a:avLst>
              <a:gd name="adj" fmla="val 3964"/>
            </a:avLst>
          </a:prstGeom>
          <a:noFill/>
          <a:ln w="127000" cmpd="thinThick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>
            <a:normAutofit/>
          </a:bodyPr>
          <a:lstStyle>
            <a:lvl1pPr marL="363538" indent="-363538" algn="justLow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Ü"/>
              <a:defRPr sz="1600" b="1">
                <a:solidFill>
                  <a:schemeClr val="tx1"/>
                </a:solidFill>
                <a:cs typeface="B Titr" panose="00000700000000000000" pitchFamily="2" charset="-78"/>
                <a:sym typeface="Symbol" panose="05050102010706020507" pitchFamily="18" charset="2"/>
              </a:defRPr>
            </a:lvl1pPr>
            <a:lvl2pPr marL="684086" indent="-228029" algn="justLow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Û"/>
              <a:defRPr sz="1400" b="1">
                <a:cs typeface="B Titr" panose="00000700000000000000" pitchFamily="2" charset="-78"/>
              </a:defRPr>
            </a:lvl2pPr>
            <a:lvl3pPr marL="1140143" indent="-228029" algn="justLow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×"/>
              <a:defRPr sz="1200" b="1">
                <a:cs typeface="B Titr" panose="00000700000000000000" pitchFamily="2" charset="-78"/>
              </a:defRPr>
            </a:lvl3pPr>
            <a:lvl4pPr marL="1596200" indent="-228029" algn="justLow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|"/>
              <a:defRPr sz="1100" b="1">
                <a:cs typeface="B Titr" panose="00000700000000000000" pitchFamily="2" charset="-78"/>
              </a:defRPr>
            </a:lvl4pPr>
            <a:lvl5pPr algn="justLow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100" b="1">
                <a:cs typeface="B Titr" panose="00000700000000000000" pitchFamily="2" charset="-78"/>
              </a:defRPr>
            </a:lvl5pPr>
          </a:lstStyle>
          <a:p>
            <a:pPr lvl="0"/>
            <a:r>
              <a:rPr lang="en-US" dirty="0"/>
              <a:t>Edit Master text s</a:t>
            </a:r>
            <a:r>
              <a:rPr lang="en-US" dirty="0" err="1"/>
              <a:t>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37" y="277504"/>
            <a:ext cx="7920000" cy="56076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>
            <a:noAutofit/>
          </a:bodyPr>
          <a:lstStyle>
            <a:lvl1pPr algn="ctr" rtl="1">
              <a:lnSpc>
                <a:spcPct val="120000"/>
              </a:lnSpc>
              <a:defRPr sz="2000" b="1">
                <a:solidFill>
                  <a:srgbClr val="002060"/>
                </a:solidFill>
                <a:cs typeface="B Titr" panose="000007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AutoShape 7"/>
          <p:cNvCxnSpPr>
            <a:cxnSpLocks noChangeShapeType="1"/>
          </p:cNvCxnSpPr>
          <p:nvPr userDrawn="1"/>
        </p:nvCxnSpPr>
        <p:spPr bwMode="auto">
          <a:xfrm>
            <a:off x="1206337" y="207755"/>
            <a:ext cx="7560000" cy="0"/>
          </a:xfrm>
          <a:prstGeom prst="straightConnector1">
            <a:avLst/>
          </a:prstGeom>
          <a:noFill/>
          <a:ln w="349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7" name="AutoShape 8"/>
          <p:cNvCxnSpPr>
            <a:cxnSpLocks noChangeShapeType="1"/>
          </p:cNvCxnSpPr>
          <p:nvPr userDrawn="1"/>
        </p:nvCxnSpPr>
        <p:spPr bwMode="auto">
          <a:xfrm>
            <a:off x="1206337" y="905070"/>
            <a:ext cx="7560000" cy="0"/>
          </a:xfrm>
          <a:prstGeom prst="straightConnector1">
            <a:avLst/>
          </a:prstGeom>
          <a:noFill/>
          <a:ln w="349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-28140" y="6409504"/>
            <a:ext cx="539751" cy="254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15345" rtl="1" eaLnBrk="1" latinLnBrk="0" hangingPunct="1">
              <a:defRPr sz="1400" b="1" u="sng" kern="1200">
                <a:solidFill>
                  <a:srgbClr val="002060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15345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0691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6036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1382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6727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92073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7418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764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69E96-9889-4D2A-AF16-4F8ECBFA140C}" type="slidenum">
              <a:rPr lang="fa-IR" sz="1600" smtClean="0">
                <a:cs typeface="B Nazanin" panose="00000400000000000000" pitchFamily="2" charset="-78"/>
              </a:rPr>
              <a:pPr/>
              <a:t>‹#›</a:t>
            </a:fld>
            <a:endParaRPr lang="fa-IR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9326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-Jorli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 userDrawn="1"/>
        </p:nvSpPr>
        <p:spPr bwMode="auto">
          <a:xfrm>
            <a:off x="337" y="0"/>
            <a:ext cx="9972338" cy="1080000"/>
          </a:xfrm>
          <a:prstGeom prst="rect">
            <a:avLst/>
          </a:prstGeom>
          <a:gradFill flip="none" rotWithShape="1">
            <a:gsLst>
              <a:gs pos="15000">
                <a:schemeClr val="accent1">
                  <a:lumMod val="40000"/>
                  <a:lumOff val="60000"/>
                  <a:alpha val="59000"/>
                </a:schemeClr>
              </a:gs>
              <a:gs pos="0">
                <a:schemeClr val="bg1"/>
              </a:gs>
              <a:gs pos="50000">
                <a:schemeClr val="accent1">
                  <a:lumMod val="60000"/>
                  <a:lumOff val="40000"/>
                </a:schemeClr>
              </a:gs>
              <a:gs pos="8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vert="horz" wrap="square" lIns="49401" tIns="49401" rIns="49401" bIns="49401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sz="3273"/>
          </a:p>
        </p:txBody>
      </p:sp>
      <p:pic>
        <p:nvPicPr>
          <p:cNvPr id="7" name="Picture 2" descr="IRI-logo-LimooGraphic-1017x1024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1"/>
          <a:stretch>
            <a:fillRect/>
          </a:stretch>
        </p:blipFill>
        <p:spPr bwMode="auto">
          <a:xfrm>
            <a:off x="9155133" y="195443"/>
            <a:ext cx="532500" cy="5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013" y="181710"/>
            <a:ext cx="536250" cy="5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137415" y="662602"/>
            <a:ext cx="720000" cy="3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9401" tIns="49401" rIns="49401" bIns="49401" numCol="1" anchor="ctr" anchorCtr="0" compatLnSpc="1">
            <a:prstTxWarp prst="textNoShape">
              <a:avLst/>
            </a:prstTxWarp>
          </a:bodyPr>
          <a:lstStyle/>
          <a:p>
            <a:pPr algn="ctr" defTabSz="1234978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1200" dirty="0">
                <a:solidFill>
                  <a:srgbClr val="00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شرکت توانیر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9068620" y="647112"/>
            <a:ext cx="720000" cy="3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9401" tIns="49401" rIns="49401" bIns="49401" numCol="1" anchor="ctr" anchorCtr="0" compatLnSpc="1">
            <a:prstTxWarp prst="textNoShape">
              <a:avLst/>
            </a:prstTxWarp>
          </a:bodyPr>
          <a:lstStyle/>
          <a:p>
            <a:pPr algn="ctr" defTabSz="1234978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1200" dirty="0">
                <a:solidFill>
                  <a:srgbClr val="00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وزارت نیرو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6337" y="970343"/>
            <a:ext cx="9720000" cy="2453330"/>
          </a:xfrm>
          <a:prstGeom prst="roundRect">
            <a:avLst>
              <a:gd name="adj" fmla="val 3964"/>
            </a:avLst>
          </a:prstGeom>
          <a:noFill/>
          <a:ln w="127000" cmpd="thinThick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>
            <a:normAutofit/>
          </a:bodyPr>
          <a:lstStyle>
            <a:lvl1pPr marL="363538" indent="-363538" algn="justLow" rtl="1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Ü"/>
              <a:defRPr sz="1800" b="1">
                <a:solidFill>
                  <a:schemeClr val="tx1"/>
                </a:solidFill>
                <a:cs typeface="B Titr" panose="00000700000000000000" pitchFamily="2" charset="-78"/>
                <a:sym typeface="Symbol" panose="05050102010706020507" pitchFamily="18" charset="2"/>
              </a:defRPr>
            </a:lvl1pPr>
            <a:lvl2pPr marL="684086" indent="-228029" algn="justLow" rtl="1">
              <a:lnSpc>
                <a:spcPct val="150000"/>
              </a:lnSpc>
              <a:buFont typeface="Wingdings" panose="05000000000000000000" pitchFamily="2" charset="2"/>
              <a:buChar char="Û"/>
              <a:defRPr sz="1600" b="1">
                <a:cs typeface="B Titr" panose="00000700000000000000" pitchFamily="2" charset="-78"/>
              </a:defRPr>
            </a:lvl2pPr>
            <a:lvl3pPr marL="1140143" indent="-228029" algn="justLow" rtl="1">
              <a:lnSpc>
                <a:spcPct val="150000"/>
              </a:lnSpc>
              <a:buFont typeface="Wingdings" panose="05000000000000000000" pitchFamily="2" charset="2"/>
              <a:buChar char="×"/>
              <a:defRPr sz="1400" b="1">
                <a:cs typeface="B Titr" panose="00000700000000000000" pitchFamily="2" charset="-78"/>
              </a:defRPr>
            </a:lvl3pPr>
            <a:lvl4pPr marL="1596200" indent="-228029" algn="justLow" rtl="1">
              <a:lnSpc>
                <a:spcPct val="150000"/>
              </a:lnSpc>
              <a:buFont typeface="Wingdings 3" panose="05040102010807070707" pitchFamily="18" charset="2"/>
              <a:buChar char="|"/>
              <a:defRPr sz="1200" b="1">
                <a:cs typeface="B Titr" panose="00000700000000000000" pitchFamily="2" charset="-78"/>
              </a:defRPr>
            </a:lvl4pPr>
            <a:lvl5pPr algn="justLow" rtl="1">
              <a:lnSpc>
                <a:spcPct val="150000"/>
              </a:lnSpc>
              <a:defRPr sz="1200" b="1">
                <a:cs typeface="B Titr" panose="00000700000000000000" pitchFamily="2" charset="-78"/>
              </a:defRPr>
            </a:lvl5pPr>
          </a:lstStyle>
          <a:p>
            <a:pPr lvl="0"/>
            <a:r>
              <a:rPr lang="en-US" dirty="0"/>
              <a:t>Edit Master text s</a:t>
            </a:r>
            <a:r>
              <a:rPr lang="en-US" dirty="0" err="1"/>
              <a:t>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-28140" y="6409504"/>
            <a:ext cx="539751" cy="254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15345" rtl="1" eaLnBrk="1" latinLnBrk="0" hangingPunct="1">
              <a:defRPr sz="1400" b="1" u="sng" kern="1200">
                <a:solidFill>
                  <a:srgbClr val="002060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15345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0691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6036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1382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6727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92073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7418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764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69E96-9889-4D2A-AF16-4F8ECBFA140C}" type="slidenum">
              <a:rPr lang="fa-IR" smtClean="0">
                <a:cs typeface="B Nazanin" panose="00000400000000000000" pitchFamily="2" charset="-78"/>
              </a:rPr>
              <a:pPr/>
              <a:t>‹#›</a:t>
            </a:fld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7024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G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-16831" y="0"/>
            <a:ext cx="316882" cy="665956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rot="10800000" vert="eaVert" wrap="square" anchor="ctr">
            <a:spAutoFit/>
          </a:bodyPr>
          <a:lstStyle/>
          <a:p>
            <a:pPr marL="0" marR="0" lvl="0" indent="0" algn="ctr" defTabSz="56085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5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n-ea"/>
                <a:cs typeface="B Titr" pitchFamily="2" charset="-78"/>
              </a:rPr>
              <a:t>شركت مديريت شبكه برق ايران</a:t>
            </a:r>
            <a:endParaRPr kumimoji="0" lang="en-US" sz="85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516" y="128009"/>
            <a:ext cx="9225651" cy="52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anchor="ctr"/>
          <a:lstStyle>
            <a:lvl1pPr marL="0" indent="0" algn="ctr">
              <a:buFontTx/>
              <a:buNone/>
              <a:defRPr sz="1636" b="1">
                <a:solidFill>
                  <a:srgbClr val="C00000"/>
                </a:solidFill>
                <a:cs typeface="B Titr" panose="000007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fa-IR" dirty="0"/>
          </a:p>
        </p:txBody>
      </p:sp>
      <p:sp>
        <p:nvSpPr>
          <p:cNvPr id="5" name="Text Placeholder 16"/>
          <p:cNvSpPr>
            <a:spLocks noGrp="1"/>
          </p:cNvSpPr>
          <p:nvPr userDrawn="1"/>
        </p:nvSpPr>
        <p:spPr bwMode="auto">
          <a:xfrm>
            <a:off x="2" y="6196684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6096" tIns="28048" rIns="56096" bIns="2804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560859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982" b="0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B Titr" panose="00000700000000000000" pitchFamily="2" charset="-78"/>
              </a:rPr>
              <a:pPr marL="0" marR="0" lvl="0" indent="0" algn="l" defTabSz="560859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227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692548" y="752468"/>
            <a:ext cx="8834063" cy="0"/>
          </a:xfrm>
          <a:prstGeom prst="line">
            <a:avLst/>
          </a:prstGeom>
          <a:ln w="50800" cmpd="thickThin">
            <a:solidFill>
              <a:srgbClr val="000099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4515" y="912412"/>
            <a:ext cx="9225653" cy="5593334"/>
          </a:xfrm>
          <a:prstGeom prst="rect">
            <a:avLst/>
          </a:prstGeom>
        </p:spPr>
        <p:txBody>
          <a:bodyPr>
            <a:noAutofit/>
          </a:bodyPr>
          <a:lstStyle>
            <a:lvl1pPr algn="just" rtl="1">
              <a:lnSpc>
                <a:spcPct val="150000"/>
              </a:lnSpc>
              <a:spcBef>
                <a:spcPts val="368"/>
              </a:spcBef>
              <a:spcAft>
                <a:spcPts val="736"/>
              </a:spcAft>
              <a:defRPr sz="1472" b="1">
                <a:cs typeface="B Titr" panose="00000700000000000000" pitchFamily="2" charset="-78"/>
              </a:defRPr>
            </a:lvl1pPr>
            <a:lvl2pPr algn="just" rtl="1">
              <a:lnSpc>
                <a:spcPct val="150000"/>
              </a:lnSpc>
              <a:spcBef>
                <a:spcPts val="368"/>
              </a:spcBef>
              <a:spcAft>
                <a:spcPts val="736"/>
              </a:spcAft>
              <a:defRPr sz="1309" b="1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368"/>
              </a:spcBef>
              <a:spcAft>
                <a:spcPts val="736"/>
              </a:spcAft>
              <a:defRPr sz="1309" b="1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368"/>
              </a:spcBef>
              <a:spcAft>
                <a:spcPts val="736"/>
              </a:spcAft>
              <a:defRPr sz="1309" b="1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368"/>
              </a:spcBef>
              <a:spcAft>
                <a:spcPts val="736"/>
              </a:spcAft>
              <a:defRPr sz="1309" b="1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76400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00" y="6326995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algn="l">
              <a:buNone/>
            </a:pPr>
            <a:fld id="{CF879F2F-C9CE-409A-8147-7E689528B567}" type="slidenum">
              <a:rPr lang="fa-IR" sz="1309" b="0" u="sng" smtClean="0">
                <a:solidFill>
                  <a:srgbClr val="002F8E"/>
                </a:solidFill>
                <a:cs typeface="B Titr" panose="00000700000000000000" pitchFamily="2" charset="-78"/>
              </a:rPr>
              <a:pPr marL="0" lvl="0" indent="0" algn="l">
                <a:buNone/>
              </a:pPr>
              <a:t>‹#›</a:t>
            </a:fld>
            <a:endParaRPr lang="fa-IR" sz="1636" b="0" u="sng" dirty="0">
              <a:solidFill>
                <a:srgbClr val="002F8E"/>
              </a:solidFill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731264" y="145778"/>
            <a:ext cx="8966573" cy="594292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 rtl="1">
              <a:lnSpc>
                <a:spcPct val="100000"/>
              </a:lnSpc>
              <a:defRPr lang="en-US" sz="1963" b="1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4838" y="895941"/>
            <a:ext cx="9423000" cy="5698209"/>
          </a:xfrm>
        </p:spPr>
        <p:txBody>
          <a:bodyPr>
            <a:noAutofit/>
          </a:bodyPr>
          <a:lstStyle>
            <a:lvl1pPr marL="186956" indent="-186956"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buSzPct val="141000"/>
              <a:buFont typeface="Arial" panose="020B0604020202020204" pitchFamily="34" charset="0"/>
              <a:buChar char="•"/>
              <a:defRPr sz="1636">
                <a:cs typeface="B Titr" panose="00000700000000000000" pitchFamily="2" charset="-78"/>
              </a:defRPr>
            </a:lvl1pPr>
            <a:lvl2pPr marL="560865" indent="-186956"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buFont typeface="Webdings" panose="05030102010509060703" pitchFamily="18" charset="2"/>
              <a:buChar char="3"/>
              <a:defRPr sz="1472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fa-IR" dirty="0"/>
              <a:t>  </a:t>
            </a:r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fa-IR" dirty="0"/>
              <a:t>  </a:t>
            </a:r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8" name="Picture 9" descr="t"/>
          <p:cNvPicPr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27" y="20321"/>
            <a:ext cx="588938" cy="6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-71314" y="596957"/>
            <a:ext cx="736172" cy="3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29918" tIns="29918" rIns="29918" bIns="299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797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64"/>
              </a:spcAft>
              <a:buClrTx/>
              <a:buSzTx/>
              <a:buFontTx/>
              <a:buNone/>
              <a:tabLst/>
            </a:pPr>
            <a:r>
              <a:rPr kumimoji="0" lang="fa-IR" altLang="fa-IR" sz="1145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ranNastaliq" panose="02020505000000020003" pitchFamily="18" charset="0"/>
                <a:cs typeface="IranNastaliq" panose="02020505000000020003" pitchFamily="18" charset="0"/>
              </a:rPr>
              <a:t>شرکت توانیر</a:t>
            </a:r>
            <a:endParaRPr kumimoji="0" lang="fa-IR" altLang="fa-IR" sz="1309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5516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00" y="6326995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algn="l">
              <a:buNone/>
            </a:pPr>
            <a:fld id="{CF879F2F-C9CE-409A-8147-7E689528B567}" type="slidenum">
              <a:rPr lang="fa-IR" sz="1309" b="0" u="sng" smtClean="0">
                <a:solidFill>
                  <a:srgbClr val="002F8E"/>
                </a:solidFill>
                <a:cs typeface="B Titr" panose="00000700000000000000" pitchFamily="2" charset="-78"/>
              </a:rPr>
              <a:pPr marL="0" lvl="0" indent="0" algn="l">
                <a:buNone/>
              </a:pPr>
              <a:t>‹#›</a:t>
            </a:fld>
            <a:endParaRPr lang="fa-IR" sz="1636" b="0" u="sng" dirty="0">
              <a:solidFill>
                <a:srgbClr val="002F8E"/>
              </a:solidFill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671972" y="174792"/>
            <a:ext cx="8628732" cy="629250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 rtl="1">
              <a:lnSpc>
                <a:spcPct val="100000"/>
              </a:lnSpc>
              <a:defRPr lang="en-US" sz="1963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2072" y="1012180"/>
            <a:ext cx="9128531" cy="5593334"/>
          </a:xfrm>
        </p:spPr>
        <p:txBody>
          <a:bodyPr>
            <a:noAutofit/>
          </a:bodyPr>
          <a:lstStyle>
            <a:lvl1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636">
                <a:cs typeface="B Titr" panose="00000700000000000000" pitchFamily="2" charset="-78"/>
              </a:defRPr>
            </a:lvl1pPr>
            <a:lvl2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472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1794011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بولت با نتيجه‌گير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78690" y="277461"/>
            <a:ext cx="8651672" cy="55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 baseline="0"/>
            </a:lvl1pPr>
          </a:lstStyle>
          <a:p>
            <a:pPr lvl="0"/>
            <a:r>
              <a:rPr lang="fa-IR" dirty="0"/>
              <a:t>عنوان اسلايد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1173" y="971172"/>
            <a:ext cx="8648240" cy="4439739"/>
          </a:xfrm>
        </p:spPr>
        <p:txBody>
          <a:bodyPr/>
          <a:lstStyle>
            <a:lvl1pPr>
              <a:lnSpc>
                <a:spcPct val="130000"/>
              </a:lnSpc>
              <a:defRPr baseline="0"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 baseline="0"/>
            </a:lvl3pPr>
            <a:lvl4pPr>
              <a:lnSpc>
                <a:spcPct val="130000"/>
              </a:lnSpc>
              <a:defRPr baseline="0"/>
            </a:lvl4pPr>
          </a:lstStyle>
          <a:p>
            <a:pPr lvl="0"/>
            <a:r>
              <a:rPr lang="fa-IR" dirty="0"/>
              <a:t>بولت را اينجا بنويسيد</a:t>
            </a:r>
            <a:endParaRPr lang="en-US" dirty="0"/>
          </a:p>
          <a:p>
            <a:pPr lvl="1"/>
            <a:r>
              <a:rPr lang="fa-IR" dirty="0"/>
              <a:t>سطح دوم</a:t>
            </a:r>
            <a:endParaRPr lang="en-US" dirty="0"/>
          </a:p>
          <a:p>
            <a:pPr lvl="2"/>
            <a:r>
              <a:rPr lang="fa-IR" dirty="0"/>
              <a:t>سطح سوم</a:t>
            </a:r>
            <a:endParaRPr lang="en-US" dirty="0"/>
          </a:p>
          <a:p>
            <a:pPr lvl="3"/>
            <a:r>
              <a:rPr lang="fa-IR" dirty="0"/>
              <a:t>سطح چهارم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683033" y="5993607"/>
            <a:ext cx="8642985" cy="0"/>
          </a:xfrm>
          <a:prstGeom prst="line">
            <a:avLst/>
          </a:prstGeom>
          <a:noFill/>
          <a:ln w="3175">
            <a:solidFill>
              <a:srgbClr val="CC6600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63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02965" y="5504945"/>
            <a:ext cx="8632598" cy="443971"/>
          </a:xfrm>
          <a:solidFill>
            <a:srgbClr val="C00000"/>
          </a:solidFill>
        </p:spPr>
        <p:txBody>
          <a:bodyPr anchor="ctr" anchorCtr="0"/>
          <a:lstStyle>
            <a:lvl1pPr marL="0" indent="0" algn="ctr">
              <a:buNone/>
              <a:defRPr sz="1309" baseline="0">
                <a:solidFill>
                  <a:schemeClr val="bg1"/>
                </a:solidFill>
                <a:cs typeface="+mj-cs"/>
              </a:defRPr>
            </a:lvl1pPr>
            <a:lvl2pPr marL="373990" indent="0">
              <a:buNone/>
              <a:defRPr sz="1472"/>
            </a:lvl2pPr>
            <a:lvl3pPr marL="747979" indent="0">
              <a:buNone/>
              <a:defRPr sz="1309"/>
            </a:lvl3pPr>
            <a:lvl4pPr marL="1121969" indent="0">
              <a:buNone/>
              <a:defRPr sz="1145"/>
            </a:lvl4pPr>
            <a:lvl5pPr marL="1495958" indent="0">
              <a:buNone/>
              <a:defRPr sz="1145"/>
            </a:lvl5pPr>
            <a:lvl6pPr marL="1869948" indent="0">
              <a:buNone/>
              <a:defRPr sz="1145"/>
            </a:lvl6pPr>
            <a:lvl7pPr marL="2243938" indent="0">
              <a:buNone/>
              <a:defRPr sz="1145"/>
            </a:lvl7pPr>
            <a:lvl8pPr marL="2617927" indent="0">
              <a:buNone/>
              <a:defRPr sz="1145"/>
            </a:lvl8pPr>
            <a:lvl9pPr marL="2991917" indent="0">
              <a:buNone/>
              <a:defRPr sz="1145"/>
            </a:lvl9pPr>
          </a:lstStyle>
          <a:p>
            <a:pPr lvl="0"/>
            <a:r>
              <a:rPr lang="fa-IR" dirty="0"/>
              <a:t>خلاصه مطالب اسلايد در يك جمله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/>
        </p:nvSpPr>
        <p:spPr bwMode="auto">
          <a:xfrm>
            <a:off x="0" y="6314252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fld id="{CF879F2F-C9CE-409A-8147-7E689528B567}" type="slidenum">
              <a:rPr lang="fa-IR" sz="1309" b="1" smtClean="0">
                <a:solidFill>
                  <a:srgbClr val="206BC6"/>
                </a:solidFill>
                <a:cs typeface="B Nazanin" pitchFamily="2" charset="-78"/>
              </a:rPr>
              <a:pPr marL="0" indent="0">
                <a:buFont typeface="Wingdings" pitchFamily="2" charset="2"/>
                <a:buNone/>
              </a:pPr>
              <a:t>‹#›</a:t>
            </a:fld>
            <a:endParaRPr lang="fa-IR" sz="1636" b="1" dirty="0">
              <a:solidFill>
                <a:srgbClr val="206BC6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03717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E96-9889-4D2A-AF16-4F8ECBFA14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1037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3790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 userDrawn="1"/>
        </p:nvSpPr>
        <p:spPr bwMode="auto">
          <a:xfrm>
            <a:off x="339" y="0"/>
            <a:ext cx="9972000" cy="13318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vert="horz" wrap="square" lIns="44461" tIns="44461" rIns="44461" bIns="44461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sz="294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28139" y="6409505"/>
            <a:ext cx="539751" cy="254444"/>
          </a:xfrm>
        </p:spPr>
        <p:txBody>
          <a:bodyPr/>
          <a:lstStyle>
            <a:lvl1pPr algn="l" rtl="1">
              <a:defRPr sz="1261" b="1" u="sng">
                <a:solidFill>
                  <a:srgbClr val="002060"/>
                </a:solidFill>
                <a:cs typeface="B Nazanin" panose="00000400000000000000" pitchFamily="2" charset="-78"/>
              </a:defRPr>
            </a:lvl1pPr>
          </a:lstStyle>
          <a:p>
            <a:fld id="{0CA69E96-9889-4D2A-AF16-4F8ECBFA140C}" type="slidenum">
              <a:rPr lang="fa-IR" smtClean="0"/>
              <a:pPr/>
              <a:t>‹#›</a:t>
            </a:fld>
            <a:endParaRPr lang="fa-IR" dirty="0"/>
          </a:p>
        </p:txBody>
      </p:sp>
      <p:pic>
        <p:nvPicPr>
          <p:cNvPr id="7" name="Picture 2" descr="IRI-logo-LimooGraphic-1017x102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81"/>
          <a:stretch>
            <a:fillRect/>
          </a:stretch>
        </p:blipFill>
        <p:spPr bwMode="auto">
          <a:xfrm>
            <a:off x="9155133" y="195444"/>
            <a:ext cx="532500" cy="5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4" y="181711"/>
            <a:ext cx="536250" cy="5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137416" y="662602"/>
            <a:ext cx="720000" cy="3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4461" tIns="44461" rIns="44461" bIns="44461" numCol="1" anchor="ctr" anchorCtr="0" compatLnSpc="1">
            <a:prstTxWarp prst="textNoShape">
              <a:avLst/>
            </a:prstTxWarp>
          </a:bodyPr>
          <a:lstStyle/>
          <a:p>
            <a:pPr algn="ctr" defTabSz="1111624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1080" dirty="0">
                <a:solidFill>
                  <a:srgbClr val="00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شرکت توانیر</a:t>
            </a:r>
            <a:endParaRPr lang="en-US" altLang="en-US" sz="1440" dirty="0">
              <a:latin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9068620" y="647113"/>
            <a:ext cx="720000" cy="3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4461" tIns="44461" rIns="44461" bIns="44461" numCol="1" anchor="ctr" anchorCtr="0" compatLnSpc="1">
            <a:prstTxWarp prst="textNoShape">
              <a:avLst/>
            </a:prstTxWarp>
          </a:bodyPr>
          <a:lstStyle/>
          <a:p>
            <a:pPr algn="ctr" defTabSz="1111624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1080" dirty="0">
                <a:solidFill>
                  <a:srgbClr val="00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وزارت نیرو</a:t>
            </a:r>
            <a:endParaRPr lang="en-US" altLang="en-US" sz="1440" dirty="0">
              <a:latin typeface="Arial" panose="020B0604020202020204" pitchFamily="34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6339" y="1022709"/>
            <a:ext cx="9720000" cy="2453330"/>
          </a:xfrm>
          <a:prstGeom prst="roundRect">
            <a:avLst>
              <a:gd name="adj" fmla="val 3964"/>
            </a:avLst>
          </a:prstGeom>
          <a:noFill/>
          <a:ln w="127000" cmpd="thinThick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>
            <a:normAutofit/>
          </a:bodyPr>
          <a:lstStyle>
            <a:lvl1pPr marL="327226" indent="-327226" algn="justLow" rtl="1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Ü"/>
              <a:defRPr sz="1620" b="1">
                <a:solidFill>
                  <a:schemeClr val="tx1"/>
                </a:solidFill>
                <a:cs typeface="B Yekan" panose="00000400000000000000" pitchFamily="2" charset="-78"/>
                <a:sym typeface="Symbol" panose="05050102010706020507" pitchFamily="18" charset="2"/>
              </a:defRPr>
            </a:lvl1pPr>
            <a:lvl2pPr marL="615757" indent="-205253" algn="justLow" rtl="1">
              <a:lnSpc>
                <a:spcPct val="150000"/>
              </a:lnSpc>
              <a:buFont typeface="Wingdings" panose="05000000000000000000" pitchFamily="2" charset="2"/>
              <a:buChar char="Û"/>
              <a:defRPr sz="1440" b="1">
                <a:cs typeface="B Yekan" panose="00000400000000000000" pitchFamily="2" charset="-78"/>
              </a:defRPr>
            </a:lvl2pPr>
            <a:lvl3pPr marL="1026261" indent="-205253" algn="justLow" rtl="1">
              <a:lnSpc>
                <a:spcPct val="150000"/>
              </a:lnSpc>
              <a:buFont typeface="Wingdings" panose="05000000000000000000" pitchFamily="2" charset="2"/>
              <a:buChar char="×"/>
              <a:defRPr sz="1261" b="1">
                <a:cs typeface="B Yekan" panose="00000400000000000000" pitchFamily="2" charset="-78"/>
              </a:defRPr>
            </a:lvl3pPr>
            <a:lvl4pPr marL="1436765" indent="-205253" algn="justLow" rtl="1">
              <a:lnSpc>
                <a:spcPct val="150000"/>
              </a:lnSpc>
              <a:buFont typeface="Wingdings 3" panose="05040102010807070707" pitchFamily="18" charset="2"/>
              <a:buChar char="|"/>
              <a:defRPr sz="1080" b="1">
                <a:cs typeface="B Yekan" panose="00000400000000000000" pitchFamily="2" charset="-78"/>
              </a:defRPr>
            </a:lvl4pPr>
            <a:lvl5pPr algn="justLow" rtl="1">
              <a:lnSpc>
                <a:spcPct val="150000"/>
              </a:lnSpc>
              <a:defRPr sz="1080" b="1"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Edit Master text s</a:t>
            </a:r>
            <a:r>
              <a:rPr lang="en-US" dirty="0" err="1"/>
              <a:t>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6338" y="277504"/>
            <a:ext cx="7560000" cy="56076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>
            <a:noAutofit/>
          </a:bodyPr>
          <a:lstStyle>
            <a:lvl1pPr algn="ctr" rtl="1">
              <a:lnSpc>
                <a:spcPct val="120000"/>
              </a:lnSpc>
              <a:defRPr sz="1620" b="1">
                <a:solidFill>
                  <a:srgbClr val="002060"/>
                </a:solidFill>
                <a:cs typeface="B Titr" panose="000007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AutoShape 7"/>
          <p:cNvCxnSpPr>
            <a:cxnSpLocks noChangeShapeType="1"/>
          </p:cNvCxnSpPr>
          <p:nvPr userDrawn="1"/>
        </p:nvCxnSpPr>
        <p:spPr bwMode="auto">
          <a:xfrm>
            <a:off x="1386338" y="207755"/>
            <a:ext cx="7200000" cy="0"/>
          </a:xfrm>
          <a:prstGeom prst="straightConnector1">
            <a:avLst/>
          </a:prstGeom>
          <a:noFill/>
          <a:ln w="317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7" name="AutoShape 8"/>
          <p:cNvCxnSpPr>
            <a:cxnSpLocks noChangeShapeType="1"/>
          </p:cNvCxnSpPr>
          <p:nvPr userDrawn="1"/>
        </p:nvCxnSpPr>
        <p:spPr bwMode="auto">
          <a:xfrm>
            <a:off x="1386338" y="909832"/>
            <a:ext cx="7200000" cy="0"/>
          </a:xfrm>
          <a:prstGeom prst="straightConnector1">
            <a:avLst/>
          </a:prstGeom>
          <a:noFill/>
          <a:ln w="317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0299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بولت با نتيجه‌گير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78691" y="277461"/>
            <a:ext cx="8651672" cy="55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350" baseline="0">
                <a:cs typeface="B Titr" pitchFamily="2" charset="-78"/>
              </a:defRPr>
            </a:lvl1pPr>
          </a:lstStyle>
          <a:p>
            <a:pPr lvl="0"/>
            <a:r>
              <a:rPr lang="fa-IR" dirty="0"/>
              <a:t>عنوان اسلايد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1173" y="971254"/>
            <a:ext cx="8648240" cy="4439739"/>
          </a:xfrm>
        </p:spPr>
        <p:txBody>
          <a:bodyPr/>
          <a:lstStyle>
            <a:lvl1pPr marL="210369" indent="-210369" algn="just" rtl="1">
              <a:lnSpc>
                <a:spcPct val="130000"/>
              </a:lnSpc>
              <a:buFont typeface="Wingdings" pitchFamily="2" charset="2"/>
              <a:buChar char="q"/>
              <a:defRPr baseline="0">
                <a:solidFill>
                  <a:srgbClr val="003399"/>
                </a:solidFill>
                <a:cs typeface="B Zar" pitchFamily="2" charset="-78"/>
              </a:defRPr>
            </a:lvl1pPr>
            <a:lvl2pPr marL="455800" indent="-175308" algn="just" rtl="1">
              <a:lnSpc>
                <a:spcPct val="130000"/>
              </a:lnSpc>
              <a:buFont typeface="Wingdings" pitchFamily="2" charset="2"/>
              <a:buChar char="Ø"/>
              <a:defRPr>
                <a:solidFill>
                  <a:srgbClr val="006600"/>
                </a:solidFill>
                <a:cs typeface="B Zar" pitchFamily="2" charset="-78"/>
              </a:defRPr>
            </a:lvl2pPr>
            <a:lvl3pPr marL="701231" indent="-140246" algn="just" rtl="1">
              <a:lnSpc>
                <a:spcPct val="130000"/>
              </a:lnSpc>
              <a:buFont typeface="Wingdings" pitchFamily="2" charset="2"/>
              <a:buChar char="v"/>
              <a:defRPr baseline="0">
                <a:solidFill>
                  <a:srgbClr val="800000"/>
                </a:solidFill>
                <a:cs typeface="B Zar" pitchFamily="2" charset="-78"/>
              </a:defRPr>
            </a:lvl3pPr>
            <a:lvl4pPr marL="981723" indent="-140246" algn="just" rtl="1">
              <a:lnSpc>
                <a:spcPct val="130000"/>
              </a:lnSpc>
              <a:buFont typeface="Wingdings" pitchFamily="2" charset="2"/>
              <a:buChar char="ü"/>
              <a:defRPr baseline="0">
                <a:cs typeface="B Zar" pitchFamily="2" charset="-78"/>
              </a:defRPr>
            </a:lvl4pPr>
          </a:lstStyle>
          <a:p>
            <a:pPr lvl="0"/>
            <a:r>
              <a:rPr lang="fa-IR" dirty="0"/>
              <a:t>بولت را اينجا بنويسيد</a:t>
            </a:r>
            <a:endParaRPr lang="en-US" dirty="0"/>
          </a:p>
          <a:p>
            <a:pPr lvl="1"/>
            <a:r>
              <a:rPr lang="fa-IR" dirty="0"/>
              <a:t>سطح دوم</a:t>
            </a:r>
            <a:endParaRPr lang="en-US" dirty="0"/>
          </a:p>
          <a:p>
            <a:pPr lvl="2"/>
            <a:r>
              <a:rPr lang="fa-IR" dirty="0"/>
              <a:t>سطح سوم</a:t>
            </a:r>
            <a:endParaRPr lang="en-US" dirty="0"/>
          </a:p>
          <a:p>
            <a:pPr lvl="3"/>
            <a:r>
              <a:rPr lang="fa-IR" dirty="0"/>
              <a:t>سطح چهارم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683033" y="5993607"/>
            <a:ext cx="8642985" cy="0"/>
          </a:xfrm>
          <a:prstGeom prst="line">
            <a:avLst/>
          </a:prstGeom>
          <a:noFill/>
          <a:ln w="3175">
            <a:solidFill>
              <a:srgbClr val="CC66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560984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7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" name="Text Placeholder 16"/>
          <p:cNvSpPr>
            <a:spLocks noGrp="1"/>
          </p:cNvSpPr>
          <p:nvPr/>
        </p:nvSpPr>
        <p:spPr bwMode="auto">
          <a:xfrm>
            <a:off x="1" y="6314252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6096" tIns="28048" rIns="56096" bIns="2804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560984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982" b="1" i="0" u="none" strike="noStrike" kern="1200" cap="none" spc="0" normalizeH="0" baseline="0" noProof="0" smtClean="0">
                <a:ln>
                  <a:noFill/>
                </a:ln>
                <a:solidFill>
                  <a:srgbClr val="206BC6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pPr marL="0" marR="0" lvl="0" indent="0" algn="r" defTabSz="560984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227" b="1" i="0" u="none" strike="noStrike" kern="1200" cap="none" spc="0" normalizeH="0" baseline="0" noProof="0" dirty="0">
              <a:ln>
                <a:noFill/>
              </a:ln>
              <a:solidFill>
                <a:srgbClr val="206BC6"/>
              </a:solidFill>
              <a:effectLst/>
              <a:uLnTx/>
              <a:uFillTx/>
              <a:latin typeface="Calibri"/>
              <a:ea typeface="+mn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289783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بولت با نتيجه‌گير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78690" y="277461"/>
            <a:ext cx="8651672" cy="55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 baseline="0"/>
            </a:lvl1pPr>
          </a:lstStyle>
          <a:p>
            <a:pPr lvl="0"/>
            <a:r>
              <a:rPr lang="fa-IR" dirty="0"/>
              <a:t>عنوان اسلايد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1173" y="971172"/>
            <a:ext cx="8648240" cy="4439739"/>
          </a:xfrm>
        </p:spPr>
        <p:txBody>
          <a:bodyPr/>
          <a:lstStyle>
            <a:lvl1pPr>
              <a:lnSpc>
                <a:spcPct val="130000"/>
              </a:lnSpc>
              <a:defRPr baseline="0"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 baseline="0"/>
            </a:lvl3pPr>
            <a:lvl4pPr>
              <a:lnSpc>
                <a:spcPct val="130000"/>
              </a:lnSpc>
              <a:defRPr baseline="0"/>
            </a:lvl4pPr>
          </a:lstStyle>
          <a:p>
            <a:pPr lvl="0"/>
            <a:r>
              <a:rPr lang="fa-IR" dirty="0"/>
              <a:t>بولت را اينجا بنويسيد</a:t>
            </a:r>
            <a:endParaRPr lang="en-US" dirty="0"/>
          </a:p>
          <a:p>
            <a:pPr lvl="1"/>
            <a:r>
              <a:rPr lang="fa-IR" dirty="0"/>
              <a:t>سطح دوم</a:t>
            </a:r>
            <a:endParaRPr lang="en-US" dirty="0"/>
          </a:p>
          <a:p>
            <a:pPr lvl="2"/>
            <a:r>
              <a:rPr lang="fa-IR" dirty="0"/>
              <a:t>سطح سوم</a:t>
            </a:r>
            <a:endParaRPr lang="en-US" dirty="0"/>
          </a:p>
          <a:p>
            <a:pPr lvl="3"/>
            <a:r>
              <a:rPr lang="fa-IR" dirty="0"/>
              <a:t>سطح چهارم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683033" y="5993607"/>
            <a:ext cx="8642985" cy="0"/>
          </a:xfrm>
          <a:prstGeom prst="line">
            <a:avLst/>
          </a:prstGeom>
          <a:noFill/>
          <a:ln w="3175">
            <a:solidFill>
              <a:srgbClr val="CC66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747812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02965" y="5504945"/>
            <a:ext cx="8632598" cy="443971"/>
          </a:xfrm>
          <a:solidFill>
            <a:srgbClr val="C00000"/>
          </a:solidFill>
        </p:spPr>
        <p:txBody>
          <a:bodyPr anchor="ctr" anchorCtr="0"/>
          <a:lstStyle>
            <a:lvl1pPr marL="0" indent="0" algn="ctr">
              <a:buNone/>
              <a:defRPr sz="1309" baseline="0">
                <a:solidFill>
                  <a:schemeClr val="bg1"/>
                </a:solidFill>
                <a:cs typeface="+mj-cs"/>
              </a:defRPr>
            </a:lvl1pPr>
            <a:lvl2pPr marL="373990" indent="0">
              <a:buNone/>
              <a:defRPr sz="1472"/>
            </a:lvl2pPr>
            <a:lvl3pPr marL="747979" indent="0">
              <a:buNone/>
              <a:defRPr sz="1309"/>
            </a:lvl3pPr>
            <a:lvl4pPr marL="1121969" indent="0">
              <a:buNone/>
              <a:defRPr sz="1145"/>
            </a:lvl4pPr>
            <a:lvl5pPr marL="1495958" indent="0">
              <a:buNone/>
              <a:defRPr sz="1145"/>
            </a:lvl5pPr>
            <a:lvl6pPr marL="1869948" indent="0">
              <a:buNone/>
              <a:defRPr sz="1145"/>
            </a:lvl6pPr>
            <a:lvl7pPr marL="2243938" indent="0">
              <a:buNone/>
              <a:defRPr sz="1145"/>
            </a:lvl7pPr>
            <a:lvl8pPr marL="2617927" indent="0">
              <a:buNone/>
              <a:defRPr sz="1145"/>
            </a:lvl8pPr>
            <a:lvl9pPr marL="2991917" indent="0">
              <a:buNone/>
              <a:defRPr sz="1145"/>
            </a:lvl9pPr>
          </a:lstStyle>
          <a:p>
            <a:pPr lvl="0"/>
            <a:r>
              <a:rPr lang="fa-IR" dirty="0"/>
              <a:t>خلاصه مطالب اسلايد در يك جمله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/>
        </p:nvSpPr>
        <p:spPr bwMode="auto">
          <a:xfrm>
            <a:off x="0" y="6314252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1" i="0" u="none" strike="noStrike" kern="1200" cap="none" spc="0" normalizeH="0" baseline="0" noProof="0" smtClean="0">
                <a:ln>
                  <a:noFill/>
                </a:ln>
                <a:solidFill>
                  <a:srgbClr val="206BC6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pPr marL="0" marR="0" lvl="0" indent="0" algn="r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1" i="0" u="none" strike="noStrike" kern="1200" cap="none" spc="0" normalizeH="0" baseline="0" noProof="0" dirty="0">
              <a:ln>
                <a:noFill/>
              </a:ln>
              <a:solidFill>
                <a:srgbClr val="206BC6"/>
              </a:solidFill>
              <a:effectLst/>
              <a:uLnTx/>
              <a:uFillTx/>
              <a:latin typeface="Calibri"/>
              <a:ea typeface="+mn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943643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107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5650" y="86328"/>
            <a:ext cx="9581386" cy="100664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53">
              <a:solidFill>
                <a:srgbClr val="FFFFD9"/>
              </a:solidFill>
            </a:endParaRPr>
          </a:p>
        </p:txBody>
      </p:sp>
      <p:grpSp>
        <p:nvGrpSpPr>
          <p:cNvPr id="3" name="Group 15"/>
          <p:cNvGrpSpPr>
            <a:grpSpLocks/>
          </p:cNvGrpSpPr>
          <p:nvPr userDrawn="1"/>
        </p:nvGrpSpPr>
        <p:grpSpPr bwMode="auto">
          <a:xfrm>
            <a:off x="8835172" y="231235"/>
            <a:ext cx="701203" cy="672123"/>
            <a:chOff x="3247" y="1299"/>
            <a:chExt cx="631" cy="596"/>
          </a:xfrm>
        </p:grpSpPr>
        <p:sp>
          <p:nvSpPr>
            <p:cNvPr id="4" name="Oval 16"/>
            <p:cNvSpPr>
              <a:spLocks noChangeArrowheads="1"/>
            </p:cNvSpPr>
            <p:nvPr userDrawn="1"/>
          </p:nvSpPr>
          <p:spPr bwMode="auto">
            <a:xfrm>
              <a:off x="3247" y="1299"/>
              <a:ext cx="631" cy="591"/>
            </a:xfrm>
            <a:prstGeom prst="ellipse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endParaRPr lang="fa-IR" altLang="fa-IR" sz="2353">
                <a:solidFill>
                  <a:srgbClr val="000000"/>
                </a:solidFill>
              </a:endParaRPr>
            </a:p>
          </p:txBody>
        </p:sp>
        <p:sp>
          <p:nvSpPr>
            <p:cNvPr id="5" name="Freeform 17"/>
            <p:cNvSpPr>
              <a:spLocks/>
            </p:cNvSpPr>
            <p:nvPr userDrawn="1"/>
          </p:nvSpPr>
          <p:spPr bwMode="auto">
            <a:xfrm>
              <a:off x="3252" y="1389"/>
              <a:ext cx="558" cy="440"/>
            </a:xfrm>
            <a:custGeom>
              <a:avLst/>
              <a:gdLst>
                <a:gd name="T0" fmla="*/ 3 w 482"/>
                <a:gd name="T1" fmla="*/ 171 h 405"/>
                <a:gd name="T2" fmla="*/ 311 w 482"/>
                <a:gd name="T3" fmla="*/ 166 h 405"/>
                <a:gd name="T4" fmla="*/ 320 w 482"/>
                <a:gd name="T5" fmla="*/ 163 h 405"/>
                <a:gd name="T6" fmla="*/ 324 w 482"/>
                <a:gd name="T7" fmla="*/ 147 h 405"/>
                <a:gd name="T8" fmla="*/ 344 w 482"/>
                <a:gd name="T9" fmla="*/ 144 h 405"/>
                <a:gd name="T10" fmla="*/ 351 w 482"/>
                <a:gd name="T11" fmla="*/ 176 h 405"/>
                <a:gd name="T12" fmla="*/ 373 w 482"/>
                <a:gd name="T13" fmla="*/ 117 h 405"/>
                <a:gd name="T14" fmla="*/ 413 w 482"/>
                <a:gd name="T15" fmla="*/ 116 h 405"/>
                <a:gd name="T16" fmla="*/ 435 w 482"/>
                <a:gd name="T17" fmla="*/ 172 h 405"/>
                <a:gd name="T18" fmla="*/ 507 w 482"/>
                <a:gd name="T19" fmla="*/ 0 h 405"/>
                <a:gd name="T20" fmla="*/ 558 w 482"/>
                <a:gd name="T21" fmla="*/ 394 h 405"/>
                <a:gd name="T22" fmla="*/ 513 w 482"/>
                <a:gd name="T23" fmla="*/ 440 h 405"/>
                <a:gd name="T24" fmla="*/ 477 w 482"/>
                <a:gd name="T25" fmla="*/ 208 h 405"/>
                <a:gd name="T26" fmla="*/ 432 w 482"/>
                <a:gd name="T27" fmla="*/ 313 h 405"/>
                <a:gd name="T28" fmla="*/ 404 w 482"/>
                <a:gd name="T29" fmla="*/ 312 h 405"/>
                <a:gd name="T30" fmla="*/ 390 w 482"/>
                <a:gd name="T31" fmla="*/ 225 h 405"/>
                <a:gd name="T32" fmla="*/ 362 w 482"/>
                <a:gd name="T33" fmla="*/ 286 h 405"/>
                <a:gd name="T34" fmla="*/ 335 w 482"/>
                <a:gd name="T35" fmla="*/ 287 h 405"/>
                <a:gd name="T36" fmla="*/ 314 w 482"/>
                <a:gd name="T37" fmla="*/ 185 h 405"/>
                <a:gd name="T38" fmla="*/ 0 w 482"/>
                <a:gd name="T39" fmla="*/ 189 h 405"/>
                <a:gd name="T40" fmla="*/ 3 w 482"/>
                <a:gd name="T41" fmla="*/ 171 h 4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2" h="405">
                  <a:moveTo>
                    <a:pt x="3" y="157"/>
                  </a:moveTo>
                  <a:lnTo>
                    <a:pt x="269" y="153"/>
                  </a:lnTo>
                  <a:lnTo>
                    <a:pt x="276" y="150"/>
                  </a:lnTo>
                  <a:lnTo>
                    <a:pt x="280" y="135"/>
                  </a:lnTo>
                  <a:lnTo>
                    <a:pt x="297" y="133"/>
                  </a:lnTo>
                  <a:lnTo>
                    <a:pt x="303" y="162"/>
                  </a:lnTo>
                  <a:lnTo>
                    <a:pt x="322" y="108"/>
                  </a:lnTo>
                  <a:lnTo>
                    <a:pt x="357" y="107"/>
                  </a:lnTo>
                  <a:lnTo>
                    <a:pt x="376" y="158"/>
                  </a:lnTo>
                  <a:lnTo>
                    <a:pt x="438" y="0"/>
                  </a:lnTo>
                  <a:lnTo>
                    <a:pt x="482" y="363"/>
                  </a:lnTo>
                  <a:lnTo>
                    <a:pt x="443" y="405"/>
                  </a:lnTo>
                  <a:lnTo>
                    <a:pt x="412" y="191"/>
                  </a:lnTo>
                  <a:lnTo>
                    <a:pt x="373" y="288"/>
                  </a:lnTo>
                  <a:lnTo>
                    <a:pt x="349" y="287"/>
                  </a:lnTo>
                  <a:lnTo>
                    <a:pt x="337" y="207"/>
                  </a:lnTo>
                  <a:lnTo>
                    <a:pt x="313" y="263"/>
                  </a:lnTo>
                  <a:lnTo>
                    <a:pt x="289" y="264"/>
                  </a:lnTo>
                  <a:lnTo>
                    <a:pt x="271" y="170"/>
                  </a:lnTo>
                  <a:lnTo>
                    <a:pt x="0" y="174"/>
                  </a:lnTo>
                  <a:lnTo>
                    <a:pt x="3" y="15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fa-IR" sz="2353"/>
            </a:p>
          </p:txBody>
        </p:sp>
        <p:grpSp>
          <p:nvGrpSpPr>
            <p:cNvPr id="6" name="Group 18"/>
            <p:cNvGrpSpPr>
              <a:grpSpLocks/>
            </p:cNvGrpSpPr>
            <p:nvPr userDrawn="1"/>
          </p:nvGrpSpPr>
          <p:grpSpPr bwMode="auto">
            <a:xfrm>
              <a:off x="3261" y="1510"/>
              <a:ext cx="298" cy="385"/>
              <a:chOff x="3247" y="2183"/>
              <a:chExt cx="257" cy="355"/>
            </a:xfrm>
          </p:grpSpPr>
          <p:sp>
            <p:nvSpPr>
              <p:cNvPr id="7" name="Freeform 19"/>
              <p:cNvSpPr>
                <a:spLocks/>
              </p:cNvSpPr>
              <p:nvPr/>
            </p:nvSpPr>
            <p:spPr bwMode="auto">
              <a:xfrm>
                <a:off x="3251" y="2183"/>
                <a:ext cx="249" cy="39"/>
              </a:xfrm>
              <a:custGeom>
                <a:avLst/>
                <a:gdLst>
                  <a:gd name="T0" fmla="*/ 38 w 255"/>
                  <a:gd name="T1" fmla="*/ 0 h 39"/>
                  <a:gd name="T2" fmla="*/ 59 w 255"/>
                  <a:gd name="T3" fmla="*/ 29 h 39"/>
                  <a:gd name="T4" fmla="*/ 208 w 255"/>
                  <a:gd name="T5" fmla="*/ 29 h 39"/>
                  <a:gd name="T6" fmla="*/ 220 w 255"/>
                  <a:gd name="T7" fmla="*/ 6 h 39"/>
                  <a:gd name="T8" fmla="*/ 249 w 255"/>
                  <a:gd name="T9" fmla="*/ 39 h 39"/>
                  <a:gd name="T10" fmla="*/ 0 w 255"/>
                  <a:gd name="T11" fmla="*/ 39 h 39"/>
                  <a:gd name="T12" fmla="*/ 38 w 255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5" h="39">
                    <a:moveTo>
                      <a:pt x="39" y="0"/>
                    </a:moveTo>
                    <a:lnTo>
                      <a:pt x="60" y="29"/>
                    </a:lnTo>
                    <a:lnTo>
                      <a:pt x="213" y="29"/>
                    </a:lnTo>
                    <a:lnTo>
                      <a:pt x="225" y="6"/>
                    </a:lnTo>
                    <a:lnTo>
                      <a:pt x="255" y="39"/>
                    </a:lnTo>
                    <a:lnTo>
                      <a:pt x="0" y="39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fa-IR" sz="2353"/>
              </a:p>
            </p:txBody>
          </p:sp>
          <p:sp>
            <p:nvSpPr>
              <p:cNvPr id="8" name="Freeform 20"/>
              <p:cNvSpPr>
                <a:spLocks/>
              </p:cNvSpPr>
              <p:nvPr/>
            </p:nvSpPr>
            <p:spPr bwMode="auto">
              <a:xfrm>
                <a:off x="3260" y="2238"/>
                <a:ext cx="238" cy="300"/>
              </a:xfrm>
              <a:custGeom>
                <a:avLst/>
                <a:gdLst>
                  <a:gd name="T0" fmla="*/ 0 w 244"/>
                  <a:gd name="T1" fmla="*/ 4 h 298"/>
                  <a:gd name="T2" fmla="*/ 61 w 244"/>
                  <a:gd name="T3" fmla="*/ 87 h 298"/>
                  <a:gd name="T4" fmla="*/ 20 w 244"/>
                  <a:gd name="T5" fmla="*/ 171 h 298"/>
                  <a:gd name="T6" fmla="*/ 39 w 244"/>
                  <a:gd name="T7" fmla="*/ 203 h 298"/>
                  <a:gd name="T8" fmla="*/ 105 w 244"/>
                  <a:gd name="T9" fmla="*/ 128 h 298"/>
                  <a:gd name="T10" fmla="*/ 196 w 244"/>
                  <a:gd name="T11" fmla="*/ 292 h 298"/>
                  <a:gd name="T12" fmla="*/ 238 w 244"/>
                  <a:gd name="T13" fmla="*/ 300 h 298"/>
                  <a:gd name="T14" fmla="*/ 140 w 244"/>
                  <a:gd name="T15" fmla="*/ 95 h 298"/>
                  <a:gd name="T16" fmla="*/ 231 w 244"/>
                  <a:gd name="T17" fmla="*/ 0 h 298"/>
                  <a:gd name="T18" fmla="*/ 165 w 244"/>
                  <a:gd name="T19" fmla="*/ 1 h 298"/>
                  <a:gd name="T20" fmla="*/ 105 w 244"/>
                  <a:gd name="T21" fmla="*/ 58 h 298"/>
                  <a:gd name="T22" fmla="*/ 59 w 244"/>
                  <a:gd name="T23" fmla="*/ 4 h 298"/>
                  <a:gd name="T24" fmla="*/ 1 w 244"/>
                  <a:gd name="T25" fmla="*/ 4 h 2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4" h="298">
                    <a:moveTo>
                      <a:pt x="0" y="4"/>
                    </a:moveTo>
                    <a:lnTo>
                      <a:pt x="63" y="86"/>
                    </a:lnTo>
                    <a:lnTo>
                      <a:pt x="21" y="170"/>
                    </a:lnTo>
                    <a:lnTo>
                      <a:pt x="40" y="202"/>
                    </a:lnTo>
                    <a:lnTo>
                      <a:pt x="108" y="127"/>
                    </a:lnTo>
                    <a:lnTo>
                      <a:pt x="201" y="290"/>
                    </a:lnTo>
                    <a:lnTo>
                      <a:pt x="244" y="298"/>
                    </a:lnTo>
                    <a:lnTo>
                      <a:pt x="144" y="94"/>
                    </a:lnTo>
                    <a:lnTo>
                      <a:pt x="237" y="0"/>
                    </a:lnTo>
                    <a:lnTo>
                      <a:pt x="169" y="1"/>
                    </a:lnTo>
                    <a:lnTo>
                      <a:pt x="108" y="58"/>
                    </a:lnTo>
                    <a:lnTo>
                      <a:pt x="60" y="4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fa-IR" sz="2353"/>
              </a:p>
            </p:txBody>
          </p:sp>
        </p:grpSp>
      </p:grp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47084" y="6064519"/>
            <a:ext cx="2326958" cy="46247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08F493-0530-4E87-BEF6-9A9DC3D5AE44}" type="slidenum">
              <a:rPr lang="fa-IR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656563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بدون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78263" y="5985714"/>
            <a:ext cx="5484971" cy="328538"/>
          </a:xfrm>
        </p:spPr>
        <p:txBody>
          <a:bodyPr anchor="b" anchorCtr="0"/>
          <a:lstStyle>
            <a:lvl1pPr marL="0" indent="0">
              <a:buNone/>
              <a:defRPr sz="1554" baseline="0"/>
            </a:lvl1pPr>
          </a:lstStyle>
          <a:p>
            <a:pPr lvl="0"/>
            <a:r>
              <a:rPr lang="fa-IR" dirty="0"/>
              <a:t>منبع اسلايد را اينجا وارد كنيد</a:t>
            </a:r>
          </a:p>
        </p:txBody>
      </p:sp>
      <p:sp>
        <p:nvSpPr>
          <p:cNvPr id="8" name="Text Placeholder 16"/>
          <p:cNvSpPr>
            <a:spLocks noGrp="1"/>
          </p:cNvSpPr>
          <p:nvPr userDrawn="1"/>
        </p:nvSpPr>
        <p:spPr bwMode="auto">
          <a:xfrm>
            <a:off x="-196888" y="6314252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94" tIns="44397" rIns="88794" bIns="44397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>
              <a:buNone/>
            </a:pPr>
            <a:fld id="{CF879F2F-C9CE-409A-8147-7E689528B567}" type="slidenum">
              <a:rPr lang="fa-IR" sz="1554" b="1" smtClean="0">
                <a:solidFill>
                  <a:srgbClr val="206BC6"/>
                </a:solidFill>
                <a:cs typeface="B Nazanin" pitchFamily="2" charset="-78"/>
              </a:rPr>
              <a:pPr marL="0" lvl="0" indent="0">
                <a:buNone/>
              </a:pPr>
              <a:t>‹#›</a:t>
            </a:fld>
            <a:endParaRPr lang="fa-IR" sz="1942" b="1" dirty="0">
              <a:solidFill>
                <a:srgbClr val="206BC6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373121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E-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337" y="945176"/>
            <a:ext cx="9792000" cy="5652000"/>
          </a:xfrm>
          <a:prstGeom prst="roundRect">
            <a:avLst>
              <a:gd name="adj" fmla="val 3964"/>
            </a:avLst>
          </a:prstGeom>
          <a:noFill/>
          <a:ln w="127000" cmpd="thinThick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>
            <a:normAutofit/>
          </a:bodyPr>
          <a:lstStyle>
            <a:lvl1pPr marL="363538" indent="-363538" algn="justLow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Ü"/>
              <a:defRPr sz="1600" b="1">
                <a:solidFill>
                  <a:schemeClr val="tx1"/>
                </a:solidFill>
                <a:cs typeface="B Titr" panose="00000700000000000000" pitchFamily="2" charset="-78"/>
                <a:sym typeface="Symbol" panose="05050102010706020507" pitchFamily="18" charset="2"/>
              </a:defRPr>
            </a:lvl1pPr>
            <a:lvl2pPr marL="684086" indent="-228029" algn="justLow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Û"/>
              <a:defRPr sz="1400" b="1">
                <a:cs typeface="B Titr" panose="00000700000000000000" pitchFamily="2" charset="-78"/>
              </a:defRPr>
            </a:lvl2pPr>
            <a:lvl3pPr marL="1140143" indent="-228029" algn="justLow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×"/>
              <a:defRPr sz="1200" b="1">
                <a:cs typeface="B Titr" panose="00000700000000000000" pitchFamily="2" charset="-78"/>
              </a:defRPr>
            </a:lvl3pPr>
            <a:lvl4pPr marL="1596200" indent="-228029" algn="justLow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|"/>
              <a:defRPr sz="1100" b="1">
                <a:cs typeface="B Titr" panose="00000700000000000000" pitchFamily="2" charset="-78"/>
              </a:defRPr>
            </a:lvl4pPr>
            <a:lvl5pPr algn="justLow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100" b="1">
                <a:cs typeface="B Titr" panose="00000700000000000000" pitchFamily="2" charset="-78"/>
              </a:defRPr>
            </a:lvl5pPr>
          </a:lstStyle>
          <a:p>
            <a:pPr lvl="0"/>
            <a:r>
              <a:rPr lang="en-US" dirty="0"/>
              <a:t>Edit Master text s</a:t>
            </a:r>
            <a:r>
              <a:rPr lang="en-US" dirty="0" err="1"/>
              <a:t>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6337" y="203361"/>
            <a:ext cx="8100000" cy="612000"/>
          </a:xfrm>
          <a:prstGeom prst="roundRect">
            <a:avLst>
              <a:gd name="adj" fmla="val 50000"/>
            </a:avLst>
          </a:prstGeom>
          <a:solidFill>
            <a:srgbClr val="002F8E"/>
          </a:solidFill>
          <a:ln>
            <a:noFill/>
          </a:ln>
          <a:effectLst/>
        </p:spPr>
        <p:txBody>
          <a:bodyPr>
            <a:noAutofit/>
          </a:bodyPr>
          <a:lstStyle>
            <a:lvl1pPr algn="ctr" rtl="1">
              <a:lnSpc>
                <a:spcPct val="120000"/>
              </a:lnSpc>
              <a:defRPr sz="2000" b="1">
                <a:solidFill>
                  <a:srgbClr val="FFFF00"/>
                </a:solidFill>
                <a:cs typeface="B Titr" panose="000007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-54266" y="6409504"/>
            <a:ext cx="539751" cy="254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15345" rtl="1" eaLnBrk="1" latinLnBrk="0" hangingPunct="1">
              <a:defRPr sz="1400" b="1" u="sng" kern="1200">
                <a:solidFill>
                  <a:srgbClr val="002060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15345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0691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6036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1382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6727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92073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7418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764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69E96-9889-4D2A-AF16-4F8ECBFA140C}" type="slidenum">
              <a:rPr lang="fa-IR" sz="1400" smtClean="0">
                <a:cs typeface="B Nazanin" panose="00000400000000000000" pitchFamily="2" charset="-78"/>
              </a:rPr>
              <a:pPr/>
              <a:t>‹#›</a:t>
            </a:fld>
            <a:endParaRPr lang="fa-IR" sz="1400" dirty="0">
              <a:cs typeface="B Nazanin" panose="000004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08" t="7489" r="21770" b="22735"/>
          <a:stretch/>
        </p:blipFill>
        <p:spPr>
          <a:xfrm>
            <a:off x="9162382" y="7671"/>
            <a:ext cx="739502" cy="922727"/>
          </a:xfrm>
          <a:prstGeom prst="rect">
            <a:avLst/>
          </a:prstGeom>
        </p:spPr>
      </p:pic>
      <p:pic>
        <p:nvPicPr>
          <p:cNvPr id="21" name="Picture 2" descr="IRI-logo-LimooGraphic-1017x1024"/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1"/>
          <a:stretch>
            <a:fillRect/>
          </a:stretch>
        </p:blipFill>
        <p:spPr bwMode="auto">
          <a:xfrm>
            <a:off x="250763" y="130187"/>
            <a:ext cx="532500" cy="5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" name="Text Box 5"/>
          <p:cNvSpPr txBox="1">
            <a:spLocks noChangeArrowheads="1"/>
          </p:cNvSpPr>
          <p:nvPr userDrawn="1"/>
        </p:nvSpPr>
        <p:spPr bwMode="auto">
          <a:xfrm>
            <a:off x="147774" y="581856"/>
            <a:ext cx="720000" cy="3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9401" tIns="49401" rIns="49401" bIns="49401" numCol="1" anchor="ctr" anchorCtr="0" compatLnSpc="1">
            <a:prstTxWarp prst="textNoShape">
              <a:avLst/>
            </a:prstTxWarp>
          </a:bodyPr>
          <a:lstStyle/>
          <a:p>
            <a:pPr algn="ctr" defTabSz="1234978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1600" dirty="0">
                <a:solidFill>
                  <a:srgbClr val="00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وزارت نیرو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48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فقط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68689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730422" y="867131"/>
            <a:ext cx="8511834" cy="4925302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4829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28" y="1660268"/>
            <a:ext cx="8601432" cy="2770193"/>
          </a:xfrm>
        </p:spPr>
        <p:txBody>
          <a:bodyPr anchor="b"/>
          <a:lstStyle>
            <a:lvl1pPr>
              <a:defRPr sz="5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28" y="4456668"/>
            <a:ext cx="8601432" cy="1456779"/>
          </a:xfrm>
        </p:spPr>
        <p:txBody>
          <a:bodyPr/>
          <a:lstStyle>
            <a:lvl1pPr marL="0" indent="0">
              <a:buNone/>
              <a:defRPr sz="2331">
                <a:solidFill>
                  <a:schemeClr val="tx1"/>
                </a:solidFill>
              </a:defRPr>
            </a:lvl1pPr>
            <a:lvl2pPr marL="443987" indent="0">
              <a:buNone/>
              <a:defRPr sz="1942">
                <a:solidFill>
                  <a:schemeClr val="tx1">
                    <a:tint val="75000"/>
                  </a:schemeClr>
                </a:solidFill>
              </a:defRPr>
            </a:lvl2pPr>
            <a:lvl3pPr marL="887974" indent="0">
              <a:buNone/>
              <a:defRPr sz="1748">
                <a:solidFill>
                  <a:schemeClr val="tx1">
                    <a:tint val="75000"/>
                  </a:schemeClr>
                </a:solidFill>
              </a:defRPr>
            </a:lvl3pPr>
            <a:lvl4pPr marL="1331961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4pPr>
            <a:lvl5pPr marL="1775948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5pPr>
            <a:lvl6pPr marL="2219935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6pPr>
            <a:lvl7pPr marL="2663922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7pPr>
            <a:lvl8pPr marL="3107908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8pPr>
            <a:lvl9pPr marL="3551895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E96-9889-4D2A-AF16-4F8ECBFA140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58325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1430" y="501528"/>
            <a:ext cx="6149816" cy="45772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182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742486" y="957269"/>
            <a:ext cx="4487704" cy="2599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98564" indent="0">
              <a:buNone/>
              <a:defRPr sz="1309"/>
            </a:lvl2pPr>
            <a:lvl3pPr marL="997134" indent="0">
              <a:buNone/>
              <a:defRPr sz="1090"/>
            </a:lvl3pPr>
            <a:lvl4pPr marL="1495698" indent="0">
              <a:buNone/>
              <a:defRPr sz="982"/>
            </a:lvl4pPr>
            <a:lvl5pPr marL="1994266" indent="0">
              <a:buNone/>
              <a:defRPr sz="982"/>
            </a:lvl5pPr>
            <a:lvl6pPr marL="2492829" indent="0">
              <a:buNone/>
              <a:defRPr sz="982"/>
            </a:lvl6pPr>
            <a:lvl7pPr marL="2991392" indent="0">
              <a:buNone/>
              <a:defRPr sz="982"/>
            </a:lvl7pPr>
            <a:lvl8pPr marL="3489959" indent="0">
              <a:buNone/>
              <a:defRPr sz="982"/>
            </a:lvl8pPr>
            <a:lvl9pPr marL="3988525" indent="0">
              <a:buNone/>
              <a:defRPr sz="982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0539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00" y="6326995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397549" y="174792"/>
            <a:ext cx="8765441" cy="629250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 rtl="1">
              <a:lnSpc>
                <a:spcPct val="100000"/>
              </a:lnSpc>
              <a:defRPr lang="en-US" sz="1963" b="1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2072" y="1012180"/>
            <a:ext cx="9128531" cy="5593334"/>
          </a:xfrm>
        </p:spPr>
        <p:txBody>
          <a:bodyPr>
            <a:noAutofit/>
          </a:bodyPr>
          <a:lstStyle>
            <a:lvl1pPr marL="186956" indent="-186956"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buSzPct val="141000"/>
              <a:buFont typeface="Arial" panose="020B0604020202020204" pitchFamily="34" charset="0"/>
              <a:buChar char="•"/>
              <a:defRPr sz="1636">
                <a:cs typeface="B Titr" panose="00000700000000000000" pitchFamily="2" charset="-78"/>
              </a:defRPr>
            </a:lvl1pPr>
            <a:lvl2pPr marL="560865" indent="-186956"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buFont typeface="Webdings" panose="05030102010509060703" pitchFamily="18" charset="2"/>
              <a:buChar char="3"/>
              <a:defRPr sz="1472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fa-IR" dirty="0"/>
              <a:t>  </a:t>
            </a:r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fa-IR" dirty="0"/>
              <a:t>  </a:t>
            </a:r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531" y="55280"/>
            <a:ext cx="478708" cy="55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8985540" y="526645"/>
            <a:ext cx="1199838" cy="48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29918" tIns="29918" rIns="29918" bIns="299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797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64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130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وزارت نیرو</a:t>
            </a:r>
            <a:endParaRPr kumimoji="0" lang="fa-IR" altLang="fa-IR" sz="147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1530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00" y="6326995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731264" y="121779"/>
            <a:ext cx="8510147" cy="629250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 rtl="1">
              <a:lnSpc>
                <a:spcPct val="100000"/>
              </a:lnSpc>
              <a:defRPr lang="en-US" sz="1963" b="1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8455" y="972420"/>
            <a:ext cx="9275766" cy="5593334"/>
          </a:xfrm>
        </p:spPr>
        <p:txBody>
          <a:bodyPr>
            <a:noAutofit/>
          </a:bodyPr>
          <a:lstStyle>
            <a:lvl1pPr marL="186956" indent="-186956"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buSzPct val="141000"/>
              <a:buFont typeface="Arial" panose="020B0604020202020204" pitchFamily="34" charset="0"/>
              <a:buChar char="•"/>
              <a:defRPr sz="1636">
                <a:cs typeface="B Titr" panose="00000700000000000000" pitchFamily="2" charset="-78"/>
              </a:defRPr>
            </a:lvl1pPr>
            <a:lvl2pPr marL="560865" indent="-186956"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buFont typeface="Webdings" panose="05030102010509060703" pitchFamily="18" charset="2"/>
              <a:buChar char="3"/>
              <a:defRPr sz="1472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fa-IR" dirty="0"/>
              <a:t>  </a:t>
            </a:r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fa-IR" dirty="0"/>
              <a:t>  </a:t>
            </a:r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86" y="42027"/>
            <a:ext cx="478708" cy="55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9286957" y="539898"/>
            <a:ext cx="677278" cy="3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29918" tIns="29918" rIns="29918" bIns="299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797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64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130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وزارت نیرو</a:t>
            </a:r>
            <a:endParaRPr kumimoji="0" lang="fa-IR" altLang="fa-IR" sz="147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9" descr="t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27" y="20321"/>
            <a:ext cx="588938" cy="6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-71314" y="596957"/>
            <a:ext cx="736172" cy="3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29918" tIns="29918" rIns="29918" bIns="299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797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64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11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شرکت توانیر</a:t>
            </a:r>
            <a:endParaRPr kumimoji="0" lang="fa-IR" altLang="fa-IR" sz="130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085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00" y="6326995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731264" y="145778"/>
            <a:ext cx="8966573" cy="594292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 rtl="1">
              <a:lnSpc>
                <a:spcPct val="100000"/>
              </a:lnSpc>
              <a:defRPr lang="en-US" sz="1963" b="1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4838" y="895941"/>
            <a:ext cx="9423000" cy="5698209"/>
          </a:xfrm>
        </p:spPr>
        <p:txBody>
          <a:bodyPr>
            <a:noAutofit/>
          </a:bodyPr>
          <a:lstStyle>
            <a:lvl1pPr marL="186956" indent="-186956"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buSzPct val="141000"/>
              <a:buFont typeface="Arial" panose="020B0604020202020204" pitchFamily="34" charset="0"/>
              <a:buChar char="•"/>
              <a:defRPr sz="1636">
                <a:cs typeface="B Titr" panose="00000700000000000000" pitchFamily="2" charset="-78"/>
              </a:defRPr>
            </a:lvl1pPr>
            <a:lvl2pPr marL="560865" indent="-186956"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buFont typeface="Webdings" panose="05030102010509060703" pitchFamily="18" charset="2"/>
              <a:buChar char="3"/>
              <a:defRPr sz="1472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fa-IR" dirty="0"/>
              <a:t>  </a:t>
            </a:r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fa-IR" dirty="0"/>
              <a:t>  </a:t>
            </a:r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8" name="Picture 9" descr="t"/>
          <p:cNvPicPr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27" y="20321"/>
            <a:ext cx="588938" cy="6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-71314" y="596957"/>
            <a:ext cx="736172" cy="3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29918" tIns="29918" rIns="29918" bIns="299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797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64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11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شرکت توانیر</a:t>
            </a:r>
            <a:endParaRPr kumimoji="0" lang="fa-IR" altLang="fa-IR" sz="130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8764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79331" y="6233528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22072" y="104875"/>
            <a:ext cx="9128531" cy="524375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>
              <a:lnSpc>
                <a:spcPct val="100000"/>
              </a:lnSpc>
              <a:defRPr lang="en-US" sz="1963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599902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671971" y="174792"/>
            <a:ext cx="8628733" cy="629250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 rtl="1">
              <a:lnSpc>
                <a:spcPct val="100000"/>
              </a:lnSpc>
              <a:defRPr lang="en-US" sz="1076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889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2073" y="945726"/>
            <a:ext cx="9128530" cy="5593334"/>
          </a:xfrm>
        </p:spPr>
        <p:txBody>
          <a:bodyPr>
            <a:noAutofit/>
          </a:bodyPr>
          <a:lstStyle>
            <a:lvl1pPr algn="just" rtl="1">
              <a:lnSpc>
                <a:spcPct val="150000"/>
              </a:lnSpc>
              <a:spcBef>
                <a:spcPts val="190"/>
              </a:spcBef>
              <a:spcAft>
                <a:spcPts val="381"/>
              </a:spcAft>
              <a:defRPr sz="635">
                <a:cs typeface="B Titr" panose="00000700000000000000" pitchFamily="2" charset="-78"/>
              </a:defRPr>
            </a:lvl1pPr>
            <a:lvl2pPr algn="just" rtl="1">
              <a:lnSpc>
                <a:spcPct val="150000"/>
              </a:lnSpc>
              <a:spcBef>
                <a:spcPts val="190"/>
              </a:spcBef>
              <a:spcAft>
                <a:spcPts val="381"/>
              </a:spcAft>
              <a:defRPr sz="571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190"/>
              </a:spcBef>
              <a:spcAft>
                <a:spcPts val="381"/>
              </a:spcAft>
              <a:defRPr sz="507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190"/>
              </a:spcBef>
              <a:spcAft>
                <a:spcPts val="381"/>
              </a:spcAft>
              <a:defRPr sz="507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190"/>
              </a:spcBef>
              <a:spcAft>
                <a:spcPts val="381"/>
              </a:spcAft>
              <a:defRPr sz="507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6567" y="6296465"/>
            <a:ext cx="692548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028" tIns="14514" rIns="29028" bIns="14514" numCol="1" anchor="ctr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247" b="1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ctr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403" b="1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373874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00" y="6326995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1187655" y="174792"/>
            <a:ext cx="7597366" cy="629250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 rtl="1">
              <a:lnSpc>
                <a:spcPct val="100000"/>
              </a:lnSpc>
              <a:defRPr lang="en-US" sz="1963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2072" y="943875"/>
            <a:ext cx="9128531" cy="5593334"/>
          </a:xfrm>
        </p:spPr>
        <p:txBody>
          <a:bodyPr>
            <a:noAutofit/>
          </a:bodyPr>
          <a:lstStyle>
            <a:lvl1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636">
                <a:cs typeface="B Titr" panose="00000700000000000000" pitchFamily="2" charset="-78"/>
              </a:defRPr>
            </a:lvl1pPr>
            <a:lvl2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472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r="59929" b="64799"/>
          <a:stretch/>
        </p:blipFill>
        <p:spPr>
          <a:xfrm>
            <a:off x="8947471" y="102462"/>
            <a:ext cx="957211" cy="736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Image result for â«ÙØ²Ø§Ø±Øª ÙÛØ±Ùâ¬â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1" r="20545"/>
          <a:stretch/>
        </p:blipFill>
        <p:spPr bwMode="auto">
          <a:xfrm>
            <a:off x="95196" y="74069"/>
            <a:ext cx="652756" cy="910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14467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30" y="0"/>
            <a:ext cx="8975408" cy="742577"/>
          </a:xfrm>
        </p:spPr>
        <p:txBody>
          <a:bodyPr>
            <a:normAutofit/>
          </a:bodyPr>
          <a:lstStyle>
            <a:lvl1pPr>
              <a:defRPr sz="3027" b="1" baseline="0">
                <a:cs typeface="B Nazanin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611" y="6166761"/>
            <a:ext cx="549736" cy="48947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7247" y="6244353"/>
            <a:ext cx="2748680" cy="318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74781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72" b="1" i="1" u="none" strike="noStrike" kern="1200" cap="none" spc="0" normalizeH="0" baseline="0" noProof="0" dirty="0">
                <a:ln>
                  <a:noFill/>
                </a:ln>
                <a:solidFill>
                  <a:srgbClr val="364F1D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www.tavanir.org.ir</a:t>
            </a:r>
            <a:endParaRPr kumimoji="0" lang="fa-IR" sz="1472" b="1" i="1" u="none" strike="noStrike" kern="1200" cap="none" spc="0" normalizeH="0" baseline="0" noProof="0" dirty="0">
              <a:ln>
                <a:noFill/>
              </a:ln>
              <a:solidFill>
                <a:srgbClr val="364F1D"/>
              </a:solidFill>
              <a:effectLst/>
              <a:uLnTx/>
              <a:uFillTx/>
              <a:latin typeface="Times New Roman" panose="0202050305040509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138385"/>
            <a:ext cx="9950627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273196" y="6271031"/>
            <a:ext cx="2984281" cy="3440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74781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36" b="1" i="0" u="none" strike="noStrike" kern="1200" cap="none" spc="0" normalizeH="0" baseline="0" noProof="0" dirty="0">
                <a:ln>
                  <a:noFill/>
                </a:ln>
                <a:solidFill>
                  <a:srgbClr val="364F1D"/>
                </a:solidFill>
                <a:effectLst/>
                <a:uLnTx/>
                <a:uFillTx/>
                <a:latin typeface="IranNastaliq" pitchFamily="18" charset="0"/>
                <a:ea typeface="+mn-ea"/>
                <a:cs typeface="IranNastaliq" pitchFamily="18" charset="0"/>
              </a:rPr>
              <a:t>شرکت توانیر</a:t>
            </a:r>
          </a:p>
        </p:txBody>
      </p:sp>
    </p:spTree>
    <p:extLst>
      <p:ext uri="{BB962C8B-B14F-4D97-AF65-F5344CB8AC3E}">
        <p14:creationId xmlns:p14="http://schemas.microsoft.com/office/powerpoint/2010/main" val="899532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فقط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30880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730422" y="867131"/>
            <a:ext cx="8511834" cy="4925302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743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1" y="1772800"/>
            <a:ext cx="4238387" cy="42254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667" y="1772800"/>
            <a:ext cx="4238387" cy="42254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E96-9889-4D2A-AF16-4F8ECBFA14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5613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1430" y="501528"/>
            <a:ext cx="6149816" cy="45772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182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742486" y="957269"/>
            <a:ext cx="4487704" cy="2599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98564" indent="0">
              <a:buNone/>
              <a:defRPr sz="1309"/>
            </a:lvl2pPr>
            <a:lvl3pPr marL="997134" indent="0">
              <a:buNone/>
              <a:defRPr sz="1090"/>
            </a:lvl3pPr>
            <a:lvl4pPr marL="1495698" indent="0">
              <a:buNone/>
              <a:defRPr sz="982"/>
            </a:lvl4pPr>
            <a:lvl5pPr marL="1994266" indent="0">
              <a:buNone/>
              <a:defRPr sz="982"/>
            </a:lvl5pPr>
            <a:lvl6pPr marL="2492829" indent="0">
              <a:buNone/>
              <a:defRPr sz="982"/>
            </a:lvl6pPr>
            <a:lvl7pPr marL="2991392" indent="0">
              <a:buNone/>
              <a:defRPr sz="982"/>
            </a:lvl7pPr>
            <a:lvl8pPr marL="3489959" indent="0">
              <a:buNone/>
              <a:defRPr sz="982"/>
            </a:lvl8pPr>
            <a:lvl9pPr marL="3988525" indent="0">
              <a:buNone/>
              <a:defRPr sz="982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546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47812">
              <a:defRPr/>
            </a:pPr>
            <a:fld id="{DDC67316-10A6-4712-BED9-DFE058EA1FB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747812">
                <a:defRPr/>
              </a:pPr>
              <a:t>23/دسامبر/1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47812"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47812">
              <a:defRPr/>
            </a:pPr>
            <a:fld id="{E806F7D9-50EF-46EF-9150-01504F32028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747812"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12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00" y="6326995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397549" y="174792"/>
            <a:ext cx="8765441" cy="629250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 rtl="1">
              <a:lnSpc>
                <a:spcPct val="100000"/>
              </a:lnSpc>
              <a:defRPr lang="en-US" sz="1963" b="1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2072" y="1012180"/>
            <a:ext cx="9128531" cy="5593334"/>
          </a:xfrm>
        </p:spPr>
        <p:txBody>
          <a:bodyPr>
            <a:noAutofit/>
          </a:bodyPr>
          <a:lstStyle>
            <a:lvl1pPr marL="186956" indent="-186956"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buSzPct val="141000"/>
              <a:buFont typeface="Arial" panose="020B0604020202020204" pitchFamily="34" charset="0"/>
              <a:buChar char="•"/>
              <a:defRPr sz="1636">
                <a:cs typeface="B Titr" panose="00000700000000000000" pitchFamily="2" charset="-78"/>
              </a:defRPr>
            </a:lvl1pPr>
            <a:lvl2pPr marL="560865" indent="-186956"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buFont typeface="Webdings" panose="05030102010509060703" pitchFamily="18" charset="2"/>
              <a:buChar char="3"/>
              <a:defRPr sz="1472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fa-IR" dirty="0"/>
              <a:t>  </a:t>
            </a:r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fa-IR" dirty="0"/>
              <a:t>  </a:t>
            </a:r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531" y="55280"/>
            <a:ext cx="478708" cy="55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8985540" y="526645"/>
            <a:ext cx="1199838" cy="48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29918" tIns="29918" rIns="29918" bIns="299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797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64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130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وزارت نیرو</a:t>
            </a:r>
            <a:endParaRPr kumimoji="0" lang="fa-IR" altLang="fa-IR" sz="147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2673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00" y="6326995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731264" y="121779"/>
            <a:ext cx="8510147" cy="629250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 rtl="1">
              <a:lnSpc>
                <a:spcPct val="100000"/>
              </a:lnSpc>
              <a:defRPr lang="en-US" sz="1963" b="1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8455" y="972420"/>
            <a:ext cx="9275766" cy="5593334"/>
          </a:xfrm>
        </p:spPr>
        <p:txBody>
          <a:bodyPr>
            <a:noAutofit/>
          </a:bodyPr>
          <a:lstStyle>
            <a:lvl1pPr marL="186956" indent="-186956"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buSzPct val="141000"/>
              <a:buFont typeface="Arial" panose="020B0604020202020204" pitchFamily="34" charset="0"/>
              <a:buChar char="•"/>
              <a:defRPr sz="1636">
                <a:cs typeface="B Titr" panose="00000700000000000000" pitchFamily="2" charset="-78"/>
              </a:defRPr>
            </a:lvl1pPr>
            <a:lvl2pPr marL="560865" indent="-186956"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buFont typeface="Webdings" panose="05030102010509060703" pitchFamily="18" charset="2"/>
              <a:buChar char="3"/>
              <a:defRPr sz="1472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fa-IR" dirty="0"/>
              <a:t>  </a:t>
            </a:r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fa-IR" dirty="0"/>
              <a:t>  </a:t>
            </a:r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86" y="42027"/>
            <a:ext cx="478708" cy="55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9286957" y="539898"/>
            <a:ext cx="677278" cy="3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29918" tIns="29918" rIns="29918" bIns="299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797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64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130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وزارت نیرو</a:t>
            </a:r>
            <a:endParaRPr kumimoji="0" lang="fa-IR" altLang="fa-IR" sz="147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9" descr="t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27" y="20321"/>
            <a:ext cx="588938" cy="6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-71314" y="596957"/>
            <a:ext cx="736172" cy="3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29918" tIns="29918" rIns="29918" bIns="299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797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64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11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شرکت توانیر</a:t>
            </a:r>
            <a:endParaRPr kumimoji="0" lang="fa-IR" altLang="fa-IR" sz="130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2897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00" y="6326995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731264" y="145778"/>
            <a:ext cx="8966573" cy="594292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 rtl="1">
              <a:lnSpc>
                <a:spcPct val="100000"/>
              </a:lnSpc>
              <a:defRPr lang="en-US" sz="1963" b="1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4838" y="895941"/>
            <a:ext cx="9423000" cy="5698209"/>
          </a:xfrm>
        </p:spPr>
        <p:txBody>
          <a:bodyPr>
            <a:noAutofit/>
          </a:bodyPr>
          <a:lstStyle>
            <a:lvl1pPr marL="186956" indent="-186956"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buSzPct val="141000"/>
              <a:buFont typeface="Arial" panose="020B0604020202020204" pitchFamily="34" charset="0"/>
              <a:buChar char="•"/>
              <a:defRPr sz="1636">
                <a:cs typeface="B Titr" panose="00000700000000000000" pitchFamily="2" charset="-78"/>
              </a:defRPr>
            </a:lvl1pPr>
            <a:lvl2pPr marL="560865" indent="-186956"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buFont typeface="Webdings" panose="05030102010509060703" pitchFamily="18" charset="2"/>
              <a:buChar char="3"/>
              <a:defRPr sz="1472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fa-IR" dirty="0"/>
              <a:t>  </a:t>
            </a:r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fa-IR" dirty="0"/>
              <a:t>  </a:t>
            </a:r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8" name="Picture 9" descr="t"/>
          <p:cNvPicPr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27" y="20321"/>
            <a:ext cx="588938" cy="6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-71314" y="596957"/>
            <a:ext cx="736172" cy="3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29918" tIns="29918" rIns="29918" bIns="299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797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64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11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شرکت توانیر</a:t>
            </a:r>
            <a:endParaRPr kumimoji="0" lang="fa-IR" altLang="fa-IR" sz="130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31289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00" y="6326995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671972" y="174792"/>
            <a:ext cx="8628732" cy="629250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 rtl="1">
              <a:lnSpc>
                <a:spcPct val="100000"/>
              </a:lnSpc>
              <a:defRPr lang="en-US" sz="1963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2072" y="1012180"/>
            <a:ext cx="9128531" cy="5593334"/>
          </a:xfrm>
        </p:spPr>
        <p:txBody>
          <a:bodyPr>
            <a:noAutofit/>
          </a:bodyPr>
          <a:lstStyle>
            <a:lvl1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636">
                <a:cs typeface="B Titr" panose="00000700000000000000" pitchFamily="2" charset="-78"/>
              </a:defRPr>
            </a:lvl1pPr>
            <a:lvl2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472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6659960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26211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79331" y="6233528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22072" y="104875"/>
            <a:ext cx="9128531" cy="524375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>
              <a:lnSpc>
                <a:spcPct val="100000"/>
              </a:lnSpc>
              <a:defRPr lang="en-US" sz="1963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333883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671971" y="174792"/>
            <a:ext cx="8628733" cy="629250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 rtl="1">
              <a:lnSpc>
                <a:spcPct val="100000"/>
              </a:lnSpc>
              <a:defRPr lang="en-US" sz="1076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889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2073" y="945726"/>
            <a:ext cx="9128530" cy="5593334"/>
          </a:xfrm>
        </p:spPr>
        <p:txBody>
          <a:bodyPr>
            <a:noAutofit/>
          </a:bodyPr>
          <a:lstStyle>
            <a:lvl1pPr algn="just" rtl="1">
              <a:lnSpc>
                <a:spcPct val="150000"/>
              </a:lnSpc>
              <a:spcBef>
                <a:spcPts val="190"/>
              </a:spcBef>
              <a:spcAft>
                <a:spcPts val="381"/>
              </a:spcAft>
              <a:defRPr sz="635">
                <a:cs typeface="B Titr" panose="00000700000000000000" pitchFamily="2" charset="-78"/>
              </a:defRPr>
            </a:lvl1pPr>
            <a:lvl2pPr algn="just" rtl="1">
              <a:lnSpc>
                <a:spcPct val="150000"/>
              </a:lnSpc>
              <a:spcBef>
                <a:spcPts val="190"/>
              </a:spcBef>
              <a:spcAft>
                <a:spcPts val="381"/>
              </a:spcAft>
              <a:defRPr sz="571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190"/>
              </a:spcBef>
              <a:spcAft>
                <a:spcPts val="381"/>
              </a:spcAft>
              <a:defRPr sz="507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190"/>
              </a:spcBef>
              <a:spcAft>
                <a:spcPts val="381"/>
              </a:spcAft>
              <a:defRPr sz="507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190"/>
              </a:spcBef>
              <a:spcAft>
                <a:spcPts val="381"/>
              </a:spcAft>
              <a:defRPr sz="507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6567" y="6296465"/>
            <a:ext cx="692548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028" tIns="14514" rIns="29028" bIns="14514" numCol="1" anchor="ctr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247" b="1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ctr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403" b="1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5782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00" y="6326995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1187655" y="174792"/>
            <a:ext cx="7597366" cy="629250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 rtl="1">
              <a:lnSpc>
                <a:spcPct val="100000"/>
              </a:lnSpc>
              <a:defRPr lang="en-US" sz="1963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2072" y="943875"/>
            <a:ext cx="9128531" cy="5593334"/>
          </a:xfrm>
        </p:spPr>
        <p:txBody>
          <a:bodyPr>
            <a:noAutofit/>
          </a:bodyPr>
          <a:lstStyle>
            <a:lvl1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636">
                <a:cs typeface="B Titr" panose="00000700000000000000" pitchFamily="2" charset="-78"/>
              </a:defRPr>
            </a:lvl1pPr>
            <a:lvl2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472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r="59929" b="64799"/>
          <a:stretch/>
        </p:blipFill>
        <p:spPr>
          <a:xfrm>
            <a:off x="8947471" y="102462"/>
            <a:ext cx="957211" cy="736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Image result for â«ÙØ²Ø§Ø±Øª ÙÛØ±Ùâ¬â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1" r="20545"/>
          <a:stretch/>
        </p:blipFill>
        <p:spPr bwMode="auto">
          <a:xfrm>
            <a:off x="95196" y="74069"/>
            <a:ext cx="652756" cy="910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8213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920" y="354561"/>
            <a:ext cx="8601432" cy="12872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922" y="1632518"/>
            <a:ext cx="4218908" cy="800072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3987" indent="0">
              <a:buNone/>
              <a:defRPr sz="1942" b="1"/>
            </a:lvl2pPr>
            <a:lvl3pPr marL="887974" indent="0">
              <a:buNone/>
              <a:defRPr sz="1748" b="1"/>
            </a:lvl3pPr>
            <a:lvl4pPr marL="1331961" indent="0">
              <a:buNone/>
              <a:defRPr sz="1554" b="1"/>
            </a:lvl4pPr>
            <a:lvl5pPr marL="1775948" indent="0">
              <a:buNone/>
              <a:defRPr sz="1554" b="1"/>
            </a:lvl5pPr>
            <a:lvl6pPr marL="2219935" indent="0">
              <a:buNone/>
              <a:defRPr sz="1554" b="1"/>
            </a:lvl6pPr>
            <a:lvl7pPr marL="2663922" indent="0">
              <a:buNone/>
              <a:defRPr sz="1554" b="1"/>
            </a:lvl7pPr>
            <a:lvl8pPr marL="3107908" indent="0">
              <a:buNone/>
              <a:defRPr sz="1554" b="1"/>
            </a:lvl8pPr>
            <a:lvl9pPr marL="3551895" indent="0">
              <a:buNone/>
              <a:defRPr sz="155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922" y="2432590"/>
            <a:ext cx="4218908" cy="35779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8667" y="1632518"/>
            <a:ext cx="4239686" cy="800072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3987" indent="0">
              <a:buNone/>
              <a:defRPr sz="1942" b="1"/>
            </a:lvl2pPr>
            <a:lvl3pPr marL="887974" indent="0">
              <a:buNone/>
              <a:defRPr sz="1748" b="1"/>
            </a:lvl3pPr>
            <a:lvl4pPr marL="1331961" indent="0">
              <a:buNone/>
              <a:defRPr sz="1554" b="1"/>
            </a:lvl4pPr>
            <a:lvl5pPr marL="1775948" indent="0">
              <a:buNone/>
              <a:defRPr sz="1554" b="1"/>
            </a:lvl5pPr>
            <a:lvl6pPr marL="2219935" indent="0">
              <a:buNone/>
              <a:defRPr sz="1554" b="1"/>
            </a:lvl6pPr>
            <a:lvl7pPr marL="2663922" indent="0">
              <a:buNone/>
              <a:defRPr sz="1554" b="1"/>
            </a:lvl7pPr>
            <a:lvl8pPr marL="3107908" indent="0">
              <a:buNone/>
              <a:defRPr sz="1554" b="1"/>
            </a:lvl8pPr>
            <a:lvl9pPr marL="3551895" indent="0">
              <a:buNone/>
              <a:defRPr sz="155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8667" y="2432590"/>
            <a:ext cx="4239686" cy="35779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E96-9889-4D2A-AF16-4F8ECBFA14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08792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30" y="0"/>
            <a:ext cx="8975408" cy="742577"/>
          </a:xfrm>
        </p:spPr>
        <p:txBody>
          <a:bodyPr>
            <a:normAutofit/>
          </a:bodyPr>
          <a:lstStyle>
            <a:lvl1pPr>
              <a:defRPr sz="3027" b="1" baseline="0">
                <a:cs typeface="B Nazanin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611" y="6166761"/>
            <a:ext cx="549736" cy="48947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7247" y="6244353"/>
            <a:ext cx="2748680" cy="318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74781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72" b="1" i="1" u="none" strike="noStrike" kern="1200" cap="none" spc="0" normalizeH="0" baseline="0" noProof="0" dirty="0">
                <a:ln>
                  <a:noFill/>
                </a:ln>
                <a:solidFill>
                  <a:srgbClr val="364F1D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www.tavanir.org.ir</a:t>
            </a:r>
            <a:endParaRPr kumimoji="0" lang="fa-IR" sz="1472" b="1" i="1" u="none" strike="noStrike" kern="1200" cap="none" spc="0" normalizeH="0" baseline="0" noProof="0" dirty="0">
              <a:ln>
                <a:noFill/>
              </a:ln>
              <a:solidFill>
                <a:srgbClr val="364F1D"/>
              </a:solidFill>
              <a:effectLst/>
              <a:uLnTx/>
              <a:uFillTx/>
              <a:latin typeface="Times New Roman" panose="0202050305040509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138385"/>
            <a:ext cx="9950627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273196" y="6271031"/>
            <a:ext cx="2984281" cy="3440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74781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36" b="1" i="0" u="none" strike="noStrike" kern="1200" cap="none" spc="0" normalizeH="0" baseline="0" noProof="0" dirty="0">
                <a:ln>
                  <a:noFill/>
                </a:ln>
                <a:solidFill>
                  <a:srgbClr val="364F1D"/>
                </a:solidFill>
                <a:effectLst/>
                <a:uLnTx/>
                <a:uFillTx/>
                <a:latin typeface="IranNastaliq" pitchFamily="18" charset="0"/>
                <a:ea typeface="+mn-ea"/>
                <a:cs typeface="IranNastaliq" pitchFamily="18" charset="0"/>
              </a:rPr>
              <a:t>شرکت توانیر</a:t>
            </a:r>
          </a:p>
        </p:txBody>
      </p:sp>
    </p:spTree>
    <p:extLst>
      <p:ext uri="{BB962C8B-B14F-4D97-AF65-F5344CB8AC3E}">
        <p14:creationId xmlns:p14="http://schemas.microsoft.com/office/powerpoint/2010/main" val="3411831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730422" y="867131"/>
            <a:ext cx="8511834" cy="4925302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24221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1430" y="501528"/>
            <a:ext cx="6149816" cy="45772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182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742486" y="957269"/>
            <a:ext cx="4487704" cy="2599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98564" indent="0">
              <a:buNone/>
              <a:defRPr sz="1309"/>
            </a:lvl2pPr>
            <a:lvl3pPr marL="997134" indent="0">
              <a:buNone/>
              <a:defRPr sz="1090"/>
            </a:lvl3pPr>
            <a:lvl4pPr marL="1495698" indent="0">
              <a:buNone/>
              <a:defRPr sz="982"/>
            </a:lvl4pPr>
            <a:lvl5pPr marL="1994266" indent="0">
              <a:buNone/>
              <a:defRPr sz="982"/>
            </a:lvl5pPr>
            <a:lvl6pPr marL="2492829" indent="0">
              <a:buNone/>
              <a:defRPr sz="982"/>
            </a:lvl6pPr>
            <a:lvl7pPr marL="2991392" indent="0">
              <a:buNone/>
              <a:defRPr sz="982"/>
            </a:lvl7pPr>
            <a:lvl8pPr marL="3489959" indent="0">
              <a:buNone/>
              <a:defRPr sz="982"/>
            </a:lvl8pPr>
            <a:lvl9pPr marL="3988525" indent="0">
              <a:buNone/>
              <a:defRPr sz="982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0259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47812">
              <a:defRPr/>
            </a:pPr>
            <a:fld id="{DDC67316-10A6-4712-BED9-DFE058EA1FB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747812">
                <a:defRPr/>
              </a:pPr>
              <a:t>23/دسامبر/1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47812"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47812">
              <a:defRPr/>
            </a:pPr>
            <a:fld id="{E806F7D9-50EF-46EF-9150-01504F32028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747812"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29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00" y="6326995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397549" y="174792"/>
            <a:ext cx="8765441" cy="629250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 rtl="1">
              <a:lnSpc>
                <a:spcPct val="100000"/>
              </a:lnSpc>
              <a:defRPr lang="en-US" sz="1963" b="1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2072" y="1012180"/>
            <a:ext cx="9128531" cy="5593334"/>
          </a:xfrm>
        </p:spPr>
        <p:txBody>
          <a:bodyPr>
            <a:noAutofit/>
          </a:bodyPr>
          <a:lstStyle>
            <a:lvl1pPr marL="186956" indent="-186956"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buSzPct val="141000"/>
              <a:buFont typeface="Arial" panose="020B0604020202020204" pitchFamily="34" charset="0"/>
              <a:buChar char="•"/>
              <a:defRPr sz="1636">
                <a:cs typeface="B Titr" panose="00000700000000000000" pitchFamily="2" charset="-78"/>
              </a:defRPr>
            </a:lvl1pPr>
            <a:lvl2pPr marL="560865" indent="-186956"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buFont typeface="Webdings" panose="05030102010509060703" pitchFamily="18" charset="2"/>
              <a:buChar char="3"/>
              <a:defRPr sz="1472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fa-IR" dirty="0"/>
              <a:t>  </a:t>
            </a:r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fa-IR" dirty="0"/>
              <a:t>  </a:t>
            </a:r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531" y="55280"/>
            <a:ext cx="478708" cy="55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8985540" y="526645"/>
            <a:ext cx="1199838" cy="48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29918" tIns="29918" rIns="29918" bIns="299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797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64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130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وزارت نیرو</a:t>
            </a:r>
            <a:endParaRPr kumimoji="0" lang="fa-IR" altLang="fa-IR" sz="147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5467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00" y="6326995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731264" y="121779"/>
            <a:ext cx="8510147" cy="629250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 rtl="1">
              <a:lnSpc>
                <a:spcPct val="100000"/>
              </a:lnSpc>
              <a:defRPr lang="en-US" sz="1963" b="1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8455" y="972420"/>
            <a:ext cx="9275766" cy="5593334"/>
          </a:xfrm>
        </p:spPr>
        <p:txBody>
          <a:bodyPr>
            <a:noAutofit/>
          </a:bodyPr>
          <a:lstStyle>
            <a:lvl1pPr marL="186956" indent="-186956"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buSzPct val="141000"/>
              <a:buFont typeface="Arial" panose="020B0604020202020204" pitchFamily="34" charset="0"/>
              <a:buChar char="•"/>
              <a:defRPr sz="1636">
                <a:cs typeface="B Titr" panose="00000700000000000000" pitchFamily="2" charset="-78"/>
              </a:defRPr>
            </a:lvl1pPr>
            <a:lvl2pPr marL="560865" indent="-186956"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buFont typeface="Webdings" panose="05030102010509060703" pitchFamily="18" charset="2"/>
              <a:buChar char="3"/>
              <a:defRPr sz="1472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fa-IR" dirty="0"/>
              <a:t>  </a:t>
            </a:r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fa-IR" dirty="0"/>
              <a:t>  </a:t>
            </a:r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86" y="42027"/>
            <a:ext cx="478708" cy="55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9286957" y="539898"/>
            <a:ext cx="677278" cy="3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29918" tIns="29918" rIns="29918" bIns="299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797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64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130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وزارت نیرو</a:t>
            </a:r>
            <a:endParaRPr kumimoji="0" lang="fa-IR" altLang="fa-IR" sz="147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9" descr="t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27" y="20321"/>
            <a:ext cx="588938" cy="6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-71314" y="596957"/>
            <a:ext cx="736172" cy="3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29918" tIns="29918" rIns="29918" bIns="299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797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64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11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شرکت توانیر</a:t>
            </a:r>
            <a:endParaRPr kumimoji="0" lang="fa-IR" altLang="fa-IR" sz="130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9206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00" y="6326995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731264" y="145778"/>
            <a:ext cx="8966573" cy="594292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 rtl="1">
              <a:lnSpc>
                <a:spcPct val="100000"/>
              </a:lnSpc>
              <a:defRPr lang="en-US" sz="1963" b="1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4838" y="895941"/>
            <a:ext cx="9423000" cy="5698209"/>
          </a:xfrm>
        </p:spPr>
        <p:txBody>
          <a:bodyPr>
            <a:noAutofit/>
          </a:bodyPr>
          <a:lstStyle>
            <a:lvl1pPr marL="186956" indent="-186956"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buSzPct val="141000"/>
              <a:buFont typeface="Arial" panose="020B0604020202020204" pitchFamily="34" charset="0"/>
              <a:buChar char="•"/>
              <a:defRPr sz="1636">
                <a:cs typeface="B Titr" panose="00000700000000000000" pitchFamily="2" charset="-78"/>
              </a:defRPr>
            </a:lvl1pPr>
            <a:lvl2pPr marL="560865" indent="-186956"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buFont typeface="Webdings" panose="05030102010509060703" pitchFamily="18" charset="2"/>
              <a:buChar char="3"/>
              <a:defRPr sz="1472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fa-IR" dirty="0"/>
              <a:t>  </a:t>
            </a:r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fa-IR" dirty="0"/>
              <a:t>  </a:t>
            </a:r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8" name="Picture 9" descr="t"/>
          <p:cNvPicPr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27" y="20321"/>
            <a:ext cx="588938" cy="6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-71314" y="596957"/>
            <a:ext cx="736172" cy="3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29918" tIns="29918" rIns="29918" bIns="299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797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64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11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شرکت توانیر</a:t>
            </a:r>
            <a:endParaRPr kumimoji="0" lang="fa-IR" altLang="fa-IR" sz="130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0079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00" y="6326995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671972" y="174792"/>
            <a:ext cx="8628732" cy="629250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 rtl="1">
              <a:lnSpc>
                <a:spcPct val="100000"/>
              </a:lnSpc>
              <a:defRPr lang="en-US" sz="1963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2072" y="1012180"/>
            <a:ext cx="9128531" cy="5593334"/>
          </a:xfrm>
        </p:spPr>
        <p:txBody>
          <a:bodyPr>
            <a:noAutofit/>
          </a:bodyPr>
          <a:lstStyle>
            <a:lvl1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636">
                <a:cs typeface="B Titr" panose="00000700000000000000" pitchFamily="2" charset="-78"/>
              </a:defRPr>
            </a:lvl1pPr>
            <a:lvl2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472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6696155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79331" y="6233528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22072" y="104875"/>
            <a:ext cx="9128531" cy="524375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>
              <a:lnSpc>
                <a:spcPct val="100000"/>
              </a:lnSpc>
              <a:defRPr lang="en-US" sz="1963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69548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671971" y="174792"/>
            <a:ext cx="8628733" cy="629250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 rtl="1">
              <a:lnSpc>
                <a:spcPct val="100000"/>
              </a:lnSpc>
              <a:defRPr lang="en-US" sz="1076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889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2073" y="945726"/>
            <a:ext cx="9128530" cy="5593334"/>
          </a:xfrm>
        </p:spPr>
        <p:txBody>
          <a:bodyPr>
            <a:noAutofit/>
          </a:bodyPr>
          <a:lstStyle>
            <a:lvl1pPr algn="just" rtl="1">
              <a:lnSpc>
                <a:spcPct val="150000"/>
              </a:lnSpc>
              <a:spcBef>
                <a:spcPts val="190"/>
              </a:spcBef>
              <a:spcAft>
                <a:spcPts val="381"/>
              </a:spcAft>
              <a:defRPr sz="635">
                <a:cs typeface="B Titr" panose="00000700000000000000" pitchFamily="2" charset="-78"/>
              </a:defRPr>
            </a:lvl1pPr>
            <a:lvl2pPr algn="just" rtl="1">
              <a:lnSpc>
                <a:spcPct val="150000"/>
              </a:lnSpc>
              <a:spcBef>
                <a:spcPts val="190"/>
              </a:spcBef>
              <a:spcAft>
                <a:spcPts val="381"/>
              </a:spcAft>
              <a:defRPr sz="571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190"/>
              </a:spcBef>
              <a:spcAft>
                <a:spcPts val="381"/>
              </a:spcAft>
              <a:defRPr sz="507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190"/>
              </a:spcBef>
              <a:spcAft>
                <a:spcPts val="381"/>
              </a:spcAft>
              <a:defRPr sz="507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190"/>
              </a:spcBef>
              <a:spcAft>
                <a:spcPts val="381"/>
              </a:spcAft>
              <a:defRPr sz="507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6567" y="6296465"/>
            <a:ext cx="692548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028" tIns="14514" rIns="29028" bIns="14514" numCol="1" anchor="ctr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247" b="1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ctr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403" b="1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673112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E96-9889-4D2A-AF16-4F8ECBFA14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63085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00" y="6326995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1187655" y="174792"/>
            <a:ext cx="7597366" cy="629250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>
            <a:normAutofit/>
          </a:bodyPr>
          <a:lstStyle>
            <a:lvl1pPr algn="ctr" rtl="1">
              <a:lnSpc>
                <a:spcPct val="100000"/>
              </a:lnSpc>
              <a:defRPr lang="en-US" sz="1963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2072" y="943875"/>
            <a:ext cx="9128531" cy="5593334"/>
          </a:xfrm>
        </p:spPr>
        <p:txBody>
          <a:bodyPr>
            <a:noAutofit/>
          </a:bodyPr>
          <a:lstStyle>
            <a:lvl1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636">
                <a:cs typeface="B Titr" panose="00000700000000000000" pitchFamily="2" charset="-78"/>
              </a:defRPr>
            </a:lvl1pPr>
            <a:lvl2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472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r="59929" b="64799"/>
          <a:stretch/>
        </p:blipFill>
        <p:spPr>
          <a:xfrm>
            <a:off x="8947471" y="102462"/>
            <a:ext cx="957211" cy="736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Image result for â«ÙØ²Ø§Ø±Øª ÙÛØ±Ùâ¬â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1" r="20545"/>
          <a:stretch/>
        </p:blipFill>
        <p:spPr bwMode="auto">
          <a:xfrm>
            <a:off x="95196" y="74069"/>
            <a:ext cx="652756" cy="910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845412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30" y="0"/>
            <a:ext cx="8975408" cy="742577"/>
          </a:xfrm>
        </p:spPr>
        <p:txBody>
          <a:bodyPr>
            <a:normAutofit/>
          </a:bodyPr>
          <a:lstStyle>
            <a:lvl1pPr>
              <a:defRPr sz="3027" b="1" baseline="0">
                <a:cs typeface="B Nazanin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611" y="6166761"/>
            <a:ext cx="549736" cy="48947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7247" y="6244353"/>
            <a:ext cx="2748680" cy="318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74781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72" b="1" i="1" u="none" strike="noStrike" kern="1200" cap="none" spc="0" normalizeH="0" baseline="0" noProof="0" dirty="0">
                <a:ln>
                  <a:noFill/>
                </a:ln>
                <a:solidFill>
                  <a:srgbClr val="364F1D"/>
                </a:solidFill>
                <a:effectLst/>
                <a:uLnTx/>
                <a:uFillTx/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www.tavanir.org.ir</a:t>
            </a:r>
            <a:endParaRPr kumimoji="0" lang="fa-IR" sz="1472" b="1" i="1" u="none" strike="noStrike" kern="1200" cap="none" spc="0" normalizeH="0" baseline="0" noProof="0" dirty="0">
              <a:ln>
                <a:noFill/>
              </a:ln>
              <a:solidFill>
                <a:srgbClr val="364F1D"/>
              </a:solidFill>
              <a:effectLst/>
              <a:uLnTx/>
              <a:uFillTx/>
              <a:latin typeface="Times New Roman" panose="0202050305040509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138385"/>
            <a:ext cx="9950627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273196" y="6271031"/>
            <a:ext cx="2984281" cy="3440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74781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36" b="1" i="0" u="none" strike="noStrike" kern="1200" cap="none" spc="0" normalizeH="0" baseline="0" noProof="0" dirty="0">
                <a:ln>
                  <a:noFill/>
                </a:ln>
                <a:solidFill>
                  <a:srgbClr val="364F1D"/>
                </a:solidFill>
                <a:effectLst/>
                <a:uLnTx/>
                <a:uFillTx/>
                <a:latin typeface="IranNastaliq" pitchFamily="18" charset="0"/>
                <a:ea typeface="+mn-ea"/>
                <a:cs typeface="IranNastaliq" pitchFamily="18" charset="0"/>
              </a:rPr>
              <a:t>شرکت توانیر</a:t>
            </a:r>
          </a:p>
        </p:txBody>
      </p:sp>
    </p:spTree>
    <p:extLst>
      <p:ext uri="{BB962C8B-B14F-4D97-AF65-F5344CB8AC3E}">
        <p14:creationId xmlns:p14="http://schemas.microsoft.com/office/powerpoint/2010/main" val="29523490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9048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00" y="6326995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22072" y="135032"/>
            <a:ext cx="9128531" cy="524375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>
            <a:lvl1pPr algn="ctr" rtl="1">
              <a:lnSpc>
                <a:spcPct val="100000"/>
              </a:lnSpc>
              <a:defRPr lang="en-US" sz="2290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2197262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G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514" y="128009"/>
            <a:ext cx="9225651" cy="52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anchor="ctr"/>
          <a:lstStyle>
            <a:lvl1pPr marL="0" indent="0" algn="ctr">
              <a:buFontTx/>
              <a:buNone/>
              <a:defRPr sz="1963" b="1">
                <a:solidFill>
                  <a:srgbClr val="C00000"/>
                </a:solidFill>
                <a:cs typeface="B Titr" panose="000007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fa-IR" dirty="0"/>
          </a:p>
        </p:txBody>
      </p:sp>
      <p:sp>
        <p:nvSpPr>
          <p:cNvPr id="5" name="Text Placeholder 16"/>
          <p:cNvSpPr>
            <a:spLocks noGrp="1"/>
          </p:cNvSpPr>
          <p:nvPr userDrawn="1"/>
        </p:nvSpPr>
        <p:spPr bwMode="auto">
          <a:xfrm>
            <a:off x="0" y="6196684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692547" y="752467"/>
            <a:ext cx="8834063" cy="0"/>
          </a:xfrm>
          <a:prstGeom prst="line">
            <a:avLst/>
          </a:prstGeom>
          <a:ln w="50800" cmpd="thickThin">
            <a:solidFill>
              <a:srgbClr val="000099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4514" y="912412"/>
            <a:ext cx="9225652" cy="5593334"/>
          </a:xfrm>
          <a:prstGeom prst="rect">
            <a:avLst/>
          </a:prstGeom>
        </p:spPr>
        <p:txBody>
          <a:bodyPr>
            <a:noAutofit/>
          </a:bodyPr>
          <a:lstStyle>
            <a:lvl1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636" b="1">
                <a:cs typeface="B Titr" panose="00000700000000000000" pitchFamily="2" charset="-78"/>
              </a:defRPr>
            </a:lvl1pPr>
            <a:lvl2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472" b="1">
                <a:cs typeface="B Titr" panose="00000700000000000000" pitchFamily="2" charset="-78"/>
              </a:defRPr>
            </a:lvl2pPr>
            <a:lvl3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 b="1">
                <a:cs typeface="B Titr" panose="00000700000000000000" pitchFamily="2" charset="-78"/>
              </a:defRPr>
            </a:lvl3pPr>
            <a:lvl4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 b="1">
                <a:cs typeface="B Titr" panose="00000700000000000000" pitchFamily="2" charset="-78"/>
              </a:defRPr>
            </a:lvl4pPr>
            <a:lvl5pPr algn="just" rtl="1">
              <a:lnSpc>
                <a:spcPct val="150000"/>
              </a:lnSpc>
              <a:spcBef>
                <a:spcPts val="491"/>
              </a:spcBef>
              <a:spcAft>
                <a:spcPts val="982"/>
              </a:spcAft>
              <a:defRPr sz="1309" b="1">
                <a:cs typeface="B Titr" panose="00000700000000000000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915355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79331" y="6233528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22072" y="174792"/>
            <a:ext cx="9128531" cy="629250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>
            <a:lvl1pPr algn="ctr">
              <a:lnSpc>
                <a:spcPct val="100000"/>
              </a:lnSpc>
              <a:defRPr lang="en-US" sz="2290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531211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28" y="2144966"/>
            <a:ext cx="8601431" cy="1627893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908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528" y="3869114"/>
            <a:ext cx="8601431" cy="1140651"/>
          </a:xfrm>
        </p:spPr>
        <p:txBody>
          <a:bodyPr anchor="t">
            <a:normAutofit/>
          </a:bodyPr>
          <a:lstStyle>
            <a:lvl1pPr marL="0" indent="0" algn="ctr">
              <a:buNone/>
              <a:defRPr sz="1636">
                <a:solidFill>
                  <a:schemeClr val="tx2"/>
                </a:solidFill>
              </a:defRPr>
            </a:lvl1pPr>
            <a:lvl2pPr marL="373972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2pPr>
            <a:lvl3pPr marL="747946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3pPr>
            <a:lvl4pPr marL="1121918" indent="0">
              <a:buNone/>
              <a:defRPr sz="1145">
                <a:solidFill>
                  <a:schemeClr val="tx1">
                    <a:tint val="75000"/>
                  </a:schemeClr>
                </a:solidFill>
              </a:defRPr>
            </a:lvl4pPr>
            <a:lvl5pPr marL="1495889" indent="0">
              <a:buNone/>
              <a:defRPr sz="1145">
                <a:solidFill>
                  <a:schemeClr val="tx1">
                    <a:tint val="75000"/>
                  </a:schemeClr>
                </a:solidFill>
              </a:defRPr>
            </a:lvl5pPr>
            <a:lvl6pPr marL="1869862" indent="0">
              <a:buNone/>
              <a:defRPr sz="1145">
                <a:solidFill>
                  <a:schemeClr val="tx1">
                    <a:tint val="75000"/>
                  </a:schemeClr>
                </a:solidFill>
              </a:defRPr>
            </a:lvl6pPr>
            <a:lvl7pPr marL="2243835" indent="0">
              <a:buNone/>
              <a:defRPr sz="1145">
                <a:solidFill>
                  <a:schemeClr val="tx1">
                    <a:tint val="75000"/>
                  </a:schemeClr>
                </a:solidFill>
              </a:defRPr>
            </a:lvl7pPr>
            <a:lvl8pPr marL="2617808" indent="0">
              <a:buNone/>
              <a:defRPr sz="1145">
                <a:solidFill>
                  <a:schemeClr val="tx1">
                    <a:tint val="75000"/>
                  </a:schemeClr>
                </a:solidFill>
              </a:defRPr>
            </a:lvl8pPr>
            <a:lvl9pPr marL="2991780" indent="0">
              <a:buNone/>
              <a:defRPr sz="11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747812"/>
            <a:fld id="{7D7C5D38-2748-470B-B293-5CB9C2CD95B4}" type="datetimeFigureOut">
              <a:rPr lang="fa-IR" smtClean="0">
                <a:solidFill>
                  <a:srgbClr val="44546A"/>
                </a:solidFill>
              </a:rPr>
              <a:pPr defTabSz="747812"/>
              <a:t>1445/05/19</a:t>
            </a:fld>
            <a:endParaRPr lang="fa-IR">
              <a:solidFill>
                <a:srgbClr val="44546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747812"/>
            <a:endParaRPr lang="fa-IR">
              <a:solidFill>
                <a:srgbClr val="4454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747812"/>
            <a:fld id="{0CA69E96-9889-4D2A-AF16-4F8ECBFA140C}" type="slidenum">
              <a:rPr lang="fa-IR" smtClean="0">
                <a:solidFill>
                  <a:srgbClr val="44546A"/>
                </a:solidFill>
              </a:rPr>
              <a:pPr defTabSz="747812"/>
              <a:t>‹#›</a:t>
            </a:fld>
            <a:endParaRPr lang="fa-IR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30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0678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Jor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/>
          <p:cNvSpPr>
            <a:spLocks noGrp="1"/>
          </p:cNvSpPr>
          <p:nvPr userDrawn="1"/>
        </p:nvSpPr>
        <p:spPr bwMode="auto">
          <a:xfrm>
            <a:off x="600" y="6326995"/>
            <a:ext cx="692547" cy="3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795" tIns="37398" rIns="74795" bIns="37398" numCol="1" anchor="t" anchorCtr="0" compatLnSpc="1">
            <a:prstTxWarp prst="textNoShape">
              <a:avLst/>
            </a:prstTxWarp>
          </a:bodyPr>
          <a:lstStyle>
            <a:lvl1pPr marL="469900" indent="-469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908050" indent="-436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8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2pPr>
            <a:lvl3pPr marL="1304925" indent="-395288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3pPr>
            <a:lvl4pPr marL="1693863" indent="-3873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4pPr>
            <a:lvl5pPr marL="20939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5pPr>
            <a:lvl6pPr marL="25511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r" rtl="1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747812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None/>
              <a:tabLst/>
              <a:defRPr/>
            </a:pPr>
            <a:fld id="{CF879F2F-C9CE-409A-8147-7E689528B567}" type="slidenum">
              <a:rPr kumimoji="0" lang="fa-IR" sz="1309" b="0" i="0" u="sng" strike="noStrike" kern="1200" cap="none" spc="0" normalizeH="0" baseline="0" noProof="0" smtClean="0">
                <a:ln>
                  <a:noFill/>
                </a:ln>
                <a:solidFill>
                  <a:srgbClr val="002F8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pPr marL="0" marR="0" lvl="0" indent="0" algn="l" defTabSz="747812" rtl="1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90000"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fa-IR" sz="1636" b="0" i="0" u="sng" strike="noStrike" kern="1200" cap="none" spc="0" normalizeH="0" baseline="0" noProof="0" dirty="0">
              <a:ln>
                <a:noFill/>
              </a:ln>
              <a:solidFill>
                <a:srgbClr val="002F8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22072" y="135032"/>
            <a:ext cx="9128531" cy="524375"/>
          </a:xfrm>
          <a:prstGeom prst="roundRect">
            <a:avLst/>
          </a:prstGeom>
          <a:solidFill>
            <a:srgbClr val="002F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>
            <a:lvl1pPr algn="ctr" rtl="1">
              <a:lnSpc>
                <a:spcPct val="100000"/>
              </a:lnSpc>
              <a:defRPr lang="en-US" sz="2290" baseline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lvl1pPr>
          </a:lstStyle>
          <a:p>
            <a:pPr algn="ctr" rtl="1"/>
            <a:endParaRPr lang="en-US" sz="229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44407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E96-9889-4D2A-AF16-4F8ECBFA140C}" type="slidenum">
              <a:rPr lang="fa-IR" smtClean="0"/>
              <a:t>‹#›</a:t>
            </a:fld>
            <a:endParaRPr lang="fa-IR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-54266" y="6409504"/>
            <a:ext cx="539751" cy="254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15345" rtl="1" eaLnBrk="1" latinLnBrk="0" hangingPunct="1">
              <a:defRPr sz="1400" b="1" u="sng" kern="1200">
                <a:solidFill>
                  <a:srgbClr val="002060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15345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0691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6036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1382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6727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92073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7418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764" algn="l" defTabSz="615345" rtl="0" eaLnBrk="1" latinLnBrk="0" hangingPunct="1">
              <a:defRPr sz="2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69E96-9889-4D2A-AF16-4F8ECBFA140C}" type="slidenum">
              <a:rPr lang="fa-IR" sz="1400" smtClean="0">
                <a:cs typeface="B Nazanin" panose="00000400000000000000" pitchFamily="2" charset="-78"/>
              </a:rPr>
              <a:pPr/>
              <a:t>‹#›</a:t>
            </a:fld>
            <a:endParaRPr lang="fa-IR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9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920" y="443971"/>
            <a:ext cx="3216447" cy="1553898"/>
          </a:xfrm>
        </p:spPr>
        <p:txBody>
          <a:bodyPr anchor="b"/>
          <a:lstStyle>
            <a:lvl1pPr>
              <a:defRPr sz="31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686" y="958855"/>
            <a:ext cx="5048667" cy="4732606"/>
          </a:xfrm>
        </p:spPr>
        <p:txBody>
          <a:bodyPr/>
          <a:lstStyle>
            <a:lvl1pPr>
              <a:defRPr sz="3108"/>
            </a:lvl1pPr>
            <a:lvl2pPr>
              <a:defRPr sz="2719"/>
            </a:lvl2pPr>
            <a:lvl3pPr>
              <a:defRPr sz="2331"/>
            </a:lvl3pPr>
            <a:lvl4pPr>
              <a:defRPr sz="1942"/>
            </a:lvl4pPr>
            <a:lvl5pPr>
              <a:defRPr sz="1942"/>
            </a:lvl5pPr>
            <a:lvl6pPr>
              <a:defRPr sz="1942"/>
            </a:lvl6pPr>
            <a:lvl7pPr>
              <a:defRPr sz="1942"/>
            </a:lvl7pPr>
            <a:lvl8pPr>
              <a:defRPr sz="1942"/>
            </a:lvl8pPr>
            <a:lvl9pPr>
              <a:defRPr sz="194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920" y="1997869"/>
            <a:ext cx="3216447" cy="3701299"/>
          </a:xfrm>
        </p:spPr>
        <p:txBody>
          <a:bodyPr/>
          <a:lstStyle>
            <a:lvl1pPr marL="0" indent="0">
              <a:buNone/>
              <a:defRPr sz="1554"/>
            </a:lvl1pPr>
            <a:lvl2pPr marL="443987" indent="0">
              <a:buNone/>
              <a:defRPr sz="1360"/>
            </a:lvl2pPr>
            <a:lvl3pPr marL="887974" indent="0">
              <a:buNone/>
              <a:defRPr sz="1165"/>
            </a:lvl3pPr>
            <a:lvl4pPr marL="1331961" indent="0">
              <a:buNone/>
              <a:defRPr sz="971"/>
            </a:lvl4pPr>
            <a:lvl5pPr marL="1775948" indent="0">
              <a:buNone/>
              <a:defRPr sz="971"/>
            </a:lvl5pPr>
            <a:lvl6pPr marL="2219935" indent="0">
              <a:buNone/>
              <a:defRPr sz="971"/>
            </a:lvl6pPr>
            <a:lvl7pPr marL="2663922" indent="0">
              <a:buNone/>
              <a:defRPr sz="971"/>
            </a:lvl7pPr>
            <a:lvl8pPr marL="3107908" indent="0">
              <a:buNone/>
              <a:defRPr sz="971"/>
            </a:lvl8pPr>
            <a:lvl9pPr marL="3551895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E96-9889-4D2A-AF16-4F8ECBFA14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848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920" y="443971"/>
            <a:ext cx="3216447" cy="1553898"/>
          </a:xfrm>
        </p:spPr>
        <p:txBody>
          <a:bodyPr anchor="b"/>
          <a:lstStyle>
            <a:lvl1pPr>
              <a:defRPr sz="31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39686" y="958855"/>
            <a:ext cx="5048667" cy="4732606"/>
          </a:xfrm>
        </p:spPr>
        <p:txBody>
          <a:bodyPr anchor="t"/>
          <a:lstStyle>
            <a:lvl1pPr marL="0" indent="0">
              <a:buNone/>
              <a:defRPr sz="3108"/>
            </a:lvl1pPr>
            <a:lvl2pPr marL="443987" indent="0">
              <a:buNone/>
              <a:defRPr sz="2719"/>
            </a:lvl2pPr>
            <a:lvl3pPr marL="887974" indent="0">
              <a:buNone/>
              <a:defRPr sz="2331"/>
            </a:lvl3pPr>
            <a:lvl4pPr marL="1331961" indent="0">
              <a:buNone/>
              <a:defRPr sz="1942"/>
            </a:lvl4pPr>
            <a:lvl5pPr marL="1775948" indent="0">
              <a:buNone/>
              <a:defRPr sz="1942"/>
            </a:lvl5pPr>
            <a:lvl6pPr marL="2219935" indent="0">
              <a:buNone/>
              <a:defRPr sz="1942"/>
            </a:lvl6pPr>
            <a:lvl7pPr marL="2663922" indent="0">
              <a:buNone/>
              <a:defRPr sz="1942"/>
            </a:lvl7pPr>
            <a:lvl8pPr marL="3107908" indent="0">
              <a:buNone/>
              <a:defRPr sz="1942"/>
            </a:lvl8pPr>
            <a:lvl9pPr marL="3551895" indent="0">
              <a:buNone/>
              <a:defRPr sz="194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920" y="1997869"/>
            <a:ext cx="3216447" cy="3701299"/>
          </a:xfrm>
        </p:spPr>
        <p:txBody>
          <a:bodyPr/>
          <a:lstStyle>
            <a:lvl1pPr marL="0" indent="0">
              <a:buNone/>
              <a:defRPr sz="1554"/>
            </a:lvl1pPr>
            <a:lvl2pPr marL="443987" indent="0">
              <a:buNone/>
              <a:defRPr sz="1360"/>
            </a:lvl2pPr>
            <a:lvl3pPr marL="887974" indent="0">
              <a:buNone/>
              <a:defRPr sz="1165"/>
            </a:lvl3pPr>
            <a:lvl4pPr marL="1331961" indent="0">
              <a:buNone/>
              <a:defRPr sz="971"/>
            </a:lvl4pPr>
            <a:lvl5pPr marL="1775948" indent="0">
              <a:buNone/>
              <a:defRPr sz="971"/>
            </a:lvl5pPr>
            <a:lvl6pPr marL="2219935" indent="0">
              <a:buNone/>
              <a:defRPr sz="971"/>
            </a:lvl6pPr>
            <a:lvl7pPr marL="2663922" indent="0">
              <a:buNone/>
              <a:defRPr sz="971"/>
            </a:lvl7pPr>
            <a:lvl8pPr marL="3107908" indent="0">
              <a:buNone/>
              <a:defRPr sz="971"/>
            </a:lvl8pPr>
            <a:lvl9pPr marL="3551895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E96-9889-4D2A-AF16-4F8ECBFA14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827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622" y="354561"/>
            <a:ext cx="8601432" cy="1287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1772800"/>
            <a:ext cx="8601432" cy="4225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621" y="6172430"/>
            <a:ext cx="2243852" cy="354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3449" y="6172430"/>
            <a:ext cx="3365778" cy="354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3202" y="6172430"/>
            <a:ext cx="2243852" cy="354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69E96-9889-4D2A-AF16-4F8ECBFA140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769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934" r:id="rId13"/>
    <p:sldLayoutId id="2147483877" r:id="rId14"/>
    <p:sldLayoutId id="2147483871" r:id="rId15"/>
    <p:sldLayoutId id="2147483853" r:id="rId16"/>
    <p:sldLayoutId id="2147483872" r:id="rId17"/>
    <p:sldLayoutId id="2147483875" r:id="rId18"/>
    <p:sldLayoutId id="2147483876" r:id="rId19"/>
    <p:sldLayoutId id="2147483878" r:id="rId20"/>
    <p:sldLayoutId id="2147483927" r:id="rId21"/>
    <p:sldLayoutId id="2147483928" r:id="rId22"/>
    <p:sldLayoutId id="2147483929" r:id="rId23"/>
    <p:sldLayoutId id="2147483930" r:id="rId24"/>
    <p:sldLayoutId id="2147483932" r:id="rId25"/>
    <p:sldLayoutId id="2147483933" r:id="rId26"/>
    <p:sldLayoutId id="2147483935" r:id="rId27"/>
  </p:sldLayoutIdLst>
  <p:hf sldNum="0" hdr="0" ftr="0" dt="0"/>
  <p:txStyles>
    <p:titleStyle>
      <a:lvl1pPr algn="l" defTabSz="887974" rtl="0" eaLnBrk="1" latinLnBrk="0" hangingPunct="1">
        <a:lnSpc>
          <a:spcPct val="90000"/>
        </a:lnSpc>
        <a:spcBef>
          <a:spcPct val="0"/>
        </a:spcBef>
        <a:buNone/>
        <a:defRPr sz="42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993" indent="-221993" algn="l" defTabSz="887974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9" kern="1200">
          <a:solidFill>
            <a:schemeClr val="tx1"/>
          </a:solidFill>
          <a:latin typeface="+mn-lt"/>
          <a:ea typeface="+mn-ea"/>
          <a:cs typeface="+mn-cs"/>
        </a:defRPr>
      </a:lvl1pPr>
      <a:lvl2pPr marL="665980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2331" kern="1200">
          <a:solidFill>
            <a:schemeClr val="tx1"/>
          </a:solidFill>
          <a:latin typeface="+mn-lt"/>
          <a:ea typeface="+mn-ea"/>
          <a:cs typeface="+mn-cs"/>
        </a:defRPr>
      </a:lvl2pPr>
      <a:lvl3pPr marL="1109967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942" kern="1200">
          <a:solidFill>
            <a:schemeClr val="tx1"/>
          </a:solidFill>
          <a:latin typeface="+mn-lt"/>
          <a:ea typeface="+mn-ea"/>
          <a:cs typeface="+mn-cs"/>
        </a:defRPr>
      </a:lvl3pPr>
      <a:lvl4pPr marL="1553954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997941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441928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885915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329902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773889" indent="-221993" algn="l" defTabSz="887974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1pPr>
      <a:lvl2pPr marL="443987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2pPr>
      <a:lvl3pPr marL="887974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3pPr>
      <a:lvl4pPr marL="1331961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775948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219935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663922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107908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551895" algn="l" defTabSz="887974" rtl="0" eaLnBrk="1" latinLnBrk="0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622" y="354564"/>
            <a:ext cx="8601432" cy="1287208"/>
          </a:xfrm>
          <a:prstGeom prst="rect">
            <a:avLst/>
          </a:prstGeom>
        </p:spPr>
        <p:txBody>
          <a:bodyPr vert="horz" lIns="91422" tIns="45718" rIns="91422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1772801"/>
            <a:ext cx="8601432" cy="4225433"/>
          </a:xfrm>
          <a:prstGeom prst="rect">
            <a:avLst/>
          </a:prstGeom>
        </p:spPr>
        <p:txBody>
          <a:bodyPr vert="horz" lIns="91422" tIns="45718" rIns="9142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621" y="6172435"/>
            <a:ext cx="2243852" cy="354560"/>
          </a:xfrm>
          <a:prstGeom prst="rect">
            <a:avLst/>
          </a:prstGeom>
        </p:spPr>
        <p:txBody>
          <a:bodyPr vert="horz" lIns="91422" tIns="45718" rIns="91422" bIns="45718" rtlCol="0" anchor="ctr"/>
          <a:lstStyle>
            <a:lvl1pPr algn="l">
              <a:defRPr sz="9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7812"/>
            <a:fld id="{FC27F166-6DB1-4C3F-82B0-5BBF4739A86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747812"/>
              <a:t>23/دسامبر/1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3449" y="6172435"/>
            <a:ext cx="3365778" cy="354560"/>
          </a:xfrm>
          <a:prstGeom prst="rect">
            <a:avLst/>
          </a:prstGeom>
        </p:spPr>
        <p:txBody>
          <a:bodyPr vert="horz" lIns="91422" tIns="45718" rIns="91422" bIns="45718" rtlCol="0" anchor="ctr"/>
          <a:lstStyle>
            <a:lvl1pPr algn="ctr">
              <a:defRPr sz="9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7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3202" y="6172435"/>
            <a:ext cx="2243852" cy="354560"/>
          </a:xfrm>
          <a:prstGeom prst="rect">
            <a:avLst/>
          </a:prstGeom>
        </p:spPr>
        <p:txBody>
          <a:bodyPr vert="horz" lIns="91422" tIns="45718" rIns="91422" bIns="45718" rtlCol="0" anchor="ctr"/>
          <a:lstStyle>
            <a:lvl1pPr algn="r">
              <a:defRPr sz="9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7812"/>
            <a:fld id="{2F9C04D5-195C-4E13-B8CE-9AB1F96698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47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4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4" r:id="rId4"/>
    <p:sldLayoutId id="2147483885" r:id="rId5"/>
    <p:sldLayoutId id="2147483886" r:id="rId6"/>
    <p:sldLayoutId id="2147483889" r:id="rId7"/>
    <p:sldLayoutId id="2147483890" r:id="rId8"/>
    <p:sldLayoutId id="2147483891" r:id="rId9"/>
    <p:sldLayoutId id="2147483892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747812" rtl="0" eaLnBrk="1" latinLnBrk="0" hangingPunct="1">
        <a:lnSpc>
          <a:spcPct val="90000"/>
        </a:lnSpc>
        <a:spcBef>
          <a:spcPct val="0"/>
        </a:spcBef>
        <a:buNone/>
        <a:defRPr sz="3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956" indent="-186956" algn="l" defTabSz="747812" rtl="0" eaLnBrk="1" latinLnBrk="0" hangingPunct="1">
        <a:lnSpc>
          <a:spcPct val="90000"/>
        </a:lnSpc>
        <a:spcBef>
          <a:spcPts val="818"/>
        </a:spcBef>
        <a:buFont typeface="Arial" panose="020B0604020202020204" pitchFamily="34" charset="0"/>
        <a:buChar char="•"/>
        <a:defRPr sz="2290" kern="1200">
          <a:solidFill>
            <a:schemeClr val="tx1"/>
          </a:solidFill>
          <a:latin typeface="+mn-lt"/>
          <a:ea typeface="+mn-ea"/>
          <a:cs typeface="+mn-cs"/>
        </a:defRPr>
      </a:lvl1pPr>
      <a:lvl2pPr marL="560865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2pPr>
      <a:lvl3pPr marL="934766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636" kern="1200">
          <a:solidFill>
            <a:schemeClr val="tx1"/>
          </a:solidFill>
          <a:latin typeface="+mn-lt"/>
          <a:ea typeface="+mn-ea"/>
          <a:cs typeface="+mn-cs"/>
        </a:defRPr>
      </a:lvl3pPr>
      <a:lvl4pPr marL="1308669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4pPr>
      <a:lvl5pPr marL="1682573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5pPr>
      <a:lvl6pPr marL="2056481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6pPr>
      <a:lvl7pPr marL="2430388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7pPr>
      <a:lvl8pPr marL="2804294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8pPr>
      <a:lvl9pPr marL="3178203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1pPr>
      <a:lvl2pPr marL="373904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2pPr>
      <a:lvl3pPr marL="747812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3pPr>
      <a:lvl4pPr marL="1121718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4pPr>
      <a:lvl5pPr marL="1495625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5pPr>
      <a:lvl6pPr marL="1869534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6pPr>
      <a:lvl7pPr marL="2243435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7pPr>
      <a:lvl8pPr marL="2617338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8pPr>
      <a:lvl9pPr marL="2991242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622" y="354564"/>
            <a:ext cx="8601432" cy="1287208"/>
          </a:xfrm>
          <a:prstGeom prst="rect">
            <a:avLst/>
          </a:prstGeom>
        </p:spPr>
        <p:txBody>
          <a:bodyPr vert="horz" lIns="91422" tIns="45718" rIns="91422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1772801"/>
            <a:ext cx="8601432" cy="4225433"/>
          </a:xfrm>
          <a:prstGeom prst="rect">
            <a:avLst/>
          </a:prstGeom>
        </p:spPr>
        <p:txBody>
          <a:bodyPr vert="horz" lIns="91422" tIns="45718" rIns="9142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621" y="6172435"/>
            <a:ext cx="2243852" cy="354560"/>
          </a:xfrm>
          <a:prstGeom prst="rect">
            <a:avLst/>
          </a:prstGeom>
        </p:spPr>
        <p:txBody>
          <a:bodyPr vert="horz" lIns="91422" tIns="45718" rIns="91422" bIns="45718" rtlCol="0" anchor="ctr"/>
          <a:lstStyle>
            <a:lvl1pPr algn="l">
              <a:defRPr sz="9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7812"/>
            <a:fld id="{FC27F166-6DB1-4C3F-82B0-5BBF4739A86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747812"/>
              <a:t>23/دسامبر/1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3449" y="6172435"/>
            <a:ext cx="3365778" cy="354560"/>
          </a:xfrm>
          <a:prstGeom prst="rect">
            <a:avLst/>
          </a:prstGeom>
        </p:spPr>
        <p:txBody>
          <a:bodyPr vert="horz" lIns="91422" tIns="45718" rIns="91422" bIns="45718" rtlCol="0" anchor="ctr"/>
          <a:lstStyle>
            <a:lvl1pPr algn="ctr">
              <a:defRPr sz="9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7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3202" y="6172435"/>
            <a:ext cx="2243852" cy="354560"/>
          </a:xfrm>
          <a:prstGeom prst="rect">
            <a:avLst/>
          </a:prstGeom>
        </p:spPr>
        <p:txBody>
          <a:bodyPr vert="horz" lIns="91422" tIns="45718" rIns="91422" bIns="45718" rtlCol="0" anchor="ctr"/>
          <a:lstStyle>
            <a:lvl1pPr algn="r">
              <a:defRPr sz="9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7812"/>
            <a:fld id="{2F9C04D5-195C-4E13-B8CE-9AB1F96698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47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747812" rtl="0" eaLnBrk="1" latinLnBrk="0" hangingPunct="1">
        <a:lnSpc>
          <a:spcPct val="90000"/>
        </a:lnSpc>
        <a:spcBef>
          <a:spcPct val="0"/>
        </a:spcBef>
        <a:buNone/>
        <a:defRPr sz="3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956" indent="-186956" algn="l" defTabSz="747812" rtl="0" eaLnBrk="1" latinLnBrk="0" hangingPunct="1">
        <a:lnSpc>
          <a:spcPct val="90000"/>
        </a:lnSpc>
        <a:spcBef>
          <a:spcPts val="818"/>
        </a:spcBef>
        <a:buFont typeface="Arial" panose="020B0604020202020204" pitchFamily="34" charset="0"/>
        <a:buChar char="•"/>
        <a:defRPr sz="2290" kern="1200">
          <a:solidFill>
            <a:schemeClr val="tx1"/>
          </a:solidFill>
          <a:latin typeface="+mn-lt"/>
          <a:ea typeface="+mn-ea"/>
          <a:cs typeface="+mn-cs"/>
        </a:defRPr>
      </a:lvl1pPr>
      <a:lvl2pPr marL="560865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2pPr>
      <a:lvl3pPr marL="934766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636" kern="1200">
          <a:solidFill>
            <a:schemeClr val="tx1"/>
          </a:solidFill>
          <a:latin typeface="+mn-lt"/>
          <a:ea typeface="+mn-ea"/>
          <a:cs typeface="+mn-cs"/>
        </a:defRPr>
      </a:lvl3pPr>
      <a:lvl4pPr marL="1308669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4pPr>
      <a:lvl5pPr marL="1682573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5pPr>
      <a:lvl6pPr marL="2056481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6pPr>
      <a:lvl7pPr marL="2430388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7pPr>
      <a:lvl8pPr marL="2804294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8pPr>
      <a:lvl9pPr marL="3178203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1pPr>
      <a:lvl2pPr marL="373904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2pPr>
      <a:lvl3pPr marL="747812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3pPr>
      <a:lvl4pPr marL="1121718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4pPr>
      <a:lvl5pPr marL="1495625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5pPr>
      <a:lvl6pPr marL="1869534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6pPr>
      <a:lvl7pPr marL="2243435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7pPr>
      <a:lvl8pPr marL="2617338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8pPr>
      <a:lvl9pPr marL="2991242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622" y="354564"/>
            <a:ext cx="8601432" cy="1287208"/>
          </a:xfrm>
          <a:prstGeom prst="rect">
            <a:avLst/>
          </a:prstGeom>
        </p:spPr>
        <p:txBody>
          <a:bodyPr vert="horz" lIns="91422" tIns="45718" rIns="91422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1772801"/>
            <a:ext cx="8601432" cy="4225433"/>
          </a:xfrm>
          <a:prstGeom prst="rect">
            <a:avLst/>
          </a:prstGeom>
        </p:spPr>
        <p:txBody>
          <a:bodyPr vert="horz" lIns="91422" tIns="45718" rIns="9142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621" y="6172435"/>
            <a:ext cx="2243852" cy="354560"/>
          </a:xfrm>
          <a:prstGeom prst="rect">
            <a:avLst/>
          </a:prstGeom>
        </p:spPr>
        <p:txBody>
          <a:bodyPr vert="horz" lIns="91422" tIns="45718" rIns="91422" bIns="45718" rtlCol="0" anchor="ctr"/>
          <a:lstStyle>
            <a:lvl1pPr algn="l">
              <a:defRPr sz="9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7812"/>
            <a:fld id="{FC27F166-6DB1-4C3F-82B0-5BBF4739A86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747812"/>
              <a:t>23/دسامبر/1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3449" y="6172435"/>
            <a:ext cx="3365778" cy="354560"/>
          </a:xfrm>
          <a:prstGeom prst="rect">
            <a:avLst/>
          </a:prstGeom>
        </p:spPr>
        <p:txBody>
          <a:bodyPr vert="horz" lIns="91422" tIns="45718" rIns="91422" bIns="45718" rtlCol="0" anchor="ctr"/>
          <a:lstStyle>
            <a:lvl1pPr algn="ctr">
              <a:defRPr sz="9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7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3202" y="6172435"/>
            <a:ext cx="2243852" cy="354560"/>
          </a:xfrm>
          <a:prstGeom prst="rect">
            <a:avLst/>
          </a:prstGeom>
        </p:spPr>
        <p:txBody>
          <a:bodyPr vert="horz" lIns="91422" tIns="45718" rIns="91422" bIns="45718" rtlCol="0" anchor="ctr"/>
          <a:lstStyle>
            <a:lvl1pPr algn="r">
              <a:defRPr sz="9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7812"/>
            <a:fld id="{2F9C04D5-195C-4E13-B8CE-9AB1F96698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47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0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  <p:sldLayoutId id="2147483926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747812" rtl="0" eaLnBrk="1" latinLnBrk="0" hangingPunct="1">
        <a:lnSpc>
          <a:spcPct val="90000"/>
        </a:lnSpc>
        <a:spcBef>
          <a:spcPct val="0"/>
        </a:spcBef>
        <a:buNone/>
        <a:defRPr sz="3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956" indent="-186956" algn="l" defTabSz="747812" rtl="0" eaLnBrk="1" latinLnBrk="0" hangingPunct="1">
        <a:lnSpc>
          <a:spcPct val="90000"/>
        </a:lnSpc>
        <a:spcBef>
          <a:spcPts val="818"/>
        </a:spcBef>
        <a:buFont typeface="Arial" panose="020B0604020202020204" pitchFamily="34" charset="0"/>
        <a:buChar char="•"/>
        <a:defRPr sz="2290" kern="1200">
          <a:solidFill>
            <a:schemeClr val="tx1"/>
          </a:solidFill>
          <a:latin typeface="+mn-lt"/>
          <a:ea typeface="+mn-ea"/>
          <a:cs typeface="+mn-cs"/>
        </a:defRPr>
      </a:lvl1pPr>
      <a:lvl2pPr marL="560865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2pPr>
      <a:lvl3pPr marL="934766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636" kern="1200">
          <a:solidFill>
            <a:schemeClr val="tx1"/>
          </a:solidFill>
          <a:latin typeface="+mn-lt"/>
          <a:ea typeface="+mn-ea"/>
          <a:cs typeface="+mn-cs"/>
        </a:defRPr>
      </a:lvl3pPr>
      <a:lvl4pPr marL="1308669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4pPr>
      <a:lvl5pPr marL="1682573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5pPr>
      <a:lvl6pPr marL="2056481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6pPr>
      <a:lvl7pPr marL="2430388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7pPr>
      <a:lvl8pPr marL="2804294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8pPr>
      <a:lvl9pPr marL="3178203" indent="-186956" algn="l" defTabSz="747812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1pPr>
      <a:lvl2pPr marL="373904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2pPr>
      <a:lvl3pPr marL="747812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3pPr>
      <a:lvl4pPr marL="1121718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4pPr>
      <a:lvl5pPr marL="1495625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5pPr>
      <a:lvl6pPr marL="1869534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6pPr>
      <a:lvl7pPr marL="2243435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7pPr>
      <a:lvl8pPr marL="2617338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8pPr>
      <a:lvl9pPr marL="2991242" algn="l" defTabSz="747812" rtl="0" eaLnBrk="1" latinLnBrk="0" hangingPunct="1">
        <a:defRPr sz="15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3A9B8945-0185-6DD1-2E3F-CD3190433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952770"/>
              </p:ext>
            </p:extLst>
          </p:nvPr>
        </p:nvGraphicFramePr>
        <p:xfrm>
          <a:off x="7001627" y="1329838"/>
          <a:ext cx="3010989" cy="507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رشد شاخص‏های صنعت برق کشور از ابتدای انقلاب اسلامی تاکنون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26D33FC-C1A5-55E5-4966-BFFD582134A9}"/>
              </a:ext>
            </a:extLst>
          </p:cNvPr>
          <p:cNvGrpSpPr/>
          <p:nvPr/>
        </p:nvGrpSpPr>
        <p:grpSpPr>
          <a:xfrm>
            <a:off x="275409" y="1012204"/>
            <a:ext cx="6824954" cy="5508000"/>
            <a:chOff x="236081" y="943380"/>
            <a:chExt cx="6824954" cy="5508000"/>
          </a:xfrm>
        </p:grpSpPr>
        <p:pic>
          <p:nvPicPr>
            <p:cNvPr id="7" name="Picture 6"/>
            <p:cNvPicPr>
              <a:picLocks/>
            </p:cNvPicPr>
            <p:nvPr/>
          </p:nvPicPr>
          <p:blipFill rotWithShape="1">
            <a:blip r:embed="rId4" cstate="print">
              <a:clrChange>
                <a:clrFrom>
                  <a:srgbClr val="F8FFFF"/>
                </a:clrFrom>
                <a:clrTo>
                  <a:srgbClr val="F8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081" y="943380"/>
              <a:ext cx="6660000" cy="550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883341" y="981508"/>
              <a:ext cx="2177694" cy="706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fa-IR" sz="1982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97175" y="3648364"/>
              <a:ext cx="563566" cy="244122"/>
            </a:xfrm>
            <a:prstGeom prst="rect">
              <a:avLst/>
            </a:prstGeom>
            <a:solidFill>
              <a:srgbClr val="C9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fa-IR" sz="1982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21545" y="2523614"/>
              <a:ext cx="900000" cy="244122"/>
            </a:xfrm>
            <a:prstGeom prst="rect">
              <a:avLst/>
            </a:prstGeom>
            <a:solidFill>
              <a:srgbClr val="C9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fa-IR" sz="1982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7739" y="2484875"/>
              <a:ext cx="7920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600" b="1" dirty="0">
                  <a:solidFill>
                    <a:srgbClr val="000D57"/>
                  </a:solidFill>
                  <a:cs typeface="B Nazanin" panose="00000400000000000000" pitchFamily="2" charset="-78"/>
                </a:rPr>
                <a:t>91845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02790" y="2994103"/>
              <a:ext cx="563566" cy="339230"/>
            </a:xfrm>
            <a:prstGeom prst="rect">
              <a:avLst/>
            </a:prstGeom>
            <a:solidFill>
              <a:srgbClr val="C9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fa-IR" sz="1982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57275" y="3031669"/>
              <a:ext cx="360000" cy="288000"/>
            </a:xfrm>
            <a:prstGeom prst="rect">
              <a:avLst/>
            </a:prstGeom>
            <a:solidFill>
              <a:srgbClr val="C9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fa-IR" sz="1982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33292" y="2986731"/>
              <a:ext cx="886879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600" b="1" dirty="0">
                  <a:solidFill>
                    <a:srgbClr val="000D57"/>
                  </a:solidFill>
                  <a:cs typeface="B Nazanin" panose="00000400000000000000" pitchFamily="2" charset="-78"/>
                </a:rPr>
                <a:t>367</a:t>
              </a:r>
              <a:endParaRPr lang="en-US" sz="1600" b="1" dirty="0">
                <a:solidFill>
                  <a:srgbClr val="000D57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75630" y="2118178"/>
              <a:ext cx="1224000" cy="338554"/>
            </a:xfrm>
            <a:prstGeom prst="rect">
              <a:avLst/>
            </a:prstGeom>
            <a:solidFill>
              <a:srgbClr val="FAB209"/>
            </a:solidFill>
          </p:spPr>
          <p:txBody>
            <a:bodyPr wrap="square" rtlCol="1">
              <a:noAutofit/>
            </a:bodyPr>
            <a:lstStyle/>
            <a:p>
              <a:pPr algn="ctr" rtl="1"/>
              <a:r>
                <a:rPr lang="fa-IR" sz="1600" b="1" dirty="0">
                  <a:solidFill>
                    <a:srgbClr val="0000CC"/>
                  </a:solidFill>
                  <a:cs typeface="B Nazanin" panose="00000400000000000000" pitchFamily="2" charset="-78"/>
                </a:rPr>
                <a:t>اکنون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78391" y="2078421"/>
              <a:ext cx="936000" cy="338554"/>
            </a:xfrm>
            <a:prstGeom prst="rect">
              <a:avLst/>
            </a:prstGeom>
            <a:solidFill>
              <a:srgbClr val="FAB209"/>
            </a:solidFill>
          </p:spPr>
          <p:txBody>
            <a:bodyPr wrap="square" rtlCol="1" anchor="ctr">
              <a:noAutofit/>
            </a:bodyPr>
            <a:lstStyle/>
            <a:p>
              <a:pPr algn="ctr" rtl="1"/>
              <a:r>
                <a:rPr lang="fa-IR" sz="1600" b="1" dirty="0">
                  <a:solidFill>
                    <a:srgbClr val="0000CC"/>
                  </a:solidFill>
                  <a:cs typeface="B Nazanin" panose="00000400000000000000" pitchFamily="2" charset="-78"/>
                </a:rPr>
                <a:t>سال 1357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42133" y="4232466"/>
              <a:ext cx="792000" cy="244122"/>
            </a:xfrm>
            <a:prstGeom prst="rect">
              <a:avLst/>
            </a:prstGeom>
            <a:solidFill>
              <a:srgbClr val="C9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fa-IR" sz="1982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278191" y="4822313"/>
              <a:ext cx="720000" cy="244122"/>
            </a:xfrm>
            <a:prstGeom prst="rect">
              <a:avLst/>
            </a:prstGeom>
            <a:solidFill>
              <a:srgbClr val="C9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fa-IR" sz="1982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26747" y="4218658"/>
              <a:ext cx="9360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600" b="1" dirty="0">
                  <a:solidFill>
                    <a:srgbClr val="000D57"/>
                  </a:solidFill>
                  <a:cs typeface="B Nazanin" panose="00000400000000000000" pitchFamily="2" charset="-78"/>
                </a:rPr>
                <a:t>979019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64753" y="4817489"/>
              <a:ext cx="360000" cy="288000"/>
            </a:xfrm>
            <a:prstGeom prst="rect">
              <a:avLst/>
            </a:prstGeom>
            <a:solidFill>
              <a:srgbClr val="C9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fa-IR" sz="1982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1366" y="2967329"/>
              <a:ext cx="5760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21</a:t>
              </a:r>
              <a:endParaRPr lang="fa-IR" sz="1800" b="1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36089" y="4690398"/>
              <a:ext cx="47560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21</a:t>
              </a:r>
              <a:endParaRPr lang="fa-IR" sz="1800" b="1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04787" y="5383349"/>
              <a:ext cx="637654" cy="244122"/>
            </a:xfrm>
            <a:prstGeom prst="rect">
              <a:avLst/>
            </a:prstGeom>
            <a:solidFill>
              <a:srgbClr val="C9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fa-IR" sz="1982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72644" y="5336133"/>
              <a:ext cx="700625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600" b="1" dirty="0">
                  <a:solidFill>
                    <a:srgbClr val="000D57"/>
                  </a:solidFill>
                  <a:cs typeface="B Nazanin" panose="00000400000000000000" pitchFamily="2" charset="-78"/>
                </a:rPr>
                <a:t>40/1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347445" y="3619561"/>
              <a:ext cx="360000" cy="288000"/>
            </a:xfrm>
            <a:prstGeom prst="rect">
              <a:avLst/>
            </a:prstGeom>
            <a:solidFill>
              <a:srgbClr val="C9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fa-IR" sz="1982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14895" y="3561960"/>
              <a:ext cx="5760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21</a:t>
              </a:r>
              <a:endParaRPr lang="fa-IR" sz="1800" b="1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347749" y="2470110"/>
              <a:ext cx="360000" cy="288000"/>
            </a:xfrm>
            <a:prstGeom prst="rect">
              <a:avLst/>
            </a:prstGeom>
            <a:solidFill>
              <a:srgbClr val="C9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fa-IR" sz="1982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09942" y="2421616"/>
              <a:ext cx="5760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13</a:t>
              </a:r>
              <a:endParaRPr lang="fa-IR" sz="1800" b="1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15505" y="4881686"/>
              <a:ext cx="142318" cy="149055"/>
            </a:xfrm>
            <a:prstGeom prst="rect">
              <a:avLst/>
            </a:prstGeom>
            <a:solidFill>
              <a:srgbClr val="C9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fa-IR" sz="1982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13121" y="3752984"/>
              <a:ext cx="563566" cy="244122"/>
            </a:xfrm>
            <a:prstGeom prst="rect">
              <a:avLst/>
            </a:prstGeom>
            <a:solidFill>
              <a:srgbClr val="C9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fa-IR" sz="1982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742007" y="3699771"/>
              <a:ext cx="139052" cy="147559"/>
            </a:xfrm>
            <a:prstGeom prst="rect">
              <a:avLst/>
            </a:prstGeom>
            <a:solidFill>
              <a:srgbClr val="C9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fa-IR" sz="1982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90189" y="3582998"/>
              <a:ext cx="9720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600" b="1" dirty="0">
                  <a:solidFill>
                    <a:srgbClr val="000D57"/>
                  </a:solidFill>
                  <a:cs typeface="B Nazanin" panose="00000400000000000000" pitchFamily="2" charset="-78"/>
                </a:rPr>
                <a:t>73463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71251" y="4753557"/>
              <a:ext cx="90646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600" b="1" dirty="0">
                  <a:solidFill>
                    <a:srgbClr val="000D57"/>
                  </a:solidFill>
                  <a:cs typeface="B Nazanin" panose="00000400000000000000" pitchFamily="2" charset="-78"/>
                </a:rPr>
                <a:t>554755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388906" y="5382622"/>
              <a:ext cx="360000" cy="288000"/>
            </a:xfrm>
            <a:prstGeom prst="rect">
              <a:avLst/>
            </a:prstGeom>
            <a:solidFill>
              <a:srgbClr val="C9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fa-IR" sz="1982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54939" y="5289956"/>
              <a:ext cx="47560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12</a:t>
              </a:r>
              <a:endParaRPr lang="fa-IR" sz="1800" b="1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C0D85DE-9812-55D4-A06D-30395B29A915}"/>
                </a:ext>
              </a:extLst>
            </p:cNvPr>
            <p:cNvSpPr/>
            <p:nvPr/>
          </p:nvSpPr>
          <p:spPr>
            <a:xfrm>
              <a:off x="1872571" y="2997803"/>
              <a:ext cx="378959" cy="340872"/>
            </a:xfrm>
            <a:prstGeom prst="rect">
              <a:avLst/>
            </a:prstGeom>
            <a:solidFill>
              <a:srgbClr val="C9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fa-IR" sz="1982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4677B57-CB85-7FF7-3DF7-84E631B1ECD6}"/>
                </a:ext>
              </a:extLst>
            </p:cNvPr>
            <p:cNvSpPr txBox="1"/>
            <p:nvPr/>
          </p:nvSpPr>
          <p:spPr>
            <a:xfrm>
              <a:off x="3848701" y="2119141"/>
              <a:ext cx="1008000" cy="338554"/>
            </a:xfrm>
            <a:prstGeom prst="rect">
              <a:avLst/>
            </a:prstGeom>
            <a:solidFill>
              <a:srgbClr val="FAB209"/>
            </a:solidFill>
          </p:spPr>
          <p:txBody>
            <a:bodyPr wrap="square" rtlCol="1">
              <a:noAutofit/>
            </a:bodyPr>
            <a:lstStyle/>
            <a:p>
              <a:pPr algn="ctr" rtl="1"/>
              <a:r>
                <a:rPr lang="fa-IR" sz="1600" b="1" dirty="0">
                  <a:solidFill>
                    <a:srgbClr val="0000CC"/>
                  </a:solidFill>
                  <a:cs typeface="B Nazanin" panose="00000400000000000000" pitchFamily="2" charset="-78"/>
                </a:rPr>
                <a:t>میزان رشد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B4B306A-292B-B676-F9F6-E5288BA71CA9}"/>
                </a:ext>
              </a:extLst>
            </p:cNvPr>
            <p:cNvSpPr txBox="1"/>
            <p:nvPr/>
          </p:nvSpPr>
          <p:spPr>
            <a:xfrm>
              <a:off x="5228134" y="5855183"/>
              <a:ext cx="9360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600" b="1" dirty="0">
                  <a:solidFill>
                    <a:srgbClr val="000D57"/>
                  </a:solidFill>
                  <a:cs typeface="B Nazanin" panose="00000400000000000000" pitchFamily="2" charset="-78"/>
                </a:rPr>
                <a:t>58686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163D745-97CE-1E78-0284-4CFA1F493DB1}"/>
                </a:ext>
              </a:extLst>
            </p:cNvPr>
            <p:cNvSpPr txBox="1"/>
            <p:nvPr/>
          </p:nvSpPr>
          <p:spPr>
            <a:xfrm>
              <a:off x="2841526" y="5772794"/>
              <a:ext cx="1560898" cy="5078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400" b="1" dirty="0">
                  <a:solidFill>
                    <a:srgbClr val="000D57"/>
                  </a:solidFill>
                  <a:cs typeface="B Nazanin" panose="00000400000000000000" pitchFamily="2" charset="-78"/>
                </a:rPr>
                <a:t>4367</a:t>
              </a:r>
            </a:p>
            <a:p>
              <a:pPr algn="ctr" rtl="1"/>
              <a:r>
                <a:rPr lang="fa-IR" sz="1300" b="1" dirty="0">
                  <a:solidFill>
                    <a:srgbClr val="000D57"/>
                  </a:solidFill>
                  <a:cs typeface="B Nazanin" panose="00000400000000000000" pitchFamily="2" charset="-78"/>
                </a:rPr>
                <a:t>تعداد روستاهای برقدار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9DD07D0-B7B2-4340-07AD-709E6230D4ED}"/>
                </a:ext>
              </a:extLst>
            </p:cNvPr>
            <p:cNvSpPr txBox="1"/>
            <p:nvPr/>
          </p:nvSpPr>
          <p:spPr>
            <a:xfrm>
              <a:off x="4116520" y="5887770"/>
              <a:ext cx="10080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4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13</a:t>
              </a:r>
              <a:endParaRPr lang="fa-IR" sz="1800" b="1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9" name="Round Diagonal Corner Rectangle 51">
            <a:extLst>
              <a:ext uri="{FF2B5EF4-FFF2-40B4-BE49-F238E27FC236}">
                <a16:creationId xmlns:a16="http://schemas.microsoft.com/office/drawing/2014/main" xmlns="" id="{71CF72D0-C8A8-EEA6-F38B-9163B03749D9}"/>
              </a:ext>
            </a:extLst>
          </p:cNvPr>
          <p:cNvSpPr/>
          <p:nvPr/>
        </p:nvSpPr>
        <p:spPr>
          <a:xfrm>
            <a:off x="7327603" y="1504322"/>
            <a:ext cx="2449709" cy="47672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1">
              <a:lnSpc>
                <a:spcPct val="150000"/>
              </a:lnSpc>
              <a:spcAft>
                <a:spcPts val="232"/>
              </a:spcAft>
            </a:pPr>
            <a:r>
              <a:rPr lang="fa-IR" sz="1600" b="1" dirty="0">
                <a:solidFill>
                  <a:schemeClr val="bg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مقایسه میزان دسترسی به برق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68CAEDB-E3F4-FFDA-961E-41753A177E94}"/>
              </a:ext>
            </a:extLst>
          </p:cNvPr>
          <p:cNvSpPr/>
          <p:nvPr/>
        </p:nvSpPr>
        <p:spPr>
          <a:xfrm>
            <a:off x="336025" y="6243913"/>
            <a:ext cx="2573694" cy="415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 sz="1982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DAD61D1-C224-1BDE-DE2A-806A88D47158}"/>
              </a:ext>
            </a:extLst>
          </p:cNvPr>
          <p:cNvGrpSpPr/>
          <p:nvPr/>
        </p:nvGrpSpPr>
        <p:grpSpPr>
          <a:xfrm>
            <a:off x="-10851" y="5413057"/>
            <a:ext cx="2340000" cy="1049786"/>
            <a:chOff x="-1019" y="4990274"/>
            <a:chExt cx="2340000" cy="1049786"/>
          </a:xfrm>
        </p:grpSpPr>
        <p:pic>
          <p:nvPicPr>
            <p:cNvPr id="44" name="Picture 43"/>
            <p:cNvPicPr>
              <a:picLocks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43" b="87109"/>
            <a:stretch/>
          </p:blipFill>
          <p:spPr>
            <a:xfrm>
              <a:off x="-1019" y="5104060"/>
              <a:ext cx="2340000" cy="9360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606557" y="5547181"/>
              <a:ext cx="61200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 rtl="1"/>
              <a:endParaRPr lang="fa-IR" sz="1636" b="1" dirty="0">
                <a:solidFill>
                  <a:srgbClr val="000D57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04015" y="5486378"/>
              <a:ext cx="77974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000" b="1" dirty="0">
                  <a:solidFill>
                    <a:srgbClr val="000D57"/>
                  </a:solidFill>
                  <a:cs typeface="B Nazanin" panose="00000400000000000000" pitchFamily="2" charset="-78"/>
                </a:rPr>
                <a:t>85/2</a:t>
              </a:r>
            </a:p>
          </p:txBody>
        </p:sp>
        <p:sp>
          <p:nvSpPr>
            <p:cNvPr id="52" name="Round Diagonal Corner Rectangle 51"/>
            <p:cNvSpPr/>
            <p:nvPr/>
          </p:nvSpPr>
          <p:spPr>
            <a:xfrm>
              <a:off x="149243" y="4990274"/>
              <a:ext cx="1980000" cy="396000"/>
            </a:xfrm>
            <a:prstGeom prst="round2DiagRect">
              <a:avLst>
                <a:gd name="adj1" fmla="val 50000"/>
                <a:gd name="adj2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rtl="1">
                <a:lnSpc>
                  <a:spcPct val="150000"/>
                </a:lnSpc>
                <a:spcAft>
                  <a:spcPts val="232"/>
                </a:spcAft>
              </a:pPr>
              <a:r>
                <a:rPr lang="fa-IR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B Titr" panose="00000700000000000000" pitchFamily="2" charset="-78"/>
                </a:rPr>
                <a:t>رشد جمعیت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09A2296-B8ED-F319-79C0-DE797CB735E6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50" t="5350" r="17010" b="89815"/>
          <a:stretch/>
        </p:blipFill>
        <p:spPr>
          <a:xfrm>
            <a:off x="4329610" y="6034085"/>
            <a:ext cx="18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84997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4344171-C57D-213F-517E-7DF69BE8C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37" y="945175"/>
            <a:ext cx="9792000" cy="2592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fa-IR" sz="1400" dirty="0">
                <a:solidFill>
                  <a:srgbClr val="C00000"/>
                </a:solidFill>
              </a:rPr>
              <a:t>20 سال </a:t>
            </a:r>
            <a:r>
              <a:rPr lang="fa-IR" sz="1200" dirty="0">
                <a:solidFill>
                  <a:srgbClr val="C00000"/>
                </a:solidFill>
              </a:rPr>
              <a:t>بدون بلک-اوت (خاموشی بزرگ ناحیه ای یا سراسری) </a:t>
            </a:r>
            <a:r>
              <a:rPr lang="fa-IR" sz="1200" dirty="0"/>
              <a:t>شبكه برق كشور (از سال 1382 تاكنون) (متوسط کشورهای پیشرفته 10 سال است).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fa-IR" sz="1200" dirty="0">
                <a:solidFill>
                  <a:srgbClr val="C00000"/>
                </a:solidFill>
              </a:rPr>
              <a:t>رفع کامل خاموشی های بخش خانگی </a:t>
            </a:r>
            <a:r>
              <a:rPr lang="fa-IR" sz="1200" dirty="0"/>
              <a:t>و انجام مدیریت مصرف 10 هزار مگاواتی به صورت هوشمند با حفظ تولید ملی در بخش های مختلف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fa-IR" sz="1200" dirty="0">
                <a:solidFill>
                  <a:srgbClr val="C00000"/>
                </a:solidFill>
              </a:rPr>
              <a:t>تأمین برق صنایع </a:t>
            </a:r>
            <a:r>
              <a:rPr lang="fa-IR" sz="1200" dirty="0"/>
              <a:t>و پیشی گرفتن مصرف این بخش از مصرف خانگی برای اولین بار در تاریخ صنعت</a:t>
            </a:r>
            <a:endParaRPr lang="en-US" sz="1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fa-IR" sz="1200" dirty="0">
                <a:solidFill>
                  <a:srgbClr val="C00000"/>
                </a:solidFill>
              </a:rPr>
              <a:t>رؤیت پذیری و کنترل پذیری</a:t>
            </a:r>
            <a:r>
              <a:rPr lang="fa-IR" sz="1200" dirty="0"/>
              <a:t> 50 درصد بار کل کشور از راه دور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fa-IR" sz="1200" dirty="0"/>
              <a:t>اجرای کامل </a:t>
            </a:r>
            <a:r>
              <a:rPr lang="fa-IR" sz="1200" dirty="0">
                <a:solidFill>
                  <a:srgbClr val="C00000"/>
                </a:solidFill>
              </a:rPr>
              <a:t>پروژه های توسعه محور </a:t>
            </a:r>
            <a:r>
              <a:rPr lang="fa-IR" sz="1200" dirty="0"/>
              <a:t>جهت رفع گلوگاه های شبکه برق سراسری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A967243-3BB2-3F42-CA20-F01A6921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اقدامات شاخص و دستاوردها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B97C71E7-BB0E-976E-28BA-18E5618CF0A8}"/>
              </a:ext>
            </a:extLst>
          </p:cNvPr>
          <p:cNvGraphicFramePr/>
          <p:nvPr/>
        </p:nvGraphicFramePr>
        <p:xfrm>
          <a:off x="182001" y="2841061"/>
          <a:ext cx="4824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CBD3AFA5-818A-B055-6718-9EA2307646C5}"/>
              </a:ext>
            </a:extLst>
          </p:cNvPr>
          <p:cNvGraphicFramePr/>
          <p:nvPr/>
        </p:nvGraphicFramePr>
        <p:xfrm>
          <a:off x="5100993" y="2841061"/>
          <a:ext cx="4824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321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1400" dirty="0"/>
              <a:t>تأمين اوج نیاز مصرف روزانه برق کشور با توليد واحدهاي حرارتی و برقابی و مدیریت مصرف در سال 1402 (مگاوات)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913" y="841968"/>
            <a:ext cx="10010500" cy="58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07588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8337" y="900000"/>
          <a:ext cx="9936000" cy="59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روند فروش انرژي برق به تفكيك نوع مصرف در پنج دهه اخیر (میلیارد کیلو وات ساعت)</a:t>
            </a:r>
            <a:endParaRPr lang="en-US" dirty="0"/>
          </a:p>
        </p:txBody>
      </p:sp>
      <p:sp>
        <p:nvSpPr>
          <p:cNvPr id="5" name="TextBox 1"/>
          <p:cNvSpPr txBox="1"/>
          <p:nvPr/>
        </p:nvSpPr>
        <p:spPr>
          <a:xfrm rot="18780000">
            <a:off x="9288000" y="5292000"/>
            <a:ext cx="756000" cy="3574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خانگی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6" name="TextBox 2"/>
          <p:cNvSpPr txBox="1"/>
          <p:nvPr/>
        </p:nvSpPr>
        <p:spPr>
          <a:xfrm rot="18780000">
            <a:off x="9288000" y="3852000"/>
            <a:ext cx="756000" cy="3574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صنعتی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7" name="TextBox 3"/>
          <p:cNvSpPr txBox="1"/>
          <p:nvPr/>
        </p:nvSpPr>
        <p:spPr>
          <a:xfrm rot="18780000">
            <a:off x="9288000" y="2736000"/>
            <a:ext cx="756000" cy="3574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کشاورزی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8" name="TextBox 4"/>
          <p:cNvSpPr txBox="1"/>
          <p:nvPr/>
        </p:nvSpPr>
        <p:spPr>
          <a:xfrm rot="18780000">
            <a:off x="9288000" y="2160000"/>
            <a:ext cx="756000" cy="3574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عمومی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9" name="TextBox 5"/>
          <p:cNvSpPr txBox="1"/>
          <p:nvPr/>
        </p:nvSpPr>
        <p:spPr>
          <a:xfrm rot="18515892">
            <a:off x="9303178" y="1850718"/>
            <a:ext cx="725644" cy="3574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تجاری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7907833" y="2273124"/>
            <a:ext cx="1044000" cy="288000"/>
          </a:xfrm>
          <a:prstGeom prst="callout1">
            <a:avLst>
              <a:gd name="adj1" fmla="val 56043"/>
              <a:gd name="adj2" fmla="val 92035"/>
              <a:gd name="adj3" fmla="val 66832"/>
              <a:gd name="adj4" fmla="val 115498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روشنایی معابر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534565"/>
              </p:ext>
            </p:extLst>
          </p:nvPr>
        </p:nvGraphicFramePr>
        <p:xfrm>
          <a:off x="2421075" y="1307265"/>
          <a:ext cx="3084021" cy="2723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363600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برنامه‏ها و اقدامات انجام شده برای توسعه شبکه و هوشمندسازی در دولت مردمی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5F24D497-92AF-DAAD-BA7B-5B2EA8601DF1}"/>
              </a:ext>
            </a:extLst>
          </p:cNvPr>
          <p:cNvGraphicFramePr/>
          <p:nvPr/>
        </p:nvGraphicFramePr>
        <p:xfrm>
          <a:off x="195209" y="1130710"/>
          <a:ext cx="4140000" cy="54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xmlns="" id="{D9CD5732-869D-5E6D-CE8F-DCD4AFFCF2A9}"/>
              </a:ext>
            </a:extLst>
          </p:cNvPr>
          <p:cNvGraphicFramePr/>
          <p:nvPr/>
        </p:nvGraphicFramePr>
        <p:xfrm>
          <a:off x="4472630" y="1130710"/>
          <a:ext cx="5436000" cy="54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AF4C753E-0463-8375-B4B5-68EDB38B33BC}"/>
              </a:ext>
            </a:extLst>
          </p:cNvPr>
          <p:cNvSpPr txBox="1"/>
          <p:nvPr/>
        </p:nvSpPr>
        <p:spPr>
          <a:xfrm>
            <a:off x="4698662" y="4250757"/>
            <a:ext cx="648000" cy="911395"/>
          </a:xfrm>
          <a:prstGeom prst="wedgeRoundRectCallout">
            <a:avLst>
              <a:gd name="adj1" fmla="val -1920"/>
              <a:gd name="adj2" fmla="val 7313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نصب شده طی 10 سال 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612910CC-B086-9F7A-5B00-B69BCDCC6880}"/>
              </a:ext>
            </a:extLst>
          </p:cNvPr>
          <p:cNvSpPr txBox="1"/>
          <p:nvPr/>
        </p:nvSpPr>
        <p:spPr>
          <a:xfrm>
            <a:off x="6900984" y="3887479"/>
            <a:ext cx="648000" cy="403122"/>
          </a:xfrm>
          <a:prstGeom prst="wedgeRoundRectCallout">
            <a:avLst>
              <a:gd name="adj1" fmla="val -1920"/>
              <a:gd name="adj2" fmla="val 73132"/>
              <a:gd name="adj3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1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57%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3AE3894C-B536-F7A1-9F35-8BA34138B388}"/>
              </a:ext>
            </a:extLst>
          </p:cNvPr>
          <p:cNvSpPr txBox="1"/>
          <p:nvPr/>
        </p:nvSpPr>
        <p:spPr>
          <a:xfrm>
            <a:off x="5860035" y="4333154"/>
            <a:ext cx="648000" cy="403122"/>
          </a:xfrm>
          <a:prstGeom prst="wedgeRoundRectCallout">
            <a:avLst>
              <a:gd name="adj1" fmla="val -1920"/>
              <a:gd name="adj2" fmla="val 73132"/>
              <a:gd name="adj3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1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50%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D04B6EB7-88CD-B400-1764-58B66AD47881}"/>
              </a:ext>
            </a:extLst>
          </p:cNvPr>
          <p:cNvSpPr txBox="1"/>
          <p:nvPr/>
        </p:nvSpPr>
        <p:spPr>
          <a:xfrm>
            <a:off x="7874368" y="3074143"/>
            <a:ext cx="648000" cy="403122"/>
          </a:xfrm>
          <a:prstGeom prst="wedgeRoundRectCallout">
            <a:avLst>
              <a:gd name="adj1" fmla="val -1920"/>
              <a:gd name="adj2" fmla="val 73132"/>
              <a:gd name="adj3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1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65%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84AEBB2A-A9CF-3B3B-C1B0-BA80F90FE94B}"/>
              </a:ext>
            </a:extLst>
          </p:cNvPr>
          <p:cNvSpPr txBox="1"/>
          <p:nvPr/>
        </p:nvSpPr>
        <p:spPr>
          <a:xfrm>
            <a:off x="8857850" y="1438709"/>
            <a:ext cx="648000" cy="403122"/>
          </a:xfrm>
          <a:prstGeom prst="wedgeRoundRectCallout">
            <a:avLst>
              <a:gd name="adj1" fmla="val -1920"/>
              <a:gd name="adj2" fmla="val 73132"/>
              <a:gd name="adj3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1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75%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62ABA5A-AB61-BAAA-FC25-7A0266D2A4FE}"/>
              </a:ext>
            </a:extLst>
          </p:cNvPr>
          <p:cNvCxnSpPr>
            <a:cxnSpLocks/>
            <a:stCxn id="4" idx="0"/>
            <a:endCxn id="7" idx="0"/>
          </p:cNvCxnSpPr>
          <p:nvPr/>
        </p:nvCxnSpPr>
        <p:spPr>
          <a:xfrm flipH="1">
            <a:off x="6184035" y="2372157"/>
            <a:ext cx="619885" cy="1960997"/>
          </a:xfrm>
          <a:prstGeom prst="line">
            <a:avLst/>
          </a:prstGeom>
          <a:ln w="2540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892CEB6-68EF-70CD-E206-C38D130573EA}"/>
              </a:ext>
            </a:extLst>
          </p:cNvPr>
          <p:cNvCxnSpPr>
            <a:cxnSpLocks/>
            <a:stCxn id="4" idx="0"/>
            <a:endCxn id="3" idx="0"/>
          </p:cNvCxnSpPr>
          <p:nvPr/>
        </p:nvCxnSpPr>
        <p:spPr>
          <a:xfrm>
            <a:off x="6803920" y="2372157"/>
            <a:ext cx="421064" cy="1515322"/>
          </a:xfrm>
          <a:prstGeom prst="line">
            <a:avLst/>
          </a:prstGeom>
          <a:ln w="2540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14DC30F-3DD7-FA4F-68BF-A795EC1A449F}"/>
              </a:ext>
            </a:extLst>
          </p:cNvPr>
          <p:cNvCxnSpPr>
            <a:cxnSpLocks/>
            <a:stCxn id="4" idx="0"/>
            <a:endCxn id="8" idx="1"/>
          </p:cNvCxnSpPr>
          <p:nvPr/>
        </p:nvCxnSpPr>
        <p:spPr>
          <a:xfrm>
            <a:off x="6803920" y="2372157"/>
            <a:ext cx="1070448" cy="903547"/>
          </a:xfrm>
          <a:prstGeom prst="line">
            <a:avLst/>
          </a:prstGeom>
          <a:ln w="2540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2BBAA2F-A84D-5E74-8D3C-6864D998E72C}"/>
              </a:ext>
            </a:extLst>
          </p:cNvPr>
          <p:cNvCxnSpPr>
            <a:cxnSpLocks/>
            <a:stCxn id="4" idx="0"/>
            <a:endCxn id="9" idx="1"/>
          </p:cNvCxnSpPr>
          <p:nvPr/>
        </p:nvCxnSpPr>
        <p:spPr>
          <a:xfrm flipV="1">
            <a:off x="6803920" y="1640270"/>
            <a:ext cx="2053930" cy="731887"/>
          </a:xfrm>
          <a:prstGeom prst="line">
            <a:avLst/>
          </a:prstGeom>
          <a:ln w="2540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7F06C54D-C90A-3FC1-6178-1A5090FB5DF4}"/>
              </a:ext>
            </a:extLst>
          </p:cNvPr>
          <p:cNvSpPr txBox="1"/>
          <p:nvPr/>
        </p:nvSpPr>
        <p:spPr>
          <a:xfrm>
            <a:off x="5003920" y="1940157"/>
            <a:ext cx="1800000" cy="864000"/>
          </a:xfrm>
          <a:prstGeom prst="round2DiagRect">
            <a:avLst>
              <a:gd name="adj1" fmla="val 31141"/>
              <a:gd name="adj2" fmla="val 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درصد رؤیت و کنترل بار کشور از راه دور و با روش هوشمند</a:t>
            </a:r>
          </a:p>
        </p:txBody>
      </p:sp>
    </p:spTree>
    <p:extLst>
      <p:ext uri="{BB962C8B-B14F-4D97-AF65-F5344CB8AC3E}">
        <p14:creationId xmlns:p14="http://schemas.microsoft.com/office/powerpoint/2010/main" val="20734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5621"/>
            <a:ext cx="10155382" cy="75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طرح سینا با نظرسنجی از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۹۲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هزار مشترک برق در سراسر کشور نشان از اطلاع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۷۴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درصدی مردم از اجرای طرح پاداش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۲۰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برابری دارد که بیانگر تاثیر اقدامات فرهنگی و  واطلاع رسانی صنعت برق می باشد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407927"/>
              </p:ext>
            </p:extLst>
          </p:nvPr>
        </p:nvGraphicFramePr>
        <p:xfrm>
          <a:off x="6688555" y="3346663"/>
          <a:ext cx="3157676" cy="1083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838"/>
                <a:gridCol w="1578838"/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میزان مصرف</a:t>
                      </a:r>
                      <a:r>
                        <a:rPr lang="fa-IR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بخش صنعتی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سال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48 میلیارد کیلووات ساعت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سال 1400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46 میلیارد کیلووات ساعت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سال 1402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627582"/>
              </p:ext>
            </p:extLst>
          </p:nvPr>
        </p:nvGraphicFramePr>
        <p:xfrm>
          <a:off x="6691745" y="1952512"/>
          <a:ext cx="3280930" cy="109251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640465"/>
                <a:gridCol w="1640465"/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سال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میزان مصرف</a:t>
                      </a:r>
                      <a:r>
                        <a:rPr lang="fa-IR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بخش خانگی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سال 1400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36 میلیارد کیلووات ساعت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سال 1402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46.1 میلیارد کیلووات ساعت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65" y="1042273"/>
            <a:ext cx="3994277" cy="23043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8328A5B-2198-701A-FEC0-8F751E842EBE}"/>
              </a:ext>
            </a:extLst>
          </p:cNvPr>
          <p:cNvGrpSpPr/>
          <p:nvPr/>
        </p:nvGrpSpPr>
        <p:grpSpPr>
          <a:xfrm>
            <a:off x="1034165" y="3459142"/>
            <a:ext cx="3802424" cy="2878220"/>
            <a:chOff x="0" y="1461983"/>
            <a:chExt cx="6538823" cy="494951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E64CF84-740C-E095-060A-8210DAB69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85"/>
            <a:stretch/>
          </p:blipFill>
          <p:spPr>
            <a:xfrm>
              <a:off x="0" y="1461983"/>
              <a:ext cx="6538823" cy="49495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946C4C5-6250-D58A-71AC-B953A21D8410}"/>
                </a:ext>
              </a:extLst>
            </p:cNvPr>
            <p:cNvSpPr txBox="1"/>
            <p:nvPr/>
          </p:nvSpPr>
          <p:spPr>
            <a:xfrm>
              <a:off x="4368621" y="2895239"/>
              <a:ext cx="1804118" cy="27786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fa-IR" sz="1100" b="1" i="0" dirty="0">
                  <a:effectLst/>
                  <a:latin typeface="Shabnam"/>
                </a:rPr>
                <a:t>با توجه به افزایش دمای هوا در سال جاری و صرفه جویی در سال گذشته، مبلغ پاداش برای کاهش مصرف جذاب و انگیزه بخش نمی باشد- 59% </a:t>
              </a:r>
              <a:endParaRPr lang="fa-IR" sz="1100" b="1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6FBA08A-C375-3FA9-4750-DE1B502895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4" y="6162667"/>
            <a:ext cx="2912817" cy="6366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28509" y="1144980"/>
            <a:ext cx="3608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fa-IR" sz="12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مقایسه مصرف برق در دو بخش خانگی و صنعتی و آثار پرداخت پاداش های </a:t>
            </a:r>
            <a:r>
              <a:rPr lang="fa-IR" altLang="fa-IR" sz="12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مصرف </a:t>
            </a:r>
            <a:r>
              <a:rPr lang="fa-IR" altLang="fa-IR" sz="12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برق بخش خانگی و مصرف برق بخش صنعتی </a:t>
            </a:r>
            <a:endParaRPr lang="en-US" altLang="fa-IR" sz="1200" dirty="0"/>
          </a:p>
        </p:txBody>
      </p:sp>
      <p:sp>
        <p:nvSpPr>
          <p:cNvPr id="20" name="Right Arrow 19"/>
          <p:cNvSpPr/>
          <p:nvPr/>
        </p:nvSpPr>
        <p:spPr>
          <a:xfrm>
            <a:off x="126206" y="1468146"/>
            <a:ext cx="1993539" cy="776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b="1" dirty="0" smtClean="0">
              <a:solidFill>
                <a:schemeClr val="bg1"/>
              </a:solidFill>
              <a:latin typeface="system-ui"/>
              <a:cs typeface="B Titr" panose="00000700000000000000" pitchFamily="2" charset="-78"/>
            </a:endParaRPr>
          </a:p>
          <a:p>
            <a:pPr algn="ctr"/>
            <a:r>
              <a:rPr lang="fa-IR" sz="1200" b="1" dirty="0" smtClean="0">
                <a:solidFill>
                  <a:schemeClr val="bg1"/>
                </a:solidFill>
                <a:latin typeface="system-ui"/>
                <a:cs typeface="B Titr" panose="00000700000000000000" pitchFamily="2" charset="-78"/>
              </a:rPr>
              <a:t>میزان آگاهی مردم از طرح پاداش صرفه جویی</a:t>
            </a:r>
            <a:endParaRPr lang="fa-IR" sz="1200" b="1" dirty="0">
              <a:solidFill>
                <a:schemeClr val="bg1"/>
              </a:solidFill>
              <a:latin typeface="system-ui"/>
              <a:cs typeface="B Titr" panose="00000700000000000000" pitchFamily="2" charset="-78"/>
            </a:endParaRPr>
          </a:p>
          <a:p>
            <a:pPr algn="ctr"/>
            <a:endParaRPr lang="fa-IR" sz="1200" dirty="0">
              <a:solidFill>
                <a:schemeClr val="bg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26206" y="3878576"/>
            <a:ext cx="1993539" cy="866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b="1" dirty="0" smtClean="0">
                <a:solidFill>
                  <a:schemeClr val="bg1"/>
                </a:solidFill>
                <a:latin typeface="system-ui"/>
                <a:cs typeface="B Titr" panose="00000700000000000000" pitchFamily="2" charset="-78"/>
              </a:rPr>
              <a:t>دلایل </a:t>
            </a:r>
            <a:r>
              <a:rPr lang="fa-IR" sz="1200" b="1" dirty="0">
                <a:solidFill>
                  <a:schemeClr val="bg1"/>
                </a:solidFill>
                <a:latin typeface="system-ui"/>
                <a:cs typeface="B Titr" panose="00000700000000000000" pitchFamily="2" charset="-78"/>
              </a:rPr>
              <a:t>عدم مشارکت </a:t>
            </a:r>
            <a:r>
              <a:rPr lang="fa-IR" sz="1200" b="1" dirty="0" smtClean="0">
                <a:solidFill>
                  <a:schemeClr val="bg1"/>
                </a:solidFill>
                <a:latin typeface="system-ui"/>
                <a:cs typeface="B Titr" panose="00000700000000000000" pitchFamily="2" charset="-78"/>
              </a:rPr>
              <a:t> در طرح پاداش صرفه جویی</a:t>
            </a:r>
            <a:endParaRPr lang="fa-IR" sz="12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28509" y="4687424"/>
            <a:ext cx="3440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fa-IR" sz="1200" dirty="0">
                <a:latin typeface="IranNastaliq" panose="02000503000000020003" pitchFamily="2" charset="0"/>
                <a:ea typeface="Calibri" panose="020F0502020204030204" pitchFamily="34" charset="0"/>
                <a:cs typeface="IranNastaliq" panose="02000503000000020003" pitchFamily="2" charset="0"/>
              </a:rPr>
              <a:t>نـتـایـج</a:t>
            </a:r>
            <a:endParaRPr lang="en-US" altLang="fa-IR" sz="1200" dirty="0"/>
          </a:p>
          <a:p>
            <a:pPr lvl="0" algn="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altLang="fa-IR" sz="1200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lvl="0" algn="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fa-IR" sz="12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1- در مجموع با اجرای برنامه های فرهنگ سازی 35 درصد از مشترکان(22 میلیون قبض) مشمول پاداش شدند </a:t>
            </a:r>
            <a:endParaRPr lang="en-US" altLang="fa-IR" sz="1200" dirty="0"/>
          </a:p>
          <a:p>
            <a:pPr lvl="0" algn="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fa-IR" sz="12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2- در حدود 2700 میلیارد تومان پاداش به مشترکان اختصاص یافت</a:t>
            </a:r>
            <a:endParaRPr lang="en-US" altLang="fa-IR" sz="1200" dirty="0"/>
          </a:p>
          <a:p>
            <a:pPr lvl="0" algn="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fa-IR" sz="12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۳- برای اولین بار در سال 1402 مصرف برق بخش صنعتی در طول تابستان از بخش خانگی پیشی گرفت و منجر به رونق هرچه بیشتر تولید گردید</a:t>
            </a:r>
            <a:endParaRPr lang="en-US" altLang="fa-IR" sz="1200" dirty="0"/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a-IR" sz="1200" dirty="0">
              <a:latin typeface="Arial" panose="020B0604020202020204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369830" y="3294682"/>
            <a:ext cx="1080654" cy="997920"/>
          </a:xfrm>
          <a:prstGeom prst="rightArrow">
            <a:avLst>
              <a:gd name="adj1" fmla="val 66660"/>
              <a:gd name="adj2" fmla="val 37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نتایج</a:t>
            </a:r>
            <a:endParaRPr lang="fa-IR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4558659" y="1001570"/>
            <a:ext cx="736403" cy="5584143"/>
          </a:xfrm>
          <a:prstGeom prst="rightBrace">
            <a:avLst>
              <a:gd name="adj1" fmla="val 189575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641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9210</TotalTime>
  <Words>547</Words>
  <Application>Microsoft Office PowerPoint</Application>
  <PresentationFormat>Custom</PresentationFormat>
  <Paragraphs>98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6" baseType="lpstr">
      <vt:lpstr>Shabnam</vt:lpstr>
      <vt:lpstr>Calibri Light</vt:lpstr>
      <vt:lpstr>Calibri</vt:lpstr>
      <vt:lpstr>B Zar</vt:lpstr>
      <vt:lpstr>system-ui</vt:lpstr>
      <vt:lpstr>B Nazanin</vt:lpstr>
      <vt:lpstr>Times New Roman</vt:lpstr>
      <vt:lpstr>Arial</vt:lpstr>
      <vt:lpstr>IranNastaliq</vt:lpstr>
      <vt:lpstr>Webdings</vt:lpstr>
      <vt:lpstr>B Traffic</vt:lpstr>
      <vt:lpstr>Wingdings</vt:lpstr>
      <vt:lpstr>B Yekan</vt:lpstr>
      <vt:lpstr>Wingdings 3</vt:lpstr>
      <vt:lpstr>B Titr</vt:lpstr>
      <vt:lpstr>Symbol</vt:lpstr>
      <vt:lpstr>Office Theme</vt:lpstr>
      <vt:lpstr>Custom Design</vt:lpstr>
      <vt:lpstr>1_Custom Design</vt:lpstr>
      <vt:lpstr>2_Custom Design</vt:lpstr>
      <vt:lpstr>رشد شاخص‏های صنعت برق کشور از ابتدای انقلاب اسلامی تاکنون</vt:lpstr>
      <vt:lpstr>اقدامات شاخص و دستاوردها</vt:lpstr>
      <vt:lpstr>تأمين اوج نیاز مصرف روزانه برق کشور با توليد واحدهاي حرارتی و برقابی و مدیریت مصرف در سال 1402 (مگاوات)</vt:lpstr>
      <vt:lpstr>روند فروش انرژي برق به تفكيك نوع مصرف در پنج دهه اخیر (میلیارد کیلو وات ساعت)</vt:lpstr>
      <vt:lpstr>برنامه‏ها و اقدامات انجام شده برای توسعه شبکه و هوشمندسازی در دولت مردمی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Mojtaba Jorli</dc:creator>
  <cp:lastModifiedBy>hamid</cp:lastModifiedBy>
  <cp:revision>2824</cp:revision>
  <cp:lastPrinted>2023-09-03T08:26:15Z</cp:lastPrinted>
  <dcterms:created xsi:type="dcterms:W3CDTF">2020-07-12T09:45:57Z</dcterms:created>
  <dcterms:modified xsi:type="dcterms:W3CDTF">2023-11-30T23:14:26Z</dcterms:modified>
</cp:coreProperties>
</file>