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3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418" autoAdjust="0"/>
  </p:normalViewPr>
  <p:slideViewPr>
    <p:cSldViewPr snapToGrid="0">
      <p:cViewPr>
        <p:scale>
          <a:sx n="90" d="100"/>
          <a:sy n="90" d="100"/>
        </p:scale>
        <p:origin x="398" y="-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887D7F-2ED6-4663-A11A-D5F2EAD1C0A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D3F5339-25D9-460F-A5D3-EE890FBCDF3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لجستیک و انبار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CD94C1-CDDB-4CE2-B383-B519C3034685}" type="parTrans" cxnId="{D1F4BE1C-3C63-4A80-838E-96202BBB6E2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D703B4-D921-4C62-80D4-FE2A4F08B2EE}" type="sibTrans" cxnId="{D1F4BE1C-3C63-4A80-838E-96202BBB6E2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endParaRPr lang="en-US" sz="7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63149D1-390C-4100-83F9-09A7E90634D4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انبار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D8DC89-DC0C-49EB-9233-8A7D65A1980B}" type="parTrans" cxnId="{5E0E107A-F575-4054-A12F-81306646906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F5BA82-E7CD-4B24-97FC-CE89D44B6BCE}" type="sibTrans" cxnId="{5E0E107A-F575-4054-A12F-81306646906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7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9870AB-987B-4AE4-9AA0-34E72C6182C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 rtl="1"/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بازرگانی خارجی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8138E2-226F-4992-8E17-1AB840144B81}" type="parTrans" cxnId="{93A1216D-690A-47ED-9CCF-31E8881E6A7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49A04B-5821-40B1-B68F-01E01FDA8FCB}" type="sibTrans" cxnId="{93A1216D-690A-47ED-9CCF-31E8881E6A7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7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9B400B-D147-4123-A742-8CBFCC2384CB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/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انبار1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73B2652-729D-445E-B1AB-018E15AA3975}" type="parTrans" cxnId="{C58A25CD-9443-43B1-9212-487EB2BEAB7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38255F7-421F-4DEE-87DC-41451D56CAA0}" type="sibTrans" cxnId="{C58A25CD-9443-43B1-9212-487EB2BEAB7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E632C03-2BE8-49AC-8485-5CCE6003328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لجستیک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C15E87B-8A2E-4AFE-B5B2-201A2275BD43}" type="parTrans" cxnId="{4273FEF8-F0CA-44D7-9C77-ACCDAFD8FDF7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F18CD07-D758-45B0-80B0-38DA03F08723}" type="sibTrans" cxnId="{4273FEF8-F0CA-44D7-9C77-ACCDAFD8FDF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مختاری</a:t>
          </a:r>
          <a:endParaRPr lang="en-US" sz="7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0F76E7-1B4D-497B-BCF0-A2F3A406986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بازرگانی خارجی 1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24430C-FDB7-4CD7-9028-52B16CF62933}" type="parTrans" cxnId="{2528F1BE-D00F-4BA3-BE30-CB17EA714177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F1C318-4C93-4362-A794-123C09F1FB9C}" type="sibTrans" cxnId="{2528F1BE-D00F-4BA3-BE30-CB17EA71417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شلیله</a:t>
          </a:r>
          <a:endParaRPr lang="en-US" sz="7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FA05F6-7EA7-4167-B8D0-B80554E6B78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/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بازرگانی خارجی2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5B25583-7240-4BA1-9DBF-CF509CAB0677}" type="parTrans" cxnId="{4C4C7F38-49C5-4D24-B72C-E7A2DCF7A64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ADAE52-2B29-4BB5-B611-0D4D158B8284}" type="sibTrans" cxnId="{4C4C7F38-49C5-4D24-B72C-E7A2DCF7A648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3102171-2848-4AF0-81AB-7F67B218C2D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/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اجرایی دایر دولتی/بانکی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3BD8FD5-F613-49BD-A570-5698DB0763EE}" type="parTrans" cxnId="{1A36CA12-6480-46AD-BFF5-CAD6F037A44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endParaRPr lang="fa-IR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DB45FF-FDB4-4E65-A24D-B99D5AD5E61D}" type="sibTrans" cxnId="{1A36CA12-6480-46AD-BFF5-CAD6F037A44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نصیری</a:t>
          </a:r>
        </a:p>
      </dgm:t>
    </dgm:pt>
    <dgm:pt modelId="{480CA4E4-9250-4D3B-9B23-A2F71DB24F9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لجستیک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A525657-75B4-45FA-A33E-CCC1CD6D6075}" type="parTrans" cxnId="{B07A0341-8642-43EB-BCE4-965BAB0C079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endParaRPr lang="fa-IR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B4EC45A-3F43-4E58-A400-555996593221}" type="sibTrans" cxnId="{B07A0341-8642-43EB-BCE4-965BAB0C0798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 rtl="1"/>
          <a:endParaRPr lang="fa-IR" sz="7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A1B0EB-891C-4AAE-87B7-1F4B4CE5FB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مدیر بازرگانی و لجستیک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1B06B-0B06-4FB4-9C7A-A5114B12A25C}" type="sibTrans" cxnId="{39F94888-59E3-4C57-8EBF-F04605BF26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فتحی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92934-3CEA-4454-B063-B6C79286C656}" type="parTrans" cxnId="{39F94888-59E3-4C57-8EBF-F04605BF269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2F564C-A81B-49F6-ACDA-11A6D830C0C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 rtl="1"/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انبار2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BBFF23-4438-46ED-8B5B-80D97881329A}" type="parTrans" cxnId="{04D241A0-0E0D-4106-890F-08D9384AAB69}">
      <dgm:prSet/>
      <dgm:spPr/>
      <dgm:t>
        <a:bodyPr/>
        <a:lstStyle/>
        <a:p>
          <a:pPr algn="ctr" rtl="1"/>
          <a:endParaRPr lang="fa-IR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9A857B-B64D-4BEC-8337-EF6D28D8CD0F}" type="sibTrans" cxnId="{04D241A0-0E0D-4106-890F-08D9384AAB6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69BEE4-0F74-4B73-BD3B-80203F7A7BC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خرید و تدارکات داخلی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3F5F74-CBB8-4210-9CE3-EE706DC87F2F}" type="parTrans" cxnId="{40EEC82D-C402-482B-8012-BAB16FCE3AEF}">
      <dgm:prSet/>
      <dgm:spPr/>
      <dgm:t>
        <a:bodyPr/>
        <a:lstStyle/>
        <a:p>
          <a:pPr algn="ctr" rtl="1"/>
          <a:endParaRPr lang="fa-IR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9702A9E-D7CF-4C11-AA85-AC8580A83394}" type="sibTrans" cxnId="{40EEC82D-C402-482B-8012-BAB16FCE3AE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algn="ctr" rtl="1"/>
          <a:endParaRPr lang="fa-IR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308A81-44EA-467C-9278-4A72AB84FA9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خرید و تدارکات داخلی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59B10DF-54A4-4E39-A4D1-A1AE90251355}" type="parTrans" cxnId="{759227C3-F9B8-4A52-BB2F-6D9B254069EF}">
      <dgm:prSet/>
      <dgm:spPr/>
      <dgm:t>
        <a:bodyPr/>
        <a:lstStyle/>
        <a:p>
          <a:pPr algn="ctr" rtl="1"/>
          <a:endParaRPr lang="fa-IR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52890D-0ED9-4F41-8CB1-1B4BF4AF949D}" type="sibTrans" cxnId="{759227C3-F9B8-4A52-BB2F-6D9B254069E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95CEB69-EC81-4B01-8020-DF1F4234E48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خرید و تدارکات داخلی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BA8E18-463C-4C8D-930B-3A94C40C4A3C}" type="parTrans" cxnId="{064E7E81-6AAF-4D6D-AAAC-74189511F701}">
      <dgm:prSet/>
      <dgm:spPr/>
      <dgm:t>
        <a:bodyPr/>
        <a:lstStyle/>
        <a:p>
          <a:pPr algn="ctr" rtl="1"/>
          <a:endParaRPr lang="fa-IR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BED68F-7D39-42A3-928D-50C99BB6DABE}" type="sibTrans" cxnId="{064E7E81-6AAF-4D6D-AAAC-74189511F70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0C32613-8512-4C09-B7CB-F699284E2EA4}" type="asst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ترخیص کار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07DDD6-9D7F-47C1-8AAC-E8FB863BC432}" type="parTrans" cxnId="{B21D2E93-906D-4BE7-965E-257427EA4D93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2E8D7B4-1ACD-4586-ABF3-8FCCA85DC78E}" type="sibTrans" cxnId="{B21D2E93-906D-4BE7-965E-257427EA4D93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BB7D5D1-0461-48D0-AD52-1EEB59B56F41}" type="asst">
      <dgm:prSet custT="1"/>
      <dgm:spPr/>
      <dgm:t>
        <a:bodyPr/>
        <a:lstStyle/>
        <a:p>
          <a:pPr algn="ctr"/>
          <a:r>
            <a:rPr lang="fa-IR" sz="7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امور قراردادها</a:t>
          </a:r>
          <a:endParaRPr lang="en-US" sz="7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3717356-F7BF-421C-BB51-AD07340E0479}" type="parTrans" cxnId="{E9DEF9A1-5AE7-43A4-890E-CA2C77E3A507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7731DDA-6CDB-4DF0-8A00-6169608DCC05}" type="sibTrans" cxnId="{E9DEF9A1-5AE7-43A4-890E-CA2C77E3A507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5B693-D008-4737-A972-8280A878B21F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اجرائی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BFF4D47-4784-4247-98EF-2A247F9EDB53}" type="parTrans" cxnId="{6B1601E8-54DC-443C-BB7A-BF53B79B7AF0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230F21-BF1A-4C9E-9344-58361400AB10}" type="sibTrans" cxnId="{6B1601E8-54DC-443C-BB7A-BF53B79B7AF0}">
      <dgm:prSet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pPr algn="ctr"/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85663B-53C4-4D6E-B632-71E0C741FF54}" type="pres">
      <dgm:prSet presAssocID="{D4887D7F-2ED6-4663-A11A-D5F2EAD1C0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738D8B-759B-4AC3-8AB5-06CEA08930E0}" type="pres">
      <dgm:prSet presAssocID="{EFA1B0EB-891C-4AAE-87B7-1F4B4CE5FB3A}" presName="hierRoot1" presStyleCnt="0">
        <dgm:presLayoutVars>
          <dgm:hierBranch val="init"/>
        </dgm:presLayoutVars>
      </dgm:prSet>
      <dgm:spPr/>
    </dgm:pt>
    <dgm:pt modelId="{8018D946-6685-45A4-9D37-9C85FE19976D}" type="pres">
      <dgm:prSet presAssocID="{EFA1B0EB-891C-4AAE-87B7-1F4B4CE5FB3A}" presName="rootComposite1" presStyleCnt="0"/>
      <dgm:spPr/>
    </dgm:pt>
    <dgm:pt modelId="{551F2058-C466-4F75-801B-212EC4324CDB}" type="pres">
      <dgm:prSet presAssocID="{EFA1B0EB-891C-4AAE-87B7-1F4B4CE5FB3A}" presName="rootText1" presStyleLbl="node0" presStyleIdx="0" presStyleCnt="1">
        <dgm:presLayoutVars>
          <dgm:chMax/>
          <dgm:chPref val="3"/>
        </dgm:presLayoutVars>
      </dgm:prSet>
      <dgm:spPr/>
    </dgm:pt>
    <dgm:pt modelId="{97151F22-D098-4B71-A6C8-ACA3BEC61829}" type="pres">
      <dgm:prSet presAssocID="{EFA1B0EB-891C-4AAE-87B7-1F4B4CE5FB3A}" presName="titleText1" presStyleLbl="fgAcc0" presStyleIdx="0" presStyleCnt="1">
        <dgm:presLayoutVars>
          <dgm:chMax val="0"/>
          <dgm:chPref val="0"/>
        </dgm:presLayoutVars>
      </dgm:prSet>
      <dgm:spPr/>
    </dgm:pt>
    <dgm:pt modelId="{B35E15F0-35CC-43E7-9C97-66A4082A293F}" type="pres">
      <dgm:prSet presAssocID="{EFA1B0EB-891C-4AAE-87B7-1F4B4CE5FB3A}" presName="rootConnector1" presStyleLbl="node1" presStyleIdx="0" presStyleCnt="14"/>
      <dgm:spPr/>
    </dgm:pt>
    <dgm:pt modelId="{45E3ECDD-4E3D-406A-9995-35402C672068}" type="pres">
      <dgm:prSet presAssocID="{EFA1B0EB-891C-4AAE-87B7-1F4B4CE5FB3A}" presName="hierChild2" presStyleCnt="0"/>
      <dgm:spPr/>
    </dgm:pt>
    <dgm:pt modelId="{779577B5-D5F5-4EAD-9AC5-54166473E746}" type="pres">
      <dgm:prSet presAssocID="{993F5F74-CBB8-4210-9CE3-EE706DC87F2F}" presName="Name37" presStyleLbl="parChTrans1D2" presStyleIdx="0" presStyleCnt="5"/>
      <dgm:spPr/>
    </dgm:pt>
    <dgm:pt modelId="{3F9354BB-A759-4D14-9133-F78043D6A008}" type="pres">
      <dgm:prSet presAssocID="{1069BEE4-0F74-4B73-BD3B-80203F7A7BC1}" presName="hierRoot2" presStyleCnt="0">
        <dgm:presLayoutVars>
          <dgm:hierBranch val="r"/>
        </dgm:presLayoutVars>
      </dgm:prSet>
      <dgm:spPr/>
    </dgm:pt>
    <dgm:pt modelId="{5F15DD39-68E8-4BFE-A077-60A99E5EA047}" type="pres">
      <dgm:prSet presAssocID="{1069BEE4-0F74-4B73-BD3B-80203F7A7BC1}" presName="rootComposite" presStyleCnt="0"/>
      <dgm:spPr/>
    </dgm:pt>
    <dgm:pt modelId="{D804BA74-434F-44A4-9305-0256F49147B1}" type="pres">
      <dgm:prSet presAssocID="{1069BEE4-0F74-4B73-BD3B-80203F7A7BC1}" presName="rootText" presStyleLbl="node1" presStyleIdx="0" presStyleCnt="14">
        <dgm:presLayoutVars>
          <dgm:chMax/>
          <dgm:chPref val="3"/>
        </dgm:presLayoutVars>
      </dgm:prSet>
      <dgm:spPr/>
    </dgm:pt>
    <dgm:pt modelId="{7B2F27B1-4D1F-4D68-B8D9-D5D778955FF9}" type="pres">
      <dgm:prSet presAssocID="{1069BEE4-0F74-4B73-BD3B-80203F7A7BC1}" presName="titleText2" presStyleLbl="fgAcc1" presStyleIdx="0" presStyleCnt="14">
        <dgm:presLayoutVars>
          <dgm:chMax val="0"/>
          <dgm:chPref val="0"/>
        </dgm:presLayoutVars>
      </dgm:prSet>
      <dgm:spPr>
        <a:xfrm>
          <a:off x="1243106" y="2025201"/>
          <a:ext cx="655571" cy="125713"/>
        </a:xfrm>
        <a:prstGeom prst="rect">
          <a:avLst/>
        </a:prstGeom>
      </dgm:spPr>
    </dgm:pt>
    <dgm:pt modelId="{D9688F5C-FDC5-435F-AB85-3428541A4C22}" type="pres">
      <dgm:prSet presAssocID="{1069BEE4-0F74-4B73-BD3B-80203F7A7BC1}" presName="rootConnector" presStyleLbl="node2" presStyleIdx="0" presStyleCnt="0"/>
      <dgm:spPr/>
    </dgm:pt>
    <dgm:pt modelId="{1F4DE53C-72F7-46E3-BD3B-1AB31C6E6AA1}" type="pres">
      <dgm:prSet presAssocID="{1069BEE4-0F74-4B73-BD3B-80203F7A7BC1}" presName="hierChild4" presStyleCnt="0"/>
      <dgm:spPr/>
    </dgm:pt>
    <dgm:pt modelId="{DABB8505-0F70-4159-ABDE-A378E82C50BB}" type="pres">
      <dgm:prSet presAssocID="{C59B10DF-54A4-4E39-A4D1-A1AE90251355}" presName="Name44" presStyleLbl="parChTrans1D3" presStyleIdx="0" presStyleCnt="8"/>
      <dgm:spPr/>
    </dgm:pt>
    <dgm:pt modelId="{85B08934-C74F-4DAD-9DF6-60B28A083C2B}" type="pres">
      <dgm:prSet presAssocID="{8E308A81-44EA-467C-9278-4A72AB84FA93}" presName="hierRoot2" presStyleCnt="0">
        <dgm:presLayoutVars>
          <dgm:hierBranch val="r"/>
        </dgm:presLayoutVars>
      </dgm:prSet>
      <dgm:spPr/>
    </dgm:pt>
    <dgm:pt modelId="{A1542BBF-E722-4574-B935-2DD4B3AB5868}" type="pres">
      <dgm:prSet presAssocID="{8E308A81-44EA-467C-9278-4A72AB84FA93}" presName="rootComposite" presStyleCnt="0"/>
      <dgm:spPr/>
    </dgm:pt>
    <dgm:pt modelId="{0483E723-8061-4292-B5EB-B98F7112C1AE}" type="pres">
      <dgm:prSet presAssocID="{8E308A81-44EA-467C-9278-4A72AB84FA93}" presName="rootText" presStyleLbl="node1" presStyleIdx="1" presStyleCnt="14">
        <dgm:presLayoutVars>
          <dgm:chMax/>
          <dgm:chPref val="3"/>
        </dgm:presLayoutVars>
      </dgm:prSet>
      <dgm:spPr/>
    </dgm:pt>
    <dgm:pt modelId="{1DD4659B-C5C8-469D-B4E5-03DDF25CE655}" type="pres">
      <dgm:prSet presAssocID="{8E308A81-44EA-467C-9278-4A72AB84FA93}" presName="titleText2" presStyleLbl="fgAcc1" presStyleIdx="1" presStyleCnt="14">
        <dgm:presLayoutVars>
          <dgm:chMax val="0"/>
          <dgm:chPref val="0"/>
        </dgm:presLayoutVars>
      </dgm:prSet>
      <dgm:spPr>
        <a:xfrm>
          <a:off x="1443419" y="2620244"/>
          <a:ext cx="655571" cy="125713"/>
        </a:xfrm>
        <a:prstGeom prst="rect">
          <a:avLst/>
        </a:prstGeom>
      </dgm:spPr>
    </dgm:pt>
    <dgm:pt modelId="{4C08B89D-06B3-46DE-9705-ADD32604C5E5}" type="pres">
      <dgm:prSet presAssocID="{8E308A81-44EA-467C-9278-4A72AB84FA93}" presName="rootConnector" presStyleLbl="node3" presStyleIdx="0" presStyleCnt="0"/>
      <dgm:spPr/>
    </dgm:pt>
    <dgm:pt modelId="{26A0EB70-CE81-445A-9BCC-FE88019755DF}" type="pres">
      <dgm:prSet presAssocID="{8E308A81-44EA-467C-9278-4A72AB84FA93}" presName="hierChild4" presStyleCnt="0"/>
      <dgm:spPr/>
    </dgm:pt>
    <dgm:pt modelId="{F9D0A713-A6F1-47BD-8126-8837B72B2B08}" type="pres">
      <dgm:prSet presAssocID="{8E308A81-44EA-467C-9278-4A72AB84FA93}" presName="hierChild5" presStyleCnt="0"/>
      <dgm:spPr/>
    </dgm:pt>
    <dgm:pt modelId="{31543BD2-5EF2-43FD-8FF7-A0A8E09DEF2F}" type="pres">
      <dgm:prSet presAssocID="{1CBA8E18-463C-4C8D-930B-3A94C40C4A3C}" presName="Name44" presStyleLbl="parChTrans1D3" presStyleIdx="1" presStyleCnt="8"/>
      <dgm:spPr/>
    </dgm:pt>
    <dgm:pt modelId="{F70579A6-D5E4-4EE3-85FE-AFCBAAFD357F}" type="pres">
      <dgm:prSet presAssocID="{E95CEB69-EC81-4B01-8020-DF1F4234E482}" presName="hierRoot2" presStyleCnt="0">
        <dgm:presLayoutVars>
          <dgm:hierBranch val="r"/>
        </dgm:presLayoutVars>
      </dgm:prSet>
      <dgm:spPr/>
    </dgm:pt>
    <dgm:pt modelId="{2BD98497-1362-4B31-AB5C-761F4B6E587B}" type="pres">
      <dgm:prSet presAssocID="{E95CEB69-EC81-4B01-8020-DF1F4234E482}" presName="rootComposite" presStyleCnt="0"/>
      <dgm:spPr/>
    </dgm:pt>
    <dgm:pt modelId="{D2C376F5-C449-49A6-8A34-C9D63CDF8F98}" type="pres">
      <dgm:prSet presAssocID="{E95CEB69-EC81-4B01-8020-DF1F4234E482}" presName="rootText" presStyleLbl="node1" presStyleIdx="2" presStyleCnt="14">
        <dgm:presLayoutVars>
          <dgm:chMax/>
          <dgm:chPref val="3"/>
        </dgm:presLayoutVars>
      </dgm:prSet>
      <dgm:spPr/>
    </dgm:pt>
    <dgm:pt modelId="{68081BE1-61A1-42F6-8637-12004B0906D0}" type="pres">
      <dgm:prSet presAssocID="{E95CEB69-EC81-4B01-8020-DF1F4234E482}" presName="titleText2" presStyleLbl="fgAcc1" presStyleIdx="2" presStyleCnt="14">
        <dgm:presLayoutVars>
          <dgm:chMax val="0"/>
          <dgm:chPref val="0"/>
        </dgm:presLayoutVars>
      </dgm:prSet>
      <dgm:spPr>
        <a:xfrm>
          <a:off x="1443419" y="3215286"/>
          <a:ext cx="655571" cy="125713"/>
        </a:xfrm>
        <a:prstGeom prst="rect">
          <a:avLst/>
        </a:prstGeom>
      </dgm:spPr>
    </dgm:pt>
    <dgm:pt modelId="{03C69542-146D-444D-BC32-B1303951B330}" type="pres">
      <dgm:prSet presAssocID="{E95CEB69-EC81-4B01-8020-DF1F4234E482}" presName="rootConnector" presStyleLbl="node3" presStyleIdx="0" presStyleCnt="0"/>
      <dgm:spPr/>
    </dgm:pt>
    <dgm:pt modelId="{79775F4C-E249-49C4-B212-B773B80F44C9}" type="pres">
      <dgm:prSet presAssocID="{E95CEB69-EC81-4B01-8020-DF1F4234E482}" presName="hierChild4" presStyleCnt="0"/>
      <dgm:spPr/>
    </dgm:pt>
    <dgm:pt modelId="{0DDFAC44-0333-4CDF-95D0-0A8FAF2757B5}" type="pres">
      <dgm:prSet presAssocID="{E95CEB69-EC81-4B01-8020-DF1F4234E482}" presName="hierChild5" presStyleCnt="0"/>
      <dgm:spPr/>
    </dgm:pt>
    <dgm:pt modelId="{7DC4D30E-D380-4AF3-8E05-D811FF1F8AA8}" type="pres">
      <dgm:prSet presAssocID="{1069BEE4-0F74-4B73-BD3B-80203F7A7BC1}" presName="hierChild5" presStyleCnt="0"/>
      <dgm:spPr/>
    </dgm:pt>
    <dgm:pt modelId="{69BEAC4C-BAF9-46FC-87E6-D69DF89ABD9C}" type="pres">
      <dgm:prSet presAssocID="{08CD94C1-CDDB-4CE2-B383-B519C3034685}" presName="Name37" presStyleLbl="parChTrans1D2" presStyleIdx="1" presStyleCnt="5"/>
      <dgm:spPr/>
    </dgm:pt>
    <dgm:pt modelId="{E164991A-505E-40E5-B573-AF5E41301F8B}" type="pres">
      <dgm:prSet presAssocID="{5D3F5339-25D9-460F-A5D3-EE890FBCDF3C}" presName="hierRoot2" presStyleCnt="0">
        <dgm:presLayoutVars>
          <dgm:hierBranch val="init"/>
        </dgm:presLayoutVars>
      </dgm:prSet>
      <dgm:spPr/>
    </dgm:pt>
    <dgm:pt modelId="{E2115872-38C8-4C54-9395-49F0D4171664}" type="pres">
      <dgm:prSet presAssocID="{5D3F5339-25D9-460F-A5D3-EE890FBCDF3C}" presName="rootComposite" presStyleCnt="0"/>
      <dgm:spPr/>
    </dgm:pt>
    <dgm:pt modelId="{E07FF8DF-B413-4251-B6F9-F51405FB6F3C}" type="pres">
      <dgm:prSet presAssocID="{5D3F5339-25D9-460F-A5D3-EE890FBCDF3C}" presName="rootText" presStyleLbl="node1" presStyleIdx="3" presStyleCnt="14">
        <dgm:presLayoutVars>
          <dgm:chMax/>
          <dgm:chPref val="3"/>
        </dgm:presLayoutVars>
      </dgm:prSet>
      <dgm:spPr/>
    </dgm:pt>
    <dgm:pt modelId="{67236211-CF15-4630-8D10-2318B1C87161}" type="pres">
      <dgm:prSet presAssocID="{5D3F5339-25D9-460F-A5D3-EE890FBCDF3C}" presName="titleText2" presStyleLbl="fgAcc1" presStyleIdx="3" presStyleCnt="14">
        <dgm:presLayoutVars>
          <dgm:chMax val="0"/>
          <dgm:chPref val="0"/>
        </dgm:presLayoutVars>
      </dgm:prSet>
      <dgm:spPr/>
    </dgm:pt>
    <dgm:pt modelId="{A09A2B9B-CAE0-411F-A6BC-EBFD070D5428}" type="pres">
      <dgm:prSet presAssocID="{5D3F5339-25D9-460F-A5D3-EE890FBCDF3C}" presName="rootConnector" presStyleLbl="node2" presStyleIdx="0" presStyleCnt="0"/>
      <dgm:spPr/>
    </dgm:pt>
    <dgm:pt modelId="{758989C7-CF86-48B4-BB0F-0FDEF1932BB5}" type="pres">
      <dgm:prSet presAssocID="{5D3F5339-25D9-460F-A5D3-EE890FBCDF3C}" presName="hierChild4" presStyleCnt="0"/>
      <dgm:spPr/>
    </dgm:pt>
    <dgm:pt modelId="{0C57CD10-FFFE-49E8-AC3F-94D4895D3AB0}" type="pres">
      <dgm:prSet presAssocID="{28D8DC89-DC0C-49EB-9233-8A7D65A1980B}" presName="Name37" presStyleLbl="parChTrans1D3" presStyleIdx="2" presStyleCnt="8"/>
      <dgm:spPr/>
    </dgm:pt>
    <dgm:pt modelId="{FBB264A9-140E-477F-AB1B-31255D4C7574}" type="pres">
      <dgm:prSet presAssocID="{363149D1-390C-4100-83F9-09A7E90634D4}" presName="hierRoot2" presStyleCnt="0">
        <dgm:presLayoutVars>
          <dgm:hierBranch val="r"/>
        </dgm:presLayoutVars>
      </dgm:prSet>
      <dgm:spPr/>
    </dgm:pt>
    <dgm:pt modelId="{6F969800-F04E-491C-98B8-571341DF7F24}" type="pres">
      <dgm:prSet presAssocID="{363149D1-390C-4100-83F9-09A7E90634D4}" presName="rootComposite" presStyleCnt="0"/>
      <dgm:spPr/>
    </dgm:pt>
    <dgm:pt modelId="{1F85C8CB-1CF1-4ECE-BFCC-0551A2B46AF7}" type="pres">
      <dgm:prSet presAssocID="{363149D1-390C-4100-83F9-09A7E90634D4}" presName="rootText" presStyleLbl="node1" presStyleIdx="4" presStyleCnt="14">
        <dgm:presLayoutVars>
          <dgm:chMax/>
          <dgm:chPref val="3"/>
        </dgm:presLayoutVars>
      </dgm:prSet>
      <dgm:spPr>
        <a:xfrm>
          <a:off x="2693590" y="2466379"/>
          <a:ext cx="871508" cy="451228"/>
        </a:xfrm>
        <a:prstGeom prst="rect">
          <a:avLst/>
        </a:prstGeom>
      </dgm:spPr>
    </dgm:pt>
    <dgm:pt modelId="{65E96AAB-5B61-4E29-A2C4-2AB8C68E6DA3}" type="pres">
      <dgm:prSet presAssocID="{363149D1-390C-4100-83F9-09A7E90634D4}" presName="titleText2" presStyleLbl="fgAcc1" presStyleIdx="4" presStyleCnt="14">
        <dgm:presLayoutVars>
          <dgm:chMax val="0"/>
          <dgm:chPref val="0"/>
        </dgm:presLayoutVars>
      </dgm:prSet>
      <dgm:spPr/>
    </dgm:pt>
    <dgm:pt modelId="{78D783F1-674B-4305-B82D-FDCC5F497BD9}" type="pres">
      <dgm:prSet presAssocID="{363149D1-390C-4100-83F9-09A7E90634D4}" presName="rootConnector" presStyleLbl="node3" presStyleIdx="0" presStyleCnt="0"/>
      <dgm:spPr/>
    </dgm:pt>
    <dgm:pt modelId="{0503CA98-58F5-4C3E-9EA3-6B4A85D9E6E7}" type="pres">
      <dgm:prSet presAssocID="{363149D1-390C-4100-83F9-09A7E90634D4}" presName="hierChild4" presStyleCnt="0"/>
      <dgm:spPr/>
    </dgm:pt>
    <dgm:pt modelId="{78253A2D-44A0-41F0-A92D-DAC4357DFBD3}" type="pres">
      <dgm:prSet presAssocID="{073B2652-729D-445E-B1AB-018E15AA3975}" presName="Name44" presStyleLbl="parChTrans1D4" presStyleIdx="0" presStyleCnt="3"/>
      <dgm:spPr/>
    </dgm:pt>
    <dgm:pt modelId="{BF0D3897-6C4B-4888-BDF4-352216849952}" type="pres">
      <dgm:prSet presAssocID="{269B400B-D147-4123-A742-8CBFCC2384CB}" presName="hierRoot2" presStyleCnt="0">
        <dgm:presLayoutVars>
          <dgm:hierBranch val="r"/>
        </dgm:presLayoutVars>
      </dgm:prSet>
      <dgm:spPr/>
    </dgm:pt>
    <dgm:pt modelId="{93A0D6CB-20A3-4875-B949-7549218D7567}" type="pres">
      <dgm:prSet presAssocID="{269B400B-D147-4123-A742-8CBFCC2384CB}" presName="rootComposite" presStyleCnt="0"/>
      <dgm:spPr/>
    </dgm:pt>
    <dgm:pt modelId="{30021F27-9EA1-4574-AF38-06D6913F4DD8}" type="pres">
      <dgm:prSet presAssocID="{269B400B-D147-4123-A742-8CBFCC2384CB}" presName="rootText" presStyleLbl="node1" presStyleIdx="5" presStyleCnt="14">
        <dgm:presLayoutVars>
          <dgm:chMax/>
          <dgm:chPref val="3"/>
        </dgm:presLayoutVars>
      </dgm:prSet>
      <dgm:spPr>
        <a:xfrm>
          <a:off x="2933255" y="3890255"/>
          <a:ext cx="871508" cy="451228"/>
        </a:xfrm>
        <a:prstGeom prst="rect">
          <a:avLst/>
        </a:prstGeom>
      </dgm:spPr>
    </dgm:pt>
    <dgm:pt modelId="{5F58C54C-8CD8-41AC-B048-9F839DEC299D}" type="pres">
      <dgm:prSet presAssocID="{269B400B-D147-4123-A742-8CBFCC2384CB}" presName="titleText2" presStyleLbl="fgAcc1" presStyleIdx="5" presStyleCnt="14">
        <dgm:presLayoutVars>
          <dgm:chMax val="0"/>
          <dgm:chPref val="0"/>
        </dgm:presLayoutVars>
      </dgm:prSet>
      <dgm:spPr/>
    </dgm:pt>
    <dgm:pt modelId="{59474626-D58D-457F-9418-76A3758B6570}" type="pres">
      <dgm:prSet presAssocID="{269B400B-D147-4123-A742-8CBFCC2384CB}" presName="rootConnector" presStyleLbl="node4" presStyleIdx="0" presStyleCnt="0"/>
      <dgm:spPr/>
    </dgm:pt>
    <dgm:pt modelId="{D7CD8F58-FA33-4339-9905-8C3332073BC2}" type="pres">
      <dgm:prSet presAssocID="{269B400B-D147-4123-A742-8CBFCC2384CB}" presName="hierChild4" presStyleCnt="0"/>
      <dgm:spPr/>
    </dgm:pt>
    <dgm:pt modelId="{EA70C71E-5DE1-4D12-80B2-8392217A0582}" type="pres">
      <dgm:prSet presAssocID="{269B400B-D147-4123-A742-8CBFCC2384CB}" presName="hierChild5" presStyleCnt="0"/>
      <dgm:spPr/>
    </dgm:pt>
    <dgm:pt modelId="{1B26A646-B368-4A8A-8F87-8629D11B66EA}" type="pres">
      <dgm:prSet presAssocID="{67BBFF23-4438-46ED-8B5B-80D97881329A}" presName="Name44" presStyleLbl="parChTrans1D4" presStyleIdx="1" presStyleCnt="3"/>
      <dgm:spPr/>
    </dgm:pt>
    <dgm:pt modelId="{3D5A9B6B-49C4-4711-BD5E-34A8BE9EE957}" type="pres">
      <dgm:prSet presAssocID="{EC2F564C-A81B-49F6-ACDA-11A6D830C0C1}" presName="hierRoot2" presStyleCnt="0">
        <dgm:presLayoutVars>
          <dgm:hierBranch val="init"/>
        </dgm:presLayoutVars>
      </dgm:prSet>
      <dgm:spPr/>
    </dgm:pt>
    <dgm:pt modelId="{C28F0CF0-7677-4482-9618-AC6D61DDA9A9}" type="pres">
      <dgm:prSet presAssocID="{EC2F564C-A81B-49F6-ACDA-11A6D830C0C1}" presName="rootComposite" presStyleCnt="0"/>
      <dgm:spPr/>
    </dgm:pt>
    <dgm:pt modelId="{FD42FB95-3976-40CF-9760-6C2D525B4CCD}" type="pres">
      <dgm:prSet presAssocID="{EC2F564C-A81B-49F6-ACDA-11A6D830C0C1}" presName="rootText" presStyleLbl="node1" presStyleIdx="6" presStyleCnt="14">
        <dgm:presLayoutVars>
          <dgm:chMax/>
          <dgm:chPref val="3"/>
        </dgm:presLayoutVars>
      </dgm:prSet>
      <dgm:spPr>
        <a:xfrm>
          <a:off x="2475303" y="3814520"/>
          <a:ext cx="728412" cy="377139"/>
        </a:xfrm>
        <a:prstGeom prst="rect">
          <a:avLst/>
        </a:prstGeom>
      </dgm:spPr>
    </dgm:pt>
    <dgm:pt modelId="{9C79BBFB-B114-4784-9FD6-F7563B3C27EB}" type="pres">
      <dgm:prSet presAssocID="{EC2F564C-A81B-49F6-ACDA-11A6D830C0C1}" presName="titleText2" presStyleLbl="fgAcc1" presStyleIdx="6" presStyleCnt="14">
        <dgm:presLayoutVars>
          <dgm:chMax val="0"/>
          <dgm:chPref val="0"/>
        </dgm:presLayoutVars>
      </dgm:prSet>
      <dgm:spPr>
        <a:xfrm>
          <a:off x="2620985" y="4107851"/>
          <a:ext cx="655571" cy="125713"/>
        </a:xfrm>
        <a:prstGeom prst="rect">
          <a:avLst/>
        </a:prstGeom>
      </dgm:spPr>
    </dgm:pt>
    <dgm:pt modelId="{DA79F6EE-0E90-4D1B-B926-DA5548942346}" type="pres">
      <dgm:prSet presAssocID="{EC2F564C-A81B-49F6-ACDA-11A6D830C0C1}" presName="rootConnector" presStyleLbl="node4" presStyleIdx="0" presStyleCnt="0"/>
      <dgm:spPr/>
    </dgm:pt>
    <dgm:pt modelId="{89500F22-9725-457F-A675-3DCD5C5898A4}" type="pres">
      <dgm:prSet presAssocID="{EC2F564C-A81B-49F6-ACDA-11A6D830C0C1}" presName="hierChild4" presStyleCnt="0"/>
      <dgm:spPr/>
    </dgm:pt>
    <dgm:pt modelId="{E11A0690-7D90-4320-A5FF-9B1ECA21CD07}" type="pres">
      <dgm:prSet presAssocID="{EC2F564C-A81B-49F6-ACDA-11A6D830C0C1}" presName="hierChild5" presStyleCnt="0"/>
      <dgm:spPr/>
    </dgm:pt>
    <dgm:pt modelId="{CB2D5020-3CA6-4BAE-926B-6F6A67F09127}" type="pres">
      <dgm:prSet presAssocID="{363149D1-390C-4100-83F9-09A7E90634D4}" presName="hierChild5" presStyleCnt="0"/>
      <dgm:spPr/>
    </dgm:pt>
    <dgm:pt modelId="{A4939E30-0FF7-4E4F-9405-7AD6742CA4CE}" type="pres">
      <dgm:prSet presAssocID="{3C15E87B-8A2E-4AFE-B5B2-201A2275BD43}" presName="Name37" presStyleLbl="parChTrans1D3" presStyleIdx="3" presStyleCnt="8"/>
      <dgm:spPr/>
    </dgm:pt>
    <dgm:pt modelId="{AD82AC25-6AAF-4A2C-B4D8-71CB6BBF683C}" type="pres">
      <dgm:prSet presAssocID="{9E632C03-2BE8-49AC-8485-5CCE60033289}" presName="hierRoot2" presStyleCnt="0">
        <dgm:presLayoutVars>
          <dgm:hierBranch val="r"/>
        </dgm:presLayoutVars>
      </dgm:prSet>
      <dgm:spPr/>
    </dgm:pt>
    <dgm:pt modelId="{39175AFA-5FAE-4EC2-A9E1-8B6FE7A5788C}" type="pres">
      <dgm:prSet presAssocID="{9E632C03-2BE8-49AC-8485-5CCE60033289}" presName="rootComposite" presStyleCnt="0"/>
      <dgm:spPr/>
    </dgm:pt>
    <dgm:pt modelId="{964FC0DE-9FC5-41FC-B842-A62B38766574}" type="pres">
      <dgm:prSet presAssocID="{9E632C03-2BE8-49AC-8485-5CCE60033289}" presName="rootText" presStyleLbl="node1" presStyleIdx="7" presStyleCnt="14" custLinFactNeighborY="6444">
        <dgm:presLayoutVars>
          <dgm:chMax/>
          <dgm:chPref val="3"/>
        </dgm:presLayoutVars>
      </dgm:prSet>
      <dgm:spPr>
        <a:xfrm>
          <a:off x="4102487" y="3073032"/>
          <a:ext cx="871508" cy="451228"/>
        </a:xfrm>
        <a:prstGeom prst="rect">
          <a:avLst/>
        </a:prstGeom>
      </dgm:spPr>
    </dgm:pt>
    <dgm:pt modelId="{65BA3627-6BC0-41B9-A4EA-5A13C133BCF3}" type="pres">
      <dgm:prSet presAssocID="{9E632C03-2BE8-49AC-8485-5CCE60033289}" presName="titleText2" presStyleLbl="fgAcc1" presStyleIdx="7" presStyleCnt="14">
        <dgm:presLayoutVars>
          <dgm:chMax val="0"/>
          <dgm:chPref val="0"/>
        </dgm:presLayoutVars>
      </dgm:prSet>
      <dgm:spPr/>
    </dgm:pt>
    <dgm:pt modelId="{61B7C78E-0E4F-4C94-95FE-32010F6CB7C9}" type="pres">
      <dgm:prSet presAssocID="{9E632C03-2BE8-49AC-8485-5CCE60033289}" presName="rootConnector" presStyleLbl="node3" presStyleIdx="0" presStyleCnt="0"/>
      <dgm:spPr/>
    </dgm:pt>
    <dgm:pt modelId="{242767EC-BDCD-41A2-BE3A-5525F407E8FC}" type="pres">
      <dgm:prSet presAssocID="{9E632C03-2BE8-49AC-8485-5CCE60033289}" presName="hierChild4" presStyleCnt="0"/>
      <dgm:spPr/>
    </dgm:pt>
    <dgm:pt modelId="{6D83DA65-D988-40BC-B8B2-256650219587}" type="pres">
      <dgm:prSet presAssocID="{8A525657-75B4-45FA-A33E-CCC1CD6D6075}" presName="Name44" presStyleLbl="parChTrans1D4" presStyleIdx="2" presStyleCnt="3"/>
      <dgm:spPr/>
    </dgm:pt>
    <dgm:pt modelId="{8D1EB856-DBB3-4AC8-83E2-B98E0C6F9C60}" type="pres">
      <dgm:prSet presAssocID="{480CA4E4-9250-4D3B-9B23-A2F71DB24F9A}" presName="hierRoot2" presStyleCnt="0">
        <dgm:presLayoutVars>
          <dgm:hierBranch val="init"/>
        </dgm:presLayoutVars>
      </dgm:prSet>
      <dgm:spPr/>
    </dgm:pt>
    <dgm:pt modelId="{B419C994-E6FD-4D0D-919F-E33B24C4FB4B}" type="pres">
      <dgm:prSet presAssocID="{480CA4E4-9250-4D3B-9B23-A2F71DB24F9A}" presName="rootComposite" presStyleCnt="0"/>
      <dgm:spPr/>
    </dgm:pt>
    <dgm:pt modelId="{304161A4-5ECC-4B7F-858E-8921B3A06042}" type="pres">
      <dgm:prSet presAssocID="{480CA4E4-9250-4D3B-9B23-A2F71DB24F9A}" presName="rootText" presStyleLbl="node1" presStyleIdx="8" presStyleCnt="14">
        <dgm:presLayoutVars>
          <dgm:chMax/>
          <dgm:chPref val="3"/>
        </dgm:presLayoutVars>
      </dgm:prSet>
      <dgm:spPr/>
    </dgm:pt>
    <dgm:pt modelId="{07FD1009-0C91-4B6E-AB5E-967CB81AAD9F}" type="pres">
      <dgm:prSet presAssocID="{480CA4E4-9250-4D3B-9B23-A2F71DB24F9A}" presName="titleText2" presStyleLbl="fgAcc1" presStyleIdx="8" presStyleCnt="14">
        <dgm:presLayoutVars>
          <dgm:chMax val="0"/>
          <dgm:chPref val="0"/>
        </dgm:presLayoutVars>
      </dgm:prSet>
      <dgm:spPr/>
    </dgm:pt>
    <dgm:pt modelId="{A300A80F-D9BD-4186-9842-56F49299A9A2}" type="pres">
      <dgm:prSet presAssocID="{480CA4E4-9250-4D3B-9B23-A2F71DB24F9A}" presName="rootConnector" presStyleLbl="node4" presStyleIdx="0" presStyleCnt="0"/>
      <dgm:spPr/>
    </dgm:pt>
    <dgm:pt modelId="{CB8D7C1D-EDF2-40E1-A64B-F8C24CC59235}" type="pres">
      <dgm:prSet presAssocID="{480CA4E4-9250-4D3B-9B23-A2F71DB24F9A}" presName="hierChild4" presStyleCnt="0"/>
      <dgm:spPr/>
    </dgm:pt>
    <dgm:pt modelId="{A18CE2CF-9819-4178-8FDA-A98E2445F362}" type="pres">
      <dgm:prSet presAssocID="{480CA4E4-9250-4D3B-9B23-A2F71DB24F9A}" presName="hierChild5" presStyleCnt="0"/>
      <dgm:spPr/>
    </dgm:pt>
    <dgm:pt modelId="{FB68D8F2-D9DE-43F5-BD89-F01B4A6B0A61}" type="pres">
      <dgm:prSet presAssocID="{9E632C03-2BE8-49AC-8485-5CCE60033289}" presName="hierChild5" presStyleCnt="0"/>
      <dgm:spPr/>
    </dgm:pt>
    <dgm:pt modelId="{FFC157C5-6CDF-479C-9A2E-81A446068FB9}" type="pres">
      <dgm:prSet presAssocID="{5D3F5339-25D9-460F-A5D3-EE890FBCDF3C}" presName="hierChild5" presStyleCnt="0"/>
      <dgm:spPr/>
    </dgm:pt>
    <dgm:pt modelId="{3827DF8F-B011-4C14-94C0-F3F76372F3F3}" type="pres">
      <dgm:prSet presAssocID="{C48138E2-226F-4992-8E17-1AB840144B81}" presName="Name37" presStyleLbl="parChTrans1D2" presStyleIdx="2" presStyleCnt="5"/>
      <dgm:spPr/>
    </dgm:pt>
    <dgm:pt modelId="{C59E2965-EAF7-4B10-8D14-FAFF882105D9}" type="pres">
      <dgm:prSet presAssocID="{8F9870AB-987B-4AE4-9AA0-34E72C6182C3}" presName="hierRoot2" presStyleCnt="0">
        <dgm:presLayoutVars>
          <dgm:hierBranch val="r"/>
        </dgm:presLayoutVars>
      </dgm:prSet>
      <dgm:spPr/>
    </dgm:pt>
    <dgm:pt modelId="{19BCFF96-F7CD-43EB-8367-E138267A1821}" type="pres">
      <dgm:prSet presAssocID="{8F9870AB-987B-4AE4-9AA0-34E72C6182C3}" presName="rootComposite" presStyleCnt="0"/>
      <dgm:spPr/>
    </dgm:pt>
    <dgm:pt modelId="{9FE73FE8-C9B7-44E0-B977-FD4AF14BE301}" type="pres">
      <dgm:prSet presAssocID="{8F9870AB-987B-4AE4-9AA0-34E72C6182C3}" presName="rootText" presStyleLbl="node1" presStyleIdx="9" presStyleCnt="14">
        <dgm:presLayoutVars>
          <dgm:chMax/>
          <dgm:chPref val="3"/>
        </dgm:presLayoutVars>
      </dgm:prSet>
      <dgm:spPr>
        <a:xfrm>
          <a:off x="8539750" y="2466379"/>
          <a:ext cx="871508" cy="451228"/>
        </a:xfrm>
        <a:prstGeom prst="rect">
          <a:avLst/>
        </a:prstGeom>
      </dgm:spPr>
    </dgm:pt>
    <dgm:pt modelId="{8383E5A7-278F-4847-954E-CF209E10F10B}" type="pres">
      <dgm:prSet presAssocID="{8F9870AB-987B-4AE4-9AA0-34E72C6182C3}" presName="titleText2" presStyleLbl="fgAcc1" presStyleIdx="9" presStyleCnt="14">
        <dgm:presLayoutVars>
          <dgm:chMax val="0"/>
          <dgm:chPref val="0"/>
        </dgm:presLayoutVars>
      </dgm:prSet>
      <dgm:spPr/>
    </dgm:pt>
    <dgm:pt modelId="{E52F03B8-63F2-49F3-A725-27A6710950C7}" type="pres">
      <dgm:prSet presAssocID="{8F9870AB-987B-4AE4-9AA0-34E72C6182C3}" presName="rootConnector" presStyleLbl="node2" presStyleIdx="0" presStyleCnt="0"/>
      <dgm:spPr/>
    </dgm:pt>
    <dgm:pt modelId="{5D1508E8-0A35-4CA8-A065-E592894574AF}" type="pres">
      <dgm:prSet presAssocID="{8F9870AB-987B-4AE4-9AA0-34E72C6182C3}" presName="hierChild4" presStyleCnt="0"/>
      <dgm:spPr/>
    </dgm:pt>
    <dgm:pt modelId="{769F4607-383C-4F2F-BFD6-87A8EC697A22}" type="pres">
      <dgm:prSet presAssocID="{3824430C-FDB7-4CD7-9028-52B16CF62933}" presName="Name44" presStyleLbl="parChTrans1D3" presStyleIdx="4" presStyleCnt="8"/>
      <dgm:spPr/>
    </dgm:pt>
    <dgm:pt modelId="{46EEB49A-B4CF-47FB-8EFF-6549D564A240}" type="pres">
      <dgm:prSet presAssocID="{D50F76E7-1B4D-497B-BCF0-A2F3A406986C}" presName="hierRoot2" presStyleCnt="0">
        <dgm:presLayoutVars>
          <dgm:hierBranch val="r"/>
        </dgm:presLayoutVars>
      </dgm:prSet>
      <dgm:spPr/>
    </dgm:pt>
    <dgm:pt modelId="{E42109C7-3273-445B-B36F-11BFFB7D623A}" type="pres">
      <dgm:prSet presAssocID="{D50F76E7-1B4D-497B-BCF0-A2F3A406986C}" presName="rootComposite" presStyleCnt="0"/>
      <dgm:spPr/>
    </dgm:pt>
    <dgm:pt modelId="{22802069-483B-4016-AD51-0E771B05DF5A}" type="pres">
      <dgm:prSet presAssocID="{D50F76E7-1B4D-497B-BCF0-A2F3A406986C}" presName="rootText" presStyleLbl="node1" presStyleIdx="10" presStyleCnt="14">
        <dgm:presLayoutVars>
          <dgm:chMax/>
          <dgm:chPref val="3"/>
        </dgm:presLayoutVars>
      </dgm:prSet>
      <dgm:spPr/>
    </dgm:pt>
    <dgm:pt modelId="{3185C590-3374-408A-8CC6-836182A45B09}" type="pres">
      <dgm:prSet presAssocID="{D50F76E7-1B4D-497B-BCF0-A2F3A406986C}" presName="titleText2" presStyleLbl="fgAcc1" presStyleIdx="10" presStyleCnt="14">
        <dgm:presLayoutVars>
          <dgm:chMax val="0"/>
          <dgm:chPref val="0"/>
        </dgm:presLayoutVars>
      </dgm:prSet>
      <dgm:spPr/>
    </dgm:pt>
    <dgm:pt modelId="{B71F09E7-9E99-4D53-9D1A-D83478B5D22B}" type="pres">
      <dgm:prSet presAssocID="{D50F76E7-1B4D-497B-BCF0-A2F3A406986C}" presName="rootConnector" presStyleLbl="node3" presStyleIdx="0" presStyleCnt="0"/>
      <dgm:spPr/>
    </dgm:pt>
    <dgm:pt modelId="{05E09E9B-6C60-400D-A59C-0AAD857AD984}" type="pres">
      <dgm:prSet presAssocID="{D50F76E7-1B4D-497B-BCF0-A2F3A406986C}" presName="hierChild4" presStyleCnt="0"/>
      <dgm:spPr/>
    </dgm:pt>
    <dgm:pt modelId="{35DF3768-4E2C-4350-933F-5563A30486FB}" type="pres">
      <dgm:prSet presAssocID="{D50F76E7-1B4D-497B-BCF0-A2F3A406986C}" presName="hierChild5" presStyleCnt="0"/>
      <dgm:spPr/>
    </dgm:pt>
    <dgm:pt modelId="{DD31CCBB-CCAA-407F-BA00-B58960FC3E2F}" type="pres">
      <dgm:prSet presAssocID="{75B25583-7240-4BA1-9DBF-CF509CAB0677}" presName="Name44" presStyleLbl="parChTrans1D3" presStyleIdx="5" presStyleCnt="8"/>
      <dgm:spPr/>
    </dgm:pt>
    <dgm:pt modelId="{EDBC3229-6E7A-4DD6-937F-D1F049F032CD}" type="pres">
      <dgm:prSet presAssocID="{FEFA05F6-7EA7-4167-B8D0-B80554E6B780}" presName="hierRoot2" presStyleCnt="0">
        <dgm:presLayoutVars>
          <dgm:hierBranch val="r"/>
        </dgm:presLayoutVars>
      </dgm:prSet>
      <dgm:spPr/>
    </dgm:pt>
    <dgm:pt modelId="{C9E722E1-1ADB-45F6-B80F-4D66014FBB3E}" type="pres">
      <dgm:prSet presAssocID="{FEFA05F6-7EA7-4167-B8D0-B80554E6B780}" presName="rootComposite" presStyleCnt="0"/>
      <dgm:spPr/>
    </dgm:pt>
    <dgm:pt modelId="{88930143-7A24-444C-ABEB-E4FD5B12CCEC}" type="pres">
      <dgm:prSet presAssocID="{FEFA05F6-7EA7-4167-B8D0-B80554E6B780}" presName="rootText" presStyleLbl="node1" presStyleIdx="11" presStyleCnt="14">
        <dgm:presLayoutVars>
          <dgm:chMax/>
          <dgm:chPref val="3"/>
        </dgm:presLayoutVars>
      </dgm:prSet>
      <dgm:spPr>
        <a:xfrm>
          <a:off x="8779415" y="3890255"/>
          <a:ext cx="871508" cy="451228"/>
        </a:xfrm>
        <a:prstGeom prst="rect">
          <a:avLst/>
        </a:prstGeom>
      </dgm:spPr>
    </dgm:pt>
    <dgm:pt modelId="{6609A49B-B4F8-4148-8BA4-A89B6C5B4150}" type="pres">
      <dgm:prSet presAssocID="{FEFA05F6-7EA7-4167-B8D0-B80554E6B780}" presName="titleText2" presStyleLbl="fgAcc1" presStyleIdx="11" presStyleCnt="14">
        <dgm:presLayoutVars>
          <dgm:chMax val="0"/>
          <dgm:chPref val="0"/>
        </dgm:presLayoutVars>
      </dgm:prSet>
      <dgm:spPr/>
    </dgm:pt>
    <dgm:pt modelId="{6D47F010-498D-4F00-B455-B1E001B0F053}" type="pres">
      <dgm:prSet presAssocID="{FEFA05F6-7EA7-4167-B8D0-B80554E6B780}" presName="rootConnector" presStyleLbl="node3" presStyleIdx="0" presStyleCnt="0"/>
      <dgm:spPr/>
    </dgm:pt>
    <dgm:pt modelId="{5A3F886C-AD29-4CBA-BDB7-106A0B720654}" type="pres">
      <dgm:prSet presAssocID="{FEFA05F6-7EA7-4167-B8D0-B80554E6B780}" presName="hierChild4" presStyleCnt="0"/>
      <dgm:spPr/>
    </dgm:pt>
    <dgm:pt modelId="{4AA251E5-0DA7-4320-A19A-4517B5DF6FA4}" type="pres">
      <dgm:prSet presAssocID="{FEFA05F6-7EA7-4167-B8D0-B80554E6B780}" presName="hierChild5" presStyleCnt="0"/>
      <dgm:spPr/>
    </dgm:pt>
    <dgm:pt modelId="{DC7FAE9B-0C8D-415B-867D-C970E7F8D8BF}" type="pres">
      <dgm:prSet presAssocID="{33BD8FD5-F613-49BD-A570-5698DB0763EE}" presName="Name44" presStyleLbl="parChTrans1D3" presStyleIdx="6" presStyleCnt="8"/>
      <dgm:spPr/>
    </dgm:pt>
    <dgm:pt modelId="{57813F1D-8687-4E3B-B948-C76C1360EC85}" type="pres">
      <dgm:prSet presAssocID="{53102171-2848-4AF0-81AB-7F67B218C2D5}" presName="hierRoot2" presStyleCnt="0">
        <dgm:presLayoutVars>
          <dgm:hierBranch val="r"/>
        </dgm:presLayoutVars>
      </dgm:prSet>
      <dgm:spPr/>
    </dgm:pt>
    <dgm:pt modelId="{A10057FF-6C11-42D6-8659-AF3B7F84925B}" type="pres">
      <dgm:prSet presAssocID="{53102171-2848-4AF0-81AB-7F67B218C2D5}" presName="rootComposite" presStyleCnt="0"/>
      <dgm:spPr/>
    </dgm:pt>
    <dgm:pt modelId="{0205BC80-FB8F-4139-A5A8-DFB5DE33D1FA}" type="pres">
      <dgm:prSet presAssocID="{53102171-2848-4AF0-81AB-7F67B218C2D5}" presName="rootText" presStyleLbl="node1" presStyleIdx="12" presStyleCnt="14">
        <dgm:presLayoutVars>
          <dgm:chMax/>
          <dgm:chPref val="3"/>
        </dgm:presLayoutVars>
      </dgm:prSet>
      <dgm:spPr/>
    </dgm:pt>
    <dgm:pt modelId="{70B2827B-CA76-4BED-9AE7-AAC1FF249E6F}" type="pres">
      <dgm:prSet presAssocID="{53102171-2848-4AF0-81AB-7F67B218C2D5}" presName="titleText2" presStyleLbl="fgAcc1" presStyleIdx="12" presStyleCnt="14">
        <dgm:presLayoutVars>
          <dgm:chMax val="0"/>
          <dgm:chPref val="0"/>
        </dgm:presLayoutVars>
      </dgm:prSet>
      <dgm:spPr/>
    </dgm:pt>
    <dgm:pt modelId="{B9F9BCC1-90ED-45BB-A4A9-6E7AA4410ED8}" type="pres">
      <dgm:prSet presAssocID="{53102171-2848-4AF0-81AB-7F67B218C2D5}" presName="rootConnector" presStyleLbl="node3" presStyleIdx="0" presStyleCnt="0"/>
      <dgm:spPr/>
    </dgm:pt>
    <dgm:pt modelId="{AA432143-6E54-4130-B9CF-8E8923971EA8}" type="pres">
      <dgm:prSet presAssocID="{53102171-2848-4AF0-81AB-7F67B218C2D5}" presName="hierChild4" presStyleCnt="0"/>
      <dgm:spPr/>
    </dgm:pt>
    <dgm:pt modelId="{6CAACC86-135A-4867-89EB-7685C51B34A7}" type="pres">
      <dgm:prSet presAssocID="{53102171-2848-4AF0-81AB-7F67B218C2D5}" presName="hierChild5" presStyleCnt="0"/>
      <dgm:spPr/>
    </dgm:pt>
    <dgm:pt modelId="{F3B838B6-F214-49AF-B685-609D01332123}" type="pres">
      <dgm:prSet presAssocID="{0BFF4D47-4784-4247-98EF-2A247F9EDB53}" presName="Name44" presStyleLbl="parChTrans1D3" presStyleIdx="7" presStyleCnt="8"/>
      <dgm:spPr/>
    </dgm:pt>
    <dgm:pt modelId="{32D786F1-5D76-4440-9B3A-166AD1E94305}" type="pres">
      <dgm:prSet presAssocID="{32F5B693-D008-4737-A972-8280A878B21F}" presName="hierRoot2" presStyleCnt="0">
        <dgm:presLayoutVars>
          <dgm:hierBranch val="init"/>
        </dgm:presLayoutVars>
      </dgm:prSet>
      <dgm:spPr/>
    </dgm:pt>
    <dgm:pt modelId="{AB60EE13-9005-41A8-B20C-A6C90598CBD3}" type="pres">
      <dgm:prSet presAssocID="{32F5B693-D008-4737-A972-8280A878B21F}" presName="rootComposite" presStyleCnt="0"/>
      <dgm:spPr/>
    </dgm:pt>
    <dgm:pt modelId="{B34037D4-A4E1-413B-A7ED-FD398E86C9EF}" type="pres">
      <dgm:prSet presAssocID="{32F5B693-D008-4737-A972-8280A878B21F}" presName="rootText" presStyleLbl="node1" presStyleIdx="13" presStyleCnt="14">
        <dgm:presLayoutVars>
          <dgm:chMax/>
          <dgm:chPref val="3"/>
        </dgm:presLayoutVars>
      </dgm:prSet>
      <dgm:spPr/>
    </dgm:pt>
    <dgm:pt modelId="{F6C350EC-E6DA-4EB6-897A-84DB2FF32652}" type="pres">
      <dgm:prSet presAssocID="{32F5B693-D008-4737-A972-8280A878B21F}" presName="titleText2" presStyleLbl="fgAcc1" presStyleIdx="13" presStyleCnt="14">
        <dgm:presLayoutVars>
          <dgm:chMax val="0"/>
          <dgm:chPref val="0"/>
        </dgm:presLayoutVars>
      </dgm:prSet>
      <dgm:spPr/>
    </dgm:pt>
    <dgm:pt modelId="{2534AE5D-A86E-4303-A132-5B8D5381322A}" type="pres">
      <dgm:prSet presAssocID="{32F5B693-D008-4737-A972-8280A878B21F}" presName="rootConnector" presStyleLbl="node3" presStyleIdx="0" presStyleCnt="0"/>
      <dgm:spPr/>
    </dgm:pt>
    <dgm:pt modelId="{C7B13ED1-17C3-4126-A48D-94FE7BD8C38D}" type="pres">
      <dgm:prSet presAssocID="{32F5B693-D008-4737-A972-8280A878B21F}" presName="hierChild4" presStyleCnt="0"/>
      <dgm:spPr/>
    </dgm:pt>
    <dgm:pt modelId="{25B22BF0-94F7-416B-8B57-2AFFCF7E8401}" type="pres">
      <dgm:prSet presAssocID="{32F5B693-D008-4737-A972-8280A878B21F}" presName="hierChild5" presStyleCnt="0"/>
      <dgm:spPr/>
    </dgm:pt>
    <dgm:pt modelId="{D363B6E5-B18E-4190-993B-5964CD8981B5}" type="pres">
      <dgm:prSet presAssocID="{8F9870AB-987B-4AE4-9AA0-34E72C6182C3}" presName="hierChild5" presStyleCnt="0"/>
      <dgm:spPr/>
    </dgm:pt>
    <dgm:pt modelId="{5C4EB6F5-829D-431C-A075-FC5AF4A1E782}" type="pres">
      <dgm:prSet presAssocID="{EFA1B0EB-891C-4AAE-87B7-1F4B4CE5FB3A}" presName="hierChild3" presStyleCnt="0"/>
      <dgm:spPr/>
    </dgm:pt>
    <dgm:pt modelId="{2445B84B-DC40-42E9-9033-A6DD90239CDB}" type="pres">
      <dgm:prSet presAssocID="{0407DDD6-9D7F-47C1-8AAC-E8FB863BC432}" presName="Name96" presStyleLbl="parChTrans1D2" presStyleIdx="3" presStyleCnt="5"/>
      <dgm:spPr/>
    </dgm:pt>
    <dgm:pt modelId="{4D0C20BB-C972-411A-A801-B76E5EBF01CB}" type="pres">
      <dgm:prSet presAssocID="{30C32613-8512-4C09-B7CB-F699284E2EA4}" presName="hierRoot3" presStyleCnt="0">
        <dgm:presLayoutVars>
          <dgm:hierBranch val="init"/>
        </dgm:presLayoutVars>
      </dgm:prSet>
      <dgm:spPr/>
    </dgm:pt>
    <dgm:pt modelId="{2D66C6A0-B110-4C06-A65C-4DE4C555669F}" type="pres">
      <dgm:prSet presAssocID="{30C32613-8512-4C09-B7CB-F699284E2EA4}" presName="rootComposite3" presStyleCnt="0"/>
      <dgm:spPr/>
    </dgm:pt>
    <dgm:pt modelId="{E7EDB49C-94CB-43C2-BA08-662CD4BF8C99}" type="pres">
      <dgm:prSet presAssocID="{30C32613-8512-4C09-B7CB-F699284E2EA4}" presName="rootText3" presStyleLbl="asst1" presStyleIdx="0" presStyleCnt="2">
        <dgm:presLayoutVars>
          <dgm:chPref val="3"/>
        </dgm:presLayoutVars>
      </dgm:prSet>
      <dgm:spPr/>
    </dgm:pt>
    <dgm:pt modelId="{2B788B8C-E0AC-40A2-B4B7-B72C946789F7}" type="pres">
      <dgm:prSet presAssocID="{30C32613-8512-4C09-B7CB-F699284E2EA4}" presName="titleText3" presStyleLbl="fgAcc2" presStyleIdx="0" presStyleCnt="2">
        <dgm:presLayoutVars>
          <dgm:chMax val="0"/>
          <dgm:chPref val="0"/>
        </dgm:presLayoutVars>
      </dgm:prSet>
      <dgm:spPr/>
    </dgm:pt>
    <dgm:pt modelId="{2E112F1E-BDCA-4A29-8AA6-49D37B05E1E6}" type="pres">
      <dgm:prSet presAssocID="{30C32613-8512-4C09-B7CB-F699284E2EA4}" presName="rootConnector3" presStyleLbl="asst1" presStyleIdx="0" presStyleCnt="2"/>
      <dgm:spPr/>
    </dgm:pt>
    <dgm:pt modelId="{47276542-265B-4994-BB8E-A84D9ADA576C}" type="pres">
      <dgm:prSet presAssocID="{30C32613-8512-4C09-B7CB-F699284E2EA4}" presName="hierChild6" presStyleCnt="0"/>
      <dgm:spPr/>
    </dgm:pt>
    <dgm:pt modelId="{076F1DB7-E746-45F3-AD48-3A6460FBDC98}" type="pres">
      <dgm:prSet presAssocID="{30C32613-8512-4C09-B7CB-F699284E2EA4}" presName="hierChild7" presStyleCnt="0"/>
      <dgm:spPr/>
    </dgm:pt>
    <dgm:pt modelId="{BF1991D5-01DD-4ADA-A6B0-5E2D0D50BF1F}" type="pres">
      <dgm:prSet presAssocID="{73717356-F7BF-421C-BB51-AD07340E0479}" presName="Name96" presStyleLbl="parChTrans1D2" presStyleIdx="4" presStyleCnt="5"/>
      <dgm:spPr/>
    </dgm:pt>
    <dgm:pt modelId="{9857BAD6-03CD-408C-8536-52A4AC985407}" type="pres">
      <dgm:prSet presAssocID="{6BB7D5D1-0461-48D0-AD52-1EEB59B56F41}" presName="hierRoot3" presStyleCnt="0">
        <dgm:presLayoutVars>
          <dgm:hierBranch val="init"/>
        </dgm:presLayoutVars>
      </dgm:prSet>
      <dgm:spPr/>
    </dgm:pt>
    <dgm:pt modelId="{76AF8A0A-F25B-434C-8E99-F442AB6B7AF9}" type="pres">
      <dgm:prSet presAssocID="{6BB7D5D1-0461-48D0-AD52-1EEB59B56F41}" presName="rootComposite3" presStyleCnt="0"/>
      <dgm:spPr/>
    </dgm:pt>
    <dgm:pt modelId="{639A0984-4A16-4462-A268-204B582C13D9}" type="pres">
      <dgm:prSet presAssocID="{6BB7D5D1-0461-48D0-AD52-1EEB59B56F41}" presName="rootText3" presStyleLbl="asst1" presStyleIdx="1" presStyleCnt="2">
        <dgm:presLayoutVars>
          <dgm:chPref val="3"/>
        </dgm:presLayoutVars>
      </dgm:prSet>
      <dgm:spPr/>
    </dgm:pt>
    <dgm:pt modelId="{8F96FCAD-2AAE-4B0C-A439-D0BA11586871}" type="pres">
      <dgm:prSet presAssocID="{6BB7D5D1-0461-48D0-AD52-1EEB59B56F41}" presName="titleText3" presStyleLbl="fgAcc2" presStyleIdx="1" presStyleCnt="2">
        <dgm:presLayoutVars>
          <dgm:chMax val="0"/>
          <dgm:chPref val="0"/>
        </dgm:presLayoutVars>
      </dgm:prSet>
      <dgm:spPr/>
    </dgm:pt>
    <dgm:pt modelId="{E3D7725F-DD0A-496C-BB75-3D4D36720EF6}" type="pres">
      <dgm:prSet presAssocID="{6BB7D5D1-0461-48D0-AD52-1EEB59B56F41}" presName="rootConnector3" presStyleLbl="asst1" presStyleIdx="1" presStyleCnt="2"/>
      <dgm:spPr/>
    </dgm:pt>
    <dgm:pt modelId="{EFA704B8-BE62-48B4-A7EC-41F83932E8B3}" type="pres">
      <dgm:prSet presAssocID="{6BB7D5D1-0461-48D0-AD52-1EEB59B56F41}" presName="hierChild6" presStyleCnt="0"/>
      <dgm:spPr/>
    </dgm:pt>
    <dgm:pt modelId="{E8386B77-CBDA-4EC4-8074-61E553D5AA3B}" type="pres">
      <dgm:prSet presAssocID="{6BB7D5D1-0461-48D0-AD52-1EEB59B56F41}" presName="hierChild7" presStyleCnt="0"/>
      <dgm:spPr/>
    </dgm:pt>
  </dgm:ptLst>
  <dgm:cxnLst>
    <dgm:cxn modelId="{AF1D2200-4CEA-4A7A-9C01-88289D1D73E3}" type="presOf" srcId="{1069BEE4-0F74-4B73-BD3B-80203F7A7BC1}" destId="{D9688F5C-FDC5-435F-AB85-3428541A4C22}" srcOrd="1" destOrd="0" presId="urn:microsoft.com/office/officeart/2008/layout/NameandTitleOrganizationalChart"/>
    <dgm:cxn modelId="{14878000-C309-4498-8EC2-3E11C3F4396E}" type="presOf" srcId="{3FDB45FF-FDB4-4E65-A24D-B99D5AD5E61D}" destId="{70B2827B-CA76-4BED-9AE7-AAC1FF249E6F}" srcOrd="0" destOrd="0" presId="urn:microsoft.com/office/officeart/2008/layout/NameandTitleOrganizationalChart"/>
    <dgm:cxn modelId="{EE1D8101-FC6F-4C40-9298-714DD442F22B}" type="presOf" srcId="{08CD94C1-CDDB-4CE2-B383-B519C3034685}" destId="{69BEAC4C-BAF9-46FC-87E6-D69DF89ABD9C}" srcOrd="0" destOrd="0" presId="urn:microsoft.com/office/officeart/2008/layout/NameandTitleOrganizationalChart"/>
    <dgm:cxn modelId="{438CFF04-2590-472B-A835-411562B5D02E}" type="presOf" srcId="{A2E8D7B4-1ACD-4586-ABF3-8FCCA85DC78E}" destId="{2B788B8C-E0AC-40A2-B4B7-B72C946789F7}" srcOrd="0" destOrd="0" presId="urn:microsoft.com/office/officeart/2008/layout/NameandTitleOrganizationalChart"/>
    <dgm:cxn modelId="{7152FF06-FA0B-4F73-BEBB-97A56B46698F}" type="presOf" srcId="{480CA4E4-9250-4D3B-9B23-A2F71DB24F9A}" destId="{304161A4-5ECC-4B7F-858E-8921B3A06042}" srcOrd="0" destOrd="0" presId="urn:microsoft.com/office/officeart/2008/layout/NameandTitleOrganizationalChart"/>
    <dgm:cxn modelId="{CFDDFF08-7B24-4336-8F1A-D7546600E05B}" type="presOf" srcId="{D50F76E7-1B4D-497B-BCF0-A2F3A406986C}" destId="{B71F09E7-9E99-4D53-9D1A-D83478B5D22B}" srcOrd="1" destOrd="0" presId="urn:microsoft.com/office/officeart/2008/layout/NameandTitleOrganizationalChart"/>
    <dgm:cxn modelId="{7330890D-3D7D-4E43-A983-F36B8F896D01}" type="presOf" srcId="{269B400B-D147-4123-A742-8CBFCC2384CB}" destId="{59474626-D58D-457F-9418-76A3758B6570}" srcOrd="1" destOrd="0" presId="urn:microsoft.com/office/officeart/2008/layout/NameandTitleOrganizationalChart"/>
    <dgm:cxn modelId="{1A36CA12-6480-46AD-BFF5-CAD6F037A44E}" srcId="{8F9870AB-987B-4AE4-9AA0-34E72C6182C3}" destId="{53102171-2848-4AF0-81AB-7F67B218C2D5}" srcOrd="2" destOrd="0" parTransId="{33BD8FD5-F613-49BD-A570-5698DB0763EE}" sibTransId="{3FDB45FF-FDB4-4E65-A24D-B99D5AD5E61D}"/>
    <dgm:cxn modelId="{76020C13-5628-4EE7-B678-94E992F132A1}" type="presOf" srcId="{D4887D7F-2ED6-4663-A11A-D5F2EAD1C0AD}" destId="{C085663B-53C4-4D6E-B632-71E0C741FF54}" srcOrd="0" destOrd="0" presId="urn:microsoft.com/office/officeart/2008/layout/NameandTitleOrganizationalChart"/>
    <dgm:cxn modelId="{14CB1614-D6A5-4C45-926E-83B14539201E}" type="presOf" srcId="{41BED68F-7D39-42A3-928D-50C99BB6DABE}" destId="{68081BE1-61A1-42F6-8637-12004B0906D0}" srcOrd="0" destOrd="0" presId="urn:microsoft.com/office/officeart/2008/layout/NameandTitleOrganizationalChart"/>
    <dgm:cxn modelId="{D1F4BE1C-3C63-4A80-838E-96202BBB6E2A}" srcId="{EFA1B0EB-891C-4AAE-87B7-1F4B4CE5FB3A}" destId="{5D3F5339-25D9-460F-A5D3-EE890FBCDF3C}" srcOrd="1" destOrd="0" parTransId="{08CD94C1-CDDB-4CE2-B383-B519C3034685}" sibTransId="{C3D703B4-D921-4C62-80D4-FE2A4F08B2EE}"/>
    <dgm:cxn modelId="{D4DC7620-E584-468D-889B-D689EB01584D}" type="presOf" srcId="{0BFF4D47-4784-4247-98EF-2A247F9EDB53}" destId="{F3B838B6-F214-49AF-B685-609D01332123}" srcOrd="0" destOrd="0" presId="urn:microsoft.com/office/officeart/2008/layout/NameandTitleOrganizationalChart"/>
    <dgm:cxn modelId="{BF07C922-BE84-4B8E-9446-C758E5FE2202}" type="presOf" srcId="{30C32613-8512-4C09-B7CB-F699284E2EA4}" destId="{E7EDB49C-94CB-43C2-BA08-662CD4BF8C99}" srcOrd="0" destOrd="0" presId="urn:microsoft.com/office/officeart/2008/layout/NameandTitleOrganizationalChart"/>
    <dgm:cxn modelId="{BB6A2F24-6AC0-4B13-A6ED-C05A11FC938C}" type="presOf" srcId="{3A230F21-BF1A-4C9E-9344-58361400AB10}" destId="{F6C350EC-E6DA-4EB6-897A-84DB2FF32652}" srcOrd="0" destOrd="0" presId="urn:microsoft.com/office/officeart/2008/layout/NameandTitleOrganizationalChart"/>
    <dgm:cxn modelId="{1F4E732B-0E28-4457-AFB6-13F4975ACE55}" type="presOf" srcId="{B9702A9E-D7CF-4C11-AA85-AC8580A83394}" destId="{7B2F27B1-4D1F-4D68-B8D9-D5D778955FF9}" srcOrd="0" destOrd="0" presId="urn:microsoft.com/office/officeart/2008/layout/NameandTitleOrganizationalChart"/>
    <dgm:cxn modelId="{A1F48A2D-E9EE-47D1-A9C1-D5D43A58454D}" type="presOf" srcId="{E95CEB69-EC81-4B01-8020-DF1F4234E482}" destId="{D2C376F5-C449-49A6-8A34-C9D63CDF8F98}" srcOrd="0" destOrd="0" presId="urn:microsoft.com/office/officeart/2008/layout/NameandTitleOrganizationalChart"/>
    <dgm:cxn modelId="{40EEC82D-C402-482B-8012-BAB16FCE3AEF}" srcId="{EFA1B0EB-891C-4AAE-87B7-1F4B4CE5FB3A}" destId="{1069BEE4-0F74-4B73-BD3B-80203F7A7BC1}" srcOrd="0" destOrd="0" parTransId="{993F5F74-CBB8-4210-9CE3-EE706DC87F2F}" sibTransId="{B9702A9E-D7CF-4C11-AA85-AC8580A83394}"/>
    <dgm:cxn modelId="{80BAAE2E-4934-4E39-BF7E-630B97FBE879}" type="presOf" srcId="{8F9870AB-987B-4AE4-9AA0-34E72C6182C3}" destId="{9FE73FE8-C9B7-44E0-B977-FD4AF14BE301}" srcOrd="0" destOrd="0" presId="urn:microsoft.com/office/officeart/2008/layout/NameandTitleOrganizationalChart"/>
    <dgm:cxn modelId="{92AF8535-B666-4332-A368-C84B104D9250}" type="presOf" srcId="{4F18CD07-D758-45B0-80B0-38DA03F08723}" destId="{65BA3627-6BC0-41B9-A4EA-5A13C133BCF3}" srcOrd="0" destOrd="0" presId="urn:microsoft.com/office/officeart/2008/layout/NameandTitleOrganizationalChart"/>
    <dgm:cxn modelId="{D6EB8F35-F216-40A8-910E-84F9AF180F19}" type="presOf" srcId="{073B2652-729D-445E-B1AB-018E15AA3975}" destId="{78253A2D-44A0-41F0-A92D-DAC4357DFBD3}" srcOrd="0" destOrd="0" presId="urn:microsoft.com/office/officeart/2008/layout/NameandTitleOrganizationalChart"/>
    <dgm:cxn modelId="{4C4C7F38-49C5-4D24-B72C-E7A2DCF7A648}" srcId="{8F9870AB-987B-4AE4-9AA0-34E72C6182C3}" destId="{FEFA05F6-7EA7-4167-B8D0-B80554E6B780}" srcOrd="1" destOrd="0" parTransId="{75B25583-7240-4BA1-9DBF-CF509CAB0677}" sibTransId="{1EADAE52-2B29-4BB5-B611-0D4D158B8284}"/>
    <dgm:cxn modelId="{6E8DAB3A-ED87-4BE1-A05B-B119897E0144}" type="presOf" srcId="{5D3F5339-25D9-460F-A5D3-EE890FBCDF3C}" destId="{E07FF8DF-B413-4251-B6F9-F51405FB6F3C}" srcOrd="0" destOrd="0" presId="urn:microsoft.com/office/officeart/2008/layout/NameandTitleOrganizationalChart"/>
    <dgm:cxn modelId="{EB9AEE3E-FCAA-4462-83A6-B1F7763924B4}" type="presOf" srcId="{75B25583-7240-4BA1-9DBF-CF509CAB0677}" destId="{DD31CCBB-CCAA-407F-BA00-B58960FC3E2F}" srcOrd="0" destOrd="0" presId="urn:microsoft.com/office/officeart/2008/layout/NameandTitleOrganizationalChart"/>
    <dgm:cxn modelId="{D279015D-10A6-4CDE-AE13-65B4B0C4A92D}" type="presOf" srcId="{EFA1B0EB-891C-4AAE-87B7-1F4B4CE5FB3A}" destId="{B35E15F0-35CC-43E7-9C97-66A4082A293F}" srcOrd="1" destOrd="0" presId="urn:microsoft.com/office/officeart/2008/layout/NameandTitleOrganizationalChart"/>
    <dgm:cxn modelId="{81E1475D-86DB-4419-B3FF-0371BD82496A}" type="presOf" srcId="{A38255F7-421F-4DEE-87DC-41451D56CAA0}" destId="{5F58C54C-8CD8-41AC-B048-9F839DEC299D}" srcOrd="0" destOrd="0" presId="urn:microsoft.com/office/officeart/2008/layout/NameandTitleOrganizationalChart"/>
    <dgm:cxn modelId="{50A0F85E-01D8-489E-A163-D0B30F2B730A}" type="presOf" srcId="{FEFA05F6-7EA7-4167-B8D0-B80554E6B780}" destId="{88930143-7A24-444C-ABEB-E4FD5B12CCEC}" srcOrd="0" destOrd="0" presId="urn:microsoft.com/office/officeart/2008/layout/NameandTitleOrganizationalChart"/>
    <dgm:cxn modelId="{D212015F-3E9F-486B-9EC9-56D7E16D777F}" type="presOf" srcId="{C48138E2-226F-4992-8E17-1AB840144B81}" destId="{3827DF8F-B011-4C14-94C0-F3F76372F3F3}" srcOrd="0" destOrd="0" presId="urn:microsoft.com/office/officeart/2008/layout/NameandTitleOrganizationalChart"/>
    <dgm:cxn modelId="{8142F360-9D5F-4D4C-B3FF-2133541E8D0E}" type="presOf" srcId="{993F5F74-CBB8-4210-9CE3-EE706DC87F2F}" destId="{779577B5-D5F5-4EAD-9AC5-54166473E746}" srcOrd="0" destOrd="0" presId="urn:microsoft.com/office/officeart/2008/layout/NameandTitleOrganizationalChart"/>
    <dgm:cxn modelId="{B07A0341-8642-43EB-BCE4-965BAB0C0798}" srcId="{9E632C03-2BE8-49AC-8485-5CCE60033289}" destId="{480CA4E4-9250-4D3B-9B23-A2F71DB24F9A}" srcOrd="0" destOrd="0" parTransId="{8A525657-75B4-45FA-A33E-CCC1CD6D6075}" sibTransId="{AB4EC45A-3F43-4E58-A400-555996593221}"/>
    <dgm:cxn modelId="{44B95F42-09DF-4603-95E7-9ADC02B95353}" type="presOf" srcId="{6BB7D5D1-0461-48D0-AD52-1EEB59B56F41}" destId="{E3D7725F-DD0A-496C-BB75-3D4D36720EF6}" srcOrd="1" destOrd="0" presId="urn:microsoft.com/office/officeart/2008/layout/NameandTitleOrganizationalChart"/>
    <dgm:cxn modelId="{4D28F944-5225-4C33-B844-042C7BF25994}" type="presOf" srcId="{1EADAE52-2B29-4BB5-B611-0D4D158B8284}" destId="{6609A49B-B4F8-4148-8BA4-A89B6C5B4150}" srcOrd="0" destOrd="0" presId="urn:microsoft.com/office/officeart/2008/layout/NameandTitleOrganizationalChart"/>
    <dgm:cxn modelId="{FEF16F67-7A60-4B09-B6A5-5F4B77A0B2DC}" type="presOf" srcId="{33BD8FD5-F613-49BD-A570-5698DB0763EE}" destId="{DC7FAE9B-0C8D-415B-867D-C970E7F8D8BF}" srcOrd="0" destOrd="0" presId="urn:microsoft.com/office/officeart/2008/layout/NameandTitleOrganizationalChart"/>
    <dgm:cxn modelId="{C61C744A-AE44-4D8D-9483-000E9AED77EA}" type="presOf" srcId="{73717356-F7BF-421C-BB51-AD07340E0479}" destId="{BF1991D5-01DD-4ADA-A6B0-5E2D0D50BF1F}" srcOrd="0" destOrd="0" presId="urn:microsoft.com/office/officeart/2008/layout/NameandTitleOrganizationalChart"/>
    <dgm:cxn modelId="{AC5ECE4B-282C-4250-B4BE-7B7A2F06B790}" type="presOf" srcId="{53102171-2848-4AF0-81AB-7F67B218C2D5}" destId="{B9F9BCC1-90ED-45BB-A4A9-6E7AA4410ED8}" srcOrd="1" destOrd="0" presId="urn:microsoft.com/office/officeart/2008/layout/NameandTitleOrganizationalChart"/>
    <dgm:cxn modelId="{93A1216D-690A-47ED-9CCF-31E8881E6A7B}" srcId="{EFA1B0EB-891C-4AAE-87B7-1F4B4CE5FB3A}" destId="{8F9870AB-987B-4AE4-9AA0-34E72C6182C3}" srcOrd="2" destOrd="0" parTransId="{C48138E2-226F-4992-8E17-1AB840144B81}" sibTransId="{FE49A04B-5821-40B1-B68F-01E01FDA8FCB}"/>
    <dgm:cxn modelId="{678C8F6E-9CBA-42F4-8A11-192C2FBD9185}" type="presOf" srcId="{EC2F564C-A81B-49F6-ACDA-11A6D830C0C1}" destId="{DA79F6EE-0E90-4D1B-B926-DA5548942346}" srcOrd="1" destOrd="0" presId="urn:microsoft.com/office/officeart/2008/layout/NameandTitleOrganizationalChart"/>
    <dgm:cxn modelId="{2DA7FF6E-F627-491D-97EB-2A41BA29B6E4}" type="presOf" srcId="{3D9A857B-B64D-4BEC-8337-EF6D28D8CD0F}" destId="{9C79BBFB-B114-4784-9FD6-F7563B3C27EB}" srcOrd="0" destOrd="0" presId="urn:microsoft.com/office/officeart/2008/layout/NameandTitleOrganizationalChart"/>
    <dgm:cxn modelId="{C2E77772-AACD-4888-A0A9-E74698F2FBED}" type="presOf" srcId="{28D8DC89-DC0C-49EB-9233-8A7D65A1980B}" destId="{0C57CD10-FFFE-49E8-AC3F-94D4895D3AB0}" srcOrd="0" destOrd="0" presId="urn:microsoft.com/office/officeart/2008/layout/NameandTitleOrganizationalChart"/>
    <dgm:cxn modelId="{D496C672-057B-488B-B760-BE6BE7F98689}" type="presOf" srcId="{3824430C-FDB7-4CD7-9028-52B16CF62933}" destId="{769F4607-383C-4F2F-BFD6-87A8EC697A22}" srcOrd="0" destOrd="0" presId="urn:microsoft.com/office/officeart/2008/layout/NameandTitleOrganizationalChart"/>
    <dgm:cxn modelId="{7F26E275-4696-4293-8A7D-85EE0FE92DA1}" type="presOf" srcId="{1FF1C318-4C93-4362-A794-123C09F1FB9C}" destId="{3185C590-3374-408A-8CC6-836182A45B09}" srcOrd="0" destOrd="0" presId="urn:microsoft.com/office/officeart/2008/layout/NameandTitleOrganizationalChart"/>
    <dgm:cxn modelId="{B6D29A76-5DD0-4341-B763-CDBEE8DAF891}" type="presOf" srcId="{32F5B693-D008-4737-A972-8280A878B21F}" destId="{B34037D4-A4E1-413B-A7ED-FD398E86C9EF}" srcOrd="0" destOrd="0" presId="urn:microsoft.com/office/officeart/2008/layout/NameandTitleOrganizationalChart"/>
    <dgm:cxn modelId="{5E0E107A-F575-4054-A12F-81306646906C}" srcId="{5D3F5339-25D9-460F-A5D3-EE890FBCDF3C}" destId="{363149D1-390C-4100-83F9-09A7E90634D4}" srcOrd="0" destOrd="0" parTransId="{28D8DC89-DC0C-49EB-9233-8A7D65A1980B}" sibTransId="{08F5BA82-E7CD-4B24-97FC-CE89D44B6BCE}"/>
    <dgm:cxn modelId="{AEC74D7F-B1CC-4978-BC26-65CE45ED09C4}" type="presOf" srcId="{08F5BA82-E7CD-4B24-97FC-CE89D44B6BCE}" destId="{65E96AAB-5B61-4E29-A2C4-2AB8C68E6DA3}" srcOrd="0" destOrd="0" presId="urn:microsoft.com/office/officeart/2008/layout/NameandTitleOrganizationalChart"/>
    <dgm:cxn modelId="{B2EA7281-147D-43D6-9291-6407CCF97327}" type="presOf" srcId="{32F5B693-D008-4737-A972-8280A878B21F}" destId="{2534AE5D-A86E-4303-A132-5B8D5381322A}" srcOrd="1" destOrd="0" presId="urn:microsoft.com/office/officeart/2008/layout/NameandTitleOrganizationalChart"/>
    <dgm:cxn modelId="{064E7E81-6AAF-4D6D-AAAC-74189511F701}" srcId="{1069BEE4-0F74-4B73-BD3B-80203F7A7BC1}" destId="{E95CEB69-EC81-4B01-8020-DF1F4234E482}" srcOrd="1" destOrd="0" parTransId="{1CBA8E18-463C-4C8D-930B-3A94C40C4A3C}" sibTransId="{41BED68F-7D39-42A3-928D-50C99BB6DABE}"/>
    <dgm:cxn modelId="{E7B1A482-045A-451A-B838-574BC6F40578}" type="presOf" srcId="{1CBA8E18-463C-4C8D-930B-3A94C40C4A3C}" destId="{31543BD2-5EF2-43FD-8FF7-A0A8E09DEF2F}" srcOrd="0" destOrd="0" presId="urn:microsoft.com/office/officeart/2008/layout/NameandTitleOrganizationalChart"/>
    <dgm:cxn modelId="{8DBFF587-A613-47FF-8B7B-FDF5615FEA43}" type="presOf" srcId="{9E632C03-2BE8-49AC-8485-5CCE60033289}" destId="{964FC0DE-9FC5-41FC-B842-A62B38766574}" srcOrd="0" destOrd="0" presId="urn:microsoft.com/office/officeart/2008/layout/NameandTitleOrganizationalChart"/>
    <dgm:cxn modelId="{39F94888-59E3-4C57-8EBF-F04605BF269E}" srcId="{D4887D7F-2ED6-4663-A11A-D5F2EAD1C0AD}" destId="{EFA1B0EB-891C-4AAE-87B7-1F4B4CE5FB3A}" srcOrd="0" destOrd="0" parTransId="{35F92934-3CEA-4454-B063-B6C79286C656}" sibTransId="{32F1B06B-0B06-4FB4-9C7A-A5114B12A25C}"/>
    <dgm:cxn modelId="{D9BBC988-2EEC-44A6-82AF-C8DD8234ED16}" type="presOf" srcId="{EFA1B0EB-891C-4AAE-87B7-1F4B4CE5FB3A}" destId="{551F2058-C466-4F75-801B-212EC4324CDB}" srcOrd="0" destOrd="0" presId="urn:microsoft.com/office/officeart/2008/layout/NameandTitleOrganizationalChart"/>
    <dgm:cxn modelId="{9507028A-2F53-4ED6-BB74-C8E18437F268}" type="presOf" srcId="{D50F76E7-1B4D-497B-BCF0-A2F3A406986C}" destId="{22802069-483B-4016-AD51-0E771B05DF5A}" srcOrd="0" destOrd="0" presId="urn:microsoft.com/office/officeart/2008/layout/NameandTitleOrganizationalChart"/>
    <dgm:cxn modelId="{9C70B68A-D037-4189-B12C-1C95AF6DEF3D}" type="presOf" srcId="{3C15E87B-8A2E-4AFE-B5B2-201A2275BD43}" destId="{A4939E30-0FF7-4E4F-9405-7AD6742CA4CE}" srcOrd="0" destOrd="0" presId="urn:microsoft.com/office/officeart/2008/layout/NameandTitleOrganizationalChart"/>
    <dgm:cxn modelId="{4DB4C78A-3B39-4C99-ACE2-68E9EBD9902B}" type="presOf" srcId="{AB4EC45A-3F43-4E58-A400-555996593221}" destId="{07FD1009-0C91-4B6E-AB5E-967CB81AAD9F}" srcOrd="0" destOrd="0" presId="urn:microsoft.com/office/officeart/2008/layout/NameandTitleOrganizationalChart"/>
    <dgm:cxn modelId="{F2064692-9E07-4C38-AF53-56D5239FBEA0}" type="presOf" srcId="{53102171-2848-4AF0-81AB-7F67B218C2D5}" destId="{0205BC80-FB8F-4139-A5A8-DFB5DE33D1FA}" srcOrd="0" destOrd="0" presId="urn:microsoft.com/office/officeart/2008/layout/NameandTitleOrganizationalChart"/>
    <dgm:cxn modelId="{72BCD192-1B80-4EE7-867F-EE65605F1B13}" type="presOf" srcId="{269B400B-D147-4123-A742-8CBFCC2384CB}" destId="{30021F27-9EA1-4574-AF38-06D6913F4DD8}" srcOrd="0" destOrd="0" presId="urn:microsoft.com/office/officeart/2008/layout/NameandTitleOrganizationalChart"/>
    <dgm:cxn modelId="{B21D2E93-906D-4BE7-965E-257427EA4D93}" srcId="{EFA1B0EB-891C-4AAE-87B7-1F4B4CE5FB3A}" destId="{30C32613-8512-4C09-B7CB-F699284E2EA4}" srcOrd="3" destOrd="0" parTransId="{0407DDD6-9D7F-47C1-8AAC-E8FB863BC432}" sibTransId="{A2E8D7B4-1ACD-4586-ABF3-8FCCA85DC78E}"/>
    <dgm:cxn modelId="{04D241A0-0E0D-4106-890F-08D9384AAB69}" srcId="{363149D1-390C-4100-83F9-09A7E90634D4}" destId="{EC2F564C-A81B-49F6-ACDA-11A6D830C0C1}" srcOrd="1" destOrd="0" parTransId="{67BBFF23-4438-46ED-8B5B-80D97881329A}" sibTransId="{3D9A857B-B64D-4BEC-8337-EF6D28D8CD0F}"/>
    <dgm:cxn modelId="{E9DEF9A1-5AE7-43A4-890E-CA2C77E3A507}" srcId="{EFA1B0EB-891C-4AAE-87B7-1F4B4CE5FB3A}" destId="{6BB7D5D1-0461-48D0-AD52-1EEB59B56F41}" srcOrd="4" destOrd="0" parTransId="{73717356-F7BF-421C-BB51-AD07340E0479}" sibTransId="{47731DDA-6CDB-4DF0-8A00-6169608DCC05}"/>
    <dgm:cxn modelId="{EFB2D1A4-12D0-4165-9959-C8C6B3D9E2A0}" type="presOf" srcId="{5D3F5339-25D9-460F-A5D3-EE890FBCDF3C}" destId="{A09A2B9B-CAE0-411F-A6BC-EBFD070D5428}" srcOrd="1" destOrd="0" presId="urn:microsoft.com/office/officeart/2008/layout/NameandTitleOrganizationalChart"/>
    <dgm:cxn modelId="{F1F591A8-16BE-4F0E-AF35-A11521FD91F7}" type="presOf" srcId="{C3D703B4-D921-4C62-80D4-FE2A4F08B2EE}" destId="{67236211-CF15-4630-8D10-2318B1C87161}" srcOrd="0" destOrd="0" presId="urn:microsoft.com/office/officeart/2008/layout/NameandTitleOrganizationalChart"/>
    <dgm:cxn modelId="{6AA856AF-3901-400D-B95B-5C1D9585DF02}" type="presOf" srcId="{30C32613-8512-4C09-B7CB-F699284E2EA4}" destId="{2E112F1E-BDCA-4A29-8AA6-49D37B05E1E6}" srcOrd="1" destOrd="0" presId="urn:microsoft.com/office/officeart/2008/layout/NameandTitleOrganizationalChart"/>
    <dgm:cxn modelId="{48EBB3B4-A3B8-4723-B161-981A3C6D687C}" type="presOf" srcId="{8A525657-75B4-45FA-A33E-CCC1CD6D6075}" destId="{6D83DA65-D988-40BC-B8B2-256650219587}" srcOrd="0" destOrd="0" presId="urn:microsoft.com/office/officeart/2008/layout/NameandTitleOrganizationalChart"/>
    <dgm:cxn modelId="{6B5CC2BD-668D-41DC-AE78-E6ADEC661743}" type="presOf" srcId="{EC2F564C-A81B-49F6-ACDA-11A6D830C0C1}" destId="{FD42FB95-3976-40CF-9760-6C2D525B4CCD}" srcOrd="0" destOrd="0" presId="urn:microsoft.com/office/officeart/2008/layout/NameandTitleOrganizationalChart"/>
    <dgm:cxn modelId="{2528F1BE-D00F-4BA3-BE30-CB17EA714177}" srcId="{8F9870AB-987B-4AE4-9AA0-34E72C6182C3}" destId="{D50F76E7-1B4D-497B-BCF0-A2F3A406986C}" srcOrd="0" destOrd="0" parTransId="{3824430C-FDB7-4CD7-9028-52B16CF62933}" sibTransId="{1FF1C318-4C93-4362-A794-123C09F1FB9C}"/>
    <dgm:cxn modelId="{1AD77BBF-ED10-4A41-8818-B25696E518C9}" type="presOf" srcId="{8E308A81-44EA-467C-9278-4A72AB84FA93}" destId="{0483E723-8061-4292-B5EB-B98F7112C1AE}" srcOrd="0" destOrd="0" presId="urn:microsoft.com/office/officeart/2008/layout/NameandTitleOrganizationalChart"/>
    <dgm:cxn modelId="{D82875C2-928D-4C0E-81B1-73E635F5632D}" type="presOf" srcId="{67BBFF23-4438-46ED-8B5B-80D97881329A}" destId="{1B26A646-B368-4A8A-8F87-8629D11B66EA}" srcOrd="0" destOrd="0" presId="urn:microsoft.com/office/officeart/2008/layout/NameandTitleOrganizationalChart"/>
    <dgm:cxn modelId="{759227C3-F9B8-4A52-BB2F-6D9B254069EF}" srcId="{1069BEE4-0F74-4B73-BD3B-80203F7A7BC1}" destId="{8E308A81-44EA-467C-9278-4A72AB84FA93}" srcOrd="0" destOrd="0" parTransId="{C59B10DF-54A4-4E39-A4D1-A1AE90251355}" sibTransId="{F352890D-0ED9-4F41-8CB1-1B4BF4AF949D}"/>
    <dgm:cxn modelId="{C58A25CD-9443-43B1-9212-487EB2BEAB7B}" srcId="{363149D1-390C-4100-83F9-09A7E90634D4}" destId="{269B400B-D147-4123-A742-8CBFCC2384CB}" srcOrd="0" destOrd="0" parTransId="{073B2652-729D-445E-B1AB-018E15AA3975}" sibTransId="{A38255F7-421F-4DEE-87DC-41451D56CAA0}"/>
    <dgm:cxn modelId="{4A7A9CCD-B641-4BF5-B5EC-9B0635710706}" type="presOf" srcId="{363149D1-390C-4100-83F9-09A7E90634D4}" destId="{1F85C8CB-1CF1-4ECE-BFCC-0551A2B46AF7}" srcOrd="0" destOrd="0" presId="urn:microsoft.com/office/officeart/2008/layout/NameandTitleOrganizationalChart"/>
    <dgm:cxn modelId="{16A422D4-DF04-40DD-A033-E254B5B02BAA}" type="presOf" srcId="{FEFA05F6-7EA7-4167-B8D0-B80554E6B780}" destId="{6D47F010-498D-4F00-B455-B1E001B0F053}" srcOrd="1" destOrd="0" presId="urn:microsoft.com/office/officeart/2008/layout/NameandTitleOrganizationalChart"/>
    <dgm:cxn modelId="{A8627ED7-0E59-480A-89EA-90F309B39878}" type="presOf" srcId="{47731DDA-6CDB-4DF0-8A00-6169608DCC05}" destId="{8F96FCAD-2AAE-4B0C-A439-D0BA11586871}" srcOrd="0" destOrd="0" presId="urn:microsoft.com/office/officeart/2008/layout/NameandTitleOrganizationalChart"/>
    <dgm:cxn modelId="{6A4989DB-27B8-4AEB-8CF3-2D13052C9169}" type="presOf" srcId="{6BB7D5D1-0461-48D0-AD52-1EEB59B56F41}" destId="{639A0984-4A16-4462-A268-204B582C13D9}" srcOrd="0" destOrd="0" presId="urn:microsoft.com/office/officeart/2008/layout/NameandTitleOrganizationalChart"/>
    <dgm:cxn modelId="{764218DC-0CAE-4E35-B062-2A85C53052B0}" type="presOf" srcId="{0407DDD6-9D7F-47C1-8AAC-E8FB863BC432}" destId="{2445B84B-DC40-42E9-9033-A6DD90239CDB}" srcOrd="0" destOrd="0" presId="urn:microsoft.com/office/officeart/2008/layout/NameandTitleOrganizationalChart"/>
    <dgm:cxn modelId="{F02F9BDD-0BE6-4143-98BF-FE3168977978}" type="presOf" srcId="{F352890D-0ED9-4F41-8CB1-1B4BF4AF949D}" destId="{1DD4659B-C5C8-469D-B4E5-03DDF25CE655}" srcOrd="0" destOrd="0" presId="urn:microsoft.com/office/officeart/2008/layout/NameandTitleOrganizationalChart"/>
    <dgm:cxn modelId="{3757D3E1-D30E-4FD8-A73F-F346B039F81E}" type="presOf" srcId="{32F1B06B-0B06-4FB4-9C7A-A5114B12A25C}" destId="{97151F22-D098-4B71-A6C8-ACA3BEC61829}" srcOrd="0" destOrd="0" presId="urn:microsoft.com/office/officeart/2008/layout/NameandTitleOrganizationalChart"/>
    <dgm:cxn modelId="{95D934E2-74DE-479C-9797-3E240970BCB1}" type="presOf" srcId="{E95CEB69-EC81-4B01-8020-DF1F4234E482}" destId="{03C69542-146D-444D-BC32-B1303951B330}" srcOrd="1" destOrd="0" presId="urn:microsoft.com/office/officeart/2008/layout/NameandTitleOrganizationalChart"/>
    <dgm:cxn modelId="{B25B43E3-877E-4DA5-813C-CD6C292CE420}" type="presOf" srcId="{8F9870AB-987B-4AE4-9AA0-34E72C6182C3}" destId="{E52F03B8-63F2-49F3-A725-27A6710950C7}" srcOrd="1" destOrd="0" presId="urn:microsoft.com/office/officeart/2008/layout/NameandTitleOrganizationalChart"/>
    <dgm:cxn modelId="{6B1601E8-54DC-443C-BB7A-BF53B79B7AF0}" srcId="{8F9870AB-987B-4AE4-9AA0-34E72C6182C3}" destId="{32F5B693-D008-4737-A972-8280A878B21F}" srcOrd="3" destOrd="0" parTransId="{0BFF4D47-4784-4247-98EF-2A247F9EDB53}" sibTransId="{3A230F21-BF1A-4C9E-9344-58361400AB10}"/>
    <dgm:cxn modelId="{0DA059E8-DD3B-4D6B-81B0-A5916F7F5C22}" type="presOf" srcId="{FE49A04B-5821-40B1-B68F-01E01FDA8FCB}" destId="{8383E5A7-278F-4847-954E-CF209E10F10B}" srcOrd="0" destOrd="0" presId="urn:microsoft.com/office/officeart/2008/layout/NameandTitleOrganizationalChart"/>
    <dgm:cxn modelId="{E30E6EEA-0A6B-4BA9-8845-33D89FE9F500}" type="presOf" srcId="{363149D1-390C-4100-83F9-09A7E90634D4}" destId="{78D783F1-674B-4305-B82D-FDCC5F497BD9}" srcOrd="1" destOrd="0" presId="urn:microsoft.com/office/officeart/2008/layout/NameandTitleOrganizationalChart"/>
    <dgm:cxn modelId="{51DA35EB-B7AB-441F-89F3-BF8212107910}" type="presOf" srcId="{480CA4E4-9250-4D3B-9B23-A2F71DB24F9A}" destId="{A300A80F-D9BD-4186-9842-56F49299A9A2}" srcOrd="1" destOrd="0" presId="urn:microsoft.com/office/officeart/2008/layout/NameandTitleOrganizationalChart"/>
    <dgm:cxn modelId="{2D3425EC-4A7B-478F-BCCE-3A572189B06F}" type="presOf" srcId="{1069BEE4-0F74-4B73-BD3B-80203F7A7BC1}" destId="{D804BA74-434F-44A4-9305-0256F49147B1}" srcOrd="0" destOrd="0" presId="urn:microsoft.com/office/officeart/2008/layout/NameandTitleOrganizationalChart"/>
    <dgm:cxn modelId="{E594D9F1-FC11-4D93-B98C-4E2F9F2515B2}" type="presOf" srcId="{C59B10DF-54A4-4E39-A4D1-A1AE90251355}" destId="{DABB8505-0F70-4159-ABDE-A378E82C50BB}" srcOrd="0" destOrd="0" presId="urn:microsoft.com/office/officeart/2008/layout/NameandTitleOrganizationalChart"/>
    <dgm:cxn modelId="{A87504F3-A703-4F4B-8FD3-1C7D795CDEF7}" type="presOf" srcId="{9E632C03-2BE8-49AC-8485-5CCE60033289}" destId="{61B7C78E-0E4F-4C94-95FE-32010F6CB7C9}" srcOrd="1" destOrd="0" presId="urn:microsoft.com/office/officeart/2008/layout/NameandTitleOrganizationalChart"/>
    <dgm:cxn modelId="{F99D26F7-FE1B-43BD-ACBF-55ED93BEF341}" type="presOf" srcId="{8E308A81-44EA-467C-9278-4A72AB84FA93}" destId="{4C08B89D-06B3-46DE-9705-ADD32604C5E5}" srcOrd="1" destOrd="0" presId="urn:microsoft.com/office/officeart/2008/layout/NameandTitleOrganizationalChart"/>
    <dgm:cxn modelId="{4273FEF8-F0CA-44D7-9C77-ACCDAFD8FDF7}" srcId="{5D3F5339-25D9-460F-A5D3-EE890FBCDF3C}" destId="{9E632C03-2BE8-49AC-8485-5CCE60033289}" srcOrd="1" destOrd="0" parTransId="{3C15E87B-8A2E-4AFE-B5B2-201A2275BD43}" sibTransId="{4F18CD07-D758-45B0-80B0-38DA03F08723}"/>
    <dgm:cxn modelId="{16093EA4-D30A-4CA8-9726-5D4F3F0EB993}" type="presParOf" srcId="{C085663B-53C4-4D6E-B632-71E0C741FF54}" destId="{A9738D8B-759B-4AC3-8AB5-06CEA08930E0}" srcOrd="0" destOrd="0" presId="urn:microsoft.com/office/officeart/2008/layout/NameandTitleOrganizationalChart"/>
    <dgm:cxn modelId="{C8A1DEFC-FC72-4080-A032-98E23CDA1A92}" type="presParOf" srcId="{A9738D8B-759B-4AC3-8AB5-06CEA08930E0}" destId="{8018D946-6685-45A4-9D37-9C85FE19976D}" srcOrd="0" destOrd="0" presId="urn:microsoft.com/office/officeart/2008/layout/NameandTitleOrganizationalChart"/>
    <dgm:cxn modelId="{FED55293-0118-41A4-87D1-8C6E7EB2F2F6}" type="presParOf" srcId="{8018D946-6685-45A4-9D37-9C85FE19976D}" destId="{551F2058-C466-4F75-801B-212EC4324CDB}" srcOrd="0" destOrd="0" presId="urn:microsoft.com/office/officeart/2008/layout/NameandTitleOrganizationalChart"/>
    <dgm:cxn modelId="{6ABB9710-C8D3-449B-8121-32B11015C67C}" type="presParOf" srcId="{8018D946-6685-45A4-9D37-9C85FE19976D}" destId="{97151F22-D098-4B71-A6C8-ACA3BEC61829}" srcOrd="1" destOrd="0" presId="urn:microsoft.com/office/officeart/2008/layout/NameandTitleOrganizationalChart"/>
    <dgm:cxn modelId="{02E6CCF7-298E-43E5-9640-C1ABE4316351}" type="presParOf" srcId="{8018D946-6685-45A4-9D37-9C85FE19976D}" destId="{B35E15F0-35CC-43E7-9C97-66A4082A293F}" srcOrd="2" destOrd="0" presId="urn:microsoft.com/office/officeart/2008/layout/NameandTitleOrganizationalChart"/>
    <dgm:cxn modelId="{54071FB6-30C1-4FFC-A7FD-2F5B3BF8F9EC}" type="presParOf" srcId="{A9738D8B-759B-4AC3-8AB5-06CEA08930E0}" destId="{45E3ECDD-4E3D-406A-9995-35402C672068}" srcOrd="1" destOrd="0" presId="urn:microsoft.com/office/officeart/2008/layout/NameandTitleOrganizationalChart"/>
    <dgm:cxn modelId="{D58CB366-C8E7-463E-B56C-EF1910D2B65C}" type="presParOf" srcId="{45E3ECDD-4E3D-406A-9995-35402C672068}" destId="{779577B5-D5F5-4EAD-9AC5-54166473E746}" srcOrd="0" destOrd="0" presId="urn:microsoft.com/office/officeart/2008/layout/NameandTitleOrganizationalChart"/>
    <dgm:cxn modelId="{E39E0F80-ACC7-41C9-98BB-12CDD3DF6AEC}" type="presParOf" srcId="{45E3ECDD-4E3D-406A-9995-35402C672068}" destId="{3F9354BB-A759-4D14-9133-F78043D6A008}" srcOrd="1" destOrd="0" presId="urn:microsoft.com/office/officeart/2008/layout/NameandTitleOrganizationalChart"/>
    <dgm:cxn modelId="{25BF46DF-075C-4347-B1B1-8F9A2A872C8F}" type="presParOf" srcId="{3F9354BB-A759-4D14-9133-F78043D6A008}" destId="{5F15DD39-68E8-4BFE-A077-60A99E5EA047}" srcOrd="0" destOrd="0" presId="urn:microsoft.com/office/officeart/2008/layout/NameandTitleOrganizationalChart"/>
    <dgm:cxn modelId="{E24B003E-2E88-4B55-9573-BA49C7132E65}" type="presParOf" srcId="{5F15DD39-68E8-4BFE-A077-60A99E5EA047}" destId="{D804BA74-434F-44A4-9305-0256F49147B1}" srcOrd="0" destOrd="0" presId="urn:microsoft.com/office/officeart/2008/layout/NameandTitleOrganizationalChart"/>
    <dgm:cxn modelId="{D1FB62C5-35F6-4E22-B19C-6F71139E2D62}" type="presParOf" srcId="{5F15DD39-68E8-4BFE-A077-60A99E5EA047}" destId="{7B2F27B1-4D1F-4D68-B8D9-D5D778955FF9}" srcOrd="1" destOrd="0" presId="urn:microsoft.com/office/officeart/2008/layout/NameandTitleOrganizationalChart"/>
    <dgm:cxn modelId="{C003F562-0FDA-419E-AC6B-EDE24CFEC073}" type="presParOf" srcId="{5F15DD39-68E8-4BFE-A077-60A99E5EA047}" destId="{D9688F5C-FDC5-435F-AB85-3428541A4C22}" srcOrd="2" destOrd="0" presId="urn:microsoft.com/office/officeart/2008/layout/NameandTitleOrganizationalChart"/>
    <dgm:cxn modelId="{B36522B6-26F1-467C-9722-DB7955040E82}" type="presParOf" srcId="{3F9354BB-A759-4D14-9133-F78043D6A008}" destId="{1F4DE53C-72F7-46E3-BD3B-1AB31C6E6AA1}" srcOrd="1" destOrd="0" presId="urn:microsoft.com/office/officeart/2008/layout/NameandTitleOrganizationalChart"/>
    <dgm:cxn modelId="{1A7F444D-2A8F-46D9-AD75-1DC34EFB0E01}" type="presParOf" srcId="{1F4DE53C-72F7-46E3-BD3B-1AB31C6E6AA1}" destId="{DABB8505-0F70-4159-ABDE-A378E82C50BB}" srcOrd="0" destOrd="0" presId="urn:microsoft.com/office/officeart/2008/layout/NameandTitleOrganizationalChart"/>
    <dgm:cxn modelId="{5238631D-79D8-4544-AFB4-1C2763A3D332}" type="presParOf" srcId="{1F4DE53C-72F7-46E3-BD3B-1AB31C6E6AA1}" destId="{85B08934-C74F-4DAD-9DF6-60B28A083C2B}" srcOrd="1" destOrd="0" presId="urn:microsoft.com/office/officeart/2008/layout/NameandTitleOrganizationalChart"/>
    <dgm:cxn modelId="{5B5097A5-4F9E-404A-8363-DD97ED756346}" type="presParOf" srcId="{85B08934-C74F-4DAD-9DF6-60B28A083C2B}" destId="{A1542BBF-E722-4574-B935-2DD4B3AB5868}" srcOrd="0" destOrd="0" presId="urn:microsoft.com/office/officeart/2008/layout/NameandTitleOrganizationalChart"/>
    <dgm:cxn modelId="{426D3A19-4EC0-46D6-8F58-E405668F1BF4}" type="presParOf" srcId="{A1542BBF-E722-4574-B935-2DD4B3AB5868}" destId="{0483E723-8061-4292-B5EB-B98F7112C1AE}" srcOrd="0" destOrd="0" presId="urn:microsoft.com/office/officeart/2008/layout/NameandTitleOrganizationalChart"/>
    <dgm:cxn modelId="{A1D405A6-00CE-48A1-86DD-D2BB7D17EE0C}" type="presParOf" srcId="{A1542BBF-E722-4574-B935-2DD4B3AB5868}" destId="{1DD4659B-C5C8-469D-B4E5-03DDF25CE655}" srcOrd="1" destOrd="0" presId="urn:microsoft.com/office/officeart/2008/layout/NameandTitleOrganizationalChart"/>
    <dgm:cxn modelId="{502BF66F-6DA0-4AFD-9F32-1F2AC0B6A7F5}" type="presParOf" srcId="{A1542BBF-E722-4574-B935-2DD4B3AB5868}" destId="{4C08B89D-06B3-46DE-9705-ADD32604C5E5}" srcOrd="2" destOrd="0" presId="urn:microsoft.com/office/officeart/2008/layout/NameandTitleOrganizationalChart"/>
    <dgm:cxn modelId="{F591EE8E-6C3B-432A-B315-7FF11E39BAD6}" type="presParOf" srcId="{85B08934-C74F-4DAD-9DF6-60B28A083C2B}" destId="{26A0EB70-CE81-445A-9BCC-FE88019755DF}" srcOrd="1" destOrd="0" presId="urn:microsoft.com/office/officeart/2008/layout/NameandTitleOrganizationalChart"/>
    <dgm:cxn modelId="{D85603AB-43C4-41F7-93AB-72FDCB84222A}" type="presParOf" srcId="{85B08934-C74F-4DAD-9DF6-60B28A083C2B}" destId="{F9D0A713-A6F1-47BD-8126-8837B72B2B08}" srcOrd="2" destOrd="0" presId="urn:microsoft.com/office/officeart/2008/layout/NameandTitleOrganizationalChart"/>
    <dgm:cxn modelId="{44264C4E-072E-41AA-BA07-B86781366846}" type="presParOf" srcId="{1F4DE53C-72F7-46E3-BD3B-1AB31C6E6AA1}" destId="{31543BD2-5EF2-43FD-8FF7-A0A8E09DEF2F}" srcOrd="2" destOrd="0" presId="urn:microsoft.com/office/officeart/2008/layout/NameandTitleOrganizationalChart"/>
    <dgm:cxn modelId="{19A61AA5-AC07-41F1-8DBB-2FE4AAC00E0B}" type="presParOf" srcId="{1F4DE53C-72F7-46E3-BD3B-1AB31C6E6AA1}" destId="{F70579A6-D5E4-4EE3-85FE-AFCBAAFD357F}" srcOrd="3" destOrd="0" presId="urn:microsoft.com/office/officeart/2008/layout/NameandTitleOrganizationalChart"/>
    <dgm:cxn modelId="{3D503432-EE4B-4A4D-B6F0-B028D3897CF2}" type="presParOf" srcId="{F70579A6-D5E4-4EE3-85FE-AFCBAAFD357F}" destId="{2BD98497-1362-4B31-AB5C-761F4B6E587B}" srcOrd="0" destOrd="0" presId="urn:microsoft.com/office/officeart/2008/layout/NameandTitleOrganizationalChart"/>
    <dgm:cxn modelId="{7082FC7D-9056-402D-81B2-8D65966B1AAD}" type="presParOf" srcId="{2BD98497-1362-4B31-AB5C-761F4B6E587B}" destId="{D2C376F5-C449-49A6-8A34-C9D63CDF8F98}" srcOrd="0" destOrd="0" presId="urn:microsoft.com/office/officeart/2008/layout/NameandTitleOrganizationalChart"/>
    <dgm:cxn modelId="{3E9EC073-F09B-43E0-8590-A4D0132E21DD}" type="presParOf" srcId="{2BD98497-1362-4B31-AB5C-761F4B6E587B}" destId="{68081BE1-61A1-42F6-8637-12004B0906D0}" srcOrd="1" destOrd="0" presId="urn:microsoft.com/office/officeart/2008/layout/NameandTitleOrganizationalChart"/>
    <dgm:cxn modelId="{1454E707-EE4F-489A-9159-9455C2362E8B}" type="presParOf" srcId="{2BD98497-1362-4B31-AB5C-761F4B6E587B}" destId="{03C69542-146D-444D-BC32-B1303951B330}" srcOrd="2" destOrd="0" presId="urn:microsoft.com/office/officeart/2008/layout/NameandTitleOrganizationalChart"/>
    <dgm:cxn modelId="{2A7A4ECD-3B44-444E-8B69-EF9CC5944BF3}" type="presParOf" srcId="{F70579A6-D5E4-4EE3-85FE-AFCBAAFD357F}" destId="{79775F4C-E249-49C4-B212-B773B80F44C9}" srcOrd="1" destOrd="0" presId="urn:microsoft.com/office/officeart/2008/layout/NameandTitleOrganizationalChart"/>
    <dgm:cxn modelId="{6B953282-A97E-4525-9306-477C2FBCB4AF}" type="presParOf" srcId="{F70579A6-D5E4-4EE3-85FE-AFCBAAFD357F}" destId="{0DDFAC44-0333-4CDF-95D0-0A8FAF2757B5}" srcOrd="2" destOrd="0" presId="urn:microsoft.com/office/officeart/2008/layout/NameandTitleOrganizationalChart"/>
    <dgm:cxn modelId="{63BFBB5A-E480-4112-899A-6BD206CCAF64}" type="presParOf" srcId="{3F9354BB-A759-4D14-9133-F78043D6A008}" destId="{7DC4D30E-D380-4AF3-8E05-D811FF1F8AA8}" srcOrd="2" destOrd="0" presId="urn:microsoft.com/office/officeart/2008/layout/NameandTitleOrganizationalChart"/>
    <dgm:cxn modelId="{C047DC95-6EC3-4EBC-8396-DB2B7CA45930}" type="presParOf" srcId="{45E3ECDD-4E3D-406A-9995-35402C672068}" destId="{69BEAC4C-BAF9-46FC-87E6-D69DF89ABD9C}" srcOrd="2" destOrd="0" presId="urn:microsoft.com/office/officeart/2008/layout/NameandTitleOrganizationalChart"/>
    <dgm:cxn modelId="{45F1DED3-8990-43C1-8091-A80BAFC205AE}" type="presParOf" srcId="{45E3ECDD-4E3D-406A-9995-35402C672068}" destId="{E164991A-505E-40E5-B573-AF5E41301F8B}" srcOrd="3" destOrd="0" presId="urn:microsoft.com/office/officeart/2008/layout/NameandTitleOrganizationalChart"/>
    <dgm:cxn modelId="{BF3E4ABD-F03B-45AB-B9B5-4AE1AD69BFEB}" type="presParOf" srcId="{E164991A-505E-40E5-B573-AF5E41301F8B}" destId="{E2115872-38C8-4C54-9395-49F0D4171664}" srcOrd="0" destOrd="0" presId="urn:microsoft.com/office/officeart/2008/layout/NameandTitleOrganizationalChart"/>
    <dgm:cxn modelId="{99E65621-E55D-42FF-969B-AABA169CBCA3}" type="presParOf" srcId="{E2115872-38C8-4C54-9395-49F0D4171664}" destId="{E07FF8DF-B413-4251-B6F9-F51405FB6F3C}" srcOrd="0" destOrd="0" presId="urn:microsoft.com/office/officeart/2008/layout/NameandTitleOrganizationalChart"/>
    <dgm:cxn modelId="{EE200E2C-DA16-4C57-9684-F77885460818}" type="presParOf" srcId="{E2115872-38C8-4C54-9395-49F0D4171664}" destId="{67236211-CF15-4630-8D10-2318B1C87161}" srcOrd="1" destOrd="0" presId="urn:microsoft.com/office/officeart/2008/layout/NameandTitleOrganizationalChart"/>
    <dgm:cxn modelId="{D3775296-DE78-4BBF-BA51-80EE9C49ECDA}" type="presParOf" srcId="{E2115872-38C8-4C54-9395-49F0D4171664}" destId="{A09A2B9B-CAE0-411F-A6BC-EBFD070D5428}" srcOrd="2" destOrd="0" presId="urn:microsoft.com/office/officeart/2008/layout/NameandTitleOrganizationalChart"/>
    <dgm:cxn modelId="{99B484A5-4B90-4998-8947-4974D78A8A84}" type="presParOf" srcId="{E164991A-505E-40E5-B573-AF5E41301F8B}" destId="{758989C7-CF86-48B4-BB0F-0FDEF1932BB5}" srcOrd="1" destOrd="0" presId="urn:microsoft.com/office/officeart/2008/layout/NameandTitleOrganizationalChart"/>
    <dgm:cxn modelId="{63E68CAB-42E6-4B67-BCEA-9803D6AB82AB}" type="presParOf" srcId="{758989C7-CF86-48B4-BB0F-0FDEF1932BB5}" destId="{0C57CD10-FFFE-49E8-AC3F-94D4895D3AB0}" srcOrd="0" destOrd="0" presId="urn:microsoft.com/office/officeart/2008/layout/NameandTitleOrganizationalChart"/>
    <dgm:cxn modelId="{73A555F0-6B86-44C9-8DA2-D92FCD6A6CF8}" type="presParOf" srcId="{758989C7-CF86-48B4-BB0F-0FDEF1932BB5}" destId="{FBB264A9-140E-477F-AB1B-31255D4C7574}" srcOrd="1" destOrd="0" presId="urn:microsoft.com/office/officeart/2008/layout/NameandTitleOrganizationalChart"/>
    <dgm:cxn modelId="{46A7B4C6-43A7-4EE5-AE04-0594CA0A8C50}" type="presParOf" srcId="{FBB264A9-140E-477F-AB1B-31255D4C7574}" destId="{6F969800-F04E-491C-98B8-571341DF7F24}" srcOrd="0" destOrd="0" presId="urn:microsoft.com/office/officeart/2008/layout/NameandTitleOrganizationalChart"/>
    <dgm:cxn modelId="{8F9E2962-0346-4ED9-A9AD-F21F1763310E}" type="presParOf" srcId="{6F969800-F04E-491C-98B8-571341DF7F24}" destId="{1F85C8CB-1CF1-4ECE-BFCC-0551A2B46AF7}" srcOrd="0" destOrd="0" presId="urn:microsoft.com/office/officeart/2008/layout/NameandTitleOrganizationalChart"/>
    <dgm:cxn modelId="{1B65C448-1EC4-4289-9130-E65C6A425D0B}" type="presParOf" srcId="{6F969800-F04E-491C-98B8-571341DF7F24}" destId="{65E96AAB-5B61-4E29-A2C4-2AB8C68E6DA3}" srcOrd="1" destOrd="0" presId="urn:microsoft.com/office/officeart/2008/layout/NameandTitleOrganizationalChart"/>
    <dgm:cxn modelId="{EA4DB6D1-7E5D-4D14-B7A5-544175449BB1}" type="presParOf" srcId="{6F969800-F04E-491C-98B8-571341DF7F24}" destId="{78D783F1-674B-4305-B82D-FDCC5F497BD9}" srcOrd="2" destOrd="0" presId="urn:microsoft.com/office/officeart/2008/layout/NameandTitleOrganizationalChart"/>
    <dgm:cxn modelId="{46FE9DDD-0342-410C-B67B-D513CBCB6BF1}" type="presParOf" srcId="{FBB264A9-140E-477F-AB1B-31255D4C7574}" destId="{0503CA98-58F5-4C3E-9EA3-6B4A85D9E6E7}" srcOrd="1" destOrd="0" presId="urn:microsoft.com/office/officeart/2008/layout/NameandTitleOrganizationalChart"/>
    <dgm:cxn modelId="{FF74CFF7-29F7-4913-B7D9-609047AE75DA}" type="presParOf" srcId="{0503CA98-58F5-4C3E-9EA3-6B4A85D9E6E7}" destId="{78253A2D-44A0-41F0-A92D-DAC4357DFBD3}" srcOrd="0" destOrd="0" presId="urn:microsoft.com/office/officeart/2008/layout/NameandTitleOrganizationalChart"/>
    <dgm:cxn modelId="{E7B9DD90-8C41-4892-B22D-007EFA991294}" type="presParOf" srcId="{0503CA98-58F5-4C3E-9EA3-6B4A85D9E6E7}" destId="{BF0D3897-6C4B-4888-BDF4-352216849952}" srcOrd="1" destOrd="0" presId="urn:microsoft.com/office/officeart/2008/layout/NameandTitleOrganizationalChart"/>
    <dgm:cxn modelId="{129621DA-E420-4189-BDA1-3C41C5F13384}" type="presParOf" srcId="{BF0D3897-6C4B-4888-BDF4-352216849952}" destId="{93A0D6CB-20A3-4875-B949-7549218D7567}" srcOrd="0" destOrd="0" presId="urn:microsoft.com/office/officeart/2008/layout/NameandTitleOrganizationalChart"/>
    <dgm:cxn modelId="{B20E901F-E9D3-4D88-9BDA-448CB4DB6721}" type="presParOf" srcId="{93A0D6CB-20A3-4875-B949-7549218D7567}" destId="{30021F27-9EA1-4574-AF38-06D6913F4DD8}" srcOrd="0" destOrd="0" presId="urn:microsoft.com/office/officeart/2008/layout/NameandTitleOrganizationalChart"/>
    <dgm:cxn modelId="{D37962D1-3049-46B9-AE8D-02AD7A483DCC}" type="presParOf" srcId="{93A0D6CB-20A3-4875-B949-7549218D7567}" destId="{5F58C54C-8CD8-41AC-B048-9F839DEC299D}" srcOrd="1" destOrd="0" presId="urn:microsoft.com/office/officeart/2008/layout/NameandTitleOrganizationalChart"/>
    <dgm:cxn modelId="{38632875-EEB9-43E8-9614-93D695B49F65}" type="presParOf" srcId="{93A0D6CB-20A3-4875-B949-7549218D7567}" destId="{59474626-D58D-457F-9418-76A3758B6570}" srcOrd="2" destOrd="0" presId="urn:microsoft.com/office/officeart/2008/layout/NameandTitleOrganizationalChart"/>
    <dgm:cxn modelId="{5544DE68-A811-4CBA-A650-4C5076E55D76}" type="presParOf" srcId="{BF0D3897-6C4B-4888-BDF4-352216849952}" destId="{D7CD8F58-FA33-4339-9905-8C3332073BC2}" srcOrd="1" destOrd="0" presId="urn:microsoft.com/office/officeart/2008/layout/NameandTitleOrganizationalChart"/>
    <dgm:cxn modelId="{F7E06512-1543-44BD-B0CC-BA3C7D30E59F}" type="presParOf" srcId="{BF0D3897-6C4B-4888-BDF4-352216849952}" destId="{EA70C71E-5DE1-4D12-80B2-8392217A0582}" srcOrd="2" destOrd="0" presId="urn:microsoft.com/office/officeart/2008/layout/NameandTitleOrganizationalChart"/>
    <dgm:cxn modelId="{542C976D-DB8B-4B79-A8CE-4ECA69F0115E}" type="presParOf" srcId="{0503CA98-58F5-4C3E-9EA3-6B4A85D9E6E7}" destId="{1B26A646-B368-4A8A-8F87-8629D11B66EA}" srcOrd="2" destOrd="0" presId="urn:microsoft.com/office/officeart/2008/layout/NameandTitleOrganizationalChart"/>
    <dgm:cxn modelId="{30A93E57-1EC1-4FE4-8714-8A4000F486F5}" type="presParOf" srcId="{0503CA98-58F5-4C3E-9EA3-6B4A85D9E6E7}" destId="{3D5A9B6B-49C4-4711-BD5E-34A8BE9EE957}" srcOrd="3" destOrd="0" presId="urn:microsoft.com/office/officeart/2008/layout/NameandTitleOrganizationalChart"/>
    <dgm:cxn modelId="{AA219803-1A15-4B7C-A877-3CCB80735BAA}" type="presParOf" srcId="{3D5A9B6B-49C4-4711-BD5E-34A8BE9EE957}" destId="{C28F0CF0-7677-4482-9618-AC6D61DDA9A9}" srcOrd="0" destOrd="0" presId="urn:microsoft.com/office/officeart/2008/layout/NameandTitleOrganizationalChart"/>
    <dgm:cxn modelId="{C0B1C4E0-ADB3-43E6-AACE-CCCC36E9336E}" type="presParOf" srcId="{C28F0CF0-7677-4482-9618-AC6D61DDA9A9}" destId="{FD42FB95-3976-40CF-9760-6C2D525B4CCD}" srcOrd="0" destOrd="0" presId="urn:microsoft.com/office/officeart/2008/layout/NameandTitleOrganizationalChart"/>
    <dgm:cxn modelId="{D1803600-6615-4A18-BDC0-C4FDEBC52576}" type="presParOf" srcId="{C28F0CF0-7677-4482-9618-AC6D61DDA9A9}" destId="{9C79BBFB-B114-4784-9FD6-F7563B3C27EB}" srcOrd="1" destOrd="0" presId="urn:microsoft.com/office/officeart/2008/layout/NameandTitleOrganizationalChart"/>
    <dgm:cxn modelId="{45616507-35D3-4EF7-AA5E-7D476462DF6A}" type="presParOf" srcId="{C28F0CF0-7677-4482-9618-AC6D61DDA9A9}" destId="{DA79F6EE-0E90-4D1B-B926-DA5548942346}" srcOrd="2" destOrd="0" presId="urn:microsoft.com/office/officeart/2008/layout/NameandTitleOrganizationalChart"/>
    <dgm:cxn modelId="{D3029B22-CDE8-4018-B229-A4CBB7F934C3}" type="presParOf" srcId="{3D5A9B6B-49C4-4711-BD5E-34A8BE9EE957}" destId="{89500F22-9725-457F-A675-3DCD5C5898A4}" srcOrd="1" destOrd="0" presId="urn:microsoft.com/office/officeart/2008/layout/NameandTitleOrganizationalChart"/>
    <dgm:cxn modelId="{7E6CAC6B-5EC0-4765-A737-4BD8E42477F5}" type="presParOf" srcId="{3D5A9B6B-49C4-4711-BD5E-34A8BE9EE957}" destId="{E11A0690-7D90-4320-A5FF-9B1ECA21CD07}" srcOrd="2" destOrd="0" presId="urn:microsoft.com/office/officeart/2008/layout/NameandTitleOrganizationalChart"/>
    <dgm:cxn modelId="{7A6503B9-C4CE-46D4-A0B9-7106F12C97F4}" type="presParOf" srcId="{FBB264A9-140E-477F-AB1B-31255D4C7574}" destId="{CB2D5020-3CA6-4BAE-926B-6F6A67F09127}" srcOrd="2" destOrd="0" presId="urn:microsoft.com/office/officeart/2008/layout/NameandTitleOrganizationalChart"/>
    <dgm:cxn modelId="{4AD38971-EC8D-4483-A4CF-6C115B47A138}" type="presParOf" srcId="{758989C7-CF86-48B4-BB0F-0FDEF1932BB5}" destId="{A4939E30-0FF7-4E4F-9405-7AD6742CA4CE}" srcOrd="2" destOrd="0" presId="urn:microsoft.com/office/officeart/2008/layout/NameandTitleOrganizationalChart"/>
    <dgm:cxn modelId="{7685D13F-3C5A-4AC2-8243-D5587805BC6E}" type="presParOf" srcId="{758989C7-CF86-48B4-BB0F-0FDEF1932BB5}" destId="{AD82AC25-6AAF-4A2C-B4D8-71CB6BBF683C}" srcOrd="3" destOrd="0" presId="urn:microsoft.com/office/officeart/2008/layout/NameandTitleOrganizationalChart"/>
    <dgm:cxn modelId="{50AAFE6D-3339-4489-929C-377498FA8176}" type="presParOf" srcId="{AD82AC25-6AAF-4A2C-B4D8-71CB6BBF683C}" destId="{39175AFA-5FAE-4EC2-A9E1-8B6FE7A5788C}" srcOrd="0" destOrd="0" presId="urn:microsoft.com/office/officeart/2008/layout/NameandTitleOrganizationalChart"/>
    <dgm:cxn modelId="{AFCE698F-3669-4DE7-B0A1-5D0B7ADA34AD}" type="presParOf" srcId="{39175AFA-5FAE-4EC2-A9E1-8B6FE7A5788C}" destId="{964FC0DE-9FC5-41FC-B842-A62B38766574}" srcOrd="0" destOrd="0" presId="urn:microsoft.com/office/officeart/2008/layout/NameandTitleOrganizationalChart"/>
    <dgm:cxn modelId="{AC0DB37A-0059-4216-AE2B-0E855A3285D7}" type="presParOf" srcId="{39175AFA-5FAE-4EC2-A9E1-8B6FE7A5788C}" destId="{65BA3627-6BC0-41B9-A4EA-5A13C133BCF3}" srcOrd="1" destOrd="0" presId="urn:microsoft.com/office/officeart/2008/layout/NameandTitleOrganizationalChart"/>
    <dgm:cxn modelId="{DD5F9D07-E342-4E76-8455-390C9D0FAE4A}" type="presParOf" srcId="{39175AFA-5FAE-4EC2-A9E1-8B6FE7A5788C}" destId="{61B7C78E-0E4F-4C94-95FE-32010F6CB7C9}" srcOrd="2" destOrd="0" presId="urn:microsoft.com/office/officeart/2008/layout/NameandTitleOrganizationalChart"/>
    <dgm:cxn modelId="{F98B781E-79DF-49EE-9E41-861EB1395F67}" type="presParOf" srcId="{AD82AC25-6AAF-4A2C-B4D8-71CB6BBF683C}" destId="{242767EC-BDCD-41A2-BE3A-5525F407E8FC}" srcOrd="1" destOrd="0" presId="urn:microsoft.com/office/officeart/2008/layout/NameandTitleOrganizationalChart"/>
    <dgm:cxn modelId="{78437794-47F2-49D3-B548-712D30E8763D}" type="presParOf" srcId="{242767EC-BDCD-41A2-BE3A-5525F407E8FC}" destId="{6D83DA65-D988-40BC-B8B2-256650219587}" srcOrd="0" destOrd="0" presId="urn:microsoft.com/office/officeart/2008/layout/NameandTitleOrganizationalChart"/>
    <dgm:cxn modelId="{B130181C-1299-4336-8C8A-72D8BE5D1587}" type="presParOf" srcId="{242767EC-BDCD-41A2-BE3A-5525F407E8FC}" destId="{8D1EB856-DBB3-4AC8-83E2-B98E0C6F9C60}" srcOrd="1" destOrd="0" presId="urn:microsoft.com/office/officeart/2008/layout/NameandTitleOrganizationalChart"/>
    <dgm:cxn modelId="{D33A15A9-287E-48FE-8C91-0B763844C542}" type="presParOf" srcId="{8D1EB856-DBB3-4AC8-83E2-B98E0C6F9C60}" destId="{B419C994-E6FD-4D0D-919F-E33B24C4FB4B}" srcOrd="0" destOrd="0" presId="urn:microsoft.com/office/officeart/2008/layout/NameandTitleOrganizationalChart"/>
    <dgm:cxn modelId="{BD6CE322-0F6E-486E-B184-D0ABDB42FAD0}" type="presParOf" srcId="{B419C994-E6FD-4D0D-919F-E33B24C4FB4B}" destId="{304161A4-5ECC-4B7F-858E-8921B3A06042}" srcOrd="0" destOrd="0" presId="urn:microsoft.com/office/officeart/2008/layout/NameandTitleOrganizationalChart"/>
    <dgm:cxn modelId="{3E63F72F-D092-4EC5-BCAD-D1E25791FBB5}" type="presParOf" srcId="{B419C994-E6FD-4D0D-919F-E33B24C4FB4B}" destId="{07FD1009-0C91-4B6E-AB5E-967CB81AAD9F}" srcOrd="1" destOrd="0" presId="urn:microsoft.com/office/officeart/2008/layout/NameandTitleOrganizationalChart"/>
    <dgm:cxn modelId="{2776166E-2363-4050-8461-2AAEA237FA05}" type="presParOf" srcId="{B419C994-E6FD-4D0D-919F-E33B24C4FB4B}" destId="{A300A80F-D9BD-4186-9842-56F49299A9A2}" srcOrd="2" destOrd="0" presId="urn:microsoft.com/office/officeart/2008/layout/NameandTitleOrganizationalChart"/>
    <dgm:cxn modelId="{1137F015-1F08-4CAB-A254-89A8B037DE67}" type="presParOf" srcId="{8D1EB856-DBB3-4AC8-83E2-B98E0C6F9C60}" destId="{CB8D7C1D-EDF2-40E1-A64B-F8C24CC59235}" srcOrd="1" destOrd="0" presId="urn:microsoft.com/office/officeart/2008/layout/NameandTitleOrganizationalChart"/>
    <dgm:cxn modelId="{6688A177-4C67-4125-BD6D-6A5CAADC76D8}" type="presParOf" srcId="{8D1EB856-DBB3-4AC8-83E2-B98E0C6F9C60}" destId="{A18CE2CF-9819-4178-8FDA-A98E2445F362}" srcOrd="2" destOrd="0" presId="urn:microsoft.com/office/officeart/2008/layout/NameandTitleOrganizationalChart"/>
    <dgm:cxn modelId="{19988BD0-ED0E-430E-AF85-932903F3F3EA}" type="presParOf" srcId="{AD82AC25-6AAF-4A2C-B4D8-71CB6BBF683C}" destId="{FB68D8F2-D9DE-43F5-BD89-F01B4A6B0A61}" srcOrd="2" destOrd="0" presId="urn:microsoft.com/office/officeart/2008/layout/NameandTitleOrganizationalChart"/>
    <dgm:cxn modelId="{ED5B805E-1C73-4AA4-BC69-6BF734E6094C}" type="presParOf" srcId="{E164991A-505E-40E5-B573-AF5E41301F8B}" destId="{FFC157C5-6CDF-479C-9A2E-81A446068FB9}" srcOrd="2" destOrd="0" presId="urn:microsoft.com/office/officeart/2008/layout/NameandTitleOrganizationalChart"/>
    <dgm:cxn modelId="{D7764F12-6815-4DC7-AEA8-7FF858361E31}" type="presParOf" srcId="{45E3ECDD-4E3D-406A-9995-35402C672068}" destId="{3827DF8F-B011-4C14-94C0-F3F76372F3F3}" srcOrd="4" destOrd="0" presId="urn:microsoft.com/office/officeart/2008/layout/NameandTitleOrganizationalChart"/>
    <dgm:cxn modelId="{1B1753BD-4D98-44AE-BF96-2EC49128C050}" type="presParOf" srcId="{45E3ECDD-4E3D-406A-9995-35402C672068}" destId="{C59E2965-EAF7-4B10-8D14-FAFF882105D9}" srcOrd="5" destOrd="0" presId="urn:microsoft.com/office/officeart/2008/layout/NameandTitleOrganizationalChart"/>
    <dgm:cxn modelId="{352541AB-7343-4FFA-BE54-FBEA2C7598AE}" type="presParOf" srcId="{C59E2965-EAF7-4B10-8D14-FAFF882105D9}" destId="{19BCFF96-F7CD-43EB-8367-E138267A1821}" srcOrd="0" destOrd="0" presId="urn:microsoft.com/office/officeart/2008/layout/NameandTitleOrganizationalChart"/>
    <dgm:cxn modelId="{26476701-B600-4A0C-A4D4-975B6F4CB4CC}" type="presParOf" srcId="{19BCFF96-F7CD-43EB-8367-E138267A1821}" destId="{9FE73FE8-C9B7-44E0-B977-FD4AF14BE301}" srcOrd="0" destOrd="0" presId="urn:microsoft.com/office/officeart/2008/layout/NameandTitleOrganizationalChart"/>
    <dgm:cxn modelId="{A4EDC03F-2776-4C61-8BB5-9DF87DBE6681}" type="presParOf" srcId="{19BCFF96-F7CD-43EB-8367-E138267A1821}" destId="{8383E5A7-278F-4847-954E-CF209E10F10B}" srcOrd="1" destOrd="0" presId="urn:microsoft.com/office/officeart/2008/layout/NameandTitleOrganizationalChart"/>
    <dgm:cxn modelId="{C05C854C-E043-4E43-B60D-7B6BE78843F3}" type="presParOf" srcId="{19BCFF96-F7CD-43EB-8367-E138267A1821}" destId="{E52F03B8-63F2-49F3-A725-27A6710950C7}" srcOrd="2" destOrd="0" presId="urn:microsoft.com/office/officeart/2008/layout/NameandTitleOrganizationalChart"/>
    <dgm:cxn modelId="{D11EA337-5742-4D12-805E-8447678DB088}" type="presParOf" srcId="{C59E2965-EAF7-4B10-8D14-FAFF882105D9}" destId="{5D1508E8-0A35-4CA8-A065-E592894574AF}" srcOrd="1" destOrd="0" presId="urn:microsoft.com/office/officeart/2008/layout/NameandTitleOrganizationalChart"/>
    <dgm:cxn modelId="{5688C0C7-45A3-4836-A8FE-ECCCCBC7140D}" type="presParOf" srcId="{5D1508E8-0A35-4CA8-A065-E592894574AF}" destId="{769F4607-383C-4F2F-BFD6-87A8EC697A22}" srcOrd="0" destOrd="0" presId="urn:microsoft.com/office/officeart/2008/layout/NameandTitleOrganizationalChart"/>
    <dgm:cxn modelId="{E29D85EB-CB7E-435B-B236-D0B5DC8494DE}" type="presParOf" srcId="{5D1508E8-0A35-4CA8-A065-E592894574AF}" destId="{46EEB49A-B4CF-47FB-8EFF-6549D564A240}" srcOrd="1" destOrd="0" presId="urn:microsoft.com/office/officeart/2008/layout/NameandTitleOrganizationalChart"/>
    <dgm:cxn modelId="{E42652DA-E9E3-4AA3-9A33-40283BC8EBCC}" type="presParOf" srcId="{46EEB49A-B4CF-47FB-8EFF-6549D564A240}" destId="{E42109C7-3273-445B-B36F-11BFFB7D623A}" srcOrd="0" destOrd="0" presId="urn:microsoft.com/office/officeart/2008/layout/NameandTitleOrganizationalChart"/>
    <dgm:cxn modelId="{C2F75E37-5098-4C2E-9E08-1025C2D31148}" type="presParOf" srcId="{E42109C7-3273-445B-B36F-11BFFB7D623A}" destId="{22802069-483B-4016-AD51-0E771B05DF5A}" srcOrd="0" destOrd="0" presId="urn:microsoft.com/office/officeart/2008/layout/NameandTitleOrganizationalChart"/>
    <dgm:cxn modelId="{5E5E597E-1C5D-4E45-AE75-21F35A54B56E}" type="presParOf" srcId="{E42109C7-3273-445B-B36F-11BFFB7D623A}" destId="{3185C590-3374-408A-8CC6-836182A45B09}" srcOrd="1" destOrd="0" presId="urn:microsoft.com/office/officeart/2008/layout/NameandTitleOrganizationalChart"/>
    <dgm:cxn modelId="{1B49F5F2-344F-4D64-B62A-4E344EBE6394}" type="presParOf" srcId="{E42109C7-3273-445B-B36F-11BFFB7D623A}" destId="{B71F09E7-9E99-4D53-9D1A-D83478B5D22B}" srcOrd="2" destOrd="0" presId="urn:microsoft.com/office/officeart/2008/layout/NameandTitleOrganizationalChart"/>
    <dgm:cxn modelId="{3B4B58BF-444B-441F-BCA7-0EE55ABC45A9}" type="presParOf" srcId="{46EEB49A-B4CF-47FB-8EFF-6549D564A240}" destId="{05E09E9B-6C60-400D-A59C-0AAD857AD984}" srcOrd="1" destOrd="0" presId="urn:microsoft.com/office/officeart/2008/layout/NameandTitleOrganizationalChart"/>
    <dgm:cxn modelId="{CEB78EBE-3DA2-474F-86D1-537E4485920E}" type="presParOf" srcId="{46EEB49A-B4CF-47FB-8EFF-6549D564A240}" destId="{35DF3768-4E2C-4350-933F-5563A30486FB}" srcOrd="2" destOrd="0" presId="urn:microsoft.com/office/officeart/2008/layout/NameandTitleOrganizationalChart"/>
    <dgm:cxn modelId="{7498E37C-DE70-44AD-9485-A1D29ED3D5FC}" type="presParOf" srcId="{5D1508E8-0A35-4CA8-A065-E592894574AF}" destId="{DD31CCBB-CCAA-407F-BA00-B58960FC3E2F}" srcOrd="2" destOrd="0" presId="urn:microsoft.com/office/officeart/2008/layout/NameandTitleOrganizationalChart"/>
    <dgm:cxn modelId="{6869D484-E302-4CA1-93F6-A37F3FBF0DBE}" type="presParOf" srcId="{5D1508E8-0A35-4CA8-A065-E592894574AF}" destId="{EDBC3229-6E7A-4DD6-937F-D1F049F032CD}" srcOrd="3" destOrd="0" presId="urn:microsoft.com/office/officeart/2008/layout/NameandTitleOrganizationalChart"/>
    <dgm:cxn modelId="{28E6CD40-936D-4A21-B193-37700212E9EF}" type="presParOf" srcId="{EDBC3229-6E7A-4DD6-937F-D1F049F032CD}" destId="{C9E722E1-1ADB-45F6-B80F-4D66014FBB3E}" srcOrd="0" destOrd="0" presId="urn:microsoft.com/office/officeart/2008/layout/NameandTitleOrganizationalChart"/>
    <dgm:cxn modelId="{DC7142CF-6C37-4C35-AE26-43E7D97B4E84}" type="presParOf" srcId="{C9E722E1-1ADB-45F6-B80F-4D66014FBB3E}" destId="{88930143-7A24-444C-ABEB-E4FD5B12CCEC}" srcOrd="0" destOrd="0" presId="urn:microsoft.com/office/officeart/2008/layout/NameandTitleOrganizationalChart"/>
    <dgm:cxn modelId="{7C66E201-B927-4B4C-9895-9AF49F9F645C}" type="presParOf" srcId="{C9E722E1-1ADB-45F6-B80F-4D66014FBB3E}" destId="{6609A49B-B4F8-4148-8BA4-A89B6C5B4150}" srcOrd="1" destOrd="0" presId="urn:microsoft.com/office/officeart/2008/layout/NameandTitleOrganizationalChart"/>
    <dgm:cxn modelId="{D93DC1D4-94C7-4BB8-8868-54E705A4E490}" type="presParOf" srcId="{C9E722E1-1ADB-45F6-B80F-4D66014FBB3E}" destId="{6D47F010-498D-4F00-B455-B1E001B0F053}" srcOrd="2" destOrd="0" presId="urn:microsoft.com/office/officeart/2008/layout/NameandTitleOrganizationalChart"/>
    <dgm:cxn modelId="{EB74BDAD-C66D-456C-829B-0B38D98A6E80}" type="presParOf" srcId="{EDBC3229-6E7A-4DD6-937F-D1F049F032CD}" destId="{5A3F886C-AD29-4CBA-BDB7-106A0B720654}" srcOrd="1" destOrd="0" presId="urn:microsoft.com/office/officeart/2008/layout/NameandTitleOrganizationalChart"/>
    <dgm:cxn modelId="{DE0216B8-8D2C-4725-B984-F3BEFA6E6442}" type="presParOf" srcId="{EDBC3229-6E7A-4DD6-937F-D1F049F032CD}" destId="{4AA251E5-0DA7-4320-A19A-4517B5DF6FA4}" srcOrd="2" destOrd="0" presId="urn:microsoft.com/office/officeart/2008/layout/NameandTitleOrganizationalChart"/>
    <dgm:cxn modelId="{865EA68E-2D6C-44FF-8E59-2778C104EF32}" type="presParOf" srcId="{5D1508E8-0A35-4CA8-A065-E592894574AF}" destId="{DC7FAE9B-0C8D-415B-867D-C970E7F8D8BF}" srcOrd="4" destOrd="0" presId="urn:microsoft.com/office/officeart/2008/layout/NameandTitleOrganizationalChart"/>
    <dgm:cxn modelId="{D1574342-5E8E-4AED-B85D-4E689CD80B1B}" type="presParOf" srcId="{5D1508E8-0A35-4CA8-A065-E592894574AF}" destId="{57813F1D-8687-4E3B-B948-C76C1360EC85}" srcOrd="5" destOrd="0" presId="urn:microsoft.com/office/officeart/2008/layout/NameandTitleOrganizationalChart"/>
    <dgm:cxn modelId="{B9C03478-68B0-4D11-87BB-A12207A188E0}" type="presParOf" srcId="{57813F1D-8687-4E3B-B948-C76C1360EC85}" destId="{A10057FF-6C11-42D6-8659-AF3B7F84925B}" srcOrd="0" destOrd="0" presId="urn:microsoft.com/office/officeart/2008/layout/NameandTitleOrganizationalChart"/>
    <dgm:cxn modelId="{3E08B29E-9575-408C-BF7B-460986280C62}" type="presParOf" srcId="{A10057FF-6C11-42D6-8659-AF3B7F84925B}" destId="{0205BC80-FB8F-4139-A5A8-DFB5DE33D1FA}" srcOrd="0" destOrd="0" presId="urn:microsoft.com/office/officeart/2008/layout/NameandTitleOrganizationalChart"/>
    <dgm:cxn modelId="{09D32FBC-E8BA-449D-BDBB-430032BB9AE9}" type="presParOf" srcId="{A10057FF-6C11-42D6-8659-AF3B7F84925B}" destId="{70B2827B-CA76-4BED-9AE7-AAC1FF249E6F}" srcOrd="1" destOrd="0" presId="urn:microsoft.com/office/officeart/2008/layout/NameandTitleOrganizationalChart"/>
    <dgm:cxn modelId="{E15DCCD9-CD67-4E98-B439-1EEEC3279D07}" type="presParOf" srcId="{A10057FF-6C11-42D6-8659-AF3B7F84925B}" destId="{B9F9BCC1-90ED-45BB-A4A9-6E7AA4410ED8}" srcOrd="2" destOrd="0" presId="urn:microsoft.com/office/officeart/2008/layout/NameandTitleOrganizationalChart"/>
    <dgm:cxn modelId="{B290C899-85F2-41AE-9377-E7209EDEFB7B}" type="presParOf" srcId="{57813F1D-8687-4E3B-B948-C76C1360EC85}" destId="{AA432143-6E54-4130-B9CF-8E8923971EA8}" srcOrd="1" destOrd="0" presId="urn:microsoft.com/office/officeart/2008/layout/NameandTitleOrganizationalChart"/>
    <dgm:cxn modelId="{E16BEC76-AB6E-440A-A742-D462F6F2F6EE}" type="presParOf" srcId="{57813F1D-8687-4E3B-B948-C76C1360EC85}" destId="{6CAACC86-135A-4867-89EB-7685C51B34A7}" srcOrd="2" destOrd="0" presId="urn:microsoft.com/office/officeart/2008/layout/NameandTitleOrganizationalChart"/>
    <dgm:cxn modelId="{D3634D5F-6631-4BF7-8AF8-C8EDDEC72BBA}" type="presParOf" srcId="{5D1508E8-0A35-4CA8-A065-E592894574AF}" destId="{F3B838B6-F214-49AF-B685-609D01332123}" srcOrd="6" destOrd="0" presId="urn:microsoft.com/office/officeart/2008/layout/NameandTitleOrganizationalChart"/>
    <dgm:cxn modelId="{BA196D73-DDB1-40ED-B50C-410B0BC61BFD}" type="presParOf" srcId="{5D1508E8-0A35-4CA8-A065-E592894574AF}" destId="{32D786F1-5D76-4440-9B3A-166AD1E94305}" srcOrd="7" destOrd="0" presId="urn:microsoft.com/office/officeart/2008/layout/NameandTitleOrganizationalChart"/>
    <dgm:cxn modelId="{20217B15-BD60-4A2E-A1E2-73600B08B0D2}" type="presParOf" srcId="{32D786F1-5D76-4440-9B3A-166AD1E94305}" destId="{AB60EE13-9005-41A8-B20C-A6C90598CBD3}" srcOrd="0" destOrd="0" presId="urn:microsoft.com/office/officeart/2008/layout/NameandTitleOrganizationalChart"/>
    <dgm:cxn modelId="{037E1ED2-1F95-4912-A1E7-4AFD02C932DC}" type="presParOf" srcId="{AB60EE13-9005-41A8-B20C-A6C90598CBD3}" destId="{B34037D4-A4E1-413B-A7ED-FD398E86C9EF}" srcOrd="0" destOrd="0" presId="urn:microsoft.com/office/officeart/2008/layout/NameandTitleOrganizationalChart"/>
    <dgm:cxn modelId="{81EDB304-A5BD-425C-9E3F-AFF630DFAE67}" type="presParOf" srcId="{AB60EE13-9005-41A8-B20C-A6C90598CBD3}" destId="{F6C350EC-E6DA-4EB6-897A-84DB2FF32652}" srcOrd="1" destOrd="0" presId="urn:microsoft.com/office/officeart/2008/layout/NameandTitleOrganizationalChart"/>
    <dgm:cxn modelId="{71FDD9FF-AF09-4AC9-B119-9CE8B8313432}" type="presParOf" srcId="{AB60EE13-9005-41A8-B20C-A6C90598CBD3}" destId="{2534AE5D-A86E-4303-A132-5B8D5381322A}" srcOrd="2" destOrd="0" presId="urn:microsoft.com/office/officeart/2008/layout/NameandTitleOrganizationalChart"/>
    <dgm:cxn modelId="{B7491697-F070-4348-A128-778CB38B6A6A}" type="presParOf" srcId="{32D786F1-5D76-4440-9B3A-166AD1E94305}" destId="{C7B13ED1-17C3-4126-A48D-94FE7BD8C38D}" srcOrd="1" destOrd="0" presId="urn:microsoft.com/office/officeart/2008/layout/NameandTitleOrganizationalChart"/>
    <dgm:cxn modelId="{4E4E7198-482B-4220-B442-CA44A278CB84}" type="presParOf" srcId="{32D786F1-5D76-4440-9B3A-166AD1E94305}" destId="{25B22BF0-94F7-416B-8B57-2AFFCF7E8401}" srcOrd="2" destOrd="0" presId="urn:microsoft.com/office/officeart/2008/layout/NameandTitleOrganizationalChart"/>
    <dgm:cxn modelId="{4779CD42-441B-4E51-8C98-B25D8B0A908D}" type="presParOf" srcId="{C59E2965-EAF7-4B10-8D14-FAFF882105D9}" destId="{D363B6E5-B18E-4190-993B-5964CD8981B5}" srcOrd="2" destOrd="0" presId="urn:microsoft.com/office/officeart/2008/layout/NameandTitleOrganizationalChart"/>
    <dgm:cxn modelId="{CE25FE6F-ACE2-4153-A236-AB91FE8FBF05}" type="presParOf" srcId="{A9738D8B-759B-4AC3-8AB5-06CEA08930E0}" destId="{5C4EB6F5-829D-431C-A075-FC5AF4A1E782}" srcOrd="2" destOrd="0" presId="urn:microsoft.com/office/officeart/2008/layout/NameandTitleOrganizationalChart"/>
    <dgm:cxn modelId="{369D6DF2-98BB-4CDF-9FE2-7D6E6E2DB931}" type="presParOf" srcId="{5C4EB6F5-829D-431C-A075-FC5AF4A1E782}" destId="{2445B84B-DC40-42E9-9033-A6DD90239CDB}" srcOrd="0" destOrd="0" presId="urn:microsoft.com/office/officeart/2008/layout/NameandTitleOrganizationalChart"/>
    <dgm:cxn modelId="{EE4755AD-1A37-4796-A21F-272DA3FEBE72}" type="presParOf" srcId="{5C4EB6F5-829D-431C-A075-FC5AF4A1E782}" destId="{4D0C20BB-C972-411A-A801-B76E5EBF01CB}" srcOrd="1" destOrd="0" presId="urn:microsoft.com/office/officeart/2008/layout/NameandTitleOrganizationalChart"/>
    <dgm:cxn modelId="{08467090-738D-4DAF-AE92-A779C0823760}" type="presParOf" srcId="{4D0C20BB-C972-411A-A801-B76E5EBF01CB}" destId="{2D66C6A0-B110-4C06-A65C-4DE4C555669F}" srcOrd="0" destOrd="0" presId="urn:microsoft.com/office/officeart/2008/layout/NameandTitleOrganizationalChart"/>
    <dgm:cxn modelId="{46F4C523-2C75-46D0-9361-D43F408F2FE5}" type="presParOf" srcId="{2D66C6A0-B110-4C06-A65C-4DE4C555669F}" destId="{E7EDB49C-94CB-43C2-BA08-662CD4BF8C99}" srcOrd="0" destOrd="0" presId="urn:microsoft.com/office/officeart/2008/layout/NameandTitleOrganizationalChart"/>
    <dgm:cxn modelId="{72D93D74-241C-4E18-B6A0-F604E8F3080C}" type="presParOf" srcId="{2D66C6A0-B110-4C06-A65C-4DE4C555669F}" destId="{2B788B8C-E0AC-40A2-B4B7-B72C946789F7}" srcOrd="1" destOrd="0" presId="urn:microsoft.com/office/officeart/2008/layout/NameandTitleOrganizationalChart"/>
    <dgm:cxn modelId="{CF9E0F4C-6EA1-43D1-BD67-4AB424651F01}" type="presParOf" srcId="{2D66C6A0-B110-4C06-A65C-4DE4C555669F}" destId="{2E112F1E-BDCA-4A29-8AA6-49D37B05E1E6}" srcOrd="2" destOrd="0" presId="urn:microsoft.com/office/officeart/2008/layout/NameandTitleOrganizationalChart"/>
    <dgm:cxn modelId="{2F70991C-0730-4FA9-975A-D0DDE18D43D0}" type="presParOf" srcId="{4D0C20BB-C972-411A-A801-B76E5EBF01CB}" destId="{47276542-265B-4994-BB8E-A84D9ADA576C}" srcOrd="1" destOrd="0" presId="urn:microsoft.com/office/officeart/2008/layout/NameandTitleOrganizationalChart"/>
    <dgm:cxn modelId="{26B8F3F3-8C6F-4541-BCF5-5EFB50B3BAE1}" type="presParOf" srcId="{4D0C20BB-C972-411A-A801-B76E5EBF01CB}" destId="{076F1DB7-E746-45F3-AD48-3A6460FBDC98}" srcOrd="2" destOrd="0" presId="urn:microsoft.com/office/officeart/2008/layout/NameandTitleOrganizationalChart"/>
    <dgm:cxn modelId="{B2E3E73E-DE9B-480E-A56C-1505440F3BBD}" type="presParOf" srcId="{5C4EB6F5-829D-431C-A075-FC5AF4A1E782}" destId="{BF1991D5-01DD-4ADA-A6B0-5E2D0D50BF1F}" srcOrd="2" destOrd="0" presId="urn:microsoft.com/office/officeart/2008/layout/NameandTitleOrganizationalChart"/>
    <dgm:cxn modelId="{965D0D9E-7170-45AD-B656-6AF471F3A93D}" type="presParOf" srcId="{5C4EB6F5-829D-431C-A075-FC5AF4A1E782}" destId="{9857BAD6-03CD-408C-8536-52A4AC985407}" srcOrd="3" destOrd="0" presId="urn:microsoft.com/office/officeart/2008/layout/NameandTitleOrganizationalChart"/>
    <dgm:cxn modelId="{51CAC673-646E-47D9-B78C-471079689E0E}" type="presParOf" srcId="{9857BAD6-03CD-408C-8536-52A4AC985407}" destId="{76AF8A0A-F25B-434C-8E99-F442AB6B7AF9}" srcOrd="0" destOrd="0" presId="urn:microsoft.com/office/officeart/2008/layout/NameandTitleOrganizationalChart"/>
    <dgm:cxn modelId="{386465A8-2DA5-4E09-A254-511C5BAC7296}" type="presParOf" srcId="{76AF8A0A-F25B-434C-8E99-F442AB6B7AF9}" destId="{639A0984-4A16-4462-A268-204B582C13D9}" srcOrd="0" destOrd="0" presId="urn:microsoft.com/office/officeart/2008/layout/NameandTitleOrganizationalChart"/>
    <dgm:cxn modelId="{73D9ED74-389B-4588-81DE-8EE2EC7CDA51}" type="presParOf" srcId="{76AF8A0A-F25B-434C-8E99-F442AB6B7AF9}" destId="{8F96FCAD-2AAE-4B0C-A439-D0BA11586871}" srcOrd="1" destOrd="0" presId="urn:microsoft.com/office/officeart/2008/layout/NameandTitleOrganizationalChart"/>
    <dgm:cxn modelId="{C0B92BBD-A819-4AB2-9296-62F3D685EEC4}" type="presParOf" srcId="{76AF8A0A-F25B-434C-8E99-F442AB6B7AF9}" destId="{E3D7725F-DD0A-496C-BB75-3D4D36720EF6}" srcOrd="2" destOrd="0" presId="urn:microsoft.com/office/officeart/2008/layout/NameandTitleOrganizationalChart"/>
    <dgm:cxn modelId="{AE3C621B-123D-4A6F-8A47-231CF3224501}" type="presParOf" srcId="{9857BAD6-03CD-408C-8536-52A4AC985407}" destId="{EFA704B8-BE62-48B4-A7EC-41F83932E8B3}" srcOrd="1" destOrd="0" presId="urn:microsoft.com/office/officeart/2008/layout/NameandTitleOrganizationalChart"/>
    <dgm:cxn modelId="{04DA96A0-4706-46C7-8462-E03AA5313B99}" type="presParOf" srcId="{9857BAD6-03CD-408C-8536-52A4AC985407}" destId="{E8386B77-CBDA-4EC4-8074-61E553D5AA3B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887D7F-2ED6-4663-A11A-D5F2EAD1C0A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F9758DB3-57B9-4986-B87D-A3D31E90A0C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</a:t>
          </a:r>
          <a:r>
            <a:rPr lang="en-US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CRM</a:t>
          </a: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46495EC-8FD1-44DA-943F-9C07FFC8D8F4}" type="parTrans" cxnId="{4B4D0117-BA6A-44EF-B5F1-A45408B0F76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61DEA34-979E-4CF7-BC5A-76D3F2DE499D}" type="sibTrans" cxnId="{4B4D0117-BA6A-44EF-B5F1-A45408B0F762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نعمتی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63149D1-390C-4100-83F9-09A7E90634D4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انفورماتیک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D8DC89-DC0C-49EB-9233-8A7D65A1980B}" type="parTrans" cxnId="{5E0E107A-F575-4054-A12F-81306646906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F5BA82-E7CD-4B24-97FC-CE89D44B6BCE}" type="sibTrans" cxnId="{5E0E107A-F575-4054-A12F-81306646906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صادقی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A1B0EB-891C-4AAE-87B7-1F4B4CE5FB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مدیر طرح و برنامه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1B06B-0B06-4FB4-9C7A-A5114B12A25C}" type="sibTrans" cxnId="{39F94888-59E3-4C57-8EBF-F04605BF26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رفیع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92934-3CEA-4454-B063-B6C79286C656}" type="parTrans" cxnId="{39F94888-59E3-4C57-8EBF-F04605BF269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2F564C-A81B-49F6-ACDA-11A6D830C0C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 rtl="1"/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پشتیبانی نرم افزار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BBFF23-4438-46ED-8B5B-80D97881329A}" type="parTrans" cxnId="{04D241A0-0E0D-4106-890F-08D9384AAB69}">
      <dgm:prSet/>
      <dgm:spPr>
        <a:ln>
          <a:solidFill>
            <a:schemeClr val="tx1"/>
          </a:solidFill>
        </a:ln>
      </dgm:spPr>
      <dgm:t>
        <a:bodyPr/>
        <a:lstStyle/>
        <a:p>
          <a:pPr algn="ctr" rtl="1"/>
          <a:endParaRPr lang="fa-IR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9A857B-B64D-4BEC-8337-EF6D28D8CD0F}" type="sibTrans" cxnId="{04D241A0-0E0D-4106-890F-08D9384AAB6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69BEE4-0F74-4B73-BD3B-80203F7A7BC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برنامه ریزی و بازرگانی داخلی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3F5F74-CBB8-4210-9CE3-EE706DC87F2F}" type="parTrans" cxnId="{40EEC82D-C402-482B-8012-BAB16FCE3AEF}">
      <dgm:prSet/>
      <dgm:spPr/>
      <dgm:t>
        <a:bodyPr/>
        <a:lstStyle/>
        <a:p>
          <a:pPr algn="ctr" rtl="1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9702A9E-D7CF-4C11-AA85-AC8580A83394}" type="sibTrans" cxnId="{40EEC82D-C402-482B-8012-BAB16FCE3AE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17780" tIns="4445" rIns="17780" bIns="4445" numCol="1" spcCol="1270" anchor="ctr" anchorCtr="0"/>
        <a:lstStyle/>
        <a:p>
          <a:pPr algn="ctr" rtl="1"/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محمدی</a:t>
          </a:r>
          <a:endParaRPr lang="fa-IR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308A81-44EA-467C-9278-4A72AB84FA9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برنامه ریزی و زنجیره تامین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59B10DF-54A4-4E39-A4D1-A1AE90251355}" type="parTrans" cxnId="{759227C3-F9B8-4A52-BB2F-6D9B254069EF}">
      <dgm:prSet/>
      <dgm:spPr/>
      <dgm:t>
        <a:bodyPr/>
        <a:lstStyle/>
        <a:p>
          <a:pPr algn="ctr" rtl="1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52890D-0ED9-4F41-8CB1-1B4BF4AF949D}" type="sibTrans" cxnId="{759227C3-F9B8-4A52-BB2F-6D9B254069E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95CEB69-EC81-4B01-8020-DF1F4234E48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بازرگانی داخلی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BA8E18-463C-4C8D-930B-3A94C40C4A3C}" type="parTrans" cxnId="{064E7E81-6AAF-4D6D-AAAC-74189511F701}">
      <dgm:prSet/>
      <dgm:spPr/>
      <dgm:t>
        <a:bodyPr/>
        <a:lstStyle/>
        <a:p>
          <a:pPr algn="ctr" rtl="1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BED68F-7D39-42A3-928D-50C99BB6DABE}" type="sibTrans" cxnId="{064E7E81-6AAF-4D6D-AAAC-74189511F70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FDA762-A94A-475A-8488-7FDEE9ECA5F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</a:t>
          </a: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تحلیل داده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10BDC9-6490-496D-8FF4-45129A6D8C02}" type="parTrans" cxnId="{1965585D-CF67-4C01-9E3C-0CFC50D8C4BD}">
      <dgm:prSet/>
      <dgm:spPr>
        <a:ln>
          <a:solidFill>
            <a:schemeClr val="tx1"/>
          </a:solidFill>
        </a:ln>
      </dgm:spPr>
      <dgm:t>
        <a:bodyPr/>
        <a:lstStyle/>
        <a:p>
          <a:pPr algn="ctr" rtl="1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8C65FA5-3BC3-4F6D-BA02-C7391EF7DC32}" type="sibTrans" cxnId="{1965585D-CF67-4C01-9E3C-0CFC50D8C4BD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C36C7C-8310-4C2A-B70D-4E99996CBE6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منابع انسانی و اداری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B63C58-0391-4FE0-8F4E-F75D8B5031A3}" type="sibTrans" cxnId="{50F5E61B-EC3A-4468-A122-0034D72477B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 rtl="1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قربان پور</a:t>
          </a:r>
        </a:p>
      </dgm:t>
    </dgm:pt>
    <dgm:pt modelId="{09A58068-B0B9-4C13-A3AA-94EBC4FBDE6A}" type="parTrans" cxnId="{50F5E61B-EC3A-4468-A122-0034D72477B2}">
      <dgm:prSet/>
      <dgm:spPr/>
      <dgm:t>
        <a:bodyPr/>
        <a:lstStyle/>
        <a:p>
          <a:pPr algn="ctr" rtl="1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6218CE6-78A7-4F6A-B9B3-2C095B4B68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/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رسیدگی به شکایات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97B637-9914-4C77-B18F-65595D4ABC5C}" type="sibTrans" cxnId="{BD2E28C3-89C7-4400-B6E4-4977E4554F68}">
      <dgm:prSet custT="1"/>
      <dgm:spPr/>
      <dgm:t>
        <a:bodyPr/>
        <a:lstStyle/>
        <a:p>
          <a:pPr algn="ctr" rtl="1"/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952FA8-535C-4F5A-82C6-3C0AC6462B20}" type="parTrans" cxnId="{BD2E28C3-89C7-4400-B6E4-4977E4554F68}">
      <dgm:prSet/>
      <dgm:spPr>
        <a:ln>
          <a:solidFill>
            <a:schemeClr val="tx1"/>
          </a:solidFill>
        </a:ln>
      </dgm:spPr>
      <dgm:t>
        <a:bodyPr/>
        <a:lstStyle/>
        <a:p>
          <a:pPr algn="ctr" rtl="1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44C8AA1-99A3-4E3A-946D-20DBC2FA4AAB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/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ISQI </a:t>
          </a: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تحلیل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731AC5A-60CA-447F-8C5A-D604EF0E5B0E}" type="parTrans" cxnId="{BD5DA2BF-524E-4C41-9C34-FEDD08BC17F8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D565A57-72A2-44D7-BCE7-41D67AA9D22D}" type="sibTrans" cxnId="{BD5DA2BF-524E-4C41-9C34-FEDD08BC17F8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CE9BFF-95FD-4478-8EE6-0B0052D8FACB}">
      <dgm:prSet custT="1"/>
      <dgm:spPr/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نظرسنجی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E9A988-1980-43D3-ACAC-2E764DDE3F19}" type="parTrans" cxnId="{0C13DE85-3BDB-4264-B470-360B4084BC72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8AB22F-B558-4D92-832F-445B684E27D1}" type="sibTrans" cxnId="{0C13DE85-3BDB-4264-B470-360B4084BC72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5F37C7B-4E00-4632-A696-31C4FE97D8BF}">
      <dgm:prSet custT="1"/>
      <dgm:spPr/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مرکز تماس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3A2A7FF-94A6-4F20-819B-3912AAD30D25}" type="parTrans" cxnId="{FA500F72-000B-4A6C-88F1-0E0FE6EFCA2D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E5A4546-D816-4189-B476-7BCF4E90EB38}" type="sibTrans" cxnId="{FA500F72-000B-4A6C-88F1-0E0FE6EFCA2D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DB5EAC8-7C38-4187-8D76-D52B55BB4F37}">
      <dgm:prSet custT="1"/>
      <dgm:spPr/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برنامه ریزی استراتژیک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91CF64-BBBC-4E01-B49E-DC1C543CF979}" type="parTrans" cxnId="{741E8E1A-AE5D-4602-8959-B727D4634EB4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30CA245-3270-432B-9F2D-D1B9B431C040}" type="sibTrans" cxnId="{741E8E1A-AE5D-4602-8959-B727D4634EB4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4D6890F-F5F6-4B1E-97AE-7A32E8C1821A}">
      <dgm:prSet custT="1"/>
      <dgm:spPr/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سیستم‌ها و روش‌‌ها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29FB19A-E69F-4601-B785-7E8D4611B4F5}" type="parTrans" cxnId="{91D7DA02-E4AD-415A-9E84-94CF87ECA309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8BBA8B-AF15-480A-8385-A6E35AE07F60}" type="sibTrans" cxnId="{91D7DA02-E4AD-415A-9E84-94CF87ECA309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71B9BF-68E8-41D2-94F2-0C67B8AD7B9B}">
      <dgm:prSet custT="1"/>
      <dgm:spPr/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سیستم ها و روش ها (تحلیل فرآیند)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388F0C1-ED1A-4266-9B29-065A01FFBCD9}" type="parTrans" cxnId="{F5D117FE-713E-4F93-BA03-A3946F9ACE0E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107AEE5-4DE3-4072-A66B-A88646DF39BD}" type="sibTrans" cxnId="{F5D117FE-713E-4F93-BA03-A3946F9ACE0E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بهرامی نژاد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4DC2A54-7A83-469F-968D-05E0CEADE693}">
      <dgm:prSet custT="1"/>
      <dgm:spPr/>
      <dgm:t>
        <a:bodyPr anchor="t"/>
        <a:lstStyle/>
        <a:p>
          <a:pPr algn="ctr">
            <a:lnSpc>
              <a:spcPct val="100000"/>
            </a:lnSpc>
          </a:pPr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ارزیابی عملکرد و استانداردها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algn="ctr">
            <a:lnSpc>
              <a:spcPct val="90000"/>
            </a:lnSpc>
          </a:pPr>
          <a:endParaRPr lang="en-US" sz="700" dirty="0">
            <a:highlight>
              <a:srgbClr val="FFFF00"/>
            </a:highligh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279BFF9-E2C4-478A-BEC2-0411F8CDFD2F}" type="parTrans" cxnId="{A9C7136C-2B97-4B48-A2CB-B48F9F57C9E3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A1E3A8D-67B2-41E0-AE30-3360AF821BDC}" type="sibTrans" cxnId="{A9C7136C-2B97-4B48-A2CB-B48F9F57C9E3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94647E-D13E-4F48-9A9D-55A4C9A5B66B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مستند سازی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6E8B5AF-65A8-4433-B3D8-020379BCD825}" type="parTrans" cxnId="{ECF549E5-CFDE-4E85-A222-A890C14F3E1C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917A2F-62D5-48DE-AF58-C769B922247F}" type="sibTrans" cxnId="{ECF549E5-CFDE-4E85-A222-A890C14F3E1C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آخوندی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A166F61-5C9B-4C02-82FB-E765600F15AE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اداری و پشتیبانی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91A4127-4FFB-42B6-BCE8-63D274929E50}" type="parTrans" cxnId="{8AF74DA4-F04F-4E5B-9689-62CF9D9A2FE6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4833ECD-994B-47AE-A2A0-67AC0DA42CE0}" type="sibTrans" cxnId="{8AF74DA4-F04F-4E5B-9689-62CF9D9A2FE6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D45C88-A375-4C8D-81DA-9490D7789FDF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حراست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FE3258-23EA-4F86-9AD7-C69B7F03077A}" type="parTrans" cxnId="{D1AB6909-5D45-494B-97AE-1289D3BC1BD5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7DCFD5-891A-4330-B77E-3B074BA93AF3}" type="sibTrans" cxnId="{D1AB6909-5D45-494B-97AE-1289D3BC1BD5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اولیایی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9322C66-9F8E-4A84-B23B-05930D0ECA78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خدمات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BF981B-90B0-4C2E-AD31-704DB3A1F019}" type="parTrans" cxnId="{FA8BE3CB-ECBE-40C4-9C7F-0C4283E86171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109BFF5-E60A-451A-967D-82373DC2773D}" type="sibTrans" cxnId="{FA8BE3CB-ECBE-40C4-9C7F-0C4283E8617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آشوری/آقای قلعه، خوئینی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7FF7F55-E9A0-4C8D-8783-8B488D7BC924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راننده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6F65BB5-7394-4D70-92D0-6E0CFB0D36C9}" type="parTrans" cxnId="{B979CA43-A12C-4705-BCFB-E523DCAF9077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50587A5-A168-4884-8A8D-EB4C1B0CCEAD}" type="sibTrans" cxnId="{B979CA43-A12C-4705-BCFB-E523DCAF9077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لسانی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B354B21-7531-4F61-BA2F-3AD05EFC028B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تحصیلدار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19E82E-9A81-4AAF-86BB-A59B92F407B1}" type="parTrans" cxnId="{7ADC428F-D61C-476D-BEF6-A5A489110AB1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1684636-7B27-4717-B186-B4E12A67CF14}" type="sibTrans" cxnId="{7ADC428F-D61C-476D-BEF6-A5A489110AB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قهرمانی پور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EAB26BB-1171-4B1F-96D3-D94A83D8E930}" type="asst">
      <dgm:prSet custT="1"/>
      <dgm:spPr/>
      <dgm:t>
        <a:bodyPr anchor="b"/>
        <a:lstStyle/>
        <a:p>
          <a:pPr>
            <a:lnSpc>
              <a:spcPct val="100000"/>
            </a:lnSpc>
          </a:pPr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منابع انسانی</a:t>
          </a:r>
        </a:p>
        <a:p>
          <a:pPr>
            <a:lnSpc>
              <a:spcPct val="90000"/>
            </a:lnSpc>
          </a:pPr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(جذب و استخدام)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7FF1320-BAC3-4F3A-AB69-47C498C57832}" type="parTrans" cxnId="{0ABE9D02-5892-4431-A634-F652B1B7A459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706B1D-4051-4C81-9227-DDF710BAF8FB}" type="sibTrans" cxnId="{0ABE9D02-5892-4431-A634-F652B1B7A459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پور حیدر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2EE2E5-FA5A-4645-A63F-4BCDE8BA0F2E}" type="asst">
      <dgm:prSet custT="1"/>
      <dgm:spPr/>
      <dgm:t>
        <a:bodyPr anchor="t"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منابع انسانی</a:t>
          </a:r>
        </a:p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(آموزش، رفاهی، نگهداشت)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2110C4-D0FD-45E0-B6A5-A747DC7870FF}" type="parTrans" cxnId="{4BF25C68-5F3F-45F3-B3BD-DDB7C047043C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428E9B4-D1BA-4A90-BBCC-82295AD745E5}" type="sibTrans" cxnId="{4BF25C68-5F3F-45F3-B3BD-DDB7C047043C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85663B-53C4-4D6E-B632-71E0C741FF54}" type="pres">
      <dgm:prSet presAssocID="{D4887D7F-2ED6-4663-A11A-D5F2EAD1C0AD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A9738D8B-759B-4AC3-8AB5-06CEA08930E0}" type="pres">
      <dgm:prSet presAssocID="{EFA1B0EB-891C-4AAE-87B7-1F4B4CE5FB3A}" presName="hierRoot1" presStyleCnt="0">
        <dgm:presLayoutVars>
          <dgm:hierBranch val="init"/>
        </dgm:presLayoutVars>
      </dgm:prSet>
      <dgm:spPr/>
    </dgm:pt>
    <dgm:pt modelId="{8018D946-6685-45A4-9D37-9C85FE19976D}" type="pres">
      <dgm:prSet presAssocID="{EFA1B0EB-891C-4AAE-87B7-1F4B4CE5FB3A}" presName="rootComposite1" presStyleCnt="0"/>
      <dgm:spPr/>
    </dgm:pt>
    <dgm:pt modelId="{551F2058-C466-4F75-801B-212EC4324CDB}" type="pres">
      <dgm:prSet presAssocID="{EFA1B0EB-891C-4AAE-87B7-1F4B4CE5FB3A}" presName="rootText1" presStyleLbl="node0" presStyleIdx="0" presStyleCnt="1">
        <dgm:presLayoutVars>
          <dgm:chMax/>
          <dgm:chPref val="3"/>
        </dgm:presLayoutVars>
      </dgm:prSet>
      <dgm:spPr/>
    </dgm:pt>
    <dgm:pt modelId="{97151F22-D098-4B71-A6C8-ACA3BEC61829}" type="pres">
      <dgm:prSet presAssocID="{EFA1B0EB-891C-4AAE-87B7-1F4B4CE5FB3A}" presName="titleText1" presStyleLbl="fgAcc0" presStyleIdx="0" presStyleCnt="1">
        <dgm:presLayoutVars>
          <dgm:chMax val="0"/>
          <dgm:chPref val="0"/>
        </dgm:presLayoutVars>
      </dgm:prSet>
      <dgm:spPr/>
    </dgm:pt>
    <dgm:pt modelId="{B35E15F0-35CC-43E7-9C97-66A4082A293F}" type="pres">
      <dgm:prSet presAssocID="{EFA1B0EB-891C-4AAE-87B7-1F4B4CE5FB3A}" presName="rootConnector1" presStyleLbl="node1" presStyleIdx="0" presStyleCnt="22"/>
      <dgm:spPr/>
    </dgm:pt>
    <dgm:pt modelId="{45E3ECDD-4E3D-406A-9995-35402C672068}" type="pres">
      <dgm:prSet presAssocID="{EFA1B0EB-891C-4AAE-87B7-1F4B4CE5FB3A}" presName="hierChild2" presStyleCnt="0"/>
      <dgm:spPr/>
    </dgm:pt>
    <dgm:pt modelId="{779577B5-D5F5-4EAD-9AC5-54166473E746}" type="pres">
      <dgm:prSet presAssocID="{993F5F74-CBB8-4210-9CE3-EE706DC87F2F}" presName="Name37" presStyleLbl="parChTrans1D2" presStyleIdx="0" presStyleCnt="5"/>
      <dgm:spPr/>
    </dgm:pt>
    <dgm:pt modelId="{3F9354BB-A759-4D14-9133-F78043D6A008}" type="pres">
      <dgm:prSet presAssocID="{1069BEE4-0F74-4B73-BD3B-80203F7A7BC1}" presName="hierRoot2" presStyleCnt="0">
        <dgm:presLayoutVars>
          <dgm:hierBranch val="r"/>
        </dgm:presLayoutVars>
      </dgm:prSet>
      <dgm:spPr/>
    </dgm:pt>
    <dgm:pt modelId="{5F15DD39-68E8-4BFE-A077-60A99E5EA047}" type="pres">
      <dgm:prSet presAssocID="{1069BEE4-0F74-4B73-BD3B-80203F7A7BC1}" presName="rootComposite" presStyleCnt="0"/>
      <dgm:spPr/>
    </dgm:pt>
    <dgm:pt modelId="{D804BA74-434F-44A4-9305-0256F49147B1}" type="pres">
      <dgm:prSet presAssocID="{1069BEE4-0F74-4B73-BD3B-80203F7A7BC1}" presName="rootText" presStyleLbl="node1" presStyleIdx="0" presStyleCnt="22">
        <dgm:presLayoutVars>
          <dgm:chMax/>
          <dgm:chPref val="3"/>
        </dgm:presLayoutVars>
      </dgm:prSet>
      <dgm:spPr/>
    </dgm:pt>
    <dgm:pt modelId="{7B2F27B1-4D1F-4D68-B8D9-D5D778955FF9}" type="pres">
      <dgm:prSet presAssocID="{1069BEE4-0F74-4B73-BD3B-80203F7A7BC1}" presName="titleText2" presStyleLbl="fgAcc1" presStyleIdx="0" presStyleCnt="22">
        <dgm:presLayoutVars>
          <dgm:chMax val="0"/>
          <dgm:chPref val="0"/>
        </dgm:presLayoutVars>
      </dgm:prSet>
      <dgm:spPr>
        <a:xfrm>
          <a:off x="1243106" y="2025201"/>
          <a:ext cx="655571" cy="125713"/>
        </a:xfrm>
        <a:prstGeom prst="rect">
          <a:avLst/>
        </a:prstGeom>
      </dgm:spPr>
    </dgm:pt>
    <dgm:pt modelId="{D9688F5C-FDC5-435F-AB85-3428541A4C22}" type="pres">
      <dgm:prSet presAssocID="{1069BEE4-0F74-4B73-BD3B-80203F7A7BC1}" presName="rootConnector" presStyleLbl="node2" presStyleIdx="0" presStyleCnt="0"/>
      <dgm:spPr/>
    </dgm:pt>
    <dgm:pt modelId="{1F4DE53C-72F7-46E3-BD3B-1AB31C6E6AA1}" type="pres">
      <dgm:prSet presAssocID="{1069BEE4-0F74-4B73-BD3B-80203F7A7BC1}" presName="hierChild4" presStyleCnt="0"/>
      <dgm:spPr/>
    </dgm:pt>
    <dgm:pt modelId="{DABB8505-0F70-4159-ABDE-A378E82C50BB}" type="pres">
      <dgm:prSet presAssocID="{C59B10DF-54A4-4E39-A4D1-A1AE90251355}" presName="Name44" presStyleLbl="parChTrans1D3" presStyleIdx="0" presStyleCnt="15"/>
      <dgm:spPr/>
    </dgm:pt>
    <dgm:pt modelId="{85B08934-C74F-4DAD-9DF6-60B28A083C2B}" type="pres">
      <dgm:prSet presAssocID="{8E308A81-44EA-467C-9278-4A72AB84FA93}" presName="hierRoot2" presStyleCnt="0">
        <dgm:presLayoutVars>
          <dgm:hierBranch val="r"/>
        </dgm:presLayoutVars>
      </dgm:prSet>
      <dgm:spPr/>
    </dgm:pt>
    <dgm:pt modelId="{A1542BBF-E722-4574-B935-2DD4B3AB5868}" type="pres">
      <dgm:prSet presAssocID="{8E308A81-44EA-467C-9278-4A72AB84FA93}" presName="rootComposite" presStyleCnt="0"/>
      <dgm:spPr/>
    </dgm:pt>
    <dgm:pt modelId="{0483E723-8061-4292-B5EB-B98F7112C1AE}" type="pres">
      <dgm:prSet presAssocID="{8E308A81-44EA-467C-9278-4A72AB84FA93}" presName="rootText" presStyleLbl="node1" presStyleIdx="1" presStyleCnt="22">
        <dgm:presLayoutVars>
          <dgm:chMax/>
          <dgm:chPref val="3"/>
        </dgm:presLayoutVars>
      </dgm:prSet>
      <dgm:spPr/>
    </dgm:pt>
    <dgm:pt modelId="{1DD4659B-C5C8-469D-B4E5-03DDF25CE655}" type="pres">
      <dgm:prSet presAssocID="{8E308A81-44EA-467C-9278-4A72AB84FA93}" presName="titleText2" presStyleLbl="fgAcc1" presStyleIdx="1" presStyleCnt="22">
        <dgm:presLayoutVars>
          <dgm:chMax val="0"/>
          <dgm:chPref val="0"/>
        </dgm:presLayoutVars>
      </dgm:prSet>
      <dgm:spPr>
        <a:xfrm>
          <a:off x="1443419" y="2620244"/>
          <a:ext cx="655571" cy="125713"/>
        </a:xfrm>
        <a:prstGeom prst="rect">
          <a:avLst/>
        </a:prstGeom>
      </dgm:spPr>
    </dgm:pt>
    <dgm:pt modelId="{4C08B89D-06B3-46DE-9705-ADD32604C5E5}" type="pres">
      <dgm:prSet presAssocID="{8E308A81-44EA-467C-9278-4A72AB84FA93}" presName="rootConnector" presStyleLbl="node3" presStyleIdx="0" presStyleCnt="0"/>
      <dgm:spPr/>
    </dgm:pt>
    <dgm:pt modelId="{26A0EB70-CE81-445A-9BCC-FE88019755DF}" type="pres">
      <dgm:prSet presAssocID="{8E308A81-44EA-467C-9278-4A72AB84FA93}" presName="hierChild4" presStyleCnt="0"/>
      <dgm:spPr/>
    </dgm:pt>
    <dgm:pt modelId="{F9D0A713-A6F1-47BD-8126-8837B72B2B08}" type="pres">
      <dgm:prSet presAssocID="{8E308A81-44EA-467C-9278-4A72AB84FA93}" presName="hierChild5" presStyleCnt="0"/>
      <dgm:spPr/>
    </dgm:pt>
    <dgm:pt modelId="{31543BD2-5EF2-43FD-8FF7-A0A8E09DEF2F}" type="pres">
      <dgm:prSet presAssocID="{1CBA8E18-463C-4C8D-930B-3A94C40C4A3C}" presName="Name44" presStyleLbl="parChTrans1D3" presStyleIdx="1" presStyleCnt="15"/>
      <dgm:spPr/>
    </dgm:pt>
    <dgm:pt modelId="{F70579A6-D5E4-4EE3-85FE-AFCBAAFD357F}" type="pres">
      <dgm:prSet presAssocID="{E95CEB69-EC81-4B01-8020-DF1F4234E482}" presName="hierRoot2" presStyleCnt="0">
        <dgm:presLayoutVars>
          <dgm:hierBranch val="r"/>
        </dgm:presLayoutVars>
      </dgm:prSet>
      <dgm:spPr/>
    </dgm:pt>
    <dgm:pt modelId="{2BD98497-1362-4B31-AB5C-761F4B6E587B}" type="pres">
      <dgm:prSet presAssocID="{E95CEB69-EC81-4B01-8020-DF1F4234E482}" presName="rootComposite" presStyleCnt="0"/>
      <dgm:spPr/>
    </dgm:pt>
    <dgm:pt modelId="{D2C376F5-C449-49A6-8A34-C9D63CDF8F98}" type="pres">
      <dgm:prSet presAssocID="{E95CEB69-EC81-4B01-8020-DF1F4234E482}" presName="rootText" presStyleLbl="node1" presStyleIdx="2" presStyleCnt="22">
        <dgm:presLayoutVars>
          <dgm:chMax/>
          <dgm:chPref val="3"/>
        </dgm:presLayoutVars>
      </dgm:prSet>
      <dgm:spPr/>
    </dgm:pt>
    <dgm:pt modelId="{68081BE1-61A1-42F6-8637-12004B0906D0}" type="pres">
      <dgm:prSet presAssocID="{E95CEB69-EC81-4B01-8020-DF1F4234E482}" presName="titleText2" presStyleLbl="fgAcc1" presStyleIdx="2" presStyleCnt="22">
        <dgm:presLayoutVars>
          <dgm:chMax val="0"/>
          <dgm:chPref val="0"/>
        </dgm:presLayoutVars>
      </dgm:prSet>
      <dgm:spPr>
        <a:xfrm>
          <a:off x="1443419" y="3215286"/>
          <a:ext cx="655571" cy="125713"/>
        </a:xfrm>
        <a:prstGeom prst="rect">
          <a:avLst/>
        </a:prstGeom>
      </dgm:spPr>
    </dgm:pt>
    <dgm:pt modelId="{03C69542-146D-444D-BC32-B1303951B330}" type="pres">
      <dgm:prSet presAssocID="{E95CEB69-EC81-4B01-8020-DF1F4234E482}" presName="rootConnector" presStyleLbl="node3" presStyleIdx="0" presStyleCnt="0"/>
      <dgm:spPr/>
    </dgm:pt>
    <dgm:pt modelId="{79775F4C-E249-49C4-B212-B773B80F44C9}" type="pres">
      <dgm:prSet presAssocID="{E95CEB69-EC81-4B01-8020-DF1F4234E482}" presName="hierChild4" presStyleCnt="0"/>
      <dgm:spPr/>
    </dgm:pt>
    <dgm:pt modelId="{0DDFAC44-0333-4CDF-95D0-0A8FAF2757B5}" type="pres">
      <dgm:prSet presAssocID="{E95CEB69-EC81-4B01-8020-DF1F4234E482}" presName="hierChild5" presStyleCnt="0"/>
      <dgm:spPr/>
    </dgm:pt>
    <dgm:pt modelId="{2EF924CA-94E9-487D-8955-6560DDFE7671}" type="pres">
      <dgm:prSet presAssocID="{6910BDC9-6490-496D-8FF4-45129A6D8C02}" presName="Name44" presStyleLbl="parChTrans1D3" presStyleIdx="2" presStyleCnt="15"/>
      <dgm:spPr/>
    </dgm:pt>
    <dgm:pt modelId="{5D3942F6-C115-4EC6-BBDE-37968BC5D09F}" type="pres">
      <dgm:prSet presAssocID="{7EFDA762-A94A-475A-8488-7FDEE9ECA5F5}" presName="hierRoot2" presStyleCnt="0">
        <dgm:presLayoutVars>
          <dgm:hierBranch val="r"/>
        </dgm:presLayoutVars>
      </dgm:prSet>
      <dgm:spPr/>
    </dgm:pt>
    <dgm:pt modelId="{002C7F8E-EFE1-4A86-9A17-B3D7A581B7D1}" type="pres">
      <dgm:prSet presAssocID="{7EFDA762-A94A-475A-8488-7FDEE9ECA5F5}" presName="rootComposite" presStyleCnt="0"/>
      <dgm:spPr/>
    </dgm:pt>
    <dgm:pt modelId="{2610F4E2-8D28-46F7-9710-AB2ECFC0D453}" type="pres">
      <dgm:prSet presAssocID="{7EFDA762-A94A-475A-8488-7FDEE9ECA5F5}" presName="rootText" presStyleLbl="node1" presStyleIdx="3" presStyleCnt="22">
        <dgm:presLayoutVars>
          <dgm:chMax/>
          <dgm:chPref val="3"/>
        </dgm:presLayoutVars>
      </dgm:prSet>
      <dgm:spPr/>
    </dgm:pt>
    <dgm:pt modelId="{99BFD70E-A09B-4E15-887B-7E15828E33D2}" type="pres">
      <dgm:prSet presAssocID="{7EFDA762-A94A-475A-8488-7FDEE9ECA5F5}" presName="titleText2" presStyleLbl="fgAcc1" presStyleIdx="3" presStyleCnt="22">
        <dgm:presLayoutVars>
          <dgm:chMax val="0"/>
          <dgm:chPref val="0"/>
        </dgm:presLayoutVars>
      </dgm:prSet>
      <dgm:spPr>
        <a:xfrm>
          <a:off x="1443419" y="3810329"/>
          <a:ext cx="655571" cy="125713"/>
        </a:xfrm>
        <a:prstGeom prst="rect">
          <a:avLst/>
        </a:prstGeom>
      </dgm:spPr>
    </dgm:pt>
    <dgm:pt modelId="{12A9A96D-A3F4-4581-AA0B-B0B32312AF9F}" type="pres">
      <dgm:prSet presAssocID="{7EFDA762-A94A-475A-8488-7FDEE9ECA5F5}" presName="rootConnector" presStyleLbl="node3" presStyleIdx="0" presStyleCnt="0"/>
      <dgm:spPr/>
    </dgm:pt>
    <dgm:pt modelId="{82BF3333-3EA2-44BE-96A5-AF5ABEE3B014}" type="pres">
      <dgm:prSet presAssocID="{7EFDA762-A94A-475A-8488-7FDEE9ECA5F5}" presName="hierChild4" presStyleCnt="0"/>
      <dgm:spPr/>
    </dgm:pt>
    <dgm:pt modelId="{9245FED0-59BF-497C-80A9-D093860C7841}" type="pres">
      <dgm:prSet presAssocID="{7EFDA762-A94A-475A-8488-7FDEE9ECA5F5}" presName="hierChild5" presStyleCnt="0"/>
      <dgm:spPr/>
    </dgm:pt>
    <dgm:pt modelId="{C83A5C97-BB73-40B2-91B0-175C2C358FCD}" type="pres">
      <dgm:prSet presAssocID="{8E91CF64-BBBC-4E01-B49E-DC1C543CF979}" presName="Name44" presStyleLbl="parChTrans1D3" presStyleIdx="3" presStyleCnt="15"/>
      <dgm:spPr/>
    </dgm:pt>
    <dgm:pt modelId="{6B116A0F-3014-4873-9A00-1EAB3E6B3E0D}" type="pres">
      <dgm:prSet presAssocID="{FDB5EAC8-7C38-4187-8D76-D52B55BB4F37}" presName="hierRoot2" presStyleCnt="0">
        <dgm:presLayoutVars>
          <dgm:hierBranch val="init"/>
        </dgm:presLayoutVars>
      </dgm:prSet>
      <dgm:spPr/>
    </dgm:pt>
    <dgm:pt modelId="{EE1AAED3-A144-41DB-9CC3-F4E6F910E58A}" type="pres">
      <dgm:prSet presAssocID="{FDB5EAC8-7C38-4187-8D76-D52B55BB4F37}" presName="rootComposite" presStyleCnt="0"/>
      <dgm:spPr/>
    </dgm:pt>
    <dgm:pt modelId="{8677AEAA-A02C-4337-86C4-B8AAC2F8B859}" type="pres">
      <dgm:prSet presAssocID="{FDB5EAC8-7C38-4187-8D76-D52B55BB4F37}" presName="rootText" presStyleLbl="node1" presStyleIdx="4" presStyleCnt="22">
        <dgm:presLayoutVars>
          <dgm:chMax/>
          <dgm:chPref val="3"/>
        </dgm:presLayoutVars>
      </dgm:prSet>
      <dgm:spPr/>
    </dgm:pt>
    <dgm:pt modelId="{59DB0695-F5A4-4704-8977-2F88D99490A0}" type="pres">
      <dgm:prSet presAssocID="{FDB5EAC8-7C38-4187-8D76-D52B55BB4F37}" presName="titleText2" presStyleLbl="fgAcc1" presStyleIdx="4" presStyleCnt="22">
        <dgm:presLayoutVars>
          <dgm:chMax val="0"/>
          <dgm:chPref val="0"/>
        </dgm:presLayoutVars>
      </dgm:prSet>
      <dgm:spPr/>
    </dgm:pt>
    <dgm:pt modelId="{6516CD54-303E-4DBC-B684-AA86832BB022}" type="pres">
      <dgm:prSet presAssocID="{FDB5EAC8-7C38-4187-8D76-D52B55BB4F37}" presName="rootConnector" presStyleLbl="node3" presStyleIdx="0" presStyleCnt="0"/>
      <dgm:spPr/>
    </dgm:pt>
    <dgm:pt modelId="{574D7885-C494-4B7F-8FBE-40F15A3D0B52}" type="pres">
      <dgm:prSet presAssocID="{FDB5EAC8-7C38-4187-8D76-D52B55BB4F37}" presName="hierChild4" presStyleCnt="0"/>
      <dgm:spPr/>
    </dgm:pt>
    <dgm:pt modelId="{2DE04BA3-C8E4-45FE-AB80-B96F2EEE46A9}" type="pres">
      <dgm:prSet presAssocID="{FDB5EAC8-7C38-4187-8D76-D52B55BB4F37}" presName="hierChild5" presStyleCnt="0"/>
      <dgm:spPr/>
    </dgm:pt>
    <dgm:pt modelId="{7DC4D30E-D380-4AF3-8E05-D811FF1F8AA8}" type="pres">
      <dgm:prSet presAssocID="{1069BEE4-0F74-4B73-BD3B-80203F7A7BC1}" presName="hierChild5" presStyleCnt="0"/>
      <dgm:spPr/>
    </dgm:pt>
    <dgm:pt modelId="{0C57CD10-FFFE-49E8-AC3F-94D4895D3AB0}" type="pres">
      <dgm:prSet presAssocID="{28D8DC89-DC0C-49EB-9233-8A7D65A1980B}" presName="Name37" presStyleLbl="parChTrans1D2" presStyleIdx="1" presStyleCnt="5"/>
      <dgm:spPr/>
    </dgm:pt>
    <dgm:pt modelId="{FBB264A9-140E-477F-AB1B-31255D4C7574}" type="pres">
      <dgm:prSet presAssocID="{363149D1-390C-4100-83F9-09A7E90634D4}" presName="hierRoot2" presStyleCnt="0">
        <dgm:presLayoutVars>
          <dgm:hierBranch val="r"/>
        </dgm:presLayoutVars>
      </dgm:prSet>
      <dgm:spPr/>
    </dgm:pt>
    <dgm:pt modelId="{6F969800-F04E-491C-98B8-571341DF7F24}" type="pres">
      <dgm:prSet presAssocID="{363149D1-390C-4100-83F9-09A7E90634D4}" presName="rootComposite" presStyleCnt="0"/>
      <dgm:spPr/>
    </dgm:pt>
    <dgm:pt modelId="{1F85C8CB-1CF1-4ECE-BFCC-0551A2B46AF7}" type="pres">
      <dgm:prSet presAssocID="{363149D1-390C-4100-83F9-09A7E90634D4}" presName="rootText" presStyleLbl="node1" presStyleIdx="5" presStyleCnt="22">
        <dgm:presLayoutVars>
          <dgm:chMax/>
          <dgm:chPref val="3"/>
        </dgm:presLayoutVars>
      </dgm:prSet>
      <dgm:spPr>
        <a:xfrm>
          <a:off x="2693590" y="2466379"/>
          <a:ext cx="871508" cy="451228"/>
        </a:xfrm>
        <a:prstGeom prst="rect">
          <a:avLst/>
        </a:prstGeom>
      </dgm:spPr>
    </dgm:pt>
    <dgm:pt modelId="{65E96AAB-5B61-4E29-A2C4-2AB8C68E6DA3}" type="pres">
      <dgm:prSet presAssocID="{363149D1-390C-4100-83F9-09A7E90634D4}" presName="titleText2" presStyleLbl="fgAcc1" presStyleIdx="5" presStyleCnt="22">
        <dgm:presLayoutVars>
          <dgm:chMax val="0"/>
          <dgm:chPref val="0"/>
        </dgm:presLayoutVars>
      </dgm:prSet>
      <dgm:spPr/>
    </dgm:pt>
    <dgm:pt modelId="{78D783F1-674B-4305-B82D-FDCC5F497BD9}" type="pres">
      <dgm:prSet presAssocID="{363149D1-390C-4100-83F9-09A7E90634D4}" presName="rootConnector" presStyleLbl="node2" presStyleIdx="0" presStyleCnt="0"/>
      <dgm:spPr/>
    </dgm:pt>
    <dgm:pt modelId="{0503CA98-58F5-4C3E-9EA3-6B4A85D9E6E7}" type="pres">
      <dgm:prSet presAssocID="{363149D1-390C-4100-83F9-09A7E90634D4}" presName="hierChild4" presStyleCnt="0"/>
      <dgm:spPr/>
    </dgm:pt>
    <dgm:pt modelId="{1B26A646-B368-4A8A-8F87-8629D11B66EA}" type="pres">
      <dgm:prSet presAssocID="{67BBFF23-4438-46ED-8B5B-80D97881329A}" presName="Name44" presStyleLbl="parChTrans1D3" presStyleIdx="4" presStyleCnt="15"/>
      <dgm:spPr/>
    </dgm:pt>
    <dgm:pt modelId="{3D5A9B6B-49C4-4711-BD5E-34A8BE9EE957}" type="pres">
      <dgm:prSet presAssocID="{EC2F564C-A81B-49F6-ACDA-11A6D830C0C1}" presName="hierRoot2" presStyleCnt="0">
        <dgm:presLayoutVars>
          <dgm:hierBranch val="init"/>
        </dgm:presLayoutVars>
      </dgm:prSet>
      <dgm:spPr/>
    </dgm:pt>
    <dgm:pt modelId="{C28F0CF0-7677-4482-9618-AC6D61DDA9A9}" type="pres">
      <dgm:prSet presAssocID="{EC2F564C-A81B-49F6-ACDA-11A6D830C0C1}" presName="rootComposite" presStyleCnt="0"/>
      <dgm:spPr/>
    </dgm:pt>
    <dgm:pt modelId="{FD42FB95-3976-40CF-9760-6C2D525B4CCD}" type="pres">
      <dgm:prSet presAssocID="{EC2F564C-A81B-49F6-ACDA-11A6D830C0C1}" presName="rootText" presStyleLbl="node1" presStyleIdx="6" presStyleCnt="22" custLinFactNeighborX="467" custLinFactNeighborY="-1803">
        <dgm:presLayoutVars>
          <dgm:chMax/>
          <dgm:chPref val="3"/>
        </dgm:presLayoutVars>
      </dgm:prSet>
      <dgm:spPr>
        <a:xfrm>
          <a:off x="2475303" y="3814520"/>
          <a:ext cx="728412" cy="377139"/>
        </a:xfrm>
        <a:prstGeom prst="rect">
          <a:avLst/>
        </a:prstGeom>
      </dgm:spPr>
    </dgm:pt>
    <dgm:pt modelId="{9C79BBFB-B114-4784-9FD6-F7563B3C27EB}" type="pres">
      <dgm:prSet presAssocID="{EC2F564C-A81B-49F6-ACDA-11A6D830C0C1}" presName="titleText2" presStyleLbl="fgAcc1" presStyleIdx="6" presStyleCnt="22">
        <dgm:presLayoutVars>
          <dgm:chMax val="0"/>
          <dgm:chPref val="0"/>
        </dgm:presLayoutVars>
      </dgm:prSet>
      <dgm:spPr>
        <a:xfrm>
          <a:off x="2620985" y="4107851"/>
          <a:ext cx="655571" cy="125713"/>
        </a:xfrm>
        <a:prstGeom prst="rect">
          <a:avLst/>
        </a:prstGeom>
      </dgm:spPr>
    </dgm:pt>
    <dgm:pt modelId="{DA79F6EE-0E90-4D1B-B926-DA5548942346}" type="pres">
      <dgm:prSet presAssocID="{EC2F564C-A81B-49F6-ACDA-11A6D830C0C1}" presName="rootConnector" presStyleLbl="node3" presStyleIdx="0" presStyleCnt="0"/>
      <dgm:spPr/>
    </dgm:pt>
    <dgm:pt modelId="{89500F22-9725-457F-A675-3DCD5C5898A4}" type="pres">
      <dgm:prSet presAssocID="{EC2F564C-A81B-49F6-ACDA-11A6D830C0C1}" presName="hierChild4" presStyleCnt="0"/>
      <dgm:spPr/>
    </dgm:pt>
    <dgm:pt modelId="{E11A0690-7D90-4320-A5FF-9B1ECA21CD07}" type="pres">
      <dgm:prSet presAssocID="{EC2F564C-A81B-49F6-ACDA-11A6D830C0C1}" presName="hierChild5" presStyleCnt="0"/>
      <dgm:spPr/>
    </dgm:pt>
    <dgm:pt modelId="{CB2D5020-3CA6-4BAE-926B-6F6A67F09127}" type="pres">
      <dgm:prSet presAssocID="{363149D1-390C-4100-83F9-09A7E90634D4}" presName="hierChild5" presStyleCnt="0"/>
      <dgm:spPr/>
    </dgm:pt>
    <dgm:pt modelId="{403939BE-ECB8-4E41-93E4-B2BFDDBF5204}" type="pres">
      <dgm:prSet presAssocID="{B46495EC-8FD1-44DA-943F-9C07FFC8D8F4}" presName="Name37" presStyleLbl="parChTrans1D2" presStyleIdx="2" presStyleCnt="5"/>
      <dgm:spPr/>
    </dgm:pt>
    <dgm:pt modelId="{D84A29DA-A386-4058-8290-850AA8DE6FE5}" type="pres">
      <dgm:prSet presAssocID="{F9758DB3-57B9-4986-B87D-A3D31E90A0C8}" presName="hierRoot2" presStyleCnt="0">
        <dgm:presLayoutVars>
          <dgm:hierBranch val="r"/>
        </dgm:presLayoutVars>
      </dgm:prSet>
      <dgm:spPr/>
    </dgm:pt>
    <dgm:pt modelId="{76887F47-C68C-4815-8859-C18EF4FA59BC}" type="pres">
      <dgm:prSet presAssocID="{F9758DB3-57B9-4986-B87D-A3D31E90A0C8}" presName="rootComposite" presStyleCnt="0"/>
      <dgm:spPr/>
    </dgm:pt>
    <dgm:pt modelId="{FE14D38C-4F42-4972-AEFB-FB51183D05CE}" type="pres">
      <dgm:prSet presAssocID="{F9758DB3-57B9-4986-B87D-A3D31E90A0C8}" presName="rootText" presStyleLbl="node1" presStyleIdx="7" presStyleCnt="22" custScaleY="103459">
        <dgm:presLayoutVars>
          <dgm:chMax/>
          <dgm:chPref val="3"/>
        </dgm:presLayoutVars>
      </dgm:prSet>
      <dgm:spPr>
        <a:xfrm>
          <a:off x="5565091" y="1578687"/>
          <a:ext cx="965288" cy="499783"/>
        </a:xfrm>
        <a:prstGeom prst="rect">
          <a:avLst/>
        </a:prstGeom>
      </dgm:spPr>
    </dgm:pt>
    <dgm:pt modelId="{0A7C66B5-1E31-46F2-BF96-E423508F4C87}" type="pres">
      <dgm:prSet presAssocID="{F9758DB3-57B9-4986-B87D-A3D31E90A0C8}" presName="titleText2" presStyleLbl="fgAcc1" presStyleIdx="7" presStyleCnt="22">
        <dgm:presLayoutVars>
          <dgm:chMax val="0"/>
          <dgm:chPref val="0"/>
        </dgm:presLayoutVars>
      </dgm:prSet>
      <dgm:spPr/>
    </dgm:pt>
    <dgm:pt modelId="{E05A12DB-7A18-49F8-96D1-E90BA5485227}" type="pres">
      <dgm:prSet presAssocID="{F9758DB3-57B9-4986-B87D-A3D31E90A0C8}" presName="rootConnector" presStyleLbl="node2" presStyleIdx="0" presStyleCnt="0"/>
      <dgm:spPr/>
    </dgm:pt>
    <dgm:pt modelId="{D77CEF67-DD17-4D57-A783-D95A4E7749D4}" type="pres">
      <dgm:prSet presAssocID="{F9758DB3-57B9-4986-B87D-A3D31E90A0C8}" presName="hierChild4" presStyleCnt="0"/>
      <dgm:spPr/>
    </dgm:pt>
    <dgm:pt modelId="{4FC97787-F673-42D5-AC1A-98B28B25FC12}" type="pres">
      <dgm:prSet presAssocID="{9731AC5A-60CA-447F-8C5A-D604EF0E5B0E}" presName="Name44" presStyleLbl="parChTrans1D3" presStyleIdx="5" presStyleCnt="15"/>
      <dgm:spPr/>
    </dgm:pt>
    <dgm:pt modelId="{C52AB4AC-0A8A-440C-9175-E6F21791B6C8}" type="pres">
      <dgm:prSet presAssocID="{444C8AA1-99A3-4E3A-946D-20DBC2FA4AAB}" presName="hierRoot2" presStyleCnt="0">
        <dgm:presLayoutVars>
          <dgm:hierBranch val="r"/>
        </dgm:presLayoutVars>
      </dgm:prSet>
      <dgm:spPr/>
    </dgm:pt>
    <dgm:pt modelId="{E1D16E6E-6F0E-4322-93B8-748700848110}" type="pres">
      <dgm:prSet presAssocID="{444C8AA1-99A3-4E3A-946D-20DBC2FA4AAB}" presName="rootComposite" presStyleCnt="0"/>
      <dgm:spPr/>
    </dgm:pt>
    <dgm:pt modelId="{86952EE1-C38F-4924-8E8C-863B42CEBDD8}" type="pres">
      <dgm:prSet presAssocID="{444C8AA1-99A3-4E3A-946D-20DBC2FA4AAB}" presName="rootText" presStyleLbl="node1" presStyleIdx="8" presStyleCnt="22">
        <dgm:presLayoutVars>
          <dgm:chMax/>
          <dgm:chPref val="3"/>
        </dgm:presLayoutVars>
      </dgm:prSet>
      <dgm:spPr/>
    </dgm:pt>
    <dgm:pt modelId="{6736A236-68DC-4059-AB06-7D433D74E929}" type="pres">
      <dgm:prSet presAssocID="{444C8AA1-99A3-4E3A-946D-20DBC2FA4AAB}" presName="titleText2" presStyleLbl="fgAcc1" presStyleIdx="8" presStyleCnt="22">
        <dgm:presLayoutVars>
          <dgm:chMax val="0"/>
          <dgm:chPref val="0"/>
        </dgm:presLayoutVars>
      </dgm:prSet>
      <dgm:spPr/>
    </dgm:pt>
    <dgm:pt modelId="{8304ECB3-E656-490F-A7D1-524880AFB973}" type="pres">
      <dgm:prSet presAssocID="{444C8AA1-99A3-4E3A-946D-20DBC2FA4AAB}" presName="rootConnector" presStyleLbl="node3" presStyleIdx="0" presStyleCnt="0"/>
      <dgm:spPr/>
    </dgm:pt>
    <dgm:pt modelId="{F06BC643-2A90-4487-B0A6-3DBCF01B8D36}" type="pres">
      <dgm:prSet presAssocID="{444C8AA1-99A3-4E3A-946D-20DBC2FA4AAB}" presName="hierChild4" presStyleCnt="0"/>
      <dgm:spPr/>
    </dgm:pt>
    <dgm:pt modelId="{428A1F22-5DE5-4D36-AF72-9F2C18BC2C7F}" type="pres">
      <dgm:prSet presAssocID="{444C8AA1-99A3-4E3A-946D-20DBC2FA4AAB}" presName="hierChild5" presStyleCnt="0"/>
      <dgm:spPr/>
    </dgm:pt>
    <dgm:pt modelId="{AAB42F60-6A85-40A9-ACAB-1884A1012A79}" type="pres">
      <dgm:prSet presAssocID="{68952FA8-535C-4F5A-82C6-3C0AC6462B20}" presName="Name44" presStyleLbl="parChTrans1D3" presStyleIdx="6" presStyleCnt="15"/>
      <dgm:spPr/>
    </dgm:pt>
    <dgm:pt modelId="{B04375D9-2EEA-4E9F-ACBD-14642D6AD076}" type="pres">
      <dgm:prSet presAssocID="{E6218CE6-78A7-4F6A-B9B3-2C095B4B683A}" presName="hierRoot2" presStyleCnt="0">
        <dgm:presLayoutVars>
          <dgm:hierBranch val="init"/>
        </dgm:presLayoutVars>
      </dgm:prSet>
      <dgm:spPr/>
    </dgm:pt>
    <dgm:pt modelId="{F8E62C62-0151-4E06-8964-AC2D400B1EAA}" type="pres">
      <dgm:prSet presAssocID="{E6218CE6-78A7-4F6A-B9B3-2C095B4B683A}" presName="rootComposite" presStyleCnt="0"/>
      <dgm:spPr/>
    </dgm:pt>
    <dgm:pt modelId="{9F6FD883-6EA4-4C78-8BBD-E8CF7A27F802}" type="pres">
      <dgm:prSet presAssocID="{E6218CE6-78A7-4F6A-B9B3-2C095B4B683A}" presName="rootText" presStyleLbl="node1" presStyleIdx="9" presStyleCnt="22">
        <dgm:presLayoutVars>
          <dgm:chMax/>
          <dgm:chPref val="3"/>
        </dgm:presLayoutVars>
      </dgm:prSet>
      <dgm:spPr/>
    </dgm:pt>
    <dgm:pt modelId="{07683950-42C3-4ABD-B64A-DBE247B72973}" type="pres">
      <dgm:prSet presAssocID="{E6218CE6-78A7-4F6A-B9B3-2C095B4B683A}" presName="titleText2" presStyleLbl="fgAcc1" presStyleIdx="9" presStyleCnt="22">
        <dgm:presLayoutVars>
          <dgm:chMax val="0"/>
          <dgm:chPref val="0"/>
        </dgm:presLayoutVars>
      </dgm:prSet>
      <dgm:spPr/>
    </dgm:pt>
    <dgm:pt modelId="{CE7BD6A9-287D-435B-9F99-8C12075050D1}" type="pres">
      <dgm:prSet presAssocID="{E6218CE6-78A7-4F6A-B9B3-2C095B4B683A}" presName="rootConnector" presStyleLbl="node3" presStyleIdx="0" presStyleCnt="0"/>
      <dgm:spPr/>
    </dgm:pt>
    <dgm:pt modelId="{D4AF3F11-D8F6-4E5B-8CF7-5F5274F17131}" type="pres">
      <dgm:prSet presAssocID="{E6218CE6-78A7-4F6A-B9B3-2C095B4B683A}" presName="hierChild4" presStyleCnt="0"/>
      <dgm:spPr/>
    </dgm:pt>
    <dgm:pt modelId="{DD6B0469-BD81-4306-BE26-599785D548B9}" type="pres">
      <dgm:prSet presAssocID="{E6218CE6-78A7-4F6A-B9B3-2C095B4B683A}" presName="hierChild5" presStyleCnt="0"/>
      <dgm:spPr/>
    </dgm:pt>
    <dgm:pt modelId="{5F76EA7B-F4E6-47F7-B10D-95DE0E99D0FE}" type="pres">
      <dgm:prSet presAssocID="{CFE9A988-1980-43D3-ACAC-2E764DDE3F19}" presName="Name44" presStyleLbl="parChTrans1D3" presStyleIdx="7" presStyleCnt="15"/>
      <dgm:spPr/>
    </dgm:pt>
    <dgm:pt modelId="{94B85E03-9F5E-46D1-9C82-1B774C612032}" type="pres">
      <dgm:prSet presAssocID="{7FCE9BFF-95FD-4478-8EE6-0B0052D8FACB}" presName="hierRoot2" presStyleCnt="0">
        <dgm:presLayoutVars>
          <dgm:hierBranch val="init"/>
        </dgm:presLayoutVars>
      </dgm:prSet>
      <dgm:spPr/>
    </dgm:pt>
    <dgm:pt modelId="{F23A166B-87C5-4A4E-9EEF-302AA3FBAF13}" type="pres">
      <dgm:prSet presAssocID="{7FCE9BFF-95FD-4478-8EE6-0B0052D8FACB}" presName="rootComposite" presStyleCnt="0"/>
      <dgm:spPr/>
    </dgm:pt>
    <dgm:pt modelId="{DC9A2B87-995A-4E7A-AAC1-1FA3CDF982B2}" type="pres">
      <dgm:prSet presAssocID="{7FCE9BFF-95FD-4478-8EE6-0B0052D8FACB}" presName="rootText" presStyleLbl="node1" presStyleIdx="10" presStyleCnt="22">
        <dgm:presLayoutVars>
          <dgm:chMax/>
          <dgm:chPref val="3"/>
        </dgm:presLayoutVars>
      </dgm:prSet>
      <dgm:spPr/>
    </dgm:pt>
    <dgm:pt modelId="{966BEECB-3007-437F-8D19-1DE02BAC6954}" type="pres">
      <dgm:prSet presAssocID="{7FCE9BFF-95FD-4478-8EE6-0B0052D8FACB}" presName="titleText2" presStyleLbl="fgAcc1" presStyleIdx="10" presStyleCnt="22">
        <dgm:presLayoutVars>
          <dgm:chMax val="0"/>
          <dgm:chPref val="0"/>
        </dgm:presLayoutVars>
      </dgm:prSet>
      <dgm:spPr/>
    </dgm:pt>
    <dgm:pt modelId="{4C01F734-28AA-45FC-A188-0B2F171BAFA9}" type="pres">
      <dgm:prSet presAssocID="{7FCE9BFF-95FD-4478-8EE6-0B0052D8FACB}" presName="rootConnector" presStyleLbl="node3" presStyleIdx="0" presStyleCnt="0"/>
      <dgm:spPr/>
    </dgm:pt>
    <dgm:pt modelId="{543E9DEB-C699-48D9-8054-C5649AEBFE2E}" type="pres">
      <dgm:prSet presAssocID="{7FCE9BFF-95FD-4478-8EE6-0B0052D8FACB}" presName="hierChild4" presStyleCnt="0"/>
      <dgm:spPr/>
    </dgm:pt>
    <dgm:pt modelId="{4D19CB9F-C1E4-4862-9368-02166CCC837C}" type="pres">
      <dgm:prSet presAssocID="{7FCE9BFF-95FD-4478-8EE6-0B0052D8FACB}" presName="hierChild5" presStyleCnt="0"/>
      <dgm:spPr/>
    </dgm:pt>
    <dgm:pt modelId="{D7F3DB97-9B18-4E46-BD95-3DCC1DDD32D9}" type="pres">
      <dgm:prSet presAssocID="{43A2A7FF-94A6-4F20-819B-3912AAD30D25}" presName="Name44" presStyleLbl="parChTrans1D3" presStyleIdx="8" presStyleCnt="15"/>
      <dgm:spPr/>
    </dgm:pt>
    <dgm:pt modelId="{4E42F90E-39AA-4748-B049-02F213BEEADF}" type="pres">
      <dgm:prSet presAssocID="{15F37C7B-4E00-4632-A696-31C4FE97D8BF}" presName="hierRoot2" presStyleCnt="0">
        <dgm:presLayoutVars>
          <dgm:hierBranch val="init"/>
        </dgm:presLayoutVars>
      </dgm:prSet>
      <dgm:spPr/>
    </dgm:pt>
    <dgm:pt modelId="{27B06669-F6B6-4C6C-A74E-8D2ADD37BB8E}" type="pres">
      <dgm:prSet presAssocID="{15F37C7B-4E00-4632-A696-31C4FE97D8BF}" presName="rootComposite" presStyleCnt="0"/>
      <dgm:spPr/>
    </dgm:pt>
    <dgm:pt modelId="{7B04B7DB-F0D9-42D6-8BBE-1E5D738C20F0}" type="pres">
      <dgm:prSet presAssocID="{15F37C7B-4E00-4632-A696-31C4FE97D8BF}" presName="rootText" presStyleLbl="node1" presStyleIdx="11" presStyleCnt="22">
        <dgm:presLayoutVars>
          <dgm:chMax/>
          <dgm:chPref val="3"/>
        </dgm:presLayoutVars>
      </dgm:prSet>
      <dgm:spPr/>
    </dgm:pt>
    <dgm:pt modelId="{687FB831-054F-4A42-BED5-BAEE8E3F72E3}" type="pres">
      <dgm:prSet presAssocID="{15F37C7B-4E00-4632-A696-31C4FE97D8BF}" presName="titleText2" presStyleLbl="fgAcc1" presStyleIdx="11" presStyleCnt="22">
        <dgm:presLayoutVars>
          <dgm:chMax val="0"/>
          <dgm:chPref val="0"/>
        </dgm:presLayoutVars>
      </dgm:prSet>
      <dgm:spPr/>
    </dgm:pt>
    <dgm:pt modelId="{0B499EAD-0B37-46D1-8339-A2B2092ADCA8}" type="pres">
      <dgm:prSet presAssocID="{15F37C7B-4E00-4632-A696-31C4FE97D8BF}" presName="rootConnector" presStyleLbl="node3" presStyleIdx="0" presStyleCnt="0"/>
      <dgm:spPr/>
    </dgm:pt>
    <dgm:pt modelId="{8E64ECEB-351B-460D-BFAF-E633777285C1}" type="pres">
      <dgm:prSet presAssocID="{15F37C7B-4E00-4632-A696-31C4FE97D8BF}" presName="hierChild4" presStyleCnt="0"/>
      <dgm:spPr/>
    </dgm:pt>
    <dgm:pt modelId="{23EF255F-8551-414E-9296-5B104AA9120D}" type="pres">
      <dgm:prSet presAssocID="{15F37C7B-4E00-4632-A696-31C4FE97D8BF}" presName="hierChild5" presStyleCnt="0"/>
      <dgm:spPr/>
    </dgm:pt>
    <dgm:pt modelId="{D4BFD9F3-B4FA-4B94-AC54-3EAEB8D2C401}" type="pres">
      <dgm:prSet presAssocID="{F9758DB3-57B9-4986-B87D-A3D31E90A0C8}" presName="hierChild5" presStyleCnt="0"/>
      <dgm:spPr/>
    </dgm:pt>
    <dgm:pt modelId="{6D47903B-A955-4332-A8B3-0393E2C8F6F1}" type="pres">
      <dgm:prSet presAssocID="{09A58068-B0B9-4C13-A3AA-94EBC4FBDE6A}" presName="Name37" presStyleLbl="parChTrans1D2" presStyleIdx="3" presStyleCnt="5"/>
      <dgm:spPr/>
    </dgm:pt>
    <dgm:pt modelId="{2BCD4D6A-9BC7-4A02-9C15-131F2E299431}" type="pres">
      <dgm:prSet presAssocID="{4DC36C7C-8310-4C2A-B70D-4E99996CBE60}" presName="hierRoot2" presStyleCnt="0">
        <dgm:presLayoutVars>
          <dgm:hierBranch/>
        </dgm:presLayoutVars>
      </dgm:prSet>
      <dgm:spPr/>
    </dgm:pt>
    <dgm:pt modelId="{FF3D69FC-5DC8-47BA-9D56-671E9610DF54}" type="pres">
      <dgm:prSet presAssocID="{4DC36C7C-8310-4C2A-B70D-4E99996CBE60}" presName="rootComposite" presStyleCnt="0"/>
      <dgm:spPr/>
    </dgm:pt>
    <dgm:pt modelId="{91F02A94-4A0D-49DA-9747-00115370E2E8}" type="pres">
      <dgm:prSet presAssocID="{4DC36C7C-8310-4C2A-B70D-4E99996CBE60}" presName="rootText" presStyleLbl="node1" presStyleIdx="12" presStyleCnt="22">
        <dgm:presLayoutVars>
          <dgm:chMax/>
          <dgm:chPref val="3"/>
        </dgm:presLayoutVars>
      </dgm:prSet>
      <dgm:spPr/>
    </dgm:pt>
    <dgm:pt modelId="{99BCB401-D4FC-4FB5-B967-13806D4AB056}" type="pres">
      <dgm:prSet presAssocID="{4DC36C7C-8310-4C2A-B70D-4E99996CBE60}" presName="titleText2" presStyleLbl="fgAcc1" presStyleIdx="12" presStyleCnt="22">
        <dgm:presLayoutVars>
          <dgm:chMax val="0"/>
          <dgm:chPref val="0"/>
        </dgm:presLayoutVars>
      </dgm:prSet>
      <dgm:spPr/>
    </dgm:pt>
    <dgm:pt modelId="{C016DFA3-EBF9-48E9-87A9-EB6D6BC541A2}" type="pres">
      <dgm:prSet presAssocID="{4DC36C7C-8310-4C2A-B70D-4E99996CBE60}" presName="rootConnector" presStyleLbl="node2" presStyleIdx="0" presStyleCnt="0"/>
      <dgm:spPr/>
    </dgm:pt>
    <dgm:pt modelId="{65AF7529-6F7F-4E8E-8B2F-42658BA4670F}" type="pres">
      <dgm:prSet presAssocID="{4DC36C7C-8310-4C2A-B70D-4E99996CBE60}" presName="hierChild4" presStyleCnt="0"/>
      <dgm:spPr/>
    </dgm:pt>
    <dgm:pt modelId="{D4CA5F5E-0A6E-4555-9F76-FEFE9E9EC142}" type="pres">
      <dgm:prSet presAssocID="{591A4127-4FFB-42B6-BCE8-63D274929E50}" presName="Name35" presStyleLbl="parChTrans1D3" presStyleIdx="9" presStyleCnt="15"/>
      <dgm:spPr/>
    </dgm:pt>
    <dgm:pt modelId="{32E4BD9C-97B9-4480-A607-8B4301FED6E8}" type="pres">
      <dgm:prSet presAssocID="{CA166F61-5C9B-4C02-82FB-E765600F15AE}" presName="hierRoot2" presStyleCnt="0">
        <dgm:presLayoutVars>
          <dgm:hierBranch val="r"/>
        </dgm:presLayoutVars>
      </dgm:prSet>
      <dgm:spPr/>
    </dgm:pt>
    <dgm:pt modelId="{F3058568-2A6B-46E9-9C3B-6547BE469163}" type="pres">
      <dgm:prSet presAssocID="{CA166F61-5C9B-4C02-82FB-E765600F15AE}" presName="rootComposite" presStyleCnt="0"/>
      <dgm:spPr/>
    </dgm:pt>
    <dgm:pt modelId="{67247875-92C3-4F51-9BCD-325CF60DAB50}" type="pres">
      <dgm:prSet presAssocID="{CA166F61-5C9B-4C02-82FB-E765600F15AE}" presName="rootText" presStyleLbl="node1" presStyleIdx="13" presStyleCnt="22">
        <dgm:presLayoutVars>
          <dgm:chMax/>
          <dgm:chPref val="3"/>
        </dgm:presLayoutVars>
      </dgm:prSet>
      <dgm:spPr/>
    </dgm:pt>
    <dgm:pt modelId="{46C27A0C-72F3-4E22-BAAD-7AAC8E2C8C1D}" type="pres">
      <dgm:prSet presAssocID="{CA166F61-5C9B-4C02-82FB-E765600F15AE}" presName="titleText2" presStyleLbl="fgAcc1" presStyleIdx="13" presStyleCnt="22">
        <dgm:presLayoutVars>
          <dgm:chMax val="0"/>
          <dgm:chPref val="0"/>
        </dgm:presLayoutVars>
      </dgm:prSet>
      <dgm:spPr/>
    </dgm:pt>
    <dgm:pt modelId="{6DEBD056-BB95-4FEF-81CC-43273942126C}" type="pres">
      <dgm:prSet presAssocID="{CA166F61-5C9B-4C02-82FB-E765600F15AE}" presName="rootConnector" presStyleLbl="node3" presStyleIdx="0" presStyleCnt="0"/>
      <dgm:spPr/>
    </dgm:pt>
    <dgm:pt modelId="{4DBE4ACC-DDE7-4FE0-B8D1-110928599035}" type="pres">
      <dgm:prSet presAssocID="{CA166F61-5C9B-4C02-82FB-E765600F15AE}" presName="hierChild4" presStyleCnt="0"/>
      <dgm:spPr/>
    </dgm:pt>
    <dgm:pt modelId="{1A3D2D71-A692-4D71-8540-C1E6B8A479D7}" type="pres">
      <dgm:prSet presAssocID="{18FE3258-23EA-4F86-9AD7-C69B7F03077A}" presName="Name44" presStyleLbl="parChTrans1D4" presStyleIdx="0" presStyleCnt="4"/>
      <dgm:spPr/>
    </dgm:pt>
    <dgm:pt modelId="{16F11BB9-D3A4-4952-8A86-BA1BFEBEFDF5}" type="pres">
      <dgm:prSet presAssocID="{1CD45C88-A375-4C8D-81DA-9490D7789FDF}" presName="hierRoot2" presStyleCnt="0">
        <dgm:presLayoutVars>
          <dgm:hierBranch val="init"/>
        </dgm:presLayoutVars>
      </dgm:prSet>
      <dgm:spPr/>
    </dgm:pt>
    <dgm:pt modelId="{0A14797D-5045-43F4-AE44-B8858CD9CA30}" type="pres">
      <dgm:prSet presAssocID="{1CD45C88-A375-4C8D-81DA-9490D7789FDF}" presName="rootComposite" presStyleCnt="0"/>
      <dgm:spPr/>
    </dgm:pt>
    <dgm:pt modelId="{414C721A-253B-4FC6-9E02-747E232921BB}" type="pres">
      <dgm:prSet presAssocID="{1CD45C88-A375-4C8D-81DA-9490D7789FDF}" presName="rootText" presStyleLbl="node1" presStyleIdx="14" presStyleCnt="22">
        <dgm:presLayoutVars>
          <dgm:chMax/>
          <dgm:chPref val="3"/>
        </dgm:presLayoutVars>
      </dgm:prSet>
      <dgm:spPr/>
    </dgm:pt>
    <dgm:pt modelId="{3A8947F7-4606-4900-A997-0DB58BE24CDD}" type="pres">
      <dgm:prSet presAssocID="{1CD45C88-A375-4C8D-81DA-9490D7789FDF}" presName="titleText2" presStyleLbl="fgAcc1" presStyleIdx="14" presStyleCnt="22">
        <dgm:presLayoutVars>
          <dgm:chMax val="0"/>
          <dgm:chPref val="0"/>
        </dgm:presLayoutVars>
      </dgm:prSet>
      <dgm:spPr/>
    </dgm:pt>
    <dgm:pt modelId="{36B31A39-BD19-4C2F-859C-B328620BDCEB}" type="pres">
      <dgm:prSet presAssocID="{1CD45C88-A375-4C8D-81DA-9490D7789FDF}" presName="rootConnector" presStyleLbl="node4" presStyleIdx="0" presStyleCnt="0"/>
      <dgm:spPr/>
    </dgm:pt>
    <dgm:pt modelId="{2DBF97E3-4ECE-4AE1-BAFD-6F43D4AB9B73}" type="pres">
      <dgm:prSet presAssocID="{1CD45C88-A375-4C8D-81DA-9490D7789FDF}" presName="hierChild4" presStyleCnt="0"/>
      <dgm:spPr/>
    </dgm:pt>
    <dgm:pt modelId="{56841EC5-4180-4491-8F4E-E42ABA5BF667}" type="pres">
      <dgm:prSet presAssocID="{1CD45C88-A375-4C8D-81DA-9490D7789FDF}" presName="hierChild5" presStyleCnt="0"/>
      <dgm:spPr/>
    </dgm:pt>
    <dgm:pt modelId="{4D69584B-68BC-4F45-9D82-8F76BA0A747B}" type="pres">
      <dgm:prSet presAssocID="{A1BF981B-90B0-4C2E-AD31-704DB3A1F019}" presName="Name44" presStyleLbl="parChTrans1D4" presStyleIdx="1" presStyleCnt="4"/>
      <dgm:spPr/>
    </dgm:pt>
    <dgm:pt modelId="{B8BFDB16-22AB-4DBF-AC62-8378FDBF71E3}" type="pres">
      <dgm:prSet presAssocID="{89322C66-9F8E-4A84-B23B-05930D0ECA78}" presName="hierRoot2" presStyleCnt="0">
        <dgm:presLayoutVars>
          <dgm:hierBranch val="init"/>
        </dgm:presLayoutVars>
      </dgm:prSet>
      <dgm:spPr/>
    </dgm:pt>
    <dgm:pt modelId="{D3880885-516D-4FAD-8180-E56433E54AA3}" type="pres">
      <dgm:prSet presAssocID="{89322C66-9F8E-4A84-B23B-05930D0ECA78}" presName="rootComposite" presStyleCnt="0"/>
      <dgm:spPr/>
    </dgm:pt>
    <dgm:pt modelId="{008B55A9-116A-4836-A9B7-57C741B68DD2}" type="pres">
      <dgm:prSet presAssocID="{89322C66-9F8E-4A84-B23B-05930D0ECA78}" presName="rootText" presStyleLbl="node1" presStyleIdx="15" presStyleCnt="22">
        <dgm:presLayoutVars>
          <dgm:chMax/>
          <dgm:chPref val="3"/>
        </dgm:presLayoutVars>
      </dgm:prSet>
      <dgm:spPr/>
    </dgm:pt>
    <dgm:pt modelId="{A2D17AF3-437E-4ABD-8F70-53E2786FDA3C}" type="pres">
      <dgm:prSet presAssocID="{89322C66-9F8E-4A84-B23B-05930D0ECA78}" presName="titleText2" presStyleLbl="fgAcc1" presStyleIdx="15" presStyleCnt="22">
        <dgm:presLayoutVars>
          <dgm:chMax val="0"/>
          <dgm:chPref val="0"/>
        </dgm:presLayoutVars>
      </dgm:prSet>
      <dgm:spPr/>
    </dgm:pt>
    <dgm:pt modelId="{35835F77-EEC4-4BC5-B821-365226A24883}" type="pres">
      <dgm:prSet presAssocID="{89322C66-9F8E-4A84-B23B-05930D0ECA78}" presName="rootConnector" presStyleLbl="node4" presStyleIdx="0" presStyleCnt="0"/>
      <dgm:spPr/>
    </dgm:pt>
    <dgm:pt modelId="{769AC430-A90B-4B43-B922-CE197C185E1D}" type="pres">
      <dgm:prSet presAssocID="{89322C66-9F8E-4A84-B23B-05930D0ECA78}" presName="hierChild4" presStyleCnt="0"/>
      <dgm:spPr/>
    </dgm:pt>
    <dgm:pt modelId="{6EFD8922-7279-44B2-B016-E74764FBE687}" type="pres">
      <dgm:prSet presAssocID="{89322C66-9F8E-4A84-B23B-05930D0ECA78}" presName="hierChild5" presStyleCnt="0"/>
      <dgm:spPr/>
    </dgm:pt>
    <dgm:pt modelId="{8F70A8F0-B0F7-4FF2-B5A8-E7B45D085D42}" type="pres">
      <dgm:prSet presAssocID="{B6F65BB5-7394-4D70-92D0-6E0CFB0D36C9}" presName="Name44" presStyleLbl="parChTrans1D4" presStyleIdx="2" presStyleCnt="4"/>
      <dgm:spPr/>
    </dgm:pt>
    <dgm:pt modelId="{56C9EC48-DB68-4B9D-A6A6-E72858ECA220}" type="pres">
      <dgm:prSet presAssocID="{07FF7F55-E9A0-4C8D-8783-8B488D7BC924}" presName="hierRoot2" presStyleCnt="0">
        <dgm:presLayoutVars>
          <dgm:hierBranch val="init"/>
        </dgm:presLayoutVars>
      </dgm:prSet>
      <dgm:spPr/>
    </dgm:pt>
    <dgm:pt modelId="{E5B796B3-C691-46DB-ABFD-ED36EF1F2408}" type="pres">
      <dgm:prSet presAssocID="{07FF7F55-E9A0-4C8D-8783-8B488D7BC924}" presName="rootComposite" presStyleCnt="0"/>
      <dgm:spPr/>
    </dgm:pt>
    <dgm:pt modelId="{66FEDFD5-C7AD-40AA-BADA-EC3B70F4CEEE}" type="pres">
      <dgm:prSet presAssocID="{07FF7F55-E9A0-4C8D-8783-8B488D7BC924}" presName="rootText" presStyleLbl="node1" presStyleIdx="16" presStyleCnt="22">
        <dgm:presLayoutVars>
          <dgm:chMax/>
          <dgm:chPref val="3"/>
        </dgm:presLayoutVars>
      </dgm:prSet>
      <dgm:spPr/>
    </dgm:pt>
    <dgm:pt modelId="{AEF78972-9F9C-4FA3-A2B0-6AF463F3775E}" type="pres">
      <dgm:prSet presAssocID="{07FF7F55-E9A0-4C8D-8783-8B488D7BC924}" presName="titleText2" presStyleLbl="fgAcc1" presStyleIdx="16" presStyleCnt="22">
        <dgm:presLayoutVars>
          <dgm:chMax val="0"/>
          <dgm:chPref val="0"/>
        </dgm:presLayoutVars>
      </dgm:prSet>
      <dgm:spPr/>
    </dgm:pt>
    <dgm:pt modelId="{B8DF217A-E4AA-40E1-9A9D-9D3D8C20749A}" type="pres">
      <dgm:prSet presAssocID="{07FF7F55-E9A0-4C8D-8783-8B488D7BC924}" presName="rootConnector" presStyleLbl="node4" presStyleIdx="0" presStyleCnt="0"/>
      <dgm:spPr/>
    </dgm:pt>
    <dgm:pt modelId="{C235F800-3D5C-4874-B18C-D7D2D86EE027}" type="pres">
      <dgm:prSet presAssocID="{07FF7F55-E9A0-4C8D-8783-8B488D7BC924}" presName="hierChild4" presStyleCnt="0"/>
      <dgm:spPr/>
    </dgm:pt>
    <dgm:pt modelId="{5F3D53B4-45AC-4A0A-AB49-CFF56F57CC8D}" type="pres">
      <dgm:prSet presAssocID="{07FF7F55-E9A0-4C8D-8783-8B488D7BC924}" presName="hierChild5" presStyleCnt="0"/>
      <dgm:spPr/>
    </dgm:pt>
    <dgm:pt modelId="{DDF0FBA8-E75F-40D8-8321-7791DF49705F}" type="pres">
      <dgm:prSet presAssocID="{4D19E82E-9A81-4AAF-86BB-A59B92F407B1}" presName="Name44" presStyleLbl="parChTrans1D4" presStyleIdx="3" presStyleCnt="4"/>
      <dgm:spPr/>
    </dgm:pt>
    <dgm:pt modelId="{95BB8ECA-58EF-47BD-B8A7-5DDDC08DF1CC}" type="pres">
      <dgm:prSet presAssocID="{DB354B21-7531-4F61-BA2F-3AD05EFC028B}" presName="hierRoot2" presStyleCnt="0">
        <dgm:presLayoutVars>
          <dgm:hierBranch val="init"/>
        </dgm:presLayoutVars>
      </dgm:prSet>
      <dgm:spPr/>
    </dgm:pt>
    <dgm:pt modelId="{F0A7109D-0E21-46EF-B6A1-A2DF1335DA90}" type="pres">
      <dgm:prSet presAssocID="{DB354B21-7531-4F61-BA2F-3AD05EFC028B}" presName="rootComposite" presStyleCnt="0"/>
      <dgm:spPr/>
    </dgm:pt>
    <dgm:pt modelId="{9013D7CE-6C0F-489A-BE85-DBC814293088}" type="pres">
      <dgm:prSet presAssocID="{DB354B21-7531-4F61-BA2F-3AD05EFC028B}" presName="rootText" presStyleLbl="node1" presStyleIdx="17" presStyleCnt="22">
        <dgm:presLayoutVars>
          <dgm:chMax/>
          <dgm:chPref val="3"/>
        </dgm:presLayoutVars>
      </dgm:prSet>
      <dgm:spPr/>
    </dgm:pt>
    <dgm:pt modelId="{DFFE6A06-144E-43C3-AAB8-3060B565909F}" type="pres">
      <dgm:prSet presAssocID="{DB354B21-7531-4F61-BA2F-3AD05EFC028B}" presName="titleText2" presStyleLbl="fgAcc1" presStyleIdx="17" presStyleCnt="22">
        <dgm:presLayoutVars>
          <dgm:chMax val="0"/>
          <dgm:chPref val="0"/>
        </dgm:presLayoutVars>
      </dgm:prSet>
      <dgm:spPr/>
    </dgm:pt>
    <dgm:pt modelId="{8684742C-8E79-4926-9C12-5798E80FF4B1}" type="pres">
      <dgm:prSet presAssocID="{DB354B21-7531-4F61-BA2F-3AD05EFC028B}" presName="rootConnector" presStyleLbl="node4" presStyleIdx="0" presStyleCnt="0"/>
      <dgm:spPr/>
    </dgm:pt>
    <dgm:pt modelId="{B710CE5E-09DE-42B8-AFD9-7D205267CCC9}" type="pres">
      <dgm:prSet presAssocID="{DB354B21-7531-4F61-BA2F-3AD05EFC028B}" presName="hierChild4" presStyleCnt="0"/>
      <dgm:spPr/>
    </dgm:pt>
    <dgm:pt modelId="{0021C643-1462-4B86-9C05-7978E73AA32B}" type="pres">
      <dgm:prSet presAssocID="{DB354B21-7531-4F61-BA2F-3AD05EFC028B}" presName="hierChild5" presStyleCnt="0"/>
      <dgm:spPr/>
    </dgm:pt>
    <dgm:pt modelId="{38451D5C-AD5E-4566-89E4-E96336D9B7A6}" type="pres">
      <dgm:prSet presAssocID="{CA166F61-5C9B-4C02-82FB-E765600F15AE}" presName="hierChild5" presStyleCnt="0"/>
      <dgm:spPr/>
    </dgm:pt>
    <dgm:pt modelId="{DC1C884F-BA93-44AD-8F4F-DF9195642E35}" type="pres">
      <dgm:prSet presAssocID="{4DC36C7C-8310-4C2A-B70D-4E99996CBE60}" presName="hierChild5" presStyleCnt="0"/>
      <dgm:spPr/>
    </dgm:pt>
    <dgm:pt modelId="{595638EC-7F39-47A8-B212-AE7FA7EF8AF5}" type="pres">
      <dgm:prSet presAssocID="{E7FF1320-BAC3-4F3A-AB69-47C498C57832}" presName="Name96" presStyleLbl="parChTrans1D3" presStyleIdx="10" presStyleCnt="15"/>
      <dgm:spPr/>
    </dgm:pt>
    <dgm:pt modelId="{03192B58-94AD-46B3-A7FD-CC05D4224EA4}" type="pres">
      <dgm:prSet presAssocID="{AEAB26BB-1171-4B1F-96D3-D94A83D8E930}" presName="hierRoot3" presStyleCnt="0">
        <dgm:presLayoutVars>
          <dgm:hierBranch val="init"/>
        </dgm:presLayoutVars>
      </dgm:prSet>
      <dgm:spPr/>
    </dgm:pt>
    <dgm:pt modelId="{A9A9A593-E31F-4FA9-9A64-92FCB2AAD459}" type="pres">
      <dgm:prSet presAssocID="{AEAB26BB-1171-4B1F-96D3-D94A83D8E930}" presName="rootComposite3" presStyleCnt="0"/>
      <dgm:spPr/>
    </dgm:pt>
    <dgm:pt modelId="{7FD28331-6B17-4760-9671-9E8E1E08E060}" type="pres">
      <dgm:prSet presAssocID="{AEAB26BB-1171-4B1F-96D3-D94A83D8E930}" presName="rootText3" presStyleLbl="asst1" presStyleIdx="0" presStyleCnt="2">
        <dgm:presLayoutVars>
          <dgm:chPref val="3"/>
        </dgm:presLayoutVars>
      </dgm:prSet>
      <dgm:spPr/>
    </dgm:pt>
    <dgm:pt modelId="{2A1E31AB-125F-4A80-A435-0E48AE033341}" type="pres">
      <dgm:prSet presAssocID="{AEAB26BB-1171-4B1F-96D3-D94A83D8E930}" presName="titleText3" presStyleLbl="fgAcc2" presStyleIdx="0" presStyleCnt="2">
        <dgm:presLayoutVars>
          <dgm:chMax val="0"/>
          <dgm:chPref val="0"/>
        </dgm:presLayoutVars>
      </dgm:prSet>
      <dgm:spPr/>
    </dgm:pt>
    <dgm:pt modelId="{363F90A6-6DE5-438F-9AA2-9D1A89C454AC}" type="pres">
      <dgm:prSet presAssocID="{AEAB26BB-1171-4B1F-96D3-D94A83D8E930}" presName="rootConnector3" presStyleLbl="asst2" presStyleIdx="0" presStyleCnt="0"/>
      <dgm:spPr/>
    </dgm:pt>
    <dgm:pt modelId="{F4BD6D15-D96A-49F4-982B-7C5C153ECC39}" type="pres">
      <dgm:prSet presAssocID="{AEAB26BB-1171-4B1F-96D3-D94A83D8E930}" presName="hierChild6" presStyleCnt="0"/>
      <dgm:spPr/>
    </dgm:pt>
    <dgm:pt modelId="{3DA5AF8A-496B-4F33-9931-B793DCF8CD76}" type="pres">
      <dgm:prSet presAssocID="{AEAB26BB-1171-4B1F-96D3-D94A83D8E930}" presName="hierChild7" presStyleCnt="0"/>
      <dgm:spPr/>
    </dgm:pt>
    <dgm:pt modelId="{2B878F9D-129F-4898-B773-72E628CE833E}" type="pres">
      <dgm:prSet presAssocID="{882110C4-D0FD-45E0-B6A5-A747DC7870FF}" presName="Name96" presStyleLbl="parChTrans1D3" presStyleIdx="11" presStyleCnt="15"/>
      <dgm:spPr/>
    </dgm:pt>
    <dgm:pt modelId="{EC14FBB1-5FFE-4775-98E8-FC787F65B65C}" type="pres">
      <dgm:prSet presAssocID="{8D2EE2E5-FA5A-4645-A63F-4BCDE8BA0F2E}" presName="hierRoot3" presStyleCnt="0">
        <dgm:presLayoutVars>
          <dgm:hierBranch val="init"/>
        </dgm:presLayoutVars>
      </dgm:prSet>
      <dgm:spPr/>
    </dgm:pt>
    <dgm:pt modelId="{18EB14C9-9093-41EF-A5DE-BCE2D423A827}" type="pres">
      <dgm:prSet presAssocID="{8D2EE2E5-FA5A-4645-A63F-4BCDE8BA0F2E}" presName="rootComposite3" presStyleCnt="0"/>
      <dgm:spPr/>
    </dgm:pt>
    <dgm:pt modelId="{99D5F6A6-2289-4FA7-9633-F9C760D562A5}" type="pres">
      <dgm:prSet presAssocID="{8D2EE2E5-FA5A-4645-A63F-4BCDE8BA0F2E}" presName="rootText3" presStyleLbl="asst1" presStyleIdx="1" presStyleCnt="2">
        <dgm:presLayoutVars>
          <dgm:chPref val="3"/>
        </dgm:presLayoutVars>
      </dgm:prSet>
      <dgm:spPr/>
    </dgm:pt>
    <dgm:pt modelId="{6FB2F98F-D72F-4A74-A95F-1AA3636950D6}" type="pres">
      <dgm:prSet presAssocID="{8D2EE2E5-FA5A-4645-A63F-4BCDE8BA0F2E}" presName="titleText3" presStyleLbl="fgAcc2" presStyleIdx="1" presStyleCnt="2">
        <dgm:presLayoutVars>
          <dgm:chMax val="0"/>
          <dgm:chPref val="0"/>
        </dgm:presLayoutVars>
      </dgm:prSet>
      <dgm:spPr/>
    </dgm:pt>
    <dgm:pt modelId="{090F6335-D9B4-4660-9D0E-E20FF46AC372}" type="pres">
      <dgm:prSet presAssocID="{8D2EE2E5-FA5A-4645-A63F-4BCDE8BA0F2E}" presName="rootConnector3" presStyleLbl="asst2" presStyleIdx="0" presStyleCnt="0"/>
      <dgm:spPr/>
    </dgm:pt>
    <dgm:pt modelId="{AF653A3F-8C2D-4C54-A215-8F6D371A374F}" type="pres">
      <dgm:prSet presAssocID="{8D2EE2E5-FA5A-4645-A63F-4BCDE8BA0F2E}" presName="hierChild6" presStyleCnt="0"/>
      <dgm:spPr/>
    </dgm:pt>
    <dgm:pt modelId="{BB6FC706-CDE7-400A-B4EB-E95B5B6C0533}" type="pres">
      <dgm:prSet presAssocID="{8D2EE2E5-FA5A-4645-A63F-4BCDE8BA0F2E}" presName="hierChild7" presStyleCnt="0"/>
      <dgm:spPr/>
    </dgm:pt>
    <dgm:pt modelId="{D6438A11-2F52-47A7-ABDB-6A8095C4861B}" type="pres">
      <dgm:prSet presAssocID="{D29FB19A-E69F-4601-B785-7E8D4611B4F5}" presName="Name37" presStyleLbl="parChTrans1D2" presStyleIdx="4" presStyleCnt="5"/>
      <dgm:spPr/>
    </dgm:pt>
    <dgm:pt modelId="{15CC3A10-AB5C-49FE-BDB3-F4C0850EB526}" type="pres">
      <dgm:prSet presAssocID="{94D6890F-F5F6-4B1E-97AE-7A32E8C1821A}" presName="hierRoot2" presStyleCnt="0">
        <dgm:presLayoutVars>
          <dgm:hierBranch val="r"/>
        </dgm:presLayoutVars>
      </dgm:prSet>
      <dgm:spPr/>
    </dgm:pt>
    <dgm:pt modelId="{50D970FF-EF48-4E44-B1EB-31E50425495A}" type="pres">
      <dgm:prSet presAssocID="{94D6890F-F5F6-4B1E-97AE-7A32E8C1821A}" presName="rootComposite" presStyleCnt="0"/>
      <dgm:spPr/>
    </dgm:pt>
    <dgm:pt modelId="{530A674D-3A6E-495F-B1C6-9DE5F21DB555}" type="pres">
      <dgm:prSet presAssocID="{94D6890F-F5F6-4B1E-97AE-7A32E8C1821A}" presName="rootText" presStyleLbl="node1" presStyleIdx="18" presStyleCnt="22">
        <dgm:presLayoutVars>
          <dgm:chMax/>
          <dgm:chPref val="3"/>
        </dgm:presLayoutVars>
      </dgm:prSet>
      <dgm:spPr/>
    </dgm:pt>
    <dgm:pt modelId="{A55A6594-C6A5-4068-A4F5-85BA50605322}" type="pres">
      <dgm:prSet presAssocID="{94D6890F-F5F6-4B1E-97AE-7A32E8C1821A}" presName="titleText2" presStyleLbl="fgAcc1" presStyleIdx="18" presStyleCnt="22">
        <dgm:presLayoutVars>
          <dgm:chMax val="0"/>
          <dgm:chPref val="0"/>
        </dgm:presLayoutVars>
      </dgm:prSet>
      <dgm:spPr/>
    </dgm:pt>
    <dgm:pt modelId="{1F1C7646-31F7-487C-A85B-3D3F276111D2}" type="pres">
      <dgm:prSet presAssocID="{94D6890F-F5F6-4B1E-97AE-7A32E8C1821A}" presName="rootConnector" presStyleLbl="node2" presStyleIdx="0" presStyleCnt="0"/>
      <dgm:spPr/>
    </dgm:pt>
    <dgm:pt modelId="{377EAF4C-6D2A-4942-A94B-3FAF2C00868B}" type="pres">
      <dgm:prSet presAssocID="{94D6890F-F5F6-4B1E-97AE-7A32E8C1821A}" presName="hierChild4" presStyleCnt="0"/>
      <dgm:spPr/>
    </dgm:pt>
    <dgm:pt modelId="{52DF39CF-E630-4DBC-BCD3-9BE6831CE844}" type="pres">
      <dgm:prSet presAssocID="{D388F0C1-ED1A-4266-9B29-065A01FFBCD9}" presName="Name44" presStyleLbl="parChTrans1D3" presStyleIdx="12" presStyleCnt="15"/>
      <dgm:spPr/>
    </dgm:pt>
    <dgm:pt modelId="{F3A13EF3-ED77-4B05-B947-05B0CAF896A4}" type="pres">
      <dgm:prSet presAssocID="{6371B9BF-68E8-41D2-94F2-0C67B8AD7B9B}" presName="hierRoot2" presStyleCnt="0">
        <dgm:presLayoutVars>
          <dgm:hierBranch val="r"/>
        </dgm:presLayoutVars>
      </dgm:prSet>
      <dgm:spPr/>
    </dgm:pt>
    <dgm:pt modelId="{8A95A85C-B363-47AA-AF51-8D9C5AA83778}" type="pres">
      <dgm:prSet presAssocID="{6371B9BF-68E8-41D2-94F2-0C67B8AD7B9B}" presName="rootComposite" presStyleCnt="0"/>
      <dgm:spPr/>
    </dgm:pt>
    <dgm:pt modelId="{4A9594D4-6DEC-4BBE-82F3-70A837C01447}" type="pres">
      <dgm:prSet presAssocID="{6371B9BF-68E8-41D2-94F2-0C67B8AD7B9B}" presName="rootText" presStyleLbl="node1" presStyleIdx="19" presStyleCnt="22">
        <dgm:presLayoutVars>
          <dgm:chMax/>
          <dgm:chPref val="3"/>
        </dgm:presLayoutVars>
      </dgm:prSet>
      <dgm:spPr/>
    </dgm:pt>
    <dgm:pt modelId="{FCC94E3B-EF92-4270-9F53-357CA2F1B1B5}" type="pres">
      <dgm:prSet presAssocID="{6371B9BF-68E8-41D2-94F2-0C67B8AD7B9B}" presName="titleText2" presStyleLbl="fgAcc1" presStyleIdx="19" presStyleCnt="22">
        <dgm:presLayoutVars>
          <dgm:chMax val="0"/>
          <dgm:chPref val="0"/>
        </dgm:presLayoutVars>
      </dgm:prSet>
      <dgm:spPr/>
    </dgm:pt>
    <dgm:pt modelId="{1E8F86F2-C1B6-4A5E-900D-822AA2219C26}" type="pres">
      <dgm:prSet presAssocID="{6371B9BF-68E8-41D2-94F2-0C67B8AD7B9B}" presName="rootConnector" presStyleLbl="node3" presStyleIdx="0" presStyleCnt="0"/>
      <dgm:spPr/>
    </dgm:pt>
    <dgm:pt modelId="{1B3ED8CD-0E5D-4117-A302-24F5B8EA6E34}" type="pres">
      <dgm:prSet presAssocID="{6371B9BF-68E8-41D2-94F2-0C67B8AD7B9B}" presName="hierChild4" presStyleCnt="0"/>
      <dgm:spPr/>
    </dgm:pt>
    <dgm:pt modelId="{A304F9A3-49CE-4710-A578-C273A74538D8}" type="pres">
      <dgm:prSet presAssocID="{6371B9BF-68E8-41D2-94F2-0C67B8AD7B9B}" presName="hierChild5" presStyleCnt="0"/>
      <dgm:spPr/>
    </dgm:pt>
    <dgm:pt modelId="{747645A9-76FB-46D8-AC10-943874A44F09}" type="pres">
      <dgm:prSet presAssocID="{A279BFF9-E2C4-478A-BEC2-0411F8CDFD2F}" presName="Name44" presStyleLbl="parChTrans1D3" presStyleIdx="13" presStyleCnt="15"/>
      <dgm:spPr/>
    </dgm:pt>
    <dgm:pt modelId="{39B7FDED-1BE8-4614-B5DA-1614156C83A4}" type="pres">
      <dgm:prSet presAssocID="{64DC2A54-7A83-469F-968D-05E0CEADE693}" presName="hierRoot2" presStyleCnt="0">
        <dgm:presLayoutVars>
          <dgm:hierBranch val="r"/>
        </dgm:presLayoutVars>
      </dgm:prSet>
      <dgm:spPr/>
    </dgm:pt>
    <dgm:pt modelId="{BC5FE281-40A8-467C-8AB0-72AA30743339}" type="pres">
      <dgm:prSet presAssocID="{64DC2A54-7A83-469F-968D-05E0CEADE693}" presName="rootComposite" presStyleCnt="0"/>
      <dgm:spPr/>
    </dgm:pt>
    <dgm:pt modelId="{2CE317E4-59CD-4CE8-A439-7DC6683E3F5C}" type="pres">
      <dgm:prSet presAssocID="{64DC2A54-7A83-469F-968D-05E0CEADE693}" presName="rootText" presStyleLbl="node1" presStyleIdx="20" presStyleCnt="22">
        <dgm:presLayoutVars>
          <dgm:chMax/>
          <dgm:chPref val="3"/>
        </dgm:presLayoutVars>
      </dgm:prSet>
      <dgm:spPr/>
    </dgm:pt>
    <dgm:pt modelId="{AA835C00-0FE9-410A-820A-DC0CFC7F9E6B}" type="pres">
      <dgm:prSet presAssocID="{64DC2A54-7A83-469F-968D-05E0CEADE693}" presName="titleText2" presStyleLbl="fgAcc1" presStyleIdx="20" presStyleCnt="22">
        <dgm:presLayoutVars>
          <dgm:chMax val="0"/>
          <dgm:chPref val="0"/>
        </dgm:presLayoutVars>
      </dgm:prSet>
      <dgm:spPr/>
    </dgm:pt>
    <dgm:pt modelId="{0899A39E-5B3A-4E0C-BFCD-660FB05513B0}" type="pres">
      <dgm:prSet presAssocID="{64DC2A54-7A83-469F-968D-05E0CEADE693}" presName="rootConnector" presStyleLbl="node3" presStyleIdx="0" presStyleCnt="0"/>
      <dgm:spPr/>
    </dgm:pt>
    <dgm:pt modelId="{E9F8F0E1-5973-4002-8095-949C6812F84D}" type="pres">
      <dgm:prSet presAssocID="{64DC2A54-7A83-469F-968D-05E0CEADE693}" presName="hierChild4" presStyleCnt="0"/>
      <dgm:spPr/>
    </dgm:pt>
    <dgm:pt modelId="{D6AD5F79-E5E2-4D22-AD9F-49F9A5925DF3}" type="pres">
      <dgm:prSet presAssocID="{64DC2A54-7A83-469F-968D-05E0CEADE693}" presName="hierChild5" presStyleCnt="0"/>
      <dgm:spPr/>
    </dgm:pt>
    <dgm:pt modelId="{E369DF49-A4D7-4C7E-82F9-B4D9F9479A9F}" type="pres">
      <dgm:prSet presAssocID="{46E8B5AF-65A8-4433-B3D8-020379BCD825}" presName="Name44" presStyleLbl="parChTrans1D3" presStyleIdx="14" presStyleCnt="15"/>
      <dgm:spPr/>
    </dgm:pt>
    <dgm:pt modelId="{92F8EA61-9796-4FFC-969A-DF2B32B50F4D}" type="pres">
      <dgm:prSet presAssocID="{6394647E-D13E-4F48-9A9D-55A4C9A5B66B}" presName="hierRoot2" presStyleCnt="0">
        <dgm:presLayoutVars>
          <dgm:hierBranch val="init"/>
        </dgm:presLayoutVars>
      </dgm:prSet>
      <dgm:spPr/>
    </dgm:pt>
    <dgm:pt modelId="{5F92A278-2E22-4D15-BB97-16C587C1389D}" type="pres">
      <dgm:prSet presAssocID="{6394647E-D13E-4F48-9A9D-55A4C9A5B66B}" presName="rootComposite" presStyleCnt="0"/>
      <dgm:spPr/>
    </dgm:pt>
    <dgm:pt modelId="{E3A271BE-6ED1-4BA9-B479-E734E16E738D}" type="pres">
      <dgm:prSet presAssocID="{6394647E-D13E-4F48-9A9D-55A4C9A5B66B}" presName="rootText" presStyleLbl="node1" presStyleIdx="21" presStyleCnt="22">
        <dgm:presLayoutVars>
          <dgm:chMax/>
          <dgm:chPref val="3"/>
        </dgm:presLayoutVars>
      </dgm:prSet>
      <dgm:spPr/>
    </dgm:pt>
    <dgm:pt modelId="{058E21F9-F2C4-47E7-BE2E-1F25D95989A2}" type="pres">
      <dgm:prSet presAssocID="{6394647E-D13E-4F48-9A9D-55A4C9A5B66B}" presName="titleText2" presStyleLbl="fgAcc1" presStyleIdx="21" presStyleCnt="22">
        <dgm:presLayoutVars>
          <dgm:chMax val="0"/>
          <dgm:chPref val="0"/>
        </dgm:presLayoutVars>
      </dgm:prSet>
      <dgm:spPr/>
    </dgm:pt>
    <dgm:pt modelId="{E472FADC-3F0A-4247-92FB-BCB91CA9EFDE}" type="pres">
      <dgm:prSet presAssocID="{6394647E-D13E-4F48-9A9D-55A4C9A5B66B}" presName="rootConnector" presStyleLbl="node3" presStyleIdx="0" presStyleCnt="0"/>
      <dgm:spPr/>
    </dgm:pt>
    <dgm:pt modelId="{57892007-9AAB-4F40-8449-5230BC5C9098}" type="pres">
      <dgm:prSet presAssocID="{6394647E-D13E-4F48-9A9D-55A4C9A5B66B}" presName="hierChild4" presStyleCnt="0"/>
      <dgm:spPr/>
    </dgm:pt>
    <dgm:pt modelId="{D72E3F98-0CE2-4586-B7A8-C4F24C88D32C}" type="pres">
      <dgm:prSet presAssocID="{6394647E-D13E-4F48-9A9D-55A4C9A5B66B}" presName="hierChild5" presStyleCnt="0"/>
      <dgm:spPr/>
    </dgm:pt>
    <dgm:pt modelId="{BAFE74FF-32DD-4C25-AFA3-60039EF83E59}" type="pres">
      <dgm:prSet presAssocID="{94D6890F-F5F6-4B1E-97AE-7A32E8C1821A}" presName="hierChild5" presStyleCnt="0"/>
      <dgm:spPr/>
    </dgm:pt>
    <dgm:pt modelId="{5C4EB6F5-829D-431C-A075-FC5AF4A1E782}" type="pres">
      <dgm:prSet presAssocID="{EFA1B0EB-891C-4AAE-87B7-1F4B4CE5FB3A}" presName="hierChild3" presStyleCnt="0"/>
      <dgm:spPr/>
    </dgm:pt>
  </dgm:ptLst>
  <dgm:cxnLst>
    <dgm:cxn modelId="{21130E02-3D69-4533-AEF7-C9B34B8B7227}" type="presOf" srcId="{CFE9A988-1980-43D3-ACAC-2E764DDE3F19}" destId="{5F76EA7B-F4E6-47F7-B10D-95DE0E99D0FE}" srcOrd="0" destOrd="0" presId="urn:microsoft.com/office/officeart/2008/layout/NameandTitleOrganizationalChart"/>
    <dgm:cxn modelId="{0ABE9D02-5892-4431-A634-F652B1B7A459}" srcId="{4DC36C7C-8310-4C2A-B70D-4E99996CBE60}" destId="{AEAB26BB-1171-4B1F-96D3-D94A83D8E930}" srcOrd="1" destOrd="0" parTransId="{E7FF1320-BAC3-4F3A-AB69-47C498C57832}" sibTransId="{9B706B1D-4051-4C81-9227-DDF710BAF8FB}"/>
    <dgm:cxn modelId="{91D7DA02-E4AD-415A-9E84-94CF87ECA309}" srcId="{EFA1B0EB-891C-4AAE-87B7-1F4B4CE5FB3A}" destId="{94D6890F-F5F6-4B1E-97AE-7A32E8C1821A}" srcOrd="4" destOrd="0" parTransId="{D29FB19A-E69F-4601-B785-7E8D4611B4F5}" sibTransId="{E28BBA8B-AF15-480A-8385-A6E35AE07F60}"/>
    <dgm:cxn modelId="{13CC0204-EE68-47A6-99AE-2CB66A632D2D}" type="presOf" srcId="{9BB63C58-0391-4FE0-8F4E-F75D8B5031A3}" destId="{99BCB401-D4FC-4FB5-B967-13806D4AB056}" srcOrd="0" destOrd="0" presId="urn:microsoft.com/office/officeart/2008/layout/NameandTitleOrganizationalChart"/>
    <dgm:cxn modelId="{F49A4204-5F91-471C-AFAA-7C5F571B23F4}" type="presOf" srcId="{09A58068-B0B9-4C13-A3AA-94EBC4FBDE6A}" destId="{6D47903B-A955-4332-A8B3-0393E2C8F6F1}" srcOrd="0" destOrd="0" presId="urn:microsoft.com/office/officeart/2008/layout/NameandTitleOrganizationalChart"/>
    <dgm:cxn modelId="{D1AB6909-5D45-494B-97AE-1289D3BC1BD5}" srcId="{CA166F61-5C9B-4C02-82FB-E765600F15AE}" destId="{1CD45C88-A375-4C8D-81DA-9490D7789FDF}" srcOrd="0" destOrd="0" parTransId="{18FE3258-23EA-4F86-9AD7-C69B7F03077A}" sibTransId="{F07DCFD5-891A-4330-B77E-3B074BA93AF3}"/>
    <dgm:cxn modelId="{8B901F0A-CB55-491F-A015-82A915745CA0}" type="presOf" srcId="{C8C65FA5-3BC3-4F6D-BA02-C7391EF7DC32}" destId="{99BFD70E-A09B-4E15-887B-7E15828E33D2}" srcOrd="0" destOrd="0" presId="urn:microsoft.com/office/officeart/2008/layout/NameandTitleOrganizationalChart"/>
    <dgm:cxn modelId="{9E46BD0E-64ED-4A79-991C-1DC89990B64E}" type="presOf" srcId="{F428E9B4-D1BA-4A90-BBCC-82295AD745E5}" destId="{6FB2F98F-D72F-4A74-A95F-1AA3636950D6}" srcOrd="0" destOrd="0" presId="urn:microsoft.com/office/officeart/2008/layout/NameandTitleOrganizationalChart"/>
    <dgm:cxn modelId="{76020C13-5628-4EE7-B678-94E992F132A1}" type="presOf" srcId="{D4887D7F-2ED6-4663-A11A-D5F2EAD1C0AD}" destId="{C085663B-53C4-4D6E-B632-71E0C741FF54}" srcOrd="0" destOrd="0" presId="urn:microsoft.com/office/officeart/2008/layout/NameandTitleOrganizationalChart"/>
    <dgm:cxn modelId="{113ED014-F70B-405A-B150-362216CCC2FB}" type="presOf" srcId="{15F37C7B-4E00-4632-A696-31C4FE97D8BF}" destId="{7B04B7DB-F0D9-42D6-8BBE-1E5D738C20F0}" srcOrd="0" destOrd="0" presId="urn:microsoft.com/office/officeart/2008/layout/NameandTitleOrganizationalChart"/>
    <dgm:cxn modelId="{0D1CE416-8897-47C2-BA5D-7ED9ABEE2213}" type="presOf" srcId="{363149D1-390C-4100-83F9-09A7E90634D4}" destId="{78D783F1-674B-4305-B82D-FDCC5F497BD9}" srcOrd="1" destOrd="0" presId="urn:microsoft.com/office/officeart/2008/layout/NameandTitleOrganizationalChart"/>
    <dgm:cxn modelId="{4B4D0117-BA6A-44EF-B5F1-A45408B0F762}" srcId="{EFA1B0EB-891C-4AAE-87B7-1F4B4CE5FB3A}" destId="{F9758DB3-57B9-4986-B87D-A3D31E90A0C8}" srcOrd="2" destOrd="0" parTransId="{B46495EC-8FD1-44DA-943F-9C07FFC8D8F4}" sibTransId="{361DEA34-979E-4CF7-BC5A-76D3F2DE499D}"/>
    <dgm:cxn modelId="{0E55AD18-A043-4770-8771-E8067E3F5AE8}" type="presOf" srcId="{361DEA34-979E-4CF7-BC5A-76D3F2DE499D}" destId="{0A7C66B5-1E31-46F2-BF96-E423508F4C87}" srcOrd="0" destOrd="0" presId="urn:microsoft.com/office/officeart/2008/layout/NameandTitleOrganizationalChart"/>
    <dgm:cxn modelId="{992B051A-17AC-4C8D-9E3B-C715B2CC7CC9}" type="presOf" srcId="{591A4127-4FFB-42B6-BCE8-63D274929E50}" destId="{D4CA5F5E-0A6E-4555-9F76-FEFE9E9EC142}" srcOrd="0" destOrd="0" presId="urn:microsoft.com/office/officeart/2008/layout/NameandTitleOrganizationalChart"/>
    <dgm:cxn modelId="{741E8E1A-AE5D-4602-8959-B727D4634EB4}" srcId="{1069BEE4-0F74-4B73-BD3B-80203F7A7BC1}" destId="{FDB5EAC8-7C38-4187-8D76-D52B55BB4F37}" srcOrd="3" destOrd="0" parTransId="{8E91CF64-BBBC-4E01-B49E-DC1C543CF979}" sibTransId="{E30CA245-3270-432B-9F2D-D1B9B431C040}"/>
    <dgm:cxn modelId="{50F5E61B-EC3A-4468-A122-0034D72477B2}" srcId="{EFA1B0EB-891C-4AAE-87B7-1F4B4CE5FB3A}" destId="{4DC36C7C-8310-4C2A-B70D-4E99996CBE60}" srcOrd="3" destOrd="0" parTransId="{09A58068-B0B9-4C13-A3AA-94EBC4FBDE6A}" sibTransId="{9BB63C58-0391-4FE0-8F4E-F75D8B5031A3}"/>
    <dgm:cxn modelId="{3A1AC420-8222-4EBB-8CD1-6EA6A837B2A5}" type="presOf" srcId="{E28BBA8B-AF15-480A-8385-A6E35AE07F60}" destId="{A55A6594-C6A5-4068-A4F5-85BA50605322}" srcOrd="0" destOrd="0" presId="urn:microsoft.com/office/officeart/2008/layout/NameandTitleOrganizationalChart"/>
    <dgm:cxn modelId="{68DE2722-11BA-4272-8302-797F3CE04DB1}" type="presOf" srcId="{B1684636-7B27-4717-B186-B4E12A67CF14}" destId="{DFFE6A06-144E-43C3-AAB8-3060B565909F}" srcOrd="0" destOrd="0" presId="urn:microsoft.com/office/officeart/2008/layout/NameandTitleOrganizationalChart"/>
    <dgm:cxn modelId="{C0AF6723-4940-4A83-93EF-B816855773D9}" type="presOf" srcId="{D29FB19A-E69F-4601-B785-7E8D4611B4F5}" destId="{D6438A11-2F52-47A7-ABDB-6A8095C4861B}" srcOrd="0" destOrd="0" presId="urn:microsoft.com/office/officeart/2008/layout/NameandTitleOrganizationalChart"/>
    <dgm:cxn modelId="{DA88B425-4D2F-49C4-BDB6-222613B042F7}" type="presOf" srcId="{C59B10DF-54A4-4E39-A4D1-A1AE90251355}" destId="{DABB8505-0F70-4159-ABDE-A378E82C50BB}" srcOrd="0" destOrd="0" presId="urn:microsoft.com/office/officeart/2008/layout/NameandTitleOrganizationalChart"/>
    <dgm:cxn modelId="{26563A27-F485-476A-AA66-927DE6410978}" type="presOf" srcId="{CA166F61-5C9B-4C02-82FB-E765600F15AE}" destId="{6DEBD056-BB95-4FEF-81CC-43273942126C}" srcOrd="1" destOrd="0" presId="urn:microsoft.com/office/officeart/2008/layout/NameandTitleOrganizationalChart"/>
    <dgm:cxn modelId="{51F56E27-C4A4-4478-8CE1-B18C3597F4D9}" type="presOf" srcId="{1CD45C88-A375-4C8D-81DA-9490D7789FDF}" destId="{36B31A39-BD19-4C2F-859C-B328620BDCEB}" srcOrd="1" destOrd="0" presId="urn:microsoft.com/office/officeart/2008/layout/NameandTitleOrganizationalChart"/>
    <dgm:cxn modelId="{69CA3929-DD55-4E9A-B96D-66D837F6B5D2}" type="presOf" srcId="{8E91CF64-BBBC-4E01-B49E-DC1C543CF979}" destId="{C83A5C97-BB73-40B2-91B0-175C2C358FCD}" srcOrd="0" destOrd="0" presId="urn:microsoft.com/office/officeart/2008/layout/NameandTitleOrganizationalChart"/>
    <dgm:cxn modelId="{C615AA2C-4137-4698-8EAF-225B01B3C866}" type="presOf" srcId="{43A2A7FF-94A6-4F20-819B-3912AAD30D25}" destId="{D7F3DB97-9B18-4E46-BD95-3DCC1DDD32D9}" srcOrd="0" destOrd="0" presId="urn:microsoft.com/office/officeart/2008/layout/NameandTitleOrganizationalChart"/>
    <dgm:cxn modelId="{40EEC82D-C402-482B-8012-BAB16FCE3AEF}" srcId="{EFA1B0EB-891C-4AAE-87B7-1F4B4CE5FB3A}" destId="{1069BEE4-0F74-4B73-BD3B-80203F7A7BC1}" srcOrd="0" destOrd="0" parTransId="{993F5F74-CBB8-4210-9CE3-EE706DC87F2F}" sibTransId="{B9702A9E-D7CF-4C11-AA85-AC8580A83394}"/>
    <dgm:cxn modelId="{1DBFD830-AC7B-4476-B165-4BEE4C031606}" type="presOf" srcId="{328AB22F-B558-4D92-832F-445B684E27D1}" destId="{966BEECB-3007-437F-8D19-1DE02BAC6954}" srcOrd="0" destOrd="0" presId="urn:microsoft.com/office/officeart/2008/layout/NameandTitleOrganizationalChart"/>
    <dgm:cxn modelId="{70BE7F38-035D-4A1D-B2FA-657CD04DF314}" type="presOf" srcId="{F107AEE5-4DE3-4072-A66B-A88646DF39BD}" destId="{FCC94E3B-EF92-4270-9F53-357CA2F1B1B5}" srcOrd="0" destOrd="0" presId="urn:microsoft.com/office/officeart/2008/layout/NameandTitleOrganizationalChart"/>
    <dgm:cxn modelId="{65D9E039-D85F-4203-B76E-19736F6EF38D}" type="presOf" srcId="{8E308A81-44EA-467C-9278-4A72AB84FA93}" destId="{4C08B89D-06B3-46DE-9705-ADD32604C5E5}" srcOrd="1" destOrd="0" presId="urn:microsoft.com/office/officeart/2008/layout/NameandTitleOrganizationalChart"/>
    <dgm:cxn modelId="{B0C0F23A-2725-4333-B87D-14B226E94524}" type="presOf" srcId="{A279BFF9-E2C4-478A-BEC2-0411F8CDFD2F}" destId="{747645A9-76FB-46D8-AC10-943874A44F09}" srcOrd="0" destOrd="0" presId="urn:microsoft.com/office/officeart/2008/layout/NameandTitleOrganizationalChart"/>
    <dgm:cxn modelId="{D4B0493E-04C4-4CA2-A42D-5C73F3DEB959}" type="presOf" srcId="{C0917A2F-62D5-48DE-AF58-C769B922247F}" destId="{058E21F9-F2C4-47E7-BE2E-1F25D95989A2}" srcOrd="0" destOrd="0" presId="urn:microsoft.com/office/officeart/2008/layout/NameandTitleOrganizationalChart"/>
    <dgm:cxn modelId="{214B073F-0779-407A-8816-488C73CD0144}" type="presOf" srcId="{28D8DC89-DC0C-49EB-9233-8A7D65A1980B}" destId="{0C57CD10-FFFE-49E8-AC3F-94D4895D3AB0}" srcOrd="0" destOrd="0" presId="urn:microsoft.com/office/officeart/2008/layout/NameandTitleOrganizationalChart"/>
    <dgm:cxn modelId="{B192CE5B-B7CB-4ACF-8B34-5532599F2615}" type="presOf" srcId="{15F37C7B-4E00-4632-A696-31C4FE97D8BF}" destId="{0B499EAD-0B37-46D1-8339-A2B2092ADCA8}" srcOrd="1" destOrd="0" presId="urn:microsoft.com/office/officeart/2008/layout/NameandTitleOrganizationalChart"/>
    <dgm:cxn modelId="{1965585D-CF67-4C01-9E3C-0CFC50D8C4BD}" srcId="{1069BEE4-0F74-4B73-BD3B-80203F7A7BC1}" destId="{7EFDA762-A94A-475A-8488-7FDEE9ECA5F5}" srcOrd="2" destOrd="0" parTransId="{6910BDC9-6490-496D-8FF4-45129A6D8C02}" sibTransId="{C8C65FA5-3BC3-4F6D-BA02-C7391EF7DC32}"/>
    <dgm:cxn modelId="{05A4AB5D-3ACA-4AF5-882B-0E559F6EBEA2}" type="presOf" srcId="{89322C66-9F8E-4A84-B23B-05930D0ECA78}" destId="{008B55A9-116A-4836-A9B7-57C741B68DD2}" srcOrd="0" destOrd="0" presId="urn:microsoft.com/office/officeart/2008/layout/NameandTitleOrganizationalChart"/>
    <dgm:cxn modelId="{FAB91E5E-AA1A-4591-943E-DC50AA702ADB}" type="presOf" srcId="{F07DCFD5-891A-4330-B77E-3B074BA93AF3}" destId="{3A8947F7-4606-4900-A997-0DB58BE24CDD}" srcOrd="0" destOrd="0" presId="urn:microsoft.com/office/officeart/2008/layout/NameandTitleOrganizationalChart"/>
    <dgm:cxn modelId="{B979CA43-A12C-4705-BCFB-E523DCAF9077}" srcId="{CA166F61-5C9B-4C02-82FB-E765600F15AE}" destId="{07FF7F55-E9A0-4C8D-8783-8B488D7BC924}" srcOrd="2" destOrd="0" parTransId="{B6F65BB5-7394-4D70-92D0-6E0CFB0D36C9}" sibTransId="{150587A5-A168-4884-8A8D-EB4C1B0CCEAD}"/>
    <dgm:cxn modelId="{94330265-F981-4073-8B3C-9D4E011410BF}" type="presOf" srcId="{E097B637-9914-4C77-B18F-65595D4ABC5C}" destId="{07683950-42C3-4ABD-B64A-DBE247B72973}" srcOrd="0" destOrd="0" presId="urn:microsoft.com/office/officeart/2008/layout/NameandTitleOrganizationalChart"/>
    <dgm:cxn modelId="{166DBC45-F57F-4FD8-810D-91DD56EF2E02}" type="presOf" srcId="{AEAB26BB-1171-4B1F-96D3-D94A83D8E930}" destId="{7FD28331-6B17-4760-9671-9E8E1E08E060}" srcOrd="0" destOrd="0" presId="urn:microsoft.com/office/officeart/2008/layout/NameandTitleOrganizationalChart"/>
    <dgm:cxn modelId="{956B2566-5C70-403B-B50B-DB3D34C775B5}" type="presOf" srcId="{C109BFF5-E60A-451A-967D-82373DC2773D}" destId="{A2D17AF3-437E-4ABD-8F70-53E2786FDA3C}" srcOrd="0" destOrd="0" presId="urn:microsoft.com/office/officeart/2008/layout/NameandTitleOrganizationalChart"/>
    <dgm:cxn modelId="{C24E5C66-039E-4A97-BE48-66A0BCC8B8CD}" type="presOf" srcId="{7EFDA762-A94A-475A-8488-7FDEE9ECA5F5}" destId="{12A9A96D-A3F4-4581-AA0B-B0B32312AF9F}" srcOrd="1" destOrd="0" presId="urn:microsoft.com/office/officeart/2008/layout/NameandTitleOrganizationalChart"/>
    <dgm:cxn modelId="{72AC7466-BE78-4A6E-A053-B82A4E370540}" type="presOf" srcId="{64DC2A54-7A83-469F-968D-05E0CEADE693}" destId="{0899A39E-5B3A-4E0C-BFCD-660FB05513B0}" srcOrd="1" destOrd="0" presId="urn:microsoft.com/office/officeart/2008/layout/NameandTitleOrganizationalChart"/>
    <dgm:cxn modelId="{D8827666-3C5D-4412-AB50-8897BF43D06F}" type="presOf" srcId="{67BBFF23-4438-46ED-8B5B-80D97881329A}" destId="{1B26A646-B368-4A8A-8F87-8629D11B66EA}" srcOrd="0" destOrd="0" presId="urn:microsoft.com/office/officeart/2008/layout/NameandTitleOrganizationalChart"/>
    <dgm:cxn modelId="{FC32DE47-DCB2-4203-B74F-55876F711E78}" type="presOf" srcId="{4DC36C7C-8310-4C2A-B70D-4E99996CBE60}" destId="{C016DFA3-EBF9-48E9-87A9-EB6D6BC541A2}" srcOrd="1" destOrd="0" presId="urn:microsoft.com/office/officeart/2008/layout/NameandTitleOrganizationalChart"/>
    <dgm:cxn modelId="{4BF25C68-5F3F-45F3-B3BD-DDB7C047043C}" srcId="{4DC36C7C-8310-4C2A-B70D-4E99996CBE60}" destId="{8D2EE2E5-FA5A-4645-A63F-4BCDE8BA0F2E}" srcOrd="2" destOrd="0" parTransId="{882110C4-D0FD-45E0-B6A5-A747DC7870FF}" sibTransId="{F428E9B4-D1BA-4A90-BBCC-82295AD745E5}"/>
    <dgm:cxn modelId="{C701234A-054E-488A-8E97-2C04C2A431B3}" type="presOf" srcId="{FDB5EAC8-7C38-4187-8D76-D52B55BB4F37}" destId="{6516CD54-303E-4DBC-B684-AA86832BB022}" srcOrd="1" destOrd="0" presId="urn:microsoft.com/office/officeart/2008/layout/NameandTitleOrganizationalChart"/>
    <dgm:cxn modelId="{A9C7136C-2B97-4B48-A2CB-B48F9F57C9E3}" srcId="{94D6890F-F5F6-4B1E-97AE-7A32E8C1821A}" destId="{64DC2A54-7A83-469F-968D-05E0CEADE693}" srcOrd="1" destOrd="0" parTransId="{A279BFF9-E2C4-478A-BEC2-0411F8CDFD2F}" sibTransId="{1A1E3A8D-67B2-41E0-AE30-3360AF821BDC}"/>
    <dgm:cxn modelId="{FD2CE34D-E169-4188-8CBF-D7275B5AFC47}" type="presOf" srcId="{EC2F564C-A81B-49F6-ACDA-11A6D830C0C1}" destId="{FD42FB95-3976-40CF-9760-6C2D525B4CCD}" srcOrd="0" destOrd="0" presId="urn:microsoft.com/office/officeart/2008/layout/NameandTitleOrganizationalChart"/>
    <dgm:cxn modelId="{9AB91E4F-9283-477E-8F35-27889D835CED}" type="presOf" srcId="{E95CEB69-EC81-4B01-8020-DF1F4234E482}" destId="{03C69542-146D-444D-BC32-B1303951B330}" srcOrd="1" destOrd="0" presId="urn:microsoft.com/office/officeart/2008/layout/NameandTitleOrganizationalChart"/>
    <dgm:cxn modelId="{4288584F-5FD4-4FC0-9249-064FE7608961}" type="presOf" srcId="{6394647E-D13E-4F48-9A9D-55A4C9A5B66B}" destId="{E472FADC-3F0A-4247-92FB-BCB91CA9EFDE}" srcOrd="1" destOrd="0" presId="urn:microsoft.com/office/officeart/2008/layout/NameandTitleOrganizationalChart"/>
    <dgm:cxn modelId="{23AEDC6F-8B70-427B-841A-F763836C3835}" type="presOf" srcId="{4D19E82E-9A81-4AAF-86BB-A59B92F407B1}" destId="{DDF0FBA8-E75F-40D8-8321-7791DF49705F}" srcOrd="0" destOrd="0" presId="urn:microsoft.com/office/officeart/2008/layout/NameandTitleOrganizationalChart"/>
    <dgm:cxn modelId="{2BE1EB4F-A6AC-4D6A-8C0E-94E11A6BC0F7}" type="presOf" srcId="{CA166F61-5C9B-4C02-82FB-E765600F15AE}" destId="{67247875-92C3-4F51-9BCD-325CF60DAB50}" srcOrd="0" destOrd="0" presId="urn:microsoft.com/office/officeart/2008/layout/NameandTitleOrganizationalChart"/>
    <dgm:cxn modelId="{5F212770-47BC-4332-98CD-563B9F6B75D6}" type="presOf" srcId="{41BED68F-7D39-42A3-928D-50C99BB6DABE}" destId="{68081BE1-61A1-42F6-8637-12004B0906D0}" srcOrd="0" destOrd="0" presId="urn:microsoft.com/office/officeart/2008/layout/NameandTitleOrganizationalChart"/>
    <dgm:cxn modelId="{F9B01971-2A12-48F2-B6DE-95044EECE85D}" type="presOf" srcId="{F9758DB3-57B9-4986-B87D-A3D31E90A0C8}" destId="{E05A12DB-7A18-49F8-96D1-E90BA5485227}" srcOrd="1" destOrd="0" presId="urn:microsoft.com/office/officeart/2008/layout/NameandTitleOrganizationalChart"/>
    <dgm:cxn modelId="{48C7C551-5905-4B99-97AB-6720501201AE}" type="presOf" srcId="{1069BEE4-0F74-4B73-BD3B-80203F7A7BC1}" destId="{D9688F5C-FDC5-435F-AB85-3428541A4C22}" srcOrd="1" destOrd="0" presId="urn:microsoft.com/office/officeart/2008/layout/NameandTitleOrganizationalChart"/>
    <dgm:cxn modelId="{FA500F72-000B-4A6C-88F1-0E0FE6EFCA2D}" srcId="{F9758DB3-57B9-4986-B87D-A3D31E90A0C8}" destId="{15F37C7B-4E00-4632-A696-31C4FE97D8BF}" srcOrd="3" destOrd="0" parTransId="{43A2A7FF-94A6-4F20-819B-3912AAD30D25}" sibTransId="{BE5A4546-D816-4189-B476-7BCF4E90EB38}"/>
    <dgm:cxn modelId="{5E0E107A-F575-4054-A12F-81306646906C}" srcId="{EFA1B0EB-891C-4AAE-87B7-1F4B4CE5FB3A}" destId="{363149D1-390C-4100-83F9-09A7E90634D4}" srcOrd="1" destOrd="0" parTransId="{28D8DC89-DC0C-49EB-9233-8A7D65A1980B}" sibTransId="{08F5BA82-E7CD-4B24-97FC-CE89D44B6BCE}"/>
    <dgm:cxn modelId="{B79B807B-DD25-4F73-922F-14EE86E87D9A}" type="presOf" srcId="{1A1E3A8D-67B2-41E0-AE30-3360AF821BDC}" destId="{AA835C00-0FE9-410A-820A-DC0CFC7F9E6B}" srcOrd="0" destOrd="0" presId="urn:microsoft.com/office/officeart/2008/layout/NameandTitleOrganizationalChart"/>
    <dgm:cxn modelId="{A4D8197D-1F55-4ABA-9E2B-3E3C84A74E2D}" type="presOf" srcId="{D4833ECD-994B-47AE-A2A0-67AC0DA42CE0}" destId="{46C27A0C-72F3-4E22-BAAD-7AAC8E2C8C1D}" srcOrd="0" destOrd="0" presId="urn:microsoft.com/office/officeart/2008/layout/NameandTitleOrganizationalChart"/>
    <dgm:cxn modelId="{38307C7E-5534-4224-8D2F-A21F4DB782D5}" type="presOf" srcId="{6371B9BF-68E8-41D2-94F2-0C67B8AD7B9B}" destId="{4A9594D4-6DEC-4BBE-82F3-70A837C01447}" srcOrd="0" destOrd="0" presId="urn:microsoft.com/office/officeart/2008/layout/NameandTitleOrganizationalChart"/>
    <dgm:cxn modelId="{B5FE127F-F9DF-4239-AAA9-3A1834503441}" type="presOf" srcId="{E95CEB69-EC81-4B01-8020-DF1F4234E482}" destId="{D2C376F5-C449-49A6-8A34-C9D63CDF8F98}" srcOrd="0" destOrd="0" presId="urn:microsoft.com/office/officeart/2008/layout/NameandTitleOrganizationalChart"/>
    <dgm:cxn modelId="{064E7E81-6AAF-4D6D-AAAC-74189511F701}" srcId="{1069BEE4-0F74-4B73-BD3B-80203F7A7BC1}" destId="{E95CEB69-EC81-4B01-8020-DF1F4234E482}" srcOrd="1" destOrd="0" parTransId="{1CBA8E18-463C-4C8D-930B-3A94C40C4A3C}" sibTransId="{41BED68F-7D39-42A3-928D-50C99BB6DABE}"/>
    <dgm:cxn modelId="{B439AE82-E346-478A-B0D5-5EF382628415}" type="presOf" srcId="{150587A5-A168-4884-8A8D-EB4C1B0CCEAD}" destId="{AEF78972-9F9C-4FA3-A2B0-6AF463F3775E}" srcOrd="0" destOrd="0" presId="urn:microsoft.com/office/officeart/2008/layout/NameandTitleOrganizationalChart"/>
    <dgm:cxn modelId="{FE722084-B76C-485C-B3A6-C0AFE6BF180B}" type="presOf" srcId="{EC2F564C-A81B-49F6-ACDA-11A6D830C0C1}" destId="{DA79F6EE-0E90-4D1B-B926-DA5548942346}" srcOrd="1" destOrd="0" presId="urn:microsoft.com/office/officeart/2008/layout/NameandTitleOrganizationalChart"/>
    <dgm:cxn modelId="{6000AB84-71EC-4162-BC37-6F6A9475E8E7}" type="presOf" srcId="{3D9A857B-B64D-4BEC-8337-EF6D28D8CD0F}" destId="{9C79BBFB-B114-4784-9FD6-F7563B3C27EB}" srcOrd="0" destOrd="0" presId="urn:microsoft.com/office/officeart/2008/layout/NameandTitleOrganizationalChart"/>
    <dgm:cxn modelId="{0C13DE85-3BDB-4264-B470-360B4084BC72}" srcId="{F9758DB3-57B9-4986-B87D-A3D31E90A0C8}" destId="{7FCE9BFF-95FD-4478-8EE6-0B0052D8FACB}" srcOrd="2" destOrd="0" parTransId="{CFE9A988-1980-43D3-ACAC-2E764DDE3F19}" sibTransId="{328AB22F-B558-4D92-832F-445B684E27D1}"/>
    <dgm:cxn modelId="{39F94888-59E3-4C57-8EBF-F04605BF269E}" srcId="{D4887D7F-2ED6-4663-A11A-D5F2EAD1C0AD}" destId="{EFA1B0EB-891C-4AAE-87B7-1F4B4CE5FB3A}" srcOrd="0" destOrd="0" parTransId="{35F92934-3CEA-4454-B063-B6C79286C656}" sibTransId="{32F1B06B-0B06-4FB4-9C7A-A5114B12A25C}"/>
    <dgm:cxn modelId="{91055088-22B7-4065-8BDF-0FF33FBAD699}" type="presOf" srcId="{F352890D-0ED9-4F41-8CB1-1B4BF4AF949D}" destId="{1DD4659B-C5C8-469D-B4E5-03DDF25CE655}" srcOrd="0" destOrd="0" presId="urn:microsoft.com/office/officeart/2008/layout/NameandTitleOrganizationalChart"/>
    <dgm:cxn modelId="{A06BC98C-E75B-46F0-B891-91AF3B8B26BD}" type="presOf" srcId="{7EFDA762-A94A-475A-8488-7FDEE9ECA5F5}" destId="{2610F4E2-8D28-46F7-9710-AB2ECFC0D453}" srcOrd="0" destOrd="0" presId="urn:microsoft.com/office/officeart/2008/layout/NameandTitleOrganizationalChart"/>
    <dgm:cxn modelId="{7DB7FC8C-6081-4A23-B39C-4EAC57A3AA18}" type="presOf" srcId="{E7FF1320-BAC3-4F3A-AB69-47C498C57832}" destId="{595638EC-7F39-47A8-B212-AE7FA7EF8AF5}" srcOrd="0" destOrd="0" presId="urn:microsoft.com/office/officeart/2008/layout/NameandTitleOrganizationalChart"/>
    <dgm:cxn modelId="{7ADC428F-D61C-476D-BEF6-A5A489110AB1}" srcId="{CA166F61-5C9B-4C02-82FB-E765600F15AE}" destId="{DB354B21-7531-4F61-BA2F-3AD05EFC028B}" srcOrd="3" destOrd="0" parTransId="{4D19E82E-9A81-4AAF-86BB-A59B92F407B1}" sibTransId="{B1684636-7B27-4717-B186-B4E12A67CF14}"/>
    <dgm:cxn modelId="{682FCC91-699E-42F4-9176-16E5195D6A6A}" type="presOf" srcId="{EFA1B0EB-891C-4AAE-87B7-1F4B4CE5FB3A}" destId="{551F2058-C466-4F75-801B-212EC4324CDB}" srcOrd="0" destOrd="0" presId="urn:microsoft.com/office/officeart/2008/layout/NameandTitleOrganizationalChart"/>
    <dgm:cxn modelId="{49301394-BAC1-4056-8901-39BAD6098B7B}" type="presOf" srcId="{94D6890F-F5F6-4B1E-97AE-7A32E8C1821A}" destId="{1F1C7646-31F7-487C-A85B-3D3F276111D2}" srcOrd="1" destOrd="0" presId="urn:microsoft.com/office/officeart/2008/layout/NameandTitleOrganizationalChart"/>
    <dgm:cxn modelId="{769B2896-C0D9-44C5-9283-CB2807FF3D0F}" type="presOf" srcId="{8E308A81-44EA-467C-9278-4A72AB84FA93}" destId="{0483E723-8061-4292-B5EB-B98F7112C1AE}" srcOrd="0" destOrd="0" presId="urn:microsoft.com/office/officeart/2008/layout/NameandTitleOrganizationalChart"/>
    <dgm:cxn modelId="{5B71229A-4FFF-40E9-80E9-63C0F3F0D38B}" type="presOf" srcId="{D388F0C1-ED1A-4266-9B29-065A01FFBCD9}" destId="{52DF39CF-E630-4DBC-BCD3-9BE6831CE844}" srcOrd="0" destOrd="0" presId="urn:microsoft.com/office/officeart/2008/layout/NameandTitleOrganizationalChart"/>
    <dgm:cxn modelId="{3B353B9F-944D-494E-B59E-B1BF6A454C23}" type="presOf" srcId="{8D2EE2E5-FA5A-4645-A63F-4BCDE8BA0F2E}" destId="{99D5F6A6-2289-4FA7-9633-F9C760D562A5}" srcOrd="0" destOrd="0" presId="urn:microsoft.com/office/officeart/2008/layout/NameandTitleOrganizationalChart"/>
    <dgm:cxn modelId="{04D241A0-0E0D-4106-890F-08D9384AAB69}" srcId="{363149D1-390C-4100-83F9-09A7E90634D4}" destId="{EC2F564C-A81B-49F6-ACDA-11A6D830C0C1}" srcOrd="0" destOrd="0" parTransId="{67BBFF23-4438-46ED-8B5B-80D97881329A}" sibTransId="{3D9A857B-B64D-4BEC-8337-EF6D28D8CD0F}"/>
    <dgm:cxn modelId="{2558D1A1-D88A-4883-81E7-0DA62DE7195E}" type="presOf" srcId="{6394647E-D13E-4F48-9A9D-55A4C9A5B66B}" destId="{E3A271BE-6ED1-4BA9-B479-E734E16E738D}" srcOrd="0" destOrd="0" presId="urn:microsoft.com/office/officeart/2008/layout/NameandTitleOrganizationalChart"/>
    <dgm:cxn modelId="{FC3493A3-66F8-407B-9578-21BF2D10F7FB}" type="presOf" srcId="{F9758DB3-57B9-4986-B87D-A3D31E90A0C8}" destId="{FE14D38C-4F42-4972-AEFB-FB51183D05CE}" srcOrd="0" destOrd="0" presId="urn:microsoft.com/office/officeart/2008/layout/NameandTitleOrganizationalChart"/>
    <dgm:cxn modelId="{8AF74DA4-F04F-4E5B-9689-62CF9D9A2FE6}" srcId="{4DC36C7C-8310-4C2A-B70D-4E99996CBE60}" destId="{CA166F61-5C9B-4C02-82FB-E765600F15AE}" srcOrd="0" destOrd="0" parTransId="{591A4127-4FFB-42B6-BCE8-63D274929E50}" sibTransId="{D4833ECD-994B-47AE-A2A0-67AC0DA42CE0}"/>
    <dgm:cxn modelId="{BCA456A4-180D-458C-AC83-094DBF8DC3DD}" type="presOf" srcId="{E30CA245-3270-432B-9F2D-D1B9B431C040}" destId="{59DB0695-F5A4-4704-8977-2F88D99490A0}" srcOrd="0" destOrd="0" presId="urn:microsoft.com/office/officeart/2008/layout/NameandTitleOrganizationalChart"/>
    <dgm:cxn modelId="{2D8340A5-6594-42F1-9612-87D02884C462}" type="presOf" srcId="{A1BF981B-90B0-4C2E-AD31-704DB3A1F019}" destId="{4D69584B-68BC-4F45-9D82-8F76BA0A747B}" srcOrd="0" destOrd="0" presId="urn:microsoft.com/office/officeart/2008/layout/NameandTitleOrganizationalChart"/>
    <dgm:cxn modelId="{3ADA21A7-7A4A-45AE-B7D7-0CF8CAE44B4D}" type="presOf" srcId="{7FCE9BFF-95FD-4478-8EE6-0B0052D8FACB}" destId="{DC9A2B87-995A-4E7A-AAC1-1FA3CDF982B2}" srcOrd="0" destOrd="0" presId="urn:microsoft.com/office/officeart/2008/layout/NameandTitleOrganizationalChart"/>
    <dgm:cxn modelId="{F9A464A8-5057-4D79-8C6F-2EAF96BF5C17}" type="presOf" srcId="{882110C4-D0FD-45E0-B6A5-A747DC7870FF}" destId="{2B878F9D-129F-4898-B773-72E628CE833E}" srcOrd="0" destOrd="0" presId="urn:microsoft.com/office/officeart/2008/layout/NameandTitleOrganizationalChart"/>
    <dgm:cxn modelId="{C5D6BEAA-D8F2-4518-9B73-39A2FC8942C7}" type="presOf" srcId="{8D2EE2E5-FA5A-4645-A63F-4BCDE8BA0F2E}" destId="{090F6335-D9B4-4660-9D0E-E20FF46AC372}" srcOrd="1" destOrd="0" presId="urn:microsoft.com/office/officeart/2008/layout/NameandTitleOrganizationalChart"/>
    <dgm:cxn modelId="{6CB678AB-597C-4B4F-857F-CE1FBBA1ACAB}" type="presOf" srcId="{993F5F74-CBB8-4210-9CE3-EE706DC87F2F}" destId="{779577B5-D5F5-4EAD-9AC5-54166473E746}" srcOrd="0" destOrd="0" presId="urn:microsoft.com/office/officeart/2008/layout/NameandTitleOrganizationalChart"/>
    <dgm:cxn modelId="{20E1B0AB-883A-4EC3-8BA6-19406B947783}" type="presOf" srcId="{BE5A4546-D816-4189-B476-7BCF4E90EB38}" destId="{687FB831-054F-4A42-BED5-BAEE8E3F72E3}" srcOrd="0" destOrd="0" presId="urn:microsoft.com/office/officeart/2008/layout/NameandTitleOrganizationalChart"/>
    <dgm:cxn modelId="{6AD118AC-16F5-4496-A5E6-38E0C5EE7633}" type="presOf" srcId="{18FE3258-23EA-4F86-9AD7-C69B7F03077A}" destId="{1A3D2D71-A692-4D71-8540-C1E6B8A479D7}" srcOrd="0" destOrd="0" presId="urn:microsoft.com/office/officeart/2008/layout/NameandTitleOrganizationalChart"/>
    <dgm:cxn modelId="{5E2F26AE-771B-4718-BF39-DFCB1D6B12F7}" type="presOf" srcId="{64DC2A54-7A83-469F-968D-05E0CEADE693}" destId="{2CE317E4-59CD-4CE8-A439-7DC6683E3F5C}" srcOrd="0" destOrd="0" presId="urn:microsoft.com/office/officeart/2008/layout/NameandTitleOrganizationalChart"/>
    <dgm:cxn modelId="{9CD40EB2-CAEC-4617-A987-79C3BB41AEF2}" type="presOf" srcId="{68952FA8-535C-4F5A-82C6-3C0AC6462B20}" destId="{AAB42F60-6A85-40A9-ACAB-1884A1012A79}" srcOrd="0" destOrd="0" presId="urn:microsoft.com/office/officeart/2008/layout/NameandTitleOrganizationalChart"/>
    <dgm:cxn modelId="{72821EB4-8C77-4F7D-A984-E6F9DC6292F8}" type="presOf" srcId="{94D6890F-F5F6-4B1E-97AE-7A32E8C1821A}" destId="{530A674D-3A6E-495F-B1C6-9DE5F21DB555}" srcOrd="0" destOrd="0" presId="urn:microsoft.com/office/officeart/2008/layout/NameandTitleOrganizationalChart"/>
    <dgm:cxn modelId="{F82877B6-76FE-4269-9902-1D201D4E0777}" type="presOf" srcId="{07FF7F55-E9A0-4C8D-8783-8B488D7BC924}" destId="{B8DF217A-E4AA-40E1-9A9D-9D3D8C20749A}" srcOrd="1" destOrd="0" presId="urn:microsoft.com/office/officeart/2008/layout/NameandTitleOrganizationalChart"/>
    <dgm:cxn modelId="{70F4EFB7-3729-4BA8-B1E5-0FB32AA8DEF5}" type="presOf" srcId="{444C8AA1-99A3-4E3A-946D-20DBC2FA4AAB}" destId="{86952EE1-C38F-4924-8E8C-863B42CEBDD8}" srcOrd="0" destOrd="0" presId="urn:microsoft.com/office/officeart/2008/layout/NameandTitleOrganizationalChart"/>
    <dgm:cxn modelId="{E598E1BA-4B97-4A76-AE99-6EB05CDD8ECF}" type="presOf" srcId="{B46495EC-8FD1-44DA-943F-9C07FFC8D8F4}" destId="{403939BE-ECB8-4E41-93E4-B2BFDDBF5204}" srcOrd="0" destOrd="0" presId="urn:microsoft.com/office/officeart/2008/layout/NameandTitleOrganizationalChart"/>
    <dgm:cxn modelId="{69D3F8BE-EA85-49EE-86D0-47A55061CEB9}" type="presOf" srcId="{FDB5EAC8-7C38-4187-8D76-D52B55BB4F37}" destId="{8677AEAA-A02C-4337-86C4-B8AAC2F8B859}" srcOrd="0" destOrd="0" presId="urn:microsoft.com/office/officeart/2008/layout/NameandTitleOrganizationalChart"/>
    <dgm:cxn modelId="{B4B162BF-3C24-4E77-A6CD-87FDDC30B254}" type="presOf" srcId="{7FCE9BFF-95FD-4478-8EE6-0B0052D8FACB}" destId="{4C01F734-28AA-45FC-A188-0B2F171BAFA9}" srcOrd="1" destOrd="0" presId="urn:microsoft.com/office/officeart/2008/layout/NameandTitleOrganizationalChart"/>
    <dgm:cxn modelId="{BD5DA2BF-524E-4C41-9C34-FEDD08BC17F8}" srcId="{F9758DB3-57B9-4986-B87D-A3D31E90A0C8}" destId="{444C8AA1-99A3-4E3A-946D-20DBC2FA4AAB}" srcOrd="0" destOrd="0" parTransId="{9731AC5A-60CA-447F-8C5A-D604EF0E5B0E}" sibTransId="{CD565A57-72A2-44D7-BCE7-41D67AA9D22D}"/>
    <dgm:cxn modelId="{EF2C2BC2-CBF9-4345-A3B1-CA1957F0F684}" type="presOf" srcId="{08F5BA82-E7CD-4B24-97FC-CE89D44B6BCE}" destId="{65E96AAB-5B61-4E29-A2C4-2AB8C68E6DA3}" srcOrd="0" destOrd="0" presId="urn:microsoft.com/office/officeart/2008/layout/NameandTitleOrganizationalChart"/>
    <dgm:cxn modelId="{759227C3-F9B8-4A52-BB2F-6D9B254069EF}" srcId="{1069BEE4-0F74-4B73-BD3B-80203F7A7BC1}" destId="{8E308A81-44EA-467C-9278-4A72AB84FA93}" srcOrd="0" destOrd="0" parTransId="{C59B10DF-54A4-4E39-A4D1-A1AE90251355}" sibTransId="{F352890D-0ED9-4F41-8CB1-1B4BF4AF949D}"/>
    <dgm:cxn modelId="{BD2E28C3-89C7-4400-B6E4-4977E4554F68}" srcId="{F9758DB3-57B9-4986-B87D-A3D31E90A0C8}" destId="{E6218CE6-78A7-4F6A-B9B3-2C095B4B683A}" srcOrd="1" destOrd="0" parTransId="{68952FA8-535C-4F5A-82C6-3C0AC6462B20}" sibTransId="{E097B637-9914-4C77-B18F-65595D4ABC5C}"/>
    <dgm:cxn modelId="{8368E1C3-220A-4866-9A8C-B8574B55B743}" type="presOf" srcId="{1CD45C88-A375-4C8D-81DA-9490D7789FDF}" destId="{414C721A-253B-4FC6-9E02-747E232921BB}" srcOrd="0" destOrd="0" presId="urn:microsoft.com/office/officeart/2008/layout/NameandTitleOrganizationalChart"/>
    <dgm:cxn modelId="{888D83C7-A981-4357-AE8C-E95A7DD33CA8}" type="presOf" srcId="{CD565A57-72A2-44D7-BCE7-41D67AA9D22D}" destId="{6736A236-68DC-4059-AB06-7D433D74E929}" srcOrd="0" destOrd="0" presId="urn:microsoft.com/office/officeart/2008/layout/NameandTitleOrganizationalChart"/>
    <dgm:cxn modelId="{9BFC22C8-95E6-4E44-B025-2C0EB755E0B4}" type="presOf" srcId="{E6218CE6-78A7-4F6A-B9B3-2C095B4B683A}" destId="{CE7BD6A9-287D-435B-9F99-8C12075050D1}" srcOrd="1" destOrd="0" presId="urn:microsoft.com/office/officeart/2008/layout/NameandTitleOrganizationalChart"/>
    <dgm:cxn modelId="{74BBA4C8-3A09-4F21-88C4-80F302FFD27A}" type="presOf" srcId="{DB354B21-7531-4F61-BA2F-3AD05EFC028B}" destId="{9013D7CE-6C0F-489A-BE85-DBC814293088}" srcOrd="0" destOrd="0" presId="urn:microsoft.com/office/officeart/2008/layout/NameandTitleOrganizationalChart"/>
    <dgm:cxn modelId="{D7CF37CA-3196-431D-9443-E8162923D2B3}" type="presOf" srcId="{444C8AA1-99A3-4E3A-946D-20DBC2FA4AAB}" destId="{8304ECB3-E656-490F-A7D1-524880AFB973}" srcOrd="1" destOrd="0" presId="urn:microsoft.com/office/officeart/2008/layout/NameandTitleOrganizationalChart"/>
    <dgm:cxn modelId="{D778BFCA-AF2F-4A47-85C5-0BCB61408707}" type="presOf" srcId="{EFA1B0EB-891C-4AAE-87B7-1F4B4CE5FB3A}" destId="{B35E15F0-35CC-43E7-9C97-66A4082A293F}" srcOrd="1" destOrd="0" presId="urn:microsoft.com/office/officeart/2008/layout/NameandTitleOrganizationalChart"/>
    <dgm:cxn modelId="{7720B6CB-4B7F-49BB-B3CF-753C268E54BE}" type="presOf" srcId="{4DC36C7C-8310-4C2A-B70D-4E99996CBE60}" destId="{91F02A94-4A0D-49DA-9747-00115370E2E8}" srcOrd="0" destOrd="0" presId="urn:microsoft.com/office/officeart/2008/layout/NameandTitleOrganizationalChart"/>
    <dgm:cxn modelId="{FA8BE3CB-ECBE-40C4-9C7F-0C4283E86171}" srcId="{CA166F61-5C9B-4C02-82FB-E765600F15AE}" destId="{89322C66-9F8E-4A84-B23B-05930D0ECA78}" srcOrd="1" destOrd="0" parTransId="{A1BF981B-90B0-4C2E-AD31-704DB3A1F019}" sibTransId="{C109BFF5-E60A-451A-967D-82373DC2773D}"/>
    <dgm:cxn modelId="{6F1E9DD0-53BE-4EB3-9001-2937F657296C}" type="presOf" srcId="{6371B9BF-68E8-41D2-94F2-0C67B8AD7B9B}" destId="{1E8F86F2-C1B6-4A5E-900D-822AA2219C26}" srcOrd="1" destOrd="0" presId="urn:microsoft.com/office/officeart/2008/layout/NameandTitleOrganizationalChart"/>
    <dgm:cxn modelId="{9ADFE8D1-6284-4064-AB27-2D1BBB54021D}" type="presOf" srcId="{AEAB26BB-1171-4B1F-96D3-D94A83D8E930}" destId="{363F90A6-6DE5-438F-9AA2-9D1A89C454AC}" srcOrd="1" destOrd="0" presId="urn:microsoft.com/office/officeart/2008/layout/NameandTitleOrganizationalChart"/>
    <dgm:cxn modelId="{3A7597D9-931D-4F76-B759-00D0EE3315BC}" type="presOf" srcId="{9731AC5A-60CA-447F-8C5A-D604EF0E5B0E}" destId="{4FC97787-F673-42D5-AC1A-98B28B25FC12}" srcOrd="0" destOrd="0" presId="urn:microsoft.com/office/officeart/2008/layout/NameandTitleOrganizationalChart"/>
    <dgm:cxn modelId="{0460DADB-0B80-4BFF-B8E3-F4032984EC7D}" type="presOf" srcId="{363149D1-390C-4100-83F9-09A7E90634D4}" destId="{1F85C8CB-1CF1-4ECE-BFCC-0551A2B46AF7}" srcOrd="0" destOrd="0" presId="urn:microsoft.com/office/officeart/2008/layout/NameandTitleOrganizationalChart"/>
    <dgm:cxn modelId="{C09F08DC-3543-4663-AE8F-5B1FCC4DD1B8}" type="presOf" srcId="{E6218CE6-78A7-4F6A-B9B3-2C095B4B683A}" destId="{9F6FD883-6EA4-4C78-8BBD-E8CF7A27F802}" srcOrd="0" destOrd="0" presId="urn:microsoft.com/office/officeart/2008/layout/NameandTitleOrganizationalChart"/>
    <dgm:cxn modelId="{BEBD4ADC-8546-4320-9D90-CBE842D31124}" type="presOf" srcId="{46E8B5AF-65A8-4433-B3D8-020379BCD825}" destId="{E369DF49-A4D7-4C7E-82F9-B4D9F9479A9F}" srcOrd="0" destOrd="0" presId="urn:microsoft.com/office/officeart/2008/layout/NameandTitleOrganizationalChart"/>
    <dgm:cxn modelId="{5D68B1DE-2FC9-4153-A6D6-941357442582}" type="presOf" srcId="{07FF7F55-E9A0-4C8D-8783-8B488D7BC924}" destId="{66FEDFD5-C7AD-40AA-BADA-EC3B70F4CEEE}" srcOrd="0" destOrd="0" presId="urn:microsoft.com/office/officeart/2008/layout/NameandTitleOrganizationalChart"/>
    <dgm:cxn modelId="{ECF549E5-CFDE-4E85-A222-A890C14F3E1C}" srcId="{94D6890F-F5F6-4B1E-97AE-7A32E8C1821A}" destId="{6394647E-D13E-4F48-9A9D-55A4C9A5B66B}" srcOrd="2" destOrd="0" parTransId="{46E8B5AF-65A8-4433-B3D8-020379BCD825}" sibTransId="{C0917A2F-62D5-48DE-AF58-C769B922247F}"/>
    <dgm:cxn modelId="{BE8ABBED-A826-43CF-B532-049DDD213879}" type="presOf" srcId="{32F1B06B-0B06-4FB4-9C7A-A5114B12A25C}" destId="{97151F22-D098-4B71-A6C8-ACA3BEC61829}" srcOrd="0" destOrd="0" presId="urn:microsoft.com/office/officeart/2008/layout/NameandTitleOrganizationalChart"/>
    <dgm:cxn modelId="{65D2A3EF-913A-4320-9C20-64A1B44A8475}" type="presOf" srcId="{1CBA8E18-463C-4C8D-930B-3A94C40C4A3C}" destId="{31543BD2-5EF2-43FD-8FF7-A0A8E09DEF2F}" srcOrd="0" destOrd="0" presId="urn:microsoft.com/office/officeart/2008/layout/NameandTitleOrganizationalChart"/>
    <dgm:cxn modelId="{7A8EEBF0-6319-4B85-99C5-B7ABC930FE95}" type="presOf" srcId="{1069BEE4-0F74-4B73-BD3B-80203F7A7BC1}" destId="{D804BA74-434F-44A4-9305-0256F49147B1}" srcOrd="0" destOrd="0" presId="urn:microsoft.com/office/officeart/2008/layout/NameandTitleOrganizationalChart"/>
    <dgm:cxn modelId="{855521F2-526D-4EA1-B451-0AF9E1E3438A}" type="presOf" srcId="{DB354B21-7531-4F61-BA2F-3AD05EFC028B}" destId="{8684742C-8E79-4926-9C12-5798E80FF4B1}" srcOrd="1" destOrd="0" presId="urn:microsoft.com/office/officeart/2008/layout/NameandTitleOrganizationalChart"/>
    <dgm:cxn modelId="{664EFAF2-CA12-4B3D-9DFE-144183175B2A}" type="presOf" srcId="{B6F65BB5-7394-4D70-92D0-6E0CFB0D36C9}" destId="{8F70A8F0-B0F7-4FF2-B5A8-E7B45D085D42}" srcOrd="0" destOrd="0" presId="urn:microsoft.com/office/officeart/2008/layout/NameandTitleOrganizationalChart"/>
    <dgm:cxn modelId="{9A72DCF8-C91C-479A-9960-0EB15A3E843C}" type="presOf" srcId="{9B706B1D-4051-4C81-9227-DDF710BAF8FB}" destId="{2A1E31AB-125F-4A80-A435-0E48AE033341}" srcOrd="0" destOrd="0" presId="urn:microsoft.com/office/officeart/2008/layout/NameandTitleOrganizationalChart"/>
    <dgm:cxn modelId="{4B7106F9-ABEE-4DD1-9335-8FFF268F749E}" type="presOf" srcId="{B9702A9E-D7CF-4C11-AA85-AC8580A83394}" destId="{7B2F27B1-4D1F-4D68-B8D9-D5D778955FF9}" srcOrd="0" destOrd="0" presId="urn:microsoft.com/office/officeart/2008/layout/NameandTitleOrganizationalChart"/>
    <dgm:cxn modelId="{19F6A5FC-D6F1-42CB-A641-EAD5F29087DA}" type="presOf" srcId="{89322C66-9F8E-4A84-B23B-05930D0ECA78}" destId="{35835F77-EEC4-4BC5-B821-365226A24883}" srcOrd="1" destOrd="0" presId="urn:microsoft.com/office/officeart/2008/layout/NameandTitleOrganizationalChart"/>
    <dgm:cxn modelId="{8DD231FD-8035-4C21-965B-F19DD3BDC743}" type="presOf" srcId="{6910BDC9-6490-496D-8FF4-45129A6D8C02}" destId="{2EF924CA-94E9-487D-8955-6560DDFE7671}" srcOrd="0" destOrd="0" presId="urn:microsoft.com/office/officeart/2008/layout/NameandTitleOrganizationalChart"/>
    <dgm:cxn modelId="{F5D117FE-713E-4F93-BA03-A3946F9ACE0E}" srcId="{94D6890F-F5F6-4B1E-97AE-7A32E8C1821A}" destId="{6371B9BF-68E8-41D2-94F2-0C67B8AD7B9B}" srcOrd="0" destOrd="0" parTransId="{D388F0C1-ED1A-4266-9B29-065A01FFBCD9}" sibTransId="{F107AEE5-4DE3-4072-A66B-A88646DF39BD}"/>
    <dgm:cxn modelId="{A4277BF5-9BC6-4301-A692-81696BCFB83A}" type="presParOf" srcId="{C085663B-53C4-4D6E-B632-71E0C741FF54}" destId="{A9738D8B-759B-4AC3-8AB5-06CEA08930E0}" srcOrd="0" destOrd="0" presId="urn:microsoft.com/office/officeart/2008/layout/NameandTitleOrganizationalChart"/>
    <dgm:cxn modelId="{5C250617-E8ED-4061-8C3F-38818A37847A}" type="presParOf" srcId="{A9738D8B-759B-4AC3-8AB5-06CEA08930E0}" destId="{8018D946-6685-45A4-9D37-9C85FE19976D}" srcOrd="0" destOrd="0" presId="urn:microsoft.com/office/officeart/2008/layout/NameandTitleOrganizationalChart"/>
    <dgm:cxn modelId="{C8F50A54-3A74-4D89-89D3-E5675C36D816}" type="presParOf" srcId="{8018D946-6685-45A4-9D37-9C85FE19976D}" destId="{551F2058-C466-4F75-801B-212EC4324CDB}" srcOrd="0" destOrd="0" presId="urn:microsoft.com/office/officeart/2008/layout/NameandTitleOrganizationalChart"/>
    <dgm:cxn modelId="{CD298552-66C6-454F-BC9D-8467444F32CF}" type="presParOf" srcId="{8018D946-6685-45A4-9D37-9C85FE19976D}" destId="{97151F22-D098-4B71-A6C8-ACA3BEC61829}" srcOrd="1" destOrd="0" presId="urn:microsoft.com/office/officeart/2008/layout/NameandTitleOrganizationalChart"/>
    <dgm:cxn modelId="{A2CD9744-F465-4306-9647-471D8E497E85}" type="presParOf" srcId="{8018D946-6685-45A4-9D37-9C85FE19976D}" destId="{B35E15F0-35CC-43E7-9C97-66A4082A293F}" srcOrd="2" destOrd="0" presId="urn:microsoft.com/office/officeart/2008/layout/NameandTitleOrganizationalChart"/>
    <dgm:cxn modelId="{0C1BC467-7B5D-44BE-9CBC-250BA6B4334C}" type="presParOf" srcId="{A9738D8B-759B-4AC3-8AB5-06CEA08930E0}" destId="{45E3ECDD-4E3D-406A-9995-35402C672068}" srcOrd="1" destOrd="0" presId="urn:microsoft.com/office/officeart/2008/layout/NameandTitleOrganizationalChart"/>
    <dgm:cxn modelId="{E7556D2B-FDA2-418C-9EE0-6ACB0A5026D0}" type="presParOf" srcId="{45E3ECDD-4E3D-406A-9995-35402C672068}" destId="{779577B5-D5F5-4EAD-9AC5-54166473E746}" srcOrd="0" destOrd="0" presId="urn:microsoft.com/office/officeart/2008/layout/NameandTitleOrganizationalChart"/>
    <dgm:cxn modelId="{7A6558A5-3E6F-4C77-B561-BC41DA31D36A}" type="presParOf" srcId="{45E3ECDD-4E3D-406A-9995-35402C672068}" destId="{3F9354BB-A759-4D14-9133-F78043D6A008}" srcOrd="1" destOrd="0" presId="urn:microsoft.com/office/officeart/2008/layout/NameandTitleOrganizationalChart"/>
    <dgm:cxn modelId="{079D2189-CF4A-4186-8E5C-32F14488AEDA}" type="presParOf" srcId="{3F9354BB-A759-4D14-9133-F78043D6A008}" destId="{5F15DD39-68E8-4BFE-A077-60A99E5EA047}" srcOrd="0" destOrd="0" presId="urn:microsoft.com/office/officeart/2008/layout/NameandTitleOrganizationalChart"/>
    <dgm:cxn modelId="{73CB066B-643C-46C1-BED0-075991EDA72A}" type="presParOf" srcId="{5F15DD39-68E8-4BFE-A077-60A99E5EA047}" destId="{D804BA74-434F-44A4-9305-0256F49147B1}" srcOrd="0" destOrd="0" presId="urn:microsoft.com/office/officeart/2008/layout/NameandTitleOrganizationalChart"/>
    <dgm:cxn modelId="{775A74FC-4D8D-40F9-A103-47651AB328BE}" type="presParOf" srcId="{5F15DD39-68E8-4BFE-A077-60A99E5EA047}" destId="{7B2F27B1-4D1F-4D68-B8D9-D5D778955FF9}" srcOrd="1" destOrd="0" presId="urn:microsoft.com/office/officeart/2008/layout/NameandTitleOrganizationalChart"/>
    <dgm:cxn modelId="{4728A891-29E1-4A26-9E4F-556F620159E3}" type="presParOf" srcId="{5F15DD39-68E8-4BFE-A077-60A99E5EA047}" destId="{D9688F5C-FDC5-435F-AB85-3428541A4C22}" srcOrd="2" destOrd="0" presId="urn:microsoft.com/office/officeart/2008/layout/NameandTitleOrganizationalChart"/>
    <dgm:cxn modelId="{84494311-5324-444E-B87E-CEB562BE7F66}" type="presParOf" srcId="{3F9354BB-A759-4D14-9133-F78043D6A008}" destId="{1F4DE53C-72F7-46E3-BD3B-1AB31C6E6AA1}" srcOrd="1" destOrd="0" presId="urn:microsoft.com/office/officeart/2008/layout/NameandTitleOrganizationalChart"/>
    <dgm:cxn modelId="{2BE3406E-D891-4123-A622-0494D8586D49}" type="presParOf" srcId="{1F4DE53C-72F7-46E3-BD3B-1AB31C6E6AA1}" destId="{DABB8505-0F70-4159-ABDE-A378E82C50BB}" srcOrd="0" destOrd="0" presId="urn:microsoft.com/office/officeart/2008/layout/NameandTitleOrganizationalChart"/>
    <dgm:cxn modelId="{A24174F2-D355-46CA-A53A-8F1BC8948D5E}" type="presParOf" srcId="{1F4DE53C-72F7-46E3-BD3B-1AB31C6E6AA1}" destId="{85B08934-C74F-4DAD-9DF6-60B28A083C2B}" srcOrd="1" destOrd="0" presId="urn:microsoft.com/office/officeart/2008/layout/NameandTitleOrganizationalChart"/>
    <dgm:cxn modelId="{A5B6ACC9-B256-48F0-909A-C104A17CA478}" type="presParOf" srcId="{85B08934-C74F-4DAD-9DF6-60B28A083C2B}" destId="{A1542BBF-E722-4574-B935-2DD4B3AB5868}" srcOrd="0" destOrd="0" presId="urn:microsoft.com/office/officeart/2008/layout/NameandTitleOrganizationalChart"/>
    <dgm:cxn modelId="{98A7DF3E-398E-49C9-93AF-8C691D353D43}" type="presParOf" srcId="{A1542BBF-E722-4574-B935-2DD4B3AB5868}" destId="{0483E723-8061-4292-B5EB-B98F7112C1AE}" srcOrd="0" destOrd="0" presId="urn:microsoft.com/office/officeart/2008/layout/NameandTitleOrganizationalChart"/>
    <dgm:cxn modelId="{1BF3AA1F-D5C2-4E1C-A233-7411D0949A7C}" type="presParOf" srcId="{A1542BBF-E722-4574-B935-2DD4B3AB5868}" destId="{1DD4659B-C5C8-469D-B4E5-03DDF25CE655}" srcOrd="1" destOrd="0" presId="urn:microsoft.com/office/officeart/2008/layout/NameandTitleOrganizationalChart"/>
    <dgm:cxn modelId="{C19A60AF-EC53-4C53-A3E9-B02128A844DC}" type="presParOf" srcId="{A1542BBF-E722-4574-B935-2DD4B3AB5868}" destId="{4C08B89D-06B3-46DE-9705-ADD32604C5E5}" srcOrd="2" destOrd="0" presId="urn:microsoft.com/office/officeart/2008/layout/NameandTitleOrganizationalChart"/>
    <dgm:cxn modelId="{02BA03A2-37FE-4C84-AA1F-F52CB15ACD99}" type="presParOf" srcId="{85B08934-C74F-4DAD-9DF6-60B28A083C2B}" destId="{26A0EB70-CE81-445A-9BCC-FE88019755DF}" srcOrd="1" destOrd="0" presId="urn:microsoft.com/office/officeart/2008/layout/NameandTitleOrganizationalChart"/>
    <dgm:cxn modelId="{9A6F4BEF-E820-49D6-94D5-E160FE5BD8A9}" type="presParOf" srcId="{85B08934-C74F-4DAD-9DF6-60B28A083C2B}" destId="{F9D0A713-A6F1-47BD-8126-8837B72B2B08}" srcOrd="2" destOrd="0" presId="urn:microsoft.com/office/officeart/2008/layout/NameandTitleOrganizationalChart"/>
    <dgm:cxn modelId="{5F2EEE3F-BEEA-4B35-ABD1-BC270672A045}" type="presParOf" srcId="{1F4DE53C-72F7-46E3-BD3B-1AB31C6E6AA1}" destId="{31543BD2-5EF2-43FD-8FF7-A0A8E09DEF2F}" srcOrd="2" destOrd="0" presId="urn:microsoft.com/office/officeart/2008/layout/NameandTitleOrganizationalChart"/>
    <dgm:cxn modelId="{05430132-B516-4967-872F-74B1BC1A314F}" type="presParOf" srcId="{1F4DE53C-72F7-46E3-BD3B-1AB31C6E6AA1}" destId="{F70579A6-D5E4-4EE3-85FE-AFCBAAFD357F}" srcOrd="3" destOrd="0" presId="urn:microsoft.com/office/officeart/2008/layout/NameandTitleOrganizationalChart"/>
    <dgm:cxn modelId="{88630D95-041E-41CE-BE24-49168D302A06}" type="presParOf" srcId="{F70579A6-D5E4-4EE3-85FE-AFCBAAFD357F}" destId="{2BD98497-1362-4B31-AB5C-761F4B6E587B}" srcOrd="0" destOrd="0" presId="urn:microsoft.com/office/officeart/2008/layout/NameandTitleOrganizationalChart"/>
    <dgm:cxn modelId="{B399C684-57F2-4B16-BECB-0895583B78DE}" type="presParOf" srcId="{2BD98497-1362-4B31-AB5C-761F4B6E587B}" destId="{D2C376F5-C449-49A6-8A34-C9D63CDF8F98}" srcOrd="0" destOrd="0" presId="urn:microsoft.com/office/officeart/2008/layout/NameandTitleOrganizationalChart"/>
    <dgm:cxn modelId="{E2FB7CED-08D2-4B62-B8A1-FC9655A4A16B}" type="presParOf" srcId="{2BD98497-1362-4B31-AB5C-761F4B6E587B}" destId="{68081BE1-61A1-42F6-8637-12004B0906D0}" srcOrd="1" destOrd="0" presId="urn:microsoft.com/office/officeart/2008/layout/NameandTitleOrganizationalChart"/>
    <dgm:cxn modelId="{FB5FD1D2-8C90-4801-9082-ED73FF2B5EDE}" type="presParOf" srcId="{2BD98497-1362-4B31-AB5C-761F4B6E587B}" destId="{03C69542-146D-444D-BC32-B1303951B330}" srcOrd="2" destOrd="0" presId="urn:microsoft.com/office/officeart/2008/layout/NameandTitleOrganizationalChart"/>
    <dgm:cxn modelId="{F434F716-79DD-4501-8B86-9D0F72A732F1}" type="presParOf" srcId="{F70579A6-D5E4-4EE3-85FE-AFCBAAFD357F}" destId="{79775F4C-E249-49C4-B212-B773B80F44C9}" srcOrd="1" destOrd="0" presId="urn:microsoft.com/office/officeart/2008/layout/NameandTitleOrganizationalChart"/>
    <dgm:cxn modelId="{1AD7F460-C488-4A9E-A5FB-62921D463805}" type="presParOf" srcId="{F70579A6-D5E4-4EE3-85FE-AFCBAAFD357F}" destId="{0DDFAC44-0333-4CDF-95D0-0A8FAF2757B5}" srcOrd="2" destOrd="0" presId="urn:microsoft.com/office/officeart/2008/layout/NameandTitleOrganizationalChart"/>
    <dgm:cxn modelId="{331DB592-9969-4405-9CE9-565F0315474D}" type="presParOf" srcId="{1F4DE53C-72F7-46E3-BD3B-1AB31C6E6AA1}" destId="{2EF924CA-94E9-487D-8955-6560DDFE7671}" srcOrd="4" destOrd="0" presId="urn:microsoft.com/office/officeart/2008/layout/NameandTitleOrganizationalChart"/>
    <dgm:cxn modelId="{1EF42F1B-6500-458C-ABB7-7C038D0A738C}" type="presParOf" srcId="{1F4DE53C-72F7-46E3-BD3B-1AB31C6E6AA1}" destId="{5D3942F6-C115-4EC6-BBDE-37968BC5D09F}" srcOrd="5" destOrd="0" presId="urn:microsoft.com/office/officeart/2008/layout/NameandTitleOrganizationalChart"/>
    <dgm:cxn modelId="{ED8E47F3-1B34-43B7-9024-9E2299C55F0D}" type="presParOf" srcId="{5D3942F6-C115-4EC6-BBDE-37968BC5D09F}" destId="{002C7F8E-EFE1-4A86-9A17-B3D7A581B7D1}" srcOrd="0" destOrd="0" presId="urn:microsoft.com/office/officeart/2008/layout/NameandTitleOrganizationalChart"/>
    <dgm:cxn modelId="{19C209E9-B0B6-4C4B-B9F6-44B945748A13}" type="presParOf" srcId="{002C7F8E-EFE1-4A86-9A17-B3D7A581B7D1}" destId="{2610F4E2-8D28-46F7-9710-AB2ECFC0D453}" srcOrd="0" destOrd="0" presId="urn:microsoft.com/office/officeart/2008/layout/NameandTitleOrganizationalChart"/>
    <dgm:cxn modelId="{41CA93E6-064C-4005-8580-C2EE1DCEDF60}" type="presParOf" srcId="{002C7F8E-EFE1-4A86-9A17-B3D7A581B7D1}" destId="{99BFD70E-A09B-4E15-887B-7E15828E33D2}" srcOrd="1" destOrd="0" presId="urn:microsoft.com/office/officeart/2008/layout/NameandTitleOrganizationalChart"/>
    <dgm:cxn modelId="{D895A57D-A53D-4FD8-A512-D8746570A47F}" type="presParOf" srcId="{002C7F8E-EFE1-4A86-9A17-B3D7A581B7D1}" destId="{12A9A96D-A3F4-4581-AA0B-B0B32312AF9F}" srcOrd="2" destOrd="0" presId="urn:microsoft.com/office/officeart/2008/layout/NameandTitleOrganizationalChart"/>
    <dgm:cxn modelId="{599DB328-FFFD-4A0A-8D65-63A93C03D6CE}" type="presParOf" srcId="{5D3942F6-C115-4EC6-BBDE-37968BC5D09F}" destId="{82BF3333-3EA2-44BE-96A5-AF5ABEE3B014}" srcOrd="1" destOrd="0" presId="urn:microsoft.com/office/officeart/2008/layout/NameandTitleOrganizationalChart"/>
    <dgm:cxn modelId="{32464DC6-D092-4623-8438-6901E042C2B8}" type="presParOf" srcId="{5D3942F6-C115-4EC6-BBDE-37968BC5D09F}" destId="{9245FED0-59BF-497C-80A9-D093860C7841}" srcOrd="2" destOrd="0" presId="urn:microsoft.com/office/officeart/2008/layout/NameandTitleOrganizationalChart"/>
    <dgm:cxn modelId="{E26CBADE-8D7C-456A-96B1-3C8C16363500}" type="presParOf" srcId="{1F4DE53C-72F7-46E3-BD3B-1AB31C6E6AA1}" destId="{C83A5C97-BB73-40B2-91B0-175C2C358FCD}" srcOrd="6" destOrd="0" presId="urn:microsoft.com/office/officeart/2008/layout/NameandTitleOrganizationalChart"/>
    <dgm:cxn modelId="{41A3F109-A284-4773-BCBD-2484E177F580}" type="presParOf" srcId="{1F4DE53C-72F7-46E3-BD3B-1AB31C6E6AA1}" destId="{6B116A0F-3014-4873-9A00-1EAB3E6B3E0D}" srcOrd="7" destOrd="0" presId="urn:microsoft.com/office/officeart/2008/layout/NameandTitleOrganizationalChart"/>
    <dgm:cxn modelId="{34A3B072-9307-44ED-AB51-5C40365018D3}" type="presParOf" srcId="{6B116A0F-3014-4873-9A00-1EAB3E6B3E0D}" destId="{EE1AAED3-A144-41DB-9CC3-F4E6F910E58A}" srcOrd="0" destOrd="0" presId="urn:microsoft.com/office/officeart/2008/layout/NameandTitleOrganizationalChart"/>
    <dgm:cxn modelId="{8402D6DA-2CB2-4C90-BF98-B58C186EC52C}" type="presParOf" srcId="{EE1AAED3-A144-41DB-9CC3-F4E6F910E58A}" destId="{8677AEAA-A02C-4337-86C4-B8AAC2F8B859}" srcOrd="0" destOrd="0" presId="urn:microsoft.com/office/officeart/2008/layout/NameandTitleOrganizationalChart"/>
    <dgm:cxn modelId="{319EE4AC-2D38-4D17-A117-DDF4D13DFFE9}" type="presParOf" srcId="{EE1AAED3-A144-41DB-9CC3-F4E6F910E58A}" destId="{59DB0695-F5A4-4704-8977-2F88D99490A0}" srcOrd="1" destOrd="0" presId="urn:microsoft.com/office/officeart/2008/layout/NameandTitleOrganizationalChart"/>
    <dgm:cxn modelId="{518EA5B7-A1C6-43AB-AC2A-30B9CFF3802E}" type="presParOf" srcId="{EE1AAED3-A144-41DB-9CC3-F4E6F910E58A}" destId="{6516CD54-303E-4DBC-B684-AA86832BB022}" srcOrd="2" destOrd="0" presId="urn:microsoft.com/office/officeart/2008/layout/NameandTitleOrganizationalChart"/>
    <dgm:cxn modelId="{400DE1E3-935B-46B1-90A0-B948E6662396}" type="presParOf" srcId="{6B116A0F-3014-4873-9A00-1EAB3E6B3E0D}" destId="{574D7885-C494-4B7F-8FBE-40F15A3D0B52}" srcOrd="1" destOrd="0" presId="urn:microsoft.com/office/officeart/2008/layout/NameandTitleOrganizationalChart"/>
    <dgm:cxn modelId="{E4CBACD0-63B0-4AFA-B8E1-780DB168485E}" type="presParOf" srcId="{6B116A0F-3014-4873-9A00-1EAB3E6B3E0D}" destId="{2DE04BA3-C8E4-45FE-AB80-B96F2EEE46A9}" srcOrd="2" destOrd="0" presId="urn:microsoft.com/office/officeart/2008/layout/NameandTitleOrganizationalChart"/>
    <dgm:cxn modelId="{859B0E6A-B62E-4F31-9787-A1487C29AB84}" type="presParOf" srcId="{3F9354BB-A759-4D14-9133-F78043D6A008}" destId="{7DC4D30E-D380-4AF3-8E05-D811FF1F8AA8}" srcOrd="2" destOrd="0" presId="urn:microsoft.com/office/officeart/2008/layout/NameandTitleOrganizationalChart"/>
    <dgm:cxn modelId="{F4E65DD2-5CD3-4967-82A0-EE649EFF42C0}" type="presParOf" srcId="{45E3ECDD-4E3D-406A-9995-35402C672068}" destId="{0C57CD10-FFFE-49E8-AC3F-94D4895D3AB0}" srcOrd="2" destOrd="0" presId="urn:microsoft.com/office/officeart/2008/layout/NameandTitleOrganizationalChart"/>
    <dgm:cxn modelId="{0ED91ED9-0A58-46C4-A4B4-C8A2F5F2F1E9}" type="presParOf" srcId="{45E3ECDD-4E3D-406A-9995-35402C672068}" destId="{FBB264A9-140E-477F-AB1B-31255D4C7574}" srcOrd="3" destOrd="0" presId="urn:microsoft.com/office/officeart/2008/layout/NameandTitleOrganizationalChart"/>
    <dgm:cxn modelId="{C7E4CCAE-73B1-4C8C-B090-7D6CFC2E95D3}" type="presParOf" srcId="{FBB264A9-140E-477F-AB1B-31255D4C7574}" destId="{6F969800-F04E-491C-98B8-571341DF7F24}" srcOrd="0" destOrd="0" presId="urn:microsoft.com/office/officeart/2008/layout/NameandTitleOrganizationalChart"/>
    <dgm:cxn modelId="{6E18A931-F004-4B89-ADFF-97CC992153DD}" type="presParOf" srcId="{6F969800-F04E-491C-98B8-571341DF7F24}" destId="{1F85C8CB-1CF1-4ECE-BFCC-0551A2B46AF7}" srcOrd="0" destOrd="0" presId="urn:microsoft.com/office/officeart/2008/layout/NameandTitleOrganizationalChart"/>
    <dgm:cxn modelId="{D798F92A-A2C9-4593-9CBF-9B1DEA80E240}" type="presParOf" srcId="{6F969800-F04E-491C-98B8-571341DF7F24}" destId="{65E96AAB-5B61-4E29-A2C4-2AB8C68E6DA3}" srcOrd="1" destOrd="0" presId="urn:microsoft.com/office/officeart/2008/layout/NameandTitleOrganizationalChart"/>
    <dgm:cxn modelId="{EAC252B2-2A4C-4C64-9030-8C2B974D3D4D}" type="presParOf" srcId="{6F969800-F04E-491C-98B8-571341DF7F24}" destId="{78D783F1-674B-4305-B82D-FDCC5F497BD9}" srcOrd="2" destOrd="0" presId="urn:microsoft.com/office/officeart/2008/layout/NameandTitleOrganizationalChart"/>
    <dgm:cxn modelId="{1458BE0A-E92C-40CA-81A4-384FA95B1931}" type="presParOf" srcId="{FBB264A9-140E-477F-AB1B-31255D4C7574}" destId="{0503CA98-58F5-4C3E-9EA3-6B4A85D9E6E7}" srcOrd="1" destOrd="0" presId="urn:microsoft.com/office/officeart/2008/layout/NameandTitleOrganizationalChart"/>
    <dgm:cxn modelId="{F55E97A4-1920-4350-AE8A-C0E5D4EE36F5}" type="presParOf" srcId="{0503CA98-58F5-4C3E-9EA3-6B4A85D9E6E7}" destId="{1B26A646-B368-4A8A-8F87-8629D11B66EA}" srcOrd="0" destOrd="0" presId="urn:microsoft.com/office/officeart/2008/layout/NameandTitleOrganizationalChart"/>
    <dgm:cxn modelId="{073AC7DA-1968-4EA5-8501-1A323814BE9B}" type="presParOf" srcId="{0503CA98-58F5-4C3E-9EA3-6B4A85D9E6E7}" destId="{3D5A9B6B-49C4-4711-BD5E-34A8BE9EE957}" srcOrd="1" destOrd="0" presId="urn:microsoft.com/office/officeart/2008/layout/NameandTitleOrganizationalChart"/>
    <dgm:cxn modelId="{90C40148-AED2-4A2F-9549-61A10D253729}" type="presParOf" srcId="{3D5A9B6B-49C4-4711-BD5E-34A8BE9EE957}" destId="{C28F0CF0-7677-4482-9618-AC6D61DDA9A9}" srcOrd="0" destOrd="0" presId="urn:microsoft.com/office/officeart/2008/layout/NameandTitleOrganizationalChart"/>
    <dgm:cxn modelId="{06DBBB48-4AB2-407C-AB3A-6198B30B637F}" type="presParOf" srcId="{C28F0CF0-7677-4482-9618-AC6D61DDA9A9}" destId="{FD42FB95-3976-40CF-9760-6C2D525B4CCD}" srcOrd="0" destOrd="0" presId="urn:microsoft.com/office/officeart/2008/layout/NameandTitleOrganizationalChart"/>
    <dgm:cxn modelId="{D813F853-D432-4D83-A3B3-DC67CFCF6386}" type="presParOf" srcId="{C28F0CF0-7677-4482-9618-AC6D61DDA9A9}" destId="{9C79BBFB-B114-4784-9FD6-F7563B3C27EB}" srcOrd="1" destOrd="0" presId="urn:microsoft.com/office/officeart/2008/layout/NameandTitleOrganizationalChart"/>
    <dgm:cxn modelId="{38C33664-F435-4FA6-8856-13A694DDA5A7}" type="presParOf" srcId="{C28F0CF0-7677-4482-9618-AC6D61DDA9A9}" destId="{DA79F6EE-0E90-4D1B-B926-DA5548942346}" srcOrd="2" destOrd="0" presId="urn:microsoft.com/office/officeart/2008/layout/NameandTitleOrganizationalChart"/>
    <dgm:cxn modelId="{F4F4AB7A-DF64-4B2E-AB16-680513771CC1}" type="presParOf" srcId="{3D5A9B6B-49C4-4711-BD5E-34A8BE9EE957}" destId="{89500F22-9725-457F-A675-3DCD5C5898A4}" srcOrd="1" destOrd="0" presId="urn:microsoft.com/office/officeart/2008/layout/NameandTitleOrganizationalChart"/>
    <dgm:cxn modelId="{CE424250-FF2A-40B3-BD23-271408E4C629}" type="presParOf" srcId="{3D5A9B6B-49C4-4711-BD5E-34A8BE9EE957}" destId="{E11A0690-7D90-4320-A5FF-9B1ECA21CD07}" srcOrd="2" destOrd="0" presId="urn:microsoft.com/office/officeart/2008/layout/NameandTitleOrganizationalChart"/>
    <dgm:cxn modelId="{7B440211-B846-4E51-A205-3FC16F18C52D}" type="presParOf" srcId="{FBB264A9-140E-477F-AB1B-31255D4C7574}" destId="{CB2D5020-3CA6-4BAE-926B-6F6A67F09127}" srcOrd="2" destOrd="0" presId="urn:microsoft.com/office/officeart/2008/layout/NameandTitleOrganizationalChart"/>
    <dgm:cxn modelId="{57D7858A-B806-4D9A-BB0D-FDC7FCB459DB}" type="presParOf" srcId="{45E3ECDD-4E3D-406A-9995-35402C672068}" destId="{403939BE-ECB8-4E41-93E4-B2BFDDBF5204}" srcOrd="4" destOrd="0" presId="urn:microsoft.com/office/officeart/2008/layout/NameandTitleOrganizationalChart"/>
    <dgm:cxn modelId="{38C3D5AE-E836-4F94-8BEA-6EE266FBA642}" type="presParOf" srcId="{45E3ECDD-4E3D-406A-9995-35402C672068}" destId="{D84A29DA-A386-4058-8290-850AA8DE6FE5}" srcOrd="5" destOrd="0" presId="urn:microsoft.com/office/officeart/2008/layout/NameandTitleOrganizationalChart"/>
    <dgm:cxn modelId="{E7642E3C-622D-4835-8E70-4D6B193A8F52}" type="presParOf" srcId="{D84A29DA-A386-4058-8290-850AA8DE6FE5}" destId="{76887F47-C68C-4815-8859-C18EF4FA59BC}" srcOrd="0" destOrd="0" presId="urn:microsoft.com/office/officeart/2008/layout/NameandTitleOrganizationalChart"/>
    <dgm:cxn modelId="{B4726023-0637-490E-8A55-B90440247148}" type="presParOf" srcId="{76887F47-C68C-4815-8859-C18EF4FA59BC}" destId="{FE14D38C-4F42-4972-AEFB-FB51183D05CE}" srcOrd="0" destOrd="0" presId="urn:microsoft.com/office/officeart/2008/layout/NameandTitleOrganizationalChart"/>
    <dgm:cxn modelId="{C4161861-C1BC-4452-B381-B439ACC6C52C}" type="presParOf" srcId="{76887F47-C68C-4815-8859-C18EF4FA59BC}" destId="{0A7C66B5-1E31-46F2-BF96-E423508F4C87}" srcOrd="1" destOrd="0" presId="urn:microsoft.com/office/officeart/2008/layout/NameandTitleOrganizationalChart"/>
    <dgm:cxn modelId="{8382D8B1-3AB4-4F42-9DF1-4276202F70AA}" type="presParOf" srcId="{76887F47-C68C-4815-8859-C18EF4FA59BC}" destId="{E05A12DB-7A18-49F8-96D1-E90BA5485227}" srcOrd="2" destOrd="0" presId="urn:microsoft.com/office/officeart/2008/layout/NameandTitleOrganizationalChart"/>
    <dgm:cxn modelId="{1B39A4E0-44E1-4A1B-A1A1-BB99FE4ECC5E}" type="presParOf" srcId="{D84A29DA-A386-4058-8290-850AA8DE6FE5}" destId="{D77CEF67-DD17-4D57-A783-D95A4E7749D4}" srcOrd="1" destOrd="0" presId="urn:microsoft.com/office/officeart/2008/layout/NameandTitleOrganizationalChart"/>
    <dgm:cxn modelId="{57E9E098-B090-41A0-96E6-511912C4A6B1}" type="presParOf" srcId="{D77CEF67-DD17-4D57-A783-D95A4E7749D4}" destId="{4FC97787-F673-42D5-AC1A-98B28B25FC12}" srcOrd="0" destOrd="0" presId="urn:microsoft.com/office/officeart/2008/layout/NameandTitleOrganizationalChart"/>
    <dgm:cxn modelId="{2622E618-47D2-432C-8757-3E36FED42248}" type="presParOf" srcId="{D77CEF67-DD17-4D57-A783-D95A4E7749D4}" destId="{C52AB4AC-0A8A-440C-9175-E6F21791B6C8}" srcOrd="1" destOrd="0" presId="urn:microsoft.com/office/officeart/2008/layout/NameandTitleOrganizationalChart"/>
    <dgm:cxn modelId="{C2DE9CEB-6633-4E7F-ADEC-BED9C64500CE}" type="presParOf" srcId="{C52AB4AC-0A8A-440C-9175-E6F21791B6C8}" destId="{E1D16E6E-6F0E-4322-93B8-748700848110}" srcOrd="0" destOrd="0" presId="urn:microsoft.com/office/officeart/2008/layout/NameandTitleOrganizationalChart"/>
    <dgm:cxn modelId="{8D82F6E9-6A05-4134-BF0F-9EDF206F55E6}" type="presParOf" srcId="{E1D16E6E-6F0E-4322-93B8-748700848110}" destId="{86952EE1-C38F-4924-8E8C-863B42CEBDD8}" srcOrd="0" destOrd="0" presId="urn:microsoft.com/office/officeart/2008/layout/NameandTitleOrganizationalChart"/>
    <dgm:cxn modelId="{A0EE7C6E-296D-4053-8C44-09CE7B5E0483}" type="presParOf" srcId="{E1D16E6E-6F0E-4322-93B8-748700848110}" destId="{6736A236-68DC-4059-AB06-7D433D74E929}" srcOrd="1" destOrd="0" presId="urn:microsoft.com/office/officeart/2008/layout/NameandTitleOrganizationalChart"/>
    <dgm:cxn modelId="{813F1A66-56EE-41EE-8C5D-0D6CBB07228B}" type="presParOf" srcId="{E1D16E6E-6F0E-4322-93B8-748700848110}" destId="{8304ECB3-E656-490F-A7D1-524880AFB973}" srcOrd="2" destOrd="0" presId="urn:microsoft.com/office/officeart/2008/layout/NameandTitleOrganizationalChart"/>
    <dgm:cxn modelId="{E8223694-320D-4975-8CAB-9007121271FD}" type="presParOf" srcId="{C52AB4AC-0A8A-440C-9175-E6F21791B6C8}" destId="{F06BC643-2A90-4487-B0A6-3DBCF01B8D36}" srcOrd="1" destOrd="0" presId="urn:microsoft.com/office/officeart/2008/layout/NameandTitleOrganizationalChart"/>
    <dgm:cxn modelId="{F703ACB4-7293-4FF4-9D46-D62635DBF71D}" type="presParOf" srcId="{C52AB4AC-0A8A-440C-9175-E6F21791B6C8}" destId="{428A1F22-5DE5-4D36-AF72-9F2C18BC2C7F}" srcOrd="2" destOrd="0" presId="urn:microsoft.com/office/officeart/2008/layout/NameandTitleOrganizationalChart"/>
    <dgm:cxn modelId="{6297A36A-7153-44AB-93D5-87AA0D3C79EB}" type="presParOf" srcId="{D77CEF67-DD17-4D57-A783-D95A4E7749D4}" destId="{AAB42F60-6A85-40A9-ACAB-1884A1012A79}" srcOrd="2" destOrd="0" presId="urn:microsoft.com/office/officeart/2008/layout/NameandTitleOrganizationalChart"/>
    <dgm:cxn modelId="{5B00466F-37E0-4313-99E2-C0F72EF5E485}" type="presParOf" srcId="{D77CEF67-DD17-4D57-A783-D95A4E7749D4}" destId="{B04375D9-2EEA-4E9F-ACBD-14642D6AD076}" srcOrd="3" destOrd="0" presId="urn:microsoft.com/office/officeart/2008/layout/NameandTitleOrganizationalChart"/>
    <dgm:cxn modelId="{5EA477D1-D425-4138-B27B-7AD2732C6A2F}" type="presParOf" srcId="{B04375D9-2EEA-4E9F-ACBD-14642D6AD076}" destId="{F8E62C62-0151-4E06-8964-AC2D400B1EAA}" srcOrd="0" destOrd="0" presId="urn:microsoft.com/office/officeart/2008/layout/NameandTitleOrganizationalChart"/>
    <dgm:cxn modelId="{52CAFCD6-831F-40D2-B2AE-A5A97A5D76F1}" type="presParOf" srcId="{F8E62C62-0151-4E06-8964-AC2D400B1EAA}" destId="{9F6FD883-6EA4-4C78-8BBD-E8CF7A27F802}" srcOrd="0" destOrd="0" presId="urn:microsoft.com/office/officeart/2008/layout/NameandTitleOrganizationalChart"/>
    <dgm:cxn modelId="{71336490-3D48-4565-874E-49FF9B45CB12}" type="presParOf" srcId="{F8E62C62-0151-4E06-8964-AC2D400B1EAA}" destId="{07683950-42C3-4ABD-B64A-DBE247B72973}" srcOrd="1" destOrd="0" presId="urn:microsoft.com/office/officeart/2008/layout/NameandTitleOrganizationalChart"/>
    <dgm:cxn modelId="{C148E2E3-610A-4903-94B8-036C849268CD}" type="presParOf" srcId="{F8E62C62-0151-4E06-8964-AC2D400B1EAA}" destId="{CE7BD6A9-287D-435B-9F99-8C12075050D1}" srcOrd="2" destOrd="0" presId="urn:microsoft.com/office/officeart/2008/layout/NameandTitleOrganizationalChart"/>
    <dgm:cxn modelId="{C7D914CB-A95B-4A19-A49B-ACF72F3A6287}" type="presParOf" srcId="{B04375D9-2EEA-4E9F-ACBD-14642D6AD076}" destId="{D4AF3F11-D8F6-4E5B-8CF7-5F5274F17131}" srcOrd="1" destOrd="0" presId="urn:microsoft.com/office/officeart/2008/layout/NameandTitleOrganizationalChart"/>
    <dgm:cxn modelId="{0FFCC20D-FAAC-4C26-BE6C-2B56190C7CE0}" type="presParOf" srcId="{B04375D9-2EEA-4E9F-ACBD-14642D6AD076}" destId="{DD6B0469-BD81-4306-BE26-599785D548B9}" srcOrd="2" destOrd="0" presId="urn:microsoft.com/office/officeart/2008/layout/NameandTitleOrganizationalChart"/>
    <dgm:cxn modelId="{BDB110D1-6CF2-41A8-BFF4-E35CEE865904}" type="presParOf" srcId="{D77CEF67-DD17-4D57-A783-D95A4E7749D4}" destId="{5F76EA7B-F4E6-47F7-B10D-95DE0E99D0FE}" srcOrd="4" destOrd="0" presId="urn:microsoft.com/office/officeart/2008/layout/NameandTitleOrganizationalChart"/>
    <dgm:cxn modelId="{8569FB67-E3D9-4E17-BECA-66FA39775DCB}" type="presParOf" srcId="{D77CEF67-DD17-4D57-A783-D95A4E7749D4}" destId="{94B85E03-9F5E-46D1-9C82-1B774C612032}" srcOrd="5" destOrd="0" presId="urn:microsoft.com/office/officeart/2008/layout/NameandTitleOrganizationalChart"/>
    <dgm:cxn modelId="{5A83C195-47F2-42BC-BA6D-A8C3CE1681F0}" type="presParOf" srcId="{94B85E03-9F5E-46D1-9C82-1B774C612032}" destId="{F23A166B-87C5-4A4E-9EEF-302AA3FBAF13}" srcOrd="0" destOrd="0" presId="urn:microsoft.com/office/officeart/2008/layout/NameandTitleOrganizationalChart"/>
    <dgm:cxn modelId="{8E4C2060-6385-4BDF-BB28-698DCE4E76B0}" type="presParOf" srcId="{F23A166B-87C5-4A4E-9EEF-302AA3FBAF13}" destId="{DC9A2B87-995A-4E7A-AAC1-1FA3CDF982B2}" srcOrd="0" destOrd="0" presId="urn:microsoft.com/office/officeart/2008/layout/NameandTitleOrganizationalChart"/>
    <dgm:cxn modelId="{C8F17EE5-AC7E-4D91-86F3-A9D0419BCACC}" type="presParOf" srcId="{F23A166B-87C5-4A4E-9EEF-302AA3FBAF13}" destId="{966BEECB-3007-437F-8D19-1DE02BAC6954}" srcOrd="1" destOrd="0" presId="urn:microsoft.com/office/officeart/2008/layout/NameandTitleOrganizationalChart"/>
    <dgm:cxn modelId="{B851A8E7-8D1F-4D07-909E-FC44B3E478C2}" type="presParOf" srcId="{F23A166B-87C5-4A4E-9EEF-302AA3FBAF13}" destId="{4C01F734-28AA-45FC-A188-0B2F171BAFA9}" srcOrd="2" destOrd="0" presId="urn:microsoft.com/office/officeart/2008/layout/NameandTitleOrganizationalChart"/>
    <dgm:cxn modelId="{FA5369B8-3654-4D8F-A210-DA4BA84FF00A}" type="presParOf" srcId="{94B85E03-9F5E-46D1-9C82-1B774C612032}" destId="{543E9DEB-C699-48D9-8054-C5649AEBFE2E}" srcOrd="1" destOrd="0" presId="urn:microsoft.com/office/officeart/2008/layout/NameandTitleOrganizationalChart"/>
    <dgm:cxn modelId="{5BF45346-F95A-470B-94C6-038D259DE83B}" type="presParOf" srcId="{94B85E03-9F5E-46D1-9C82-1B774C612032}" destId="{4D19CB9F-C1E4-4862-9368-02166CCC837C}" srcOrd="2" destOrd="0" presId="urn:microsoft.com/office/officeart/2008/layout/NameandTitleOrganizationalChart"/>
    <dgm:cxn modelId="{B9E3F7F5-4BE1-4B4A-AB00-5DC571B70078}" type="presParOf" srcId="{D77CEF67-DD17-4D57-A783-D95A4E7749D4}" destId="{D7F3DB97-9B18-4E46-BD95-3DCC1DDD32D9}" srcOrd="6" destOrd="0" presId="urn:microsoft.com/office/officeart/2008/layout/NameandTitleOrganizationalChart"/>
    <dgm:cxn modelId="{43BBC20D-929E-4E0F-9764-CA9B84E4E63C}" type="presParOf" srcId="{D77CEF67-DD17-4D57-A783-D95A4E7749D4}" destId="{4E42F90E-39AA-4748-B049-02F213BEEADF}" srcOrd="7" destOrd="0" presId="urn:microsoft.com/office/officeart/2008/layout/NameandTitleOrganizationalChart"/>
    <dgm:cxn modelId="{28B47249-DDB4-441C-84D9-6F3F360D6A56}" type="presParOf" srcId="{4E42F90E-39AA-4748-B049-02F213BEEADF}" destId="{27B06669-F6B6-4C6C-A74E-8D2ADD37BB8E}" srcOrd="0" destOrd="0" presId="urn:microsoft.com/office/officeart/2008/layout/NameandTitleOrganizationalChart"/>
    <dgm:cxn modelId="{C760F835-C114-49ED-9FB8-E1B363A6E5FB}" type="presParOf" srcId="{27B06669-F6B6-4C6C-A74E-8D2ADD37BB8E}" destId="{7B04B7DB-F0D9-42D6-8BBE-1E5D738C20F0}" srcOrd="0" destOrd="0" presId="urn:microsoft.com/office/officeart/2008/layout/NameandTitleOrganizationalChart"/>
    <dgm:cxn modelId="{F74A65BA-1AD1-413E-A742-717B392EBD47}" type="presParOf" srcId="{27B06669-F6B6-4C6C-A74E-8D2ADD37BB8E}" destId="{687FB831-054F-4A42-BED5-BAEE8E3F72E3}" srcOrd="1" destOrd="0" presId="urn:microsoft.com/office/officeart/2008/layout/NameandTitleOrganizationalChart"/>
    <dgm:cxn modelId="{6E4364FF-F6EC-4134-A218-0CD20C2A23A9}" type="presParOf" srcId="{27B06669-F6B6-4C6C-A74E-8D2ADD37BB8E}" destId="{0B499EAD-0B37-46D1-8339-A2B2092ADCA8}" srcOrd="2" destOrd="0" presId="urn:microsoft.com/office/officeart/2008/layout/NameandTitleOrganizationalChart"/>
    <dgm:cxn modelId="{55614874-1D6A-4F80-B982-DF5C84F19D89}" type="presParOf" srcId="{4E42F90E-39AA-4748-B049-02F213BEEADF}" destId="{8E64ECEB-351B-460D-BFAF-E633777285C1}" srcOrd="1" destOrd="0" presId="urn:microsoft.com/office/officeart/2008/layout/NameandTitleOrganizationalChart"/>
    <dgm:cxn modelId="{0163BB10-6222-4A1D-B109-1DBA61FCB95D}" type="presParOf" srcId="{4E42F90E-39AA-4748-B049-02F213BEEADF}" destId="{23EF255F-8551-414E-9296-5B104AA9120D}" srcOrd="2" destOrd="0" presId="urn:microsoft.com/office/officeart/2008/layout/NameandTitleOrganizationalChart"/>
    <dgm:cxn modelId="{E4315A0B-E01A-4C66-B1E1-FAB3243A9740}" type="presParOf" srcId="{D84A29DA-A386-4058-8290-850AA8DE6FE5}" destId="{D4BFD9F3-B4FA-4B94-AC54-3EAEB8D2C401}" srcOrd="2" destOrd="0" presId="urn:microsoft.com/office/officeart/2008/layout/NameandTitleOrganizationalChart"/>
    <dgm:cxn modelId="{B273E24E-20E1-4EB3-A20E-4FDAE1CE58B4}" type="presParOf" srcId="{45E3ECDD-4E3D-406A-9995-35402C672068}" destId="{6D47903B-A955-4332-A8B3-0393E2C8F6F1}" srcOrd="6" destOrd="0" presId="urn:microsoft.com/office/officeart/2008/layout/NameandTitleOrganizationalChart"/>
    <dgm:cxn modelId="{156DC5CE-31E3-4938-8FCE-1FA4BF0E4D87}" type="presParOf" srcId="{45E3ECDD-4E3D-406A-9995-35402C672068}" destId="{2BCD4D6A-9BC7-4A02-9C15-131F2E299431}" srcOrd="7" destOrd="0" presId="urn:microsoft.com/office/officeart/2008/layout/NameandTitleOrganizationalChart"/>
    <dgm:cxn modelId="{F3E35416-0C6B-4CB8-9099-52EFDE5E9950}" type="presParOf" srcId="{2BCD4D6A-9BC7-4A02-9C15-131F2E299431}" destId="{FF3D69FC-5DC8-47BA-9D56-671E9610DF54}" srcOrd="0" destOrd="0" presId="urn:microsoft.com/office/officeart/2008/layout/NameandTitleOrganizationalChart"/>
    <dgm:cxn modelId="{5E7CCBBE-2AF8-4E05-AC11-51DADF3479FA}" type="presParOf" srcId="{FF3D69FC-5DC8-47BA-9D56-671E9610DF54}" destId="{91F02A94-4A0D-49DA-9747-00115370E2E8}" srcOrd="0" destOrd="0" presId="urn:microsoft.com/office/officeart/2008/layout/NameandTitleOrganizationalChart"/>
    <dgm:cxn modelId="{1C080591-2083-4ADF-8DD5-5E87FD325134}" type="presParOf" srcId="{FF3D69FC-5DC8-47BA-9D56-671E9610DF54}" destId="{99BCB401-D4FC-4FB5-B967-13806D4AB056}" srcOrd="1" destOrd="0" presId="urn:microsoft.com/office/officeart/2008/layout/NameandTitleOrganizationalChart"/>
    <dgm:cxn modelId="{755A0689-2B04-4F88-882D-E3CFDFC7C2A4}" type="presParOf" srcId="{FF3D69FC-5DC8-47BA-9D56-671E9610DF54}" destId="{C016DFA3-EBF9-48E9-87A9-EB6D6BC541A2}" srcOrd="2" destOrd="0" presId="urn:microsoft.com/office/officeart/2008/layout/NameandTitleOrganizationalChart"/>
    <dgm:cxn modelId="{2BA32F42-D91D-4361-AB7F-985292B44F7B}" type="presParOf" srcId="{2BCD4D6A-9BC7-4A02-9C15-131F2E299431}" destId="{65AF7529-6F7F-4E8E-8B2F-42658BA4670F}" srcOrd="1" destOrd="0" presId="urn:microsoft.com/office/officeart/2008/layout/NameandTitleOrganizationalChart"/>
    <dgm:cxn modelId="{FD3FAA39-CC9E-4959-ADE7-24E67E0CDAAF}" type="presParOf" srcId="{65AF7529-6F7F-4E8E-8B2F-42658BA4670F}" destId="{D4CA5F5E-0A6E-4555-9F76-FEFE9E9EC142}" srcOrd="0" destOrd="0" presId="urn:microsoft.com/office/officeart/2008/layout/NameandTitleOrganizationalChart"/>
    <dgm:cxn modelId="{1ECE2877-2F67-4F41-8BDB-EBBF678F206B}" type="presParOf" srcId="{65AF7529-6F7F-4E8E-8B2F-42658BA4670F}" destId="{32E4BD9C-97B9-4480-A607-8B4301FED6E8}" srcOrd="1" destOrd="0" presId="urn:microsoft.com/office/officeart/2008/layout/NameandTitleOrganizationalChart"/>
    <dgm:cxn modelId="{F676B23D-A518-46C4-B7CB-2F43E683A37D}" type="presParOf" srcId="{32E4BD9C-97B9-4480-A607-8B4301FED6E8}" destId="{F3058568-2A6B-46E9-9C3B-6547BE469163}" srcOrd="0" destOrd="0" presId="urn:microsoft.com/office/officeart/2008/layout/NameandTitleOrganizationalChart"/>
    <dgm:cxn modelId="{5AFEBEE5-9518-4CBB-9848-7802E7E6153B}" type="presParOf" srcId="{F3058568-2A6B-46E9-9C3B-6547BE469163}" destId="{67247875-92C3-4F51-9BCD-325CF60DAB50}" srcOrd="0" destOrd="0" presId="urn:microsoft.com/office/officeart/2008/layout/NameandTitleOrganizationalChart"/>
    <dgm:cxn modelId="{76BFAE27-28E3-4320-A261-DE9317D8ECD2}" type="presParOf" srcId="{F3058568-2A6B-46E9-9C3B-6547BE469163}" destId="{46C27A0C-72F3-4E22-BAAD-7AAC8E2C8C1D}" srcOrd="1" destOrd="0" presId="urn:microsoft.com/office/officeart/2008/layout/NameandTitleOrganizationalChart"/>
    <dgm:cxn modelId="{013C1774-19E6-415B-827B-559136050B62}" type="presParOf" srcId="{F3058568-2A6B-46E9-9C3B-6547BE469163}" destId="{6DEBD056-BB95-4FEF-81CC-43273942126C}" srcOrd="2" destOrd="0" presId="urn:microsoft.com/office/officeart/2008/layout/NameandTitleOrganizationalChart"/>
    <dgm:cxn modelId="{94F9E1A7-34F7-448D-952D-069342E40C48}" type="presParOf" srcId="{32E4BD9C-97B9-4480-A607-8B4301FED6E8}" destId="{4DBE4ACC-DDE7-4FE0-B8D1-110928599035}" srcOrd="1" destOrd="0" presId="urn:microsoft.com/office/officeart/2008/layout/NameandTitleOrganizationalChart"/>
    <dgm:cxn modelId="{22F0B779-E622-43E6-9BAC-8940C2759F99}" type="presParOf" srcId="{4DBE4ACC-DDE7-4FE0-B8D1-110928599035}" destId="{1A3D2D71-A692-4D71-8540-C1E6B8A479D7}" srcOrd="0" destOrd="0" presId="urn:microsoft.com/office/officeart/2008/layout/NameandTitleOrganizationalChart"/>
    <dgm:cxn modelId="{6924D894-4728-4A49-9FCD-8BF60A574256}" type="presParOf" srcId="{4DBE4ACC-DDE7-4FE0-B8D1-110928599035}" destId="{16F11BB9-D3A4-4952-8A86-BA1BFEBEFDF5}" srcOrd="1" destOrd="0" presId="urn:microsoft.com/office/officeart/2008/layout/NameandTitleOrganizationalChart"/>
    <dgm:cxn modelId="{9198D239-ECB2-4ECC-B3C2-3CCC276D979A}" type="presParOf" srcId="{16F11BB9-D3A4-4952-8A86-BA1BFEBEFDF5}" destId="{0A14797D-5045-43F4-AE44-B8858CD9CA30}" srcOrd="0" destOrd="0" presId="urn:microsoft.com/office/officeart/2008/layout/NameandTitleOrganizationalChart"/>
    <dgm:cxn modelId="{976CD2E6-D44C-4001-B1A6-15DBE7E96366}" type="presParOf" srcId="{0A14797D-5045-43F4-AE44-B8858CD9CA30}" destId="{414C721A-253B-4FC6-9E02-747E232921BB}" srcOrd="0" destOrd="0" presId="urn:microsoft.com/office/officeart/2008/layout/NameandTitleOrganizationalChart"/>
    <dgm:cxn modelId="{395B14A3-9DD9-43BF-8571-0B6928FDE810}" type="presParOf" srcId="{0A14797D-5045-43F4-AE44-B8858CD9CA30}" destId="{3A8947F7-4606-4900-A997-0DB58BE24CDD}" srcOrd="1" destOrd="0" presId="urn:microsoft.com/office/officeart/2008/layout/NameandTitleOrganizationalChart"/>
    <dgm:cxn modelId="{C87F9FD0-BA68-44C5-93A3-B01243275ECE}" type="presParOf" srcId="{0A14797D-5045-43F4-AE44-B8858CD9CA30}" destId="{36B31A39-BD19-4C2F-859C-B328620BDCEB}" srcOrd="2" destOrd="0" presId="urn:microsoft.com/office/officeart/2008/layout/NameandTitleOrganizationalChart"/>
    <dgm:cxn modelId="{CAC78DF5-6E2D-4247-848B-6A8F1C9C9605}" type="presParOf" srcId="{16F11BB9-D3A4-4952-8A86-BA1BFEBEFDF5}" destId="{2DBF97E3-4ECE-4AE1-BAFD-6F43D4AB9B73}" srcOrd="1" destOrd="0" presId="urn:microsoft.com/office/officeart/2008/layout/NameandTitleOrganizationalChart"/>
    <dgm:cxn modelId="{2CF36AA5-569F-48D4-BC1A-CA3EFA112763}" type="presParOf" srcId="{16F11BB9-D3A4-4952-8A86-BA1BFEBEFDF5}" destId="{56841EC5-4180-4491-8F4E-E42ABA5BF667}" srcOrd="2" destOrd="0" presId="urn:microsoft.com/office/officeart/2008/layout/NameandTitleOrganizationalChart"/>
    <dgm:cxn modelId="{6342BD22-F260-4341-9292-8D9F2BC9EE0D}" type="presParOf" srcId="{4DBE4ACC-DDE7-4FE0-B8D1-110928599035}" destId="{4D69584B-68BC-4F45-9D82-8F76BA0A747B}" srcOrd="2" destOrd="0" presId="urn:microsoft.com/office/officeart/2008/layout/NameandTitleOrganizationalChart"/>
    <dgm:cxn modelId="{E3CB2E2D-C9AA-4F9D-ADBA-3D8559154831}" type="presParOf" srcId="{4DBE4ACC-DDE7-4FE0-B8D1-110928599035}" destId="{B8BFDB16-22AB-4DBF-AC62-8378FDBF71E3}" srcOrd="3" destOrd="0" presId="urn:microsoft.com/office/officeart/2008/layout/NameandTitleOrganizationalChart"/>
    <dgm:cxn modelId="{0F8DC3B9-7D7E-473F-88EA-3A81FD4AB661}" type="presParOf" srcId="{B8BFDB16-22AB-4DBF-AC62-8378FDBF71E3}" destId="{D3880885-516D-4FAD-8180-E56433E54AA3}" srcOrd="0" destOrd="0" presId="urn:microsoft.com/office/officeart/2008/layout/NameandTitleOrganizationalChart"/>
    <dgm:cxn modelId="{DD4EC54A-8EAF-4E66-932E-247BA476B222}" type="presParOf" srcId="{D3880885-516D-4FAD-8180-E56433E54AA3}" destId="{008B55A9-116A-4836-A9B7-57C741B68DD2}" srcOrd="0" destOrd="0" presId="urn:microsoft.com/office/officeart/2008/layout/NameandTitleOrganizationalChart"/>
    <dgm:cxn modelId="{5B797D47-2E80-4F53-897B-2624CC00CFE3}" type="presParOf" srcId="{D3880885-516D-4FAD-8180-E56433E54AA3}" destId="{A2D17AF3-437E-4ABD-8F70-53E2786FDA3C}" srcOrd="1" destOrd="0" presId="urn:microsoft.com/office/officeart/2008/layout/NameandTitleOrganizationalChart"/>
    <dgm:cxn modelId="{02852F24-3218-4FB6-ABE8-B1B8EBC01CB5}" type="presParOf" srcId="{D3880885-516D-4FAD-8180-E56433E54AA3}" destId="{35835F77-EEC4-4BC5-B821-365226A24883}" srcOrd="2" destOrd="0" presId="urn:microsoft.com/office/officeart/2008/layout/NameandTitleOrganizationalChart"/>
    <dgm:cxn modelId="{D87D56AB-EE81-4DD7-81E9-1C7A210C871B}" type="presParOf" srcId="{B8BFDB16-22AB-4DBF-AC62-8378FDBF71E3}" destId="{769AC430-A90B-4B43-B922-CE197C185E1D}" srcOrd="1" destOrd="0" presId="urn:microsoft.com/office/officeart/2008/layout/NameandTitleOrganizationalChart"/>
    <dgm:cxn modelId="{468B28CE-C3F2-445C-9693-698893745BBC}" type="presParOf" srcId="{B8BFDB16-22AB-4DBF-AC62-8378FDBF71E3}" destId="{6EFD8922-7279-44B2-B016-E74764FBE687}" srcOrd="2" destOrd="0" presId="urn:microsoft.com/office/officeart/2008/layout/NameandTitleOrganizationalChart"/>
    <dgm:cxn modelId="{F8D4D7FE-F96A-4ACD-BA1E-CA5BF16F6B3C}" type="presParOf" srcId="{4DBE4ACC-DDE7-4FE0-B8D1-110928599035}" destId="{8F70A8F0-B0F7-4FF2-B5A8-E7B45D085D42}" srcOrd="4" destOrd="0" presId="urn:microsoft.com/office/officeart/2008/layout/NameandTitleOrganizationalChart"/>
    <dgm:cxn modelId="{95470DFA-F83F-4A8B-BF58-F66FA6FD2201}" type="presParOf" srcId="{4DBE4ACC-DDE7-4FE0-B8D1-110928599035}" destId="{56C9EC48-DB68-4B9D-A6A6-E72858ECA220}" srcOrd="5" destOrd="0" presId="urn:microsoft.com/office/officeart/2008/layout/NameandTitleOrganizationalChart"/>
    <dgm:cxn modelId="{D68F007A-DC23-4D20-80EC-5162288EE451}" type="presParOf" srcId="{56C9EC48-DB68-4B9D-A6A6-E72858ECA220}" destId="{E5B796B3-C691-46DB-ABFD-ED36EF1F2408}" srcOrd="0" destOrd="0" presId="urn:microsoft.com/office/officeart/2008/layout/NameandTitleOrganizationalChart"/>
    <dgm:cxn modelId="{38AF5B3A-DD85-4C67-8F7B-F9C63BA37FCC}" type="presParOf" srcId="{E5B796B3-C691-46DB-ABFD-ED36EF1F2408}" destId="{66FEDFD5-C7AD-40AA-BADA-EC3B70F4CEEE}" srcOrd="0" destOrd="0" presId="urn:microsoft.com/office/officeart/2008/layout/NameandTitleOrganizationalChart"/>
    <dgm:cxn modelId="{E7BE53A9-DFA2-41ED-B3CA-9A6C6CCF7A0D}" type="presParOf" srcId="{E5B796B3-C691-46DB-ABFD-ED36EF1F2408}" destId="{AEF78972-9F9C-4FA3-A2B0-6AF463F3775E}" srcOrd="1" destOrd="0" presId="urn:microsoft.com/office/officeart/2008/layout/NameandTitleOrganizationalChart"/>
    <dgm:cxn modelId="{1ADBE15D-4CCB-4ED6-82C6-7E2A7850B7B4}" type="presParOf" srcId="{E5B796B3-C691-46DB-ABFD-ED36EF1F2408}" destId="{B8DF217A-E4AA-40E1-9A9D-9D3D8C20749A}" srcOrd="2" destOrd="0" presId="urn:microsoft.com/office/officeart/2008/layout/NameandTitleOrganizationalChart"/>
    <dgm:cxn modelId="{59FE3C63-C33E-4107-A9B6-DAF4FD510610}" type="presParOf" srcId="{56C9EC48-DB68-4B9D-A6A6-E72858ECA220}" destId="{C235F800-3D5C-4874-B18C-D7D2D86EE027}" srcOrd="1" destOrd="0" presId="urn:microsoft.com/office/officeart/2008/layout/NameandTitleOrganizationalChart"/>
    <dgm:cxn modelId="{4A9736AA-0414-45BF-93BA-630BCE27CF46}" type="presParOf" srcId="{56C9EC48-DB68-4B9D-A6A6-E72858ECA220}" destId="{5F3D53B4-45AC-4A0A-AB49-CFF56F57CC8D}" srcOrd="2" destOrd="0" presId="urn:microsoft.com/office/officeart/2008/layout/NameandTitleOrganizationalChart"/>
    <dgm:cxn modelId="{82AB5247-5326-4A2E-B779-5417B765A996}" type="presParOf" srcId="{4DBE4ACC-DDE7-4FE0-B8D1-110928599035}" destId="{DDF0FBA8-E75F-40D8-8321-7791DF49705F}" srcOrd="6" destOrd="0" presId="urn:microsoft.com/office/officeart/2008/layout/NameandTitleOrganizationalChart"/>
    <dgm:cxn modelId="{8C897174-C140-4908-840A-FA8C83C0D712}" type="presParOf" srcId="{4DBE4ACC-DDE7-4FE0-B8D1-110928599035}" destId="{95BB8ECA-58EF-47BD-B8A7-5DDDC08DF1CC}" srcOrd="7" destOrd="0" presId="urn:microsoft.com/office/officeart/2008/layout/NameandTitleOrganizationalChart"/>
    <dgm:cxn modelId="{264338EB-B674-4B22-9745-3A8511E5C22D}" type="presParOf" srcId="{95BB8ECA-58EF-47BD-B8A7-5DDDC08DF1CC}" destId="{F0A7109D-0E21-46EF-B6A1-A2DF1335DA90}" srcOrd="0" destOrd="0" presId="urn:microsoft.com/office/officeart/2008/layout/NameandTitleOrganizationalChart"/>
    <dgm:cxn modelId="{2D50A84A-84B2-4CE9-8565-6DD661C156FB}" type="presParOf" srcId="{F0A7109D-0E21-46EF-B6A1-A2DF1335DA90}" destId="{9013D7CE-6C0F-489A-BE85-DBC814293088}" srcOrd="0" destOrd="0" presId="urn:microsoft.com/office/officeart/2008/layout/NameandTitleOrganizationalChart"/>
    <dgm:cxn modelId="{6E3776A8-3A57-45A0-8354-5C09E681385F}" type="presParOf" srcId="{F0A7109D-0E21-46EF-B6A1-A2DF1335DA90}" destId="{DFFE6A06-144E-43C3-AAB8-3060B565909F}" srcOrd="1" destOrd="0" presId="urn:microsoft.com/office/officeart/2008/layout/NameandTitleOrganizationalChart"/>
    <dgm:cxn modelId="{8ACD0389-2FA8-496B-84EC-D26F58810172}" type="presParOf" srcId="{F0A7109D-0E21-46EF-B6A1-A2DF1335DA90}" destId="{8684742C-8E79-4926-9C12-5798E80FF4B1}" srcOrd="2" destOrd="0" presId="urn:microsoft.com/office/officeart/2008/layout/NameandTitleOrganizationalChart"/>
    <dgm:cxn modelId="{38BD2FB9-08E1-4300-94B9-8023C605B15B}" type="presParOf" srcId="{95BB8ECA-58EF-47BD-B8A7-5DDDC08DF1CC}" destId="{B710CE5E-09DE-42B8-AFD9-7D205267CCC9}" srcOrd="1" destOrd="0" presId="urn:microsoft.com/office/officeart/2008/layout/NameandTitleOrganizationalChart"/>
    <dgm:cxn modelId="{2092A0CE-C056-4939-A0B0-DC36F93685EC}" type="presParOf" srcId="{95BB8ECA-58EF-47BD-B8A7-5DDDC08DF1CC}" destId="{0021C643-1462-4B86-9C05-7978E73AA32B}" srcOrd="2" destOrd="0" presId="urn:microsoft.com/office/officeart/2008/layout/NameandTitleOrganizationalChart"/>
    <dgm:cxn modelId="{E5AAE5DB-785D-4A00-B7CB-3E07A524EAF9}" type="presParOf" srcId="{32E4BD9C-97B9-4480-A607-8B4301FED6E8}" destId="{38451D5C-AD5E-4566-89E4-E96336D9B7A6}" srcOrd="2" destOrd="0" presId="urn:microsoft.com/office/officeart/2008/layout/NameandTitleOrganizationalChart"/>
    <dgm:cxn modelId="{1FF32FFB-2C7A-4909-B97A-FC1F49558FB1}" type="presParOf" srcId="{2BCD4D6A-9BC7-4A02-9C15-131F2E299431}" destId="{DC1C884F-BA93-44AD-8F4F-DF9195642E35}" srcOrd="2" destOrd="0" presId="urn:microsoft.com/office/officeart/2008/layout/NameandTitleOrganizationalChart"/>
    <dgm:cxn modelId="{AE9E7C4A-5AA9-437C-8C6F-223460F51919}" type="presParOf" srcId="{DC1C884F-BA93-44AD-8F4F-DF9195642E35}" destId="{595638EC-7F39-47A8-B212-AE7FA7EF8AF5}" srcOrd="0" destOrd="0" presId="urn:microsoft.com/office/officeart/2008/layout/NameandTitleOrganizationalChart"/>
    <dgm:cxn modelId="{DD79230F-1576-4A25-BFDF-4451D41BD842}" type="presParOf" srcId="{DC1C884F-BA93-44AD-8F4F-DF9195642E35}" destId="{03192B58-94AD-46B3-A7FD-CC05D4224EA4}" srcOrd="1" destOrd="0" presId="urn:microsoft.com/office/officeart/2008/layout/NameandTitleOrganizationalChart"/>
    <dgm:cxn modelId="{4995DA3F-5194-494F-9B7F-FFA68D768E05}" type="presParOf" srcId="{03192B58-94AD-46B3-A7FD-CC05D4224EA4}" destId="{A9A9A593-E31F-4FA9-9A64-92FCB2AAD459}" srcOrd="0" destOrd="0" presId="urn:microsoft.com/office/officeart/2008/layout/NameandTitleOrganizationalChart"/>
    <dgm:cxn modelId="{C12E6DE9-B9EA-48AE-8833-0E34524776E8}" type="presParOf" srcId="{A9A9A593-E31F-4FA9-9A64-92FCB2AAD459}" destId="{7FD28331-6B17-4760-9671-9E8E1E08E060}" srcOrd="0" destOrd="0" presId="urn:microsoft.com/office/officeart/2008/layout/NameandTitleOrganizationalChart"/>
    <dgm:cxn modelId="{5F434095-64AF-454E-8443-66C28F985CDF}" type="presParOf" srcId="{A9A9A593-E31F-4FA9-9A64-92FCB2AAD459}" destId="{2A1E31AB-125F-4A80-A435-0E48AE033341}" srcOrd="1" destOrd="0" presId="urn:microsoft.com/office/officeart/2008/layout/NameandTitleOrganizationalChart"/>
    <dgm:cxn modelId="{D0D445F7-770F-49A0-9E3C-B96F98030C5C}" type="presParOf" srcId="{A9A9A593-E31F-4FA9-9A64-92FCB2AAD459}" destId="{363F90A6-6DE5-438F-9AA2-9D1A89C454AC}" srcOrd="2" destOrd="0" presId="urn:microsoft.com/office/officeart/2008/layout/NameandTitleOrganizationalChart"/>
    <dgm:cxn modelId="{DD69E9A6-4956-4B09-BDC5-7A84B9FCB7DB}" type="presParOf" srcId="{03192B58-94AD-46B3-A7FD-CC05D4224EA4}" destId="{F4BD6D15-D96A-49F4-982B-7C5C153ECC39}" srcOrd="1" destOrd="0" presId="urn:microsoft.com/office/officeart/2008/layout/NameandTitleOrganizationalChart"/>
    <dgm:cxn modelId="{F19D4807-B6CE-45DA-B0D9-61DF87BFEA20}" type="presParOf" srcId="{03192B58-94AD-46B3-A7FD-CC05D4224EA4}" destId="{3DA5AF8A-496B-4F33-9931-B793DCF8CD76}" srcOrd="2" destOrd="0" presId="urn:microsoft.com/office/officeart/2008/layout/NameandTitleOrganizationalChart"/>
    <dgm:cxn modelId="{96870ED6-2269-408B-8C40-D30F4E3E6996}" type="presParOf" srcId="{DC1C884F-BA93-44AD-8F4F-DF9195642E35}" destId="{2B878F9D-129F-4898-B773-72E628CE833E}" srcOrd="2" destOrd="0" presId="urn:microsoft.com/office/officeart/2008/layout/NameandTitleOrganizationalChart"/>
    <dgm:cxn modelId="{3A150CC0-F970-4049-8D4C-2AC9A1F23249}" type="presParOf" srcId="{DC1C884F-BA93-44AD-8F4F-DF9195642E35}" destId="{EC14FBB1-5FFE-4775-98E8-FC787F65B65C}" srcOrd="3" destOrd="0" presId="urn:microsoft.com/office/officeart/2008/layout/NameandTitleOrganizationalChart"/>
    <dgm:cxn modelId="{1726B462-10D9-42EB-AED8-807F02FD3A01}" type="presParOf" srcId="{EC14FBB1-5FFE-4775-98E8-FC787F65B65C}" destId="{18EB14C9-9093-41EF-A5DE-BCE2D423A827}" srcOrd="0" destOrd="0" presId="urn:microsoft.com/office/officeart/2008/layout/NameandTitleOrganizationalChart"/>
    <dgm:cxn modelId="{96018E4F-CA22-44E3-A53D-0F1688943260}" type="presParOf" srcId="{18EB14C9-9093-41EF-A5DE-BCE2D423A827}" destId="{99D5F6A6-2289-4FA7-9633-F9C760D562A5}" srcOrd="0" destOrd="0" presId="urn:microsoft.com/office/officeart/2008/layout/NameandTitleOrganizationalChart"/>
    <dgm:cxn modelId="{5AF45401-01B0-4D0C-875C-C6C4A2F7C1EB}" type="presParOf" srcId="{18EB14C9-9093-41EF-A5DE-BCE2D423A827}" destId="{6FB2F98F-D72F-4A74-A95F-1AA3636950D6}" srcOrd="1" destOrd="0" presId="urn:microsoft.com/office/officeart/2008/layout/NameandTitleOrganizationalChart"/>
    <dgm:cxn modelId="{A5D726A0-8D66-4137-A53F-24B1F3817B50}" type="presParOf" srcId="{18EB14C9-9093-41EF-A5DE-BCE2D423A827}" destId="{090F6335-D9B4-4660-9D0E-E20FF46AC372}" srcOrd="2" destOrd="0" presId="urn:microsoft.com/office/officeart/2008/layout/NameandTitleOrganizationalChart"/>
    <dgm:cxn modelId="{0BF8A3FD-CF50-40A8-A1EE-08AE76D75141}" type="presParOf" srcId="{EC14FBB1-5FFE-4775-98E8-FC787F65B65C}" destId="{AF653A3F-8C2D-4C54-A215-8F6D371A374F}" srcOrd="1" destOrd="0" presId="urn:microsoft.com/office/officeart/2008/layout/NameandTitleOrganizationalChart"/>
    <dgm:cxn modelId="{BFC31E0D-4F4E-494D-B354-73F04B426D3A}" type="presParOf" srcId="{EC14FBB1-5FFE-4775-98E8-FC787F65B65C}" destId="{BB6FC706-CDE7-400A-B4EB-E95B5B6C0533}" srcOrd="2" destOrd="0" presId="urn:microsoft.com/office/officeart/2008/layout/NameandTitleOrganizationalChart"/>
    <dgm:cxn modelId="{9AB31C0D-7F50-486D-A0E6-964EDE949478}" type="presParOf" srcId="{45E3ECDD-4E3D-406A-9995-35402C672068}" destId="{D6438A11-2F52-47A7-ABDB-6A8095C4861B}" srcOrd="8" destOrd="0" presId="urn:microsoft.com/office/officeart/2008/layout/NameandTitleOrganizationalChart"/>
    <dgm:cxn modelId="{08E610BD-E436-4905-B56A-78DFE01D1EAD}" type="presParOf" srcId="{45E3ECDD-4E3D-406A-9995-35402C672068}" destId="{15CC3A10-AB5C-49FE-BDB3-F4C0850EB526}" srcOrd="9" destOrd="0" presId="urn:microsoft.com/office/officeart/2008/layout/NameandTitleOrganizationalChart"/>
    <dgm:cxn modelId="{489152D3-368C-4C1B-A5C9-94E7CDDDBC06}" type="presParOf" srcId="{15CC3A10-AB5C-49FE-BDB3-F4C0850EB526}" destId="{50D970FF-EF48-4E44-B1EB-31E50425495A}" srcOrd="0" destOrd="0" presId="urn:microsoft.com/office/officeart/2008/layout/NameandTitleOrganizationalChart"/>
    <dgm:cxn modelId="{C83FF2E3-1FD4-4B4A-AEBC-B70CAEBACFF0}" type="presParOf" srcId="{50D970FF-EF48-4E44-B1EB-31E50425495A}" destId="{530A674D-3A6E-495F-B1C6-9DE5F21DB555}" srcOrd="0" destOrd="0" presId="urn:microsoft.com/office/officeart/2008/layout/NameandTitleOrganizationalChart"/>
    <dgm:cxn modelId="{F4A53246-9CE9-4082-B866-48579CE7809C}" type="presParOf" srcId="{50D970FF-EF48-4E44-B1EB-31E50425495A}" destId="{A55A6594-C6A5-4068-A4F5-85BA50605322}" srcOrd="1" destOrd="0" presId="urn:microsoft.com/office/officeart/2008/layout/NameandTitleOrganizationalChart"/>
    <dgm:cxn modelId="{6D1075EA-35C3-4E3C-B28F-9865F4FF920E}" type="presParOf" srcId="{50D970FF-EF48-4E44-B1EB-31E50425495A}" destId="{1F1C7646-31F7-487C-A85B-3D3F276111D2}" srcOrd="2" destOrd="0" presId="urn:microsoft.com/office/officeart/2008/layout/NameandTitleOrganizationalChart"/>
    <dgm:cxn modelId="{FEC34B7F-1B2C-4D0C-AF1B-2D607DE93450}" type="presParOf" srcId="{15CC3A10-AB5C-49FE-BDB3-F4C0850EB526}" destId="{377EAF4C-6D2A-4942-A94B-3FAF2C00868B}" srcOrd="1" destOrd="0" presId="urn:microsoft.com/office/officeart/2008/layout/NameandTitleOrganizationalChart"/>
    <dgm:cxn modelId="{642E6C4A-C51B-4CF7-BFC1-D9C74AC34A5B}" type="presParOf" srcId="{377EAF4C-6D2A-4942-A94B-3FAF2C00868B}" destId="{52DF39CF-E630-4DBC-BCD3-9BE6831CE844}" srcOrd="0" destOrd="0" presId="urn:microsoft.com/office/officeart/2008/layout/NameandTitleOrganizationalChart"/>
    <dgm:cxn modelId="{EE51A8F1-28BA-48E7-B753-17D6851090C0}" type="presParOf" srcId="{377EAF4C-6D2A-4942-A94B-3FAF2C00868B}" destId="{F3A13EF3-ED77-4B05-B947-05B0CAF896A4}" srcOrd="1" destOrd="0" presId="urn:microsoft.com/office/officeart/2008/layout/NameandTitleOrganizationalChart"/>
    <dgm:cxn modelId="{EC76E716-EE6B-4185-8F0E-6FFF8A63AC24}" type="presParOf" srcId="{F3A13EF3-ED77-4B05-B947-05B0CAF896A4}" destId="{8A95A85C-B363-47AA-AF51-8D9C5AA83778}" srcOrd="0" destOrd="0" presId="urn:microsoft.com/office/officeart/2008/layout/NameandTitleOrganizationalChart"/>
    <dgm:cxn modelId="{A23CF825-6D8F-4CA8-A9A4-8DCAB6E00258}" type="presParOf" srcId="{8A95A85C-B363-47AA-AF51-8D9C5AA83778}" destId="{4A9594D4-6DEC-4BBE-82F3-70A837C01447}" srcOrd="0" destOrd="0" presId="urn:microsoft.com/office/officeart/2008/layout/NameandTitleOrganizationalChart"/>
    <dgm:cxn modelId="{9D093FA6-4DA1-4472-BEF6-BF08EC3A1530}" type="presParOf" srcId="{8A95A85C-B363-47AA-AF51-8D9C5AA83778}" destId="{FCC94E3B-EF92-4270-9F53-357CA2F1B1B5}" srcOrd="1" destOrd="0" presId="urn:microsoft.com/office/officeart/2008/layout/NameandTitleOrganizationalChart"/>
    <dgm:cxn modelId="{457C0DC3-5FB6-4733-A2A4-DD4F0627A223}" type="presParOf" srcId="{8A95A85C-B363-47AA-AF51-8D9C5AA83778}" destId="{1E8F86F2-C1B6-4A5E-900D-822AA2219C26}" srcOrd="2" destOrd="0" presId="urn:microsoft.com/office/officeart/2008/layout/NameandTitleOrganizationalChart"/>
    <dgm:cxn modelId="{FD65F3F1-7186-46CC-9983-CD8679C78946}" type="presParOf" srcId="{F3A13EF3-ED77-4B05-B947-05B0CAF896A4}" destId="{1B3ED8CD-0E5D-4117-A302-24F5B8EA6E34}" srcOrd="1" destOrd="0" presId="urn:microsoft.com/office/officeart/2008/layout/NameandTitleOrganizationalChart"/>
    <dgm:cxn modelId="{034809C9-2D8D-42BB-BE9A-DA48D9CC72BB}" type="presParOf" srcId="{F3A13EF3-ED77-4B05-B947-05B0CAF896A4}" destId="{A304F9A3-49CE-4710-A578-C273A74538D8}" srcOrd="2" destOrd="0" presId="urn:microsoft.com/office/officeart/2008/layout/NameandTitleOrganizationalChart"/>
    <dgm:cxn modelId="{E2D0F520-D30B-4785-92E9-123E545763DE}" type="presParOf" srcId="{377EAF4C-6D2A-4942-A94B-3FAF2C00868B}" destId="{747645A9-76FB-46D8-AC10-943874A44F09}" srcOrd="2" destOrd="0" presId="urn:microsoft.com/office/officeart/2008/layout/NameandTitleOrganizationalChart"/>
    <dgm:cxn modelId="{83311F78-EC1D-44F6-A41A-849109262D7C}" type="presParOf" srcId="{377EAF4C-6D2A-4942-A94B-3FAF2C00868B}" destId="{39B7FDED-1BE8-4614-B5DA-1614156C83A4}" srcOrd="3" destOrd="0" presId="urn:microsoft.com/office/officeart/2008/layout/NameandTitleOrganizationalChart"/>
    <dgm:cxn modelId="{BCD349FB-3E99-414C-BBB0-67AD3DC5296D}" type="presParOf" srcId="{39B7FDED-1BE8-4614-B5DA-1614156C83A4}" destId="{BC5FE281-40A8-467C-8AB0-72AA30743339}" srcOrd="0" destOrd="0" presId="urn:microsoft.com/office/officeart/2008/layout/NameandTitleOrganizationalChart"/>
    <dgm:cxn modelId="{906DC115-A74A-4C73-BAD4-0ACD3A1D611F}" type="presParOf" srcId="{BC5FE281-40A8-467C-8AB0-72AA30743339}" destId="{2CE317E4-59CD-4CE8-A439-7DC6683E3F5C}" srcOrd="0" destOrd="0" presId="urn:microsoft.com/office/officeart/2008/layout/NameandTitleOrganizationalChart"/>
    <dgm:cxn modelId="{FD2FE37F-C247-43C7-B263-030449591A51}" type="presParOf" srcId="{BC5FE281-40A8-467C-8AB0-72AA30743339}" destId="{AA835C00-0FE9-410A-820A-DC0CFC7F9E6B}" srcOrd="1" destOrd="0" presId="urn:microsoft.com/office/officeart/2008/layout/NameandTitleOrganizationalChart"/>
    <dgm:cxn modelId="{50AE73AA-55BE-45E6-86E3-F1BF6256F207}" type="presParOf" srcId="{BC5FE281-40A8-467C-8AB0-72AA30743339}" destId="{0899A39E-5B3A-4E0C-BFCD-660FB05513B0}" srcOrd="2" destOrd="0" presId="urn:microsoft.com/office/officeart/2008/layout/NameandTitleOrganizationalChart"/>
    <dgm:cxn modelId="{B515118C-2F99-4526-83EA-0DC23E2A51CD}" type="presParOf" srcId="{39B7FDED-1BE8-4614-B5DA-1614156C83A4}" destId="{E9F8F0E1-5973-4002-8095-949C6812F84D}" srcOrd="1" destOrd="0" presId="urn:microsoft.com/office/officeart/2008/layout/NameandTitleOrganizationalChart"/>
    <dgm:cxn modelId="{142F16CF-CA98-48A6-BB49-DB61FAB29FBA}" type="presParOf" srcId="{39B7FDED-1BE8-4614-B5DA-1614156C83A4}" destId="{D6AD5F79-E5E2-4D22-AD9F-49F9A5925DF3}" srcOrd="2" destOrd="0" presId="urn:microsoft.com/office/officeart/2008/layout/NameandTitleOrganizationalChart"/>
    <dgm:cxn modelId="{01E9CD59-DF34-4CFA-AC61-DA006E8EF15A}" type="presParOf" srcId="{377EAF4C-6D2A-4942-A94B-3FAF2C00868B}" destId="{E369DF49-A4D7-4C7E-82F9-B4D9F9479A9F}" srcOrd="4" destOrd="0" presId="urn:microsoft.com/office/officeart/2008/layout/NameandTitleOrganizationalChart"/>
    <dgm:cxn modelId="{18BF69D4-A205-4119-A67E-9E77115450B7}" type="presParOf" srcId="{377EAF4C-6D2A-4942-A94B-3FAF2C00868B}" destId="{92F8EA61-9796-4FFC-969A-DF2B32B50F4D}" srcOrd="5" destOrd="0" presId="urn:microsoft.com/office/officeart/2008/layout/NameandTitleOrganizationalChart"/>
    <dgm:cxn modelId="{1EDE8ACD-FD3F-492F-89AE-C5122D0F029B}" type="presParOf" srcId="{92F8EA61-9796-4FFC-969A-DF2B32B50F4D}" destId="{5F92A278-2E22-4D15-BB97-16C587C1389D}" srcOrd="0" destOrd="0" presId="urn:microsoft.com/office/officeart/2008/layout/NameandTitleOrganizationalChart"/>
    <dgm:cxn modelId="{6ED7AA9E-FA5C-48CB-A9D8-DBC57F9EB059}" type="presParOf" srcId="{5F92A278-2E22-4D15-BB97-16C587C1389D}" destId="{E3A271BE-6ED1-4BA9-B479-E734E16E738D}" srcOrd="0" destOrd="0" presId="urn:microsoft.com/office/officeart/2008/layout/NameandTitleOrganizationalChart"/>
    <dgm:cxn modelId="{6BB6CB31-756F-4E69-A6A3-D09C6ACC31B3}" type="presParOf" srcId="{5F92A278-2E22-4D15-BB97-16C587C1389D}" destId="{058E21F9-F2C4-47E7-BE2E-1F25D95989A2}" srcOrd="1" destOrd="0" presId="urn:microsoft.com/office/officeart/2008/layout/NameandTitleOrganizationalChart"/>
    <dgm:cxn modelId="{8E838EE0-0E24-4739-9B69-91D6A9D3754E}" type="presParOf" srcId="{5F92A278-2E22-4D15-BB97-16C587C1389D}" destId="{E472FADC-3F0A-4247-92FB-BCB91CA9EFDE}" srcOrd="2" destOrd="0" presId="urn:microsoft.com/office/officeart/2008/layout/NameandTitleOrganizationalChart"/>
    <dgm:cxn modelId="{299778BF-8C3B-442C-9E53-70B050D5A031}" type="presParOf" srcId="{92F8EA61-9796-4FFC-969A-DF2B32B50F4D}" destId="{57892007-9AAB-4F40-8449-5230BC5C9098}" srcOrd="1" destOrd="0" presId="urn:microsoft.com/office/officeart/2008/layout/NameandTitleOrganizationalChart"/>
    <dgm:cxn modelId="{3A49ABAE-6901-46FA-9A17-DE06F660CF23}" type="presParOf" srcId="{92F8EA61-9796-4FFC-969A-DF2B32B50F4D}" destId="{D72E3F98-0CE2-4586-B7A8-C4F24C88D32C}" srcOrd="2" destOrd="0" presId="urn:microsoft.com/office/officeart/2008/layout/NameandTitleOrganizationalChart"/>
    <dgm:cxn modelId="{07ADC014-2F16-4FC6-B59C-FCCAAE79CE62}" type="presParOf" srcId="{15CC3A10-AB5C-49FE-BDB3-F4C0850EB526}" destId="{BAFE74FF-32DD-4C25-AFA3-60039EF83E59}" srcOrd="2" destOrd="0" presId="urn:microsoft.com/office/officeart/2008/layout/NameandTitleOrganizationalChart"/>
    <dgm:cxn modelId="{2AFAEE62-2D5C-4CAE-BDC1-CE210888B265}" type="presParOf" srcId="{A9738D8B-759B-4AC3-8AB5-06CEA08930E0}" destId="{5C4EB6F5-829D-431C-A075-FC5AF4A1E782}" srcOrd="2" destOrd="0" presId="urn:microsoft.com/office/officeart/2008/layout/NameandTitleOrganizationalChar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887D7F-2ED6-4663-A11A-D5F2EAD1C0A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D3F5339-25D9-460F-A5D3-EE890FBCDF3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fa-IR" sz="7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</a:t>
          </a:r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مهندسی</a:t>
          </a:r>
          <a:r>
            <a:rPr lang="fa-IR" sz="7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و کیفیت</a:t>
          </a:r>
          <a:endParaRPr lang="en-US" sz="700" dirty="0">
            <a:highlight>
              <a:srgbClr val="FFFF00"/>
            </a:highligh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CD94C1-CDDB-4CE2-B383-B519C3034685}" type="parTrans" cxnId="{D1F4BE1C-3C63-4A80-838E-96202BBB6E2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D703B4-D921-4C62-80D4-FE2A4F08B2EE}" type="sibTrans" cxnId="{D1F4BE1C-3C63-4A80-838E-96202BBB6E2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fa-IR" sz="7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رئیسی فرد</a:t>
          </a:r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3BA71B-891C-4544-9D92-637CC99DAADE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انبار مرکزی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3E3F793-6D10-4AFA-A511-A1C970248E79}" type="parTrans" cxnId="{594A2C2F-056A-47DC-8ECB-3CFBCC380DB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C46CCB-F358-47FA-B772-6F95E314AB03}" type="sibTrans" cxnId="{594A2C2F-056A-47DC-8ECB-3CFBCC380DB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 rtl="0"/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62C6330-9A09-4F9E-B5A9-48E4E03EE5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9659663-9DB1-47F4-B779-D5B00CA5AB63}" type="parTrans" cxnId="{F8E122B8-8E8E-4910-A090-BD7CEA346FE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63BACB5-C383-44FD-9978-9567D04C2D05}" type="sibTrans" cxnId="{F8E122B8-8E8E-4910-A090-BD7CEA346FE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 rtl="0"/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C26288C-9FCE-43B1-941A-9B645DC0FB0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برنامه ریزی آموزش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065B01-706A-46A3-9CB7-B9E4E73D240C}" type="parTrans" cxnId="{05B83972-208B-4D5E-BBBD-2AD56F20A8F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FE4070-C262-4B61-9562-C85CABA39875}" type="sibTrans" cxnId="{05B83972-208B-4D5E-BBBD-2AD56F20A8F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 rtl="0"/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88BAE18-9EE4-4303-B0FB-AB1E37AFA8C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آموزش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27664B-D738-44A7-833A-548DF3E3A141}" type="parTrans" cxnId="{4C5FA0BD-AAAB-4085-911F-44555FF2551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BF127E-C6EF-4A49-9920-DCB783B50FE5}" type="sibTrans" cxnId="{4C5FA0BD-AAAB-4085-911F-44555FF25516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فلاح رستمی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AAE73AA-0154-44EC-841C-3F4A4A6E479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انبار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CC6C12-5BBA-4F77-91E2-3ED25219973F}" type="parTrans" cxnId="{548F6A07-7A75-4C6A-824C-0A660EC8B23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87A46C-41FB-42FA-82D0-CE628B5E61F9}" type="sibTrans" cxnId="{548F6A07-7A75-4C6A-824C-0A660EC8B23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 rtl="0"/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E5EA514-A266-4A86-935F-2ED1A63C91F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 rtl="0"/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کارگر انبار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DB5E1F-B1FA-4A69-BAC7-C0741BED7709}" type="parTrans" cxnId="{27A2E61D-FCA1-404D-9E30-C5AF6D046F7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3FD3CB5-8E44-4BEC-B8C5-CCAD90E47737}" type="sibTrans" cxnId="{27A2E61D-FCA1-404D-9E30-C5AF6D046F7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 rtl="0"/>
          <a:endParaRPr lang="fa-IR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54868F3-2B40-4515-8D01-131AA3D5C07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algn="ctr" rtl="0"/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212BFB-6438-4A89-A3C8-6D218BC41275}" type="parTrans" cxnId="{D52B6408-3655-4116-BEF3-8DA7BED94FC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14507E-DFCB-4233-A34C-C6AE4EFF0213}" type="sibTrans" cxnId="{D52B6408-3655-4116-BEF3-8DA7BED94FC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fa-IR" sz="7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رحیم پوران</a:t>
          </a:r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3418B8-36F0-4933-8FC2-65ABA4D8D4E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فروش کانتری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5BDD0DF-3821-4114-AFAC-DE93280F83E2}" type="parTrans" cxnId="{35CC862E-E380-4E2E-B8B2-B790D95B82D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70882E-0D5B-4018-9E38-3DA195A95918}" type="sibTrans" cxnId="{35CC862E-E380-4E2E-B8B2-B790D95B82D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 rtl="0"/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A1B0EB-891C-4AAE-87B7-1F4B4CE5FB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معاون خدمات پس از فروش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1B06B-0B06-4FB4-9C7A-A5114B12A25C}" type="sibTrans" cxnId="{39F94888-59E3-4C57-8EBF-F04605BF26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fa-IR" sz="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سرمد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92934-3CEA-4454-B063-B6C79286C656}" type="parTrans" cxnId="{39F94888-59E3-4C57-8EBF-F04605BF269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69BEE4-0F74-4B73-BD3B-80203F7A7BC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شبکه عاملیت ها</a:t>
          </a:r>
        </a:p>
      </dgm:t>
    </dgm:pt>
    <dgm:pt modelId="{993F5F74-CBB8-4210-9CE3-EE706DC87F2F}" type="parTrans" cxnId="{40EEC82D-C402-482B-8012-BAB16FCE3AEF}">
      <dgm:prSet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9702A9E-D7CF-4C11-AA85-AC8580A83394}" type="sibTrans" cxnId="{40EEC82D-C402-482B-8012-BAB16FCE3AE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17780" tIns="4445" rIns="17780" bIns="4445" numCol="1" spcCol="1270" anchor="ctr" anchorCtr="0"/>
        <a:lstStyle/>
        <a:p>
          <a:pPr algn="ctr" rtl="0"/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کرمی</a:t>
          </a:r>
          <a:endParaRPr lang="fa-IR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308A81-44EA-467C-9278-4A72AB84FA9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ارتقا و ارزیابی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59B10DF-54A4-4E39-A4D1-A1AE90251355}" type="parTrans" cxnId="{759227C3-F9B8-4A52-BB2F-6D9B254069EF}">
      <dgm:prSet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52890D-0ED9-4F41-8CB1-1B4BF4AF949D}" type="sibTrans" cxnId="{759227C3-F9B8-4A52-BB2F-6D9B254069E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سعادتی</a:t>
          </a:r>
        </a:p>
      </dgm:t>
    </dgm:pt>
    <dgm:pt modelId="{E95CEB69-EC81-4B01-8020-DF1F4234E48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ctr" anchorCtr="0"/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توسعه شبکه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BA8E18-463C-4C8D-930B-3A94C40C4A3C}" type="parTrans" cxnId="{064E7E81-6AAF-4D6D-AAAC-74189511F701}">
      <dgm:prSet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BED68F-7D39-42A3-928D-50C99BB6DABE}" type="sibTrans" cxnId="{064E7E81-6AAF-4D6D-AAAC-74189511F701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FDA762-A94A-475A-8488-7FDEE9ECA5F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080" tIns="5080" rIns="5080" bIns="70525" numCol="1" spcCol="1270" anchor="t" anchorCtr="0"/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استاندارد سازی و مرچندایزینگ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10BDC9-6490-496D-8FF4-45129A6D8C02}" type="parTrans" cxnId="{1965585D-CF67-4C01-9E3C-0CFC50D8C4BD}">
      <dgm:prSet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8C65FA5-3BC3-4F6D-BA02-C7391EF7DC32}" type="sibTrans" cxnId="{1965585D-CF67-4C01-9E3C-0CFC50D8C4BD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 spcFirstLastPara="0" vert="horz" wrap="square" lIns="17780" tIns="4445" rIns="17780" bIns="4445" numCol="1" spcCol="1270" anchor="ctr" anchorCtr="0"/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B2A4C1-C858-49D8-B621-D195F00A597D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قطعات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50B2508-DCD4-4A62-8FCD-F238C50B1D9A}" type="parTrans" cxnId="{F8C646E1-1625-478B-961B-3AD19184E4C2}">
      <dgm:prSet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F2EE220-4410-429A-8183-4CEFFAF62CE0}" type="sibTrans" cxnId="{F8C646E1-1625-478B-961B-3AD19184E4C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 rtl="0"/>
          <a:r>
            <a:rPr lang="fa-IR" sz="700" kern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فرزانه</a:t>
          </a:r>
        </a:p>
      </dgm:t>
    </dgm:pt>
    <dgm:pt modelId="{4DC36C7C-8310-4C2A-B70D-4E99996CBE6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برنامه‌ریزی و تامین قطعات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B63C58-0391-4FE0-8F4E-F75D8B5031A3}" type="sibTrans" cxnId="{50F5E61B-EC3A-4468-A122-0034D72477B2}">
      <dgm:prSet custT="1"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A58068-B0B9-4C13-A3AA-94EBC4FBDE6A}" type="parTrans" cxnId="{50F5E61B-EC3A-4468-A122-0034D72477B2}">
      <dgm:prSet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B943B6B-C2EC-4425-BC22-12CC8A98E52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کنترل موجودی و فنی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DA73DF-00DF-49C5-8927-4DEB4371602A}" type="parTrans" cxnId="{21E410CE-B93B-49C2-8D09-0BB985FDB5CA}">
      <dgm:prSet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CD3724C-2D96-4E41-B163-E7E9F37FCB07}" type="sibTrans" cxnId="{21E410CE-B93B-49C2-8D09-0BB985FDB5CA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فیضی</a:t>
          </a:r>
        </a:p>
      </dgm:t>
    </dgm:pt>
    <dgm:pt modelId="{46755D6E-E3CE-4C23-9831-5D92EC1027A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تحلیل بازار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C1B5FE8-57E5-462D-B3BD-4401AD9A1C36}" type="parTrans" cxnId="{BD8E0CFA-FCAD-44D5-B87C-E7C80DBD4F5A}">
      <dgm:prSet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BA4F43A-F835-4E6A-AE62-287F22C6C632}" type="sibTrans" cxnId="{BD8E0CFA-FCAD-44D5-B87C-E7C80DBD4F5A}">
      <dgm:prSet custT="1"/>
      <dgm:spPr/>
      <dgm:t>
        <a:bodyPr/>
        <a:lstStyle/>
        <a:p>
          <a:pPr algn="ctr" rtl="0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633858-1192-4C5D-8E79-D5E6E94BF39A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ارزیابی عاملیت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745DB09-5067-4B01-B868-996D51F19C37}" type="parTrans" cxnId="{AD155C84-709E-4CF5-83C8-7D83C801018C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192162-542E-4AE8-8068-9CB4B36DC2D6}" type="sibTrans" cxnId="{AD155C84-709E-4CF5-83C8-7D83C801018C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2590B9-A3C2-4E2E-AF3A-EAEF1A35F058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توسعه شبکه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08D1B42-75E3-4BBE-8F58-686FA94446C5}" type="parTrans" cxnId="{CE619706-7A9E-44FF-8B12-9F3EFA090854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2B12BD7-638B-4F4A-B3CF-7805DA2EE239}" type="sibTrans" cxnId="{CE619706-7A9E-44FF-8B12-9F3EFA090854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خزائی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F8FC27-8E56-489B-B4C1-9D29B1771E49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گارانتی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45A940-57F8-491C-944B-6BCAB9B9E235}" type="parTrans" cxnId="{7865D65D-3AF6-4262-91E2-6C41226F1DFD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459FD6-E1B9-402F-91B6-2ECB4CEB00C1}" type="sibTrans" cxnId="{7865D65D-3AF6-4262-91E2-6C41226F1DFD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419343-F25F-40CA-947E-62595239EB3E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تعمیرگاه مرکزی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7AB3D9-90C3-4322-86CB-9D87F8FC36F1}" type="parTrans" cxnId="{400144D8-CF2B-4D2A-80F3-67FC1E0FFB06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905F7C1-6B0E-40A7-9012-10E695D4F15E}" type="sibTrans" cxnId="{400144D8-CF2B-4D2A-80F3-67FC1E0FFB06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B242FC3-9828-48A2-8346-517D91179795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پشتیبانی گارانتی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820EE32-26C1-42A5-B6CF-8796AE9DBA7D}" type="parTrans" cxnId="{5FF57E18-CD31-4C9E-9E28-1E57E9A81723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1F407E-32B0-4655-9D5A-9BC3C96566F2}" type="sibTrans" cxnId="{5FF57E18-CD31-4C9E-9E28-1E57E9A81723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حسنی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7E060C-5253-4548-A764-6B3F0CF849A2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گارانتی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43E42FA-6F5D-460B-95FA-F51CA4C76A59}" type="parTrans" cxnId="{1129CB79-2D90-44B2-99C1-E2FD79F9B691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59412C-351B-426F-971F-17E836C7F0B9}" type="sibTrans" cxnId="{1129CB79-2D90-44B2-99C1-E2FD79F9B691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3FFC0-6CB5-4B4A-A4E5-DDFF88767F79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کنترل کیفیت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21F88DE-DDBB-4D50-905F-9279C74C56B4}" type="parTrans" cxnId="{07F8607C-8FD4-4932-8F1A-058636430E4C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A64560F-9F06-47D3-8659-7914C052184B}" type="sibTrans" cxnId="{07F8607C-8FD4-4932-8F1A-058636430E4C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6B45D76-CC3C-46C0-85BD-CFC58B9CB498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انباردار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FBCC34-2B8F-444F-A0C9-80C8CFC036DF}" type="parTrans" cxnId="{05953FE3-CDBE-4229-9E30-3CB128267890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FFE325F-6FE6-4DEB-B374-0AA3087C74C8}" type="sibTrans" cxnId="{05953FE3-CDBE-4229-9E30-3CB128267890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1218634-92DA-430E-8CC5-B737A59F8321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پذیرش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C710424-329D-4F5B-8424-ED86D031DA9A}" type="parTrans" cxnId="{91E0E87A-50F4-4F20-AEFC-494372D07438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6AAB8F-5F39-4BEC-B3B8-4FFFADF3C475}" type="sibTrans" cxnId="{91E0E87A-50F4-4F20-AEFC-494372D07438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F08139-8367-4C66-9B1A-C819687E8F5B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فنی تعمیرگاه مرکزی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A4317F0-5111-4EF4-A642-0A0F3123347E}" type="parTrans" cxnId="{243547C4-8DD1-4CD0-8C19-34B49DE39DD2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12601F7-3661-4338-B8DD-F6358AFC7AC7}" type="sibTrans" cxnId="{243547C4-8DD1-4CD0-8C19-34B49DE39DD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شجاعی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9E4677E-8B75-4AFD-99BD-7F853F89C4D8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کارگر انبار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D4817C-81C8-4450-980F-C05FD59342BA}" type="parTrans" cxnId="{248DFCAB-C54C-4ACE-8984-0857150D44A4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804D24-8D00-4976-814A-F8830DB3D284}" type="sibTrans" cxnId="{248DFCAB-C54C-4ACE-8984-0857150D44A4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9443D3F-4A8D-4AF7-972F-7DD00235F2EB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پذیرشگر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0E94C79-08F8-4FE7-9678-C730E7E14778}" type="parTrans" cxnId="{157A2579-03CF-4C25-8721-ACF2520EA5AD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C623E71-ACA1-49F5-9E26-9F676DBA6D06}" type="sibTrans" cxnId="{157A2579-03CF-4C25-8721-ACF2520EA5AD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بیاتی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CFE432D-C4B9-4B2A-BCA8-8F2989A87200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متصدی ارتباط با مشتری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D615E6-9DC8-46C0-9D1E-99D514197DF2}" type="parTrans" cxnId="{114FFB38-0E07-45FB-8D79-3AAD3D4B064A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4AAA97-7A1E-4A69-95A2-011C9E4E3EA3}" type="sibTrans" cxnId="{114FFB38-0E07-45FB-8D79-3AAD3D4B064A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9256554-E306-44ED-8280-A74FBBC90BF7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صندوق دار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81B761-3492-41BA-AFB5-473681061DF2}" type="parTrans" cxnId="{C5B8461E-A8BA-4EA4-9D9D-2B527C6DAD1C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1E09A02-4147-4EED-9B8C-C5ED41ABA909}" type="sibTrans" cxnId="{C5B8461E-A8BA-4EA4-9D9D-2B527C6DAD1C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BAF8B6-D238-4B25-BA54-EA3C7F778E2F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برق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0678025-EDAD-44D2-B074-4EBF5EF007BC}" type="parTrans" cxnId="{2B15A02F-E6B7-46B1-BDD5-04F81A2EB7C9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1F53F75-5A35-47F1-A04D-B18588A4B4FF}" type="sibTrans" cxnId="{2B15A02F-E6B7-46B1-BDD5-04F81A2EB7C9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7C82E7-C2C3-48F2-B71A-F30EDD28FB9A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مکانیک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323D62D-4470-4008-B0AD-6BEF255ED0E8}" type="parTrans" cxnId="{5B11D120-EBB9-4492-A701-4CB7715CB5DD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7E2383-BE81-4773-9A6F-274DC09F7CAF}" type="sibTrans" cxnId="{5B11D120-EBB9-4492-A701-4CB7715CB5DD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BF37E46-B44A-4E8A-B99D-DDCD1434F29A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سرویسکار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97F54F-D0B2-4426-951D-DA8E9D358ACF}" type="parTrans" cxnId="{7822B548-8130-44A8-9913-D1748118D829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668403C-5300-4E0B-8055-6D3BEB6498B3}" type="sibTrans" cxnId="{7822B548-8130-44A8-9913-D1748118D829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2CF765-1DCE-43B8-9080-27A653DFE968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جلوبندی کار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CD72C9E-DEAC-4E88-86A2-4A54A90C8F76}" type="parTrans" cxnId="{46CE7C90-62C4-464C-A5BA-248823CC3733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BB0577C-0A8A-45EF-83E0-B8A28D0205DF}" type="sibTrans" cxnId="{46CE7C90-62C4-464C-A5BA-248823CC3733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1106BC0-664D-474B-B98F-4B2E73889B76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متصدی کارواش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40698A5-1AF7-4343-A76D-0285230D4391}" type="parTrans" cxnId="{1A887938-8488-4409-BD9B-DD7076B3B268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E0CD995-D21B-4AFF-A5D7-0F08DF780164}" type="sibTrans" cxnId="{1A887938-8488-4409-BD9B-DD7076B3B268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36D770B-7B27-42B9-9810-8B4B6D9DDB3A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متصدی امداد و حمل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BC07E8-7B13-41A3-900C-0774533D5904}" type="parTrans" cxnId="{AADDF19C-D7D0-4C5F-ACB4-70924775B455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A1BD732-1C1F-41FA-80C0-BB7C7A7883CA}" type="sibTrans" cxnId="{AADDF19C-D7D0-4C5F-ACB4-70924775B455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9CC8891-721B-452E-ABD5-3E00DDE13ED6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صافکار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7F82CF3-852B-415D-977B-A9DE0B28223A}" type="parTrans" cxnId="{785B4327-FA2A-4B3D-9F5B-79DED332809C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403566-1804-47EC-B7D9-BC9973BBE21A}" type="sibTrans" cxnId="{785B4327-FA2A-4B3D-9F5B-79DED332809C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6609EE-64C2-4015-AEFA-D2817F5C7814}">
      <dgm:prSet custT="1"/>
      <dgm:spPr/>
      <dgm:t>
        <a:bodyPr/>
        <a:lstStyle/>
        <a:p>
          <a:pPr algn="ctr" rtl="0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نقاش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F11E20-D312-494D-A5E6-46EDF3D77CF5}" type="parTrans" cxnId="{CDD22E76-00F0-4622-B41F-386B0987A919}">
      <dgm:prSet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0161862-747E-43F7-B203-322F33C598C4}" type="sibTrans" cxnId="{CDD22E76-00F0-4622-B41F-386B0987A919}">
      <dgm:prSet custT="1"/>
      <dgm:spPr/>
      <dgm:t>
        <a:bodyPr/>
        <a:lstStyle/>
        <a:p>
          <a:pPr algn="ctr" rtl="0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581A3A0-A9B2-4519-A158-5762EEBB7FD3}">
      <dgm:prSet custT="1"/>
      <dgm:spPr/>
      <dgm:t>
        <a:bodyPr/>
        <a:lstStyle/>
        <a:p>
          <a:pPr algn="ctr"/>
          <a:r>
            <a:rPr lang="fa-IR" sz="7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پشتیبانی فنی و امداد</a:t>
          </a:r>
          <a:endParaRPr lang="en-US" sz="700" dirty="0">
            <a:highlight>
              <a:srgbClr val="FFFF00"/>
            </a:highligh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9416A4-9C68-4432-ADDE-07F66AC619D9}" type="parTrans" cxnId="{D3B81B6B-29EC-4CBD-AC33-26461A491C5A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D9E6E47-E109-4F43-8A2F-07C9006665ED}" type="sibTrans" cxnId="{D3B81B6B-29EC-4CBD-AC33-26461A491C5A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0474DD-C3F7-4A59-9412-529D0C3522BF}">
      <dgm:prSet custT="1"/>
      <dgm:spPr/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پشتیبانی فنی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78A49F-6CDE-432E-82EC-2AC112F985E3}" type="parTrans" cxnId="{C14F9CC7-840C-487A-A412-DEE09A6C8FD9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796942-4D01-4259-A73F-FC4E1BB2F69C}" type="sibTrans" cxnId="{C14F9CC7-840C-487A-A412-DEE09A6C8FD9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مباشری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25419AC-417D-496C-B35C-CAE76992F64D}">
      <dgm:prSet custT="1"/>
      <dgm:spPr/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پشتیبانی فنی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E3334F-744D-4313-BFAC-71A566179545}" type="parTrans" cxnId="{8AC9AE9A-CDE7-4787-B307-442771199E71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834BC19-780C-4889-A7D7-22D939F5B72F}" type="sibTrans" cxnId="{8AC9AE9A-CDE7-4787-B307-442771199E7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دادفر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1627C02-1953-4328-8642-2E7AA3613784}">
      <dgm:prSet custT="1"/>
      <dgm:spPr/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امداد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AEBF76-DBEC-4C5A-8BC1-71B68E88E6DC}" type="parTrans" cxnId="{54DD9BB2-1328-4D4D-BA23-773BFB05A8CD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A50E07-560F-41E6-BC60-6D2B3E5154B5}" type="sibTrans" cxnId="{54DD9BB2-1328-4D4D-BA23-773BFB05A8CD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96EF025-5036-474E-9867-E5B7C4AB031D}">
      <dgm:prSet custT="1"/>
      <dgm:spPr/>
      <dgm:t>
        <a:bodyPr/>
        <a:lstStyle/>
        <a:p>
          <a:pPr algn="ctr"/>
          <a:r>
            <a:rPr lang="en-US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PDI/PDS</a:t>
          </a:r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67F71A-47D4-4A9E-890F-8FEFC18FA19B}" type="parTrans" cxnId="{E1D7F89C-08CA-41C7-AA0F-23280D508595}">
      <dgm:prSet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E9DD952-3EBB-41C9-9FCD-4367B508B539}" type="sibTrans" cxnId="{E1D7F89C-08CA-41C7-AA0F-23280D508595}">
      <dgm:prSet custT="1"/>
      <dgm:spPr/>
      <dgm:t>
        <a:bodyPr/>
        <a:lstStyle/>
        <a:p>
          <a:pPr algn="ctr"/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2E92C8-2015-4C94-A5B7-0E3E7CC22207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سفارشات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0A8426-B971-47DF-A00F-461AA2F6F891}" type="parTrans" cxnId="{7D75CCC4-7CAB-4BAA-A466-B86B2E4BB21E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C9026C-A126-423C-B696-C09F09906A03}" type="sibTrans" cxnId="{7D75CCC4-7CAB-4BAA-A466-B86B2E4BB21E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85663B-53C4-4D6E-B632-71E0C741FF54}" type="pres">
      <dgm:prSet presAssocID="{D4887D7F-2ED6-4663-A11A-D5F2EAD1C0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738D8B-759B-4AC3-8AB5-06CEA08930E0}" type="pres">
      <dgm:prSet presAssocID="{EFA1B0EB-891C-4AAE-87B7-1F4B4CE5FB3A}" presName="hierRoot1" presStyleCnt="0">
        <dgm:presLayoutVars>
          <dgm:hierBranch val="init"/>
        </dgm:presLayoutVars>
      </dgm:prSet>
      <dgm:spPr/>
    </dgm:pt>
    <dgm:pt modelId="{8018D946-6685-45A4-9D37-9C85FE19976D}" type="pres">
      <dgm:prSet presAssocID="{EFA1B0EB-891C-4AAE-87B7-1F4B4CE5FB3A}" presName="rootComposite1" presStyleCnt="0"/>
      <dgm:spPr/>
    </dgm:pt>
    <dgm:pt modelId="{551F2058-C466-4F75-801B-212EC4324CDB}" type="pres">
      <dgm:prSet presAssocID="{EFA1B0EB-891C-4AAE-87B7-1F4B4CE5FB3A}" presName="rootText1" presStyleLbl="node0" presStyleIdx="0" presStyleCnt="1">
        <dgm:presLayoutVars>
          <dgm:chMax/>
          <dgm:chPref val="3"/>
        </dgm:presLayoutVars>
      </dgm:prSet>
      <dgm:spPr/>
    </dgm:pt>
    <dgm:pt modelId="{97151F22-D098-4B71-A6C8-ACA3BEC61829}" type="pres">
      <dgm:prSet presAssocID="{EFA1B0EB-891C-4AAE-87B7-1F4B4CE5FB3A}" presName="titleText1" presStyleLbl="fgAcc0" presStyleIdx="0" presStyleCnt="1">
        <dgm:presLayoutVars>
          <dgm:chMax val="0"/>
          <dgm:chPref val="0"/>
        </dgm:presLayoutVars>
      </dgm:prSet>
      <dgm:spPr/>
    </dgm:pt>
    <dgm:pt modelId="{B35E15F0-35CC-43E7-9C97-66A4082A293F}" type="pres">
      <dgm:prSet presAssocID="{EFA1B0EB-891C-4AAE-87B7-1F4B4CE5FB3A}" presName="rootConnector1" presStyleLbl="node1" presStyleIdx="0" presStyleCnt="45"/>
      <dgm:spPr/>
    </dgm:pt>
    <dgm:pt modelId="{45E3ECDD-4E3D-406A-9995-35402C672068}" type="pres">
      <dgm:prSet presAssocID="{EFA1B0EB-891C-4AAE-87B7-1F4B4CE5FB3A}" presName="hierChild2" presStyleCnt="0"/>
      <dgm:spPr/>
    </dgm:pt>
    <dgm:pt modelId="{779577B5-D5F5-4EAD-9AC5-54166473E746}" type="pres">
      <dgm:prSet presAssocID="{993F5F74-CBB8-4210-9CE3-EE706DC87F2F}" presName="Name37" presStyleLbl="parChTrans1D2" presStyleIdx="0" presStyleCnt="4"/>
      <dgm:spPr/>
    </dgm:pt>
    <dgm:pt modelId="{3F9354BB-A759-4D14-9133-F78043D6A008}" type="pres">
      <dgm:prSet presAssocID="{1069BEE4-0F74-4B73-BD3B-80203F7A7BC1}" presName="hierRoot2" presStyleCnt="0">
        <dgm:presLayoutVars>
          <dgm:hierBranch val="r"/>
        </dgm:presLayoutVars>
      </dgm:prSet>
      <dgm:spPr/>
    </dgm:pt>
    <dgm:pt modelId="{5F15DD39-68E8-4BFE-A077-60A99E5EA047}" type="pres">
      <dgm:prSet presAssocID="{1069BEE4-0F74-4B73-BD3B-80203F7A7BC1}" presName="rootComposite" presStyleCnt="0"/>
      <dgm:spPr/>
    </dgm:pt>
    <dgm:pt modelId="{D804BA74-434F-44A4-9305-0256F49147B1}" type="pres">
      <dgm:prSet presAssocID="{1069BEE4-0F74-4B73-BD3B-80203F7A7BC1}" presName="rootText" presStyleLbl="node1" presStyleIdx="0" presStyleCnt="45">
        <dgm:presLayoutVars>
          <dgm:chMax/>
          <dgm:chPref val="3"/>
        </dgm:presLayoutVars>
      </dgm:prSet>
      <dgm:spPr/>
    </dgm:pt>
    <dgm:pt modelId="{7B2F27B1-4D1F-4D68-B8D9-D5D778955FF9}" type="pres">
      <dgm:prSet presAssocID="{1069BEE4-0F74-4B73-BD3B-80203F7A7BC1}" presName="titleText2" presStyleLbl="fgAcc1" presStyleIdx="0" presStyleCnt="45">
        <dgm:presLayoutVars>
          <dgm:chMax val="0"/>
          <dgm:chPref val="0"/>
        </dgm:presLayoutVars>
      </dgm:prSet>
      <dgm:spPr>
        <a:xfrm>
          <a:off x="1243106" y="2025201"/>
          <a:ext cx="655571" cy="125713"/>
        </a:xfrm>
        <a:prstGeom prst="rect">
          <a:avLst/>
        </a:prstGeom>
      </dgm:spPr>
    </dgm:pt>
    <dgm:pt modelId="{D9688F5C-FDC5-435F-AB85-3428541A4C22}" type="pres">
      <dgm:prSet presAssocID="{1069BEE4-0F74-4B73-BD3B-80203F7A7BC1}" presName="rootConnector" presStyleLbl="node2" presStyleIdx="0" presStyleCnt="0"/>
      <dgm:spPr/>
    </dgm:pt>
    <dgm:pt modelId="{1F4DE53C-72F7-46E3-BD3B-1AB31C6E6AA1}" type="pres">
      <dgm:prSet presAssocID="{1069BEE4-0F74-4B73-BD3B-80203F7A7BC1}" presName="hierChild4" presStyleCnt="0"/>
      <dgm:spPr/>
    </dgm:pt>
    <dgm:pt modelId="{DABB8505-0F70-4159-ABDE-A378E82C50BB}" type="pres">
      <dgm:prSet presAssocID="{C59B10DF-54A4-4E39-A4D1-A1AE90251355}" presName="Name44" presStyleLbl="parChTrans1D3" presStyleIdx="0" presStyleCnt="10"/>
      <dgm:spPr/>
    </dgm:pt>
    <dgm:pt modelId="{85B08934-C74F-4DAD-9DF6-60B28A083C2B}" type="pres">
      <dgm:prSet presAssocID="{8E308A81-44EA-467C-9278-4A72AB84FA93}" presName="hierRoot2" presStyleCnt="0">
        <dgm:presLayoutVars>
          <dgm:hierBranch val="r"/>
        </dgm:presLayoutVars>
      </dgm:prSet>
      <dgm:spPr/>
    </dgm:pt>
    <dgm:pt modelId="{A1542BBF-E722-4574-B935-2DD4B3AB5868}" type="pres">
      <dgm:prSet presAssocID="{8E308A81-44EA-467C-9278-4A72AB84FA93}" presName="rootComposite" presStyleCnt="0"/>
      <dgm:spPr/>
    </dgm:pt>
    <dgm:pt modelId="{0483E723-8061-4292-B5EB-B98F7112C1AE}" type="pres">
      <dgm:prSet presAssocID="{8E308A81-44EA-467C-9278-4A72AB84FA93}" presName="rootText" presStyleLbl="node1" presStyleIdx="1" presStyleCnt="45">
        <dgm:presLayoutVars>
          <dgm:chMax/>
          <dgm:chPref val="3"/>
        </dgm:presLayoutVars>
      </dgm:prSet>
      <dgm:spPr/>
    </dgm:pt>
    <dgm:pt modelId="{1DD4659B-C5C8-469D-B4E5-03DDF25CE655}" type="pres">
      <dgm:prSet presAssocID="{8E308A81-44EA-467C-9278-4A72AB84FA93}" presName="titleText2" presStyleLbl="fgAcc1" presStyleIdx="1" presStyleCnt="45">
        <dgm:presLayoutVars>
          <dgm:chMax val="0"/>
          <dgm:chPref val="0"/>
        </dgm:presLayoutVars>
      </dgm:prSet>
      <dgm:spPr>
        <a:xfrm>
          <a:off x="1443419" y="2620244"/>
          <a:ext cx="655571" cy="125713"/>
        </a:xfrm>
        <a:prstGeom prst="rect">
          <a:avLst/>
        </a:prstGeom>
      </dgm:spPr>
    </dgm:pt>
    <dgm:pt modelId="{4C08B89D-06B3-46DE-9705-ADD32604C5E5}" type="pres">
      <dgm:prSet presAssocID="{8E308A81-44EA-467C-9278-4A72AB84FA93}" presName="rootConnector" presStyleLbl="node3" presStyleIdx="0" presStyleCnt="0"/>
      <dgm:spPr/>
    </dgm:pt>
    <dgm:pt modelId="{26A0EB70-CE81-445A-9BCC-FE88019755DF}" type="pres">
      <dgm:prSet presAssocID="{8E308A81-44EA-467C-9278-4A72AB84FA93}" presName="hierChild4" presStyleCnt="0"/>
      <dgm:spPr/>
    </dgm:pt>
    <dgm:pt modelId="{2E7A3336-E600-4364-923B-A53EA2841022}" type="pres">
      <dgm:prSet presAssocID="{E745DB09-5067-4B01-B868-996D51F19C37}" presName="Name44" presStyleLbl="parChTrans1D4" presStyleIdx="0" presStyleCnt="31"/>
      <dgm:spPr/>
    </dgm:pt>
    <dgm:pt modelId="{0A1919D9-91E4-4241-8A09-71E6E3EF0980}" type="pres">
      <dgm:prSet presAssocID="{D5633858-1192-4C5D-8E79-D5E6E94BF39A}" presName="hierRoot2" presStyleCnt="0">
        <dgm:presLayoutVars>
          <dgm:hierBranch val="init"/>
        </dgm:presLayoutVars>
      </dgm:prSet>
      <dgm:spPr/>
    </dgm:pt>
    <dgm:pt modelId="{D6C2F646-6880-4151-AF30-E04DC3E545AE}" type="pres">
      <dgm:prSet presAssocID="{D5633858-1192-4C5D-8E79-D5E6E94BF39A}" presName="rootComposite" presStyleCnt="0"/>
      <dgm:spPr/>
    </dgm:pt>
    <dgm:pt modelId="{5CEEBBF6-1D3C-4698-BD91-DAC255292C70}" type="pres">
      <dgm:prSet presAssocID="{D5633858-1192-4C5D-8E79-D5E6E94BF39A}" presName="rootText" presStyleLbl="node1" presStyleIdx="2" presStyleCnt="45">
        <dgm:presLayoutVars>
          <dgm:chMax/>
          <dgm:chPref val="3"/>
        </dgm:presLayoutVars>
      </dgm:prSet>
      <dgm:spPr/>
    </dgm:pt>
    <dgm:pt modelId="{1055D0FB-36A0-4528-BADB-57B6B4EE1DE4}" type="pres">
      <dgm:prSet presAssocID="{D5633858-1192-4C5D-8E79-D5E6E94BF39A}" presName="titleText2" presStyleLbl="fgAcc1" presStyleIdx="2" presStyleCnt="45">
        <dgm:presLayoutVars>
          <dgm:chMax val="0"/>
          <dgm:chPref val="0"/>
        </dgm:presLayoutVars>
      </dgm:prSet>
      <dgm:spPr/>
    </dgm:pt>
    <dgm:pt modelId="{892A905A-564D-49A1-B897-954E1663ED6B}" type="pres">
      <dgm:prSet presAssocID="{D5633858-1192-4C5D-8E79-D5E6E94BF39A}" presName="rootConnector" presStyleLbl="node4" presStyleIdx="0" presStyleCnt="0"/>
      <dgm:spPr/>
    </dgm:pt>
    <dgm:pt modelId="{C35A5FA9-EE8E-4B7B-AFCD-E4C6B9EC87F0}" type="pres">
      <dgm:prSet presAssocID="{D5633858-1192-4C5D-8E79-D5E6E94BF39A}" presName="hierChild4" presStyleCnt="0"/>
      <dgm:spPr/>
    </dgm:pt>
    <dgm:pt modelId="{ADCC4C7D-D227-456A-B97C-2BD6A5119DE4}" type="pres">
      <dgm:prSet presAssocID="{D5633858-1192-4C5D-8E79-D5E6E94BF39A}" presName="hierChild5" presStyleCnt="0"/>
      <dgm:spPr/>
    </dgm:pt>
    <dgm:pt modelId="{F9D0A713-A6F1-47BD-8126-8837B72B2B08}" type="pres">
      <dgm:prSet presAssocID="{8E308A81-44EA-467C-9278-4A72AB84FA93}" presName="hierChild5" presStyleCnt="0"/>
      <dgm:spPr/>
    </dgm:pt>
    <dgm:pt modelId="{31543BD2-5EF2-43FD-8FF7-A0A8E09DEF2F}" type="pres">
      <dgm:prSet presAssocID="{1CBA8E18-463C-4C8D-930B-3A94C40C4A3C}" presName="Name44" presStyleLbl="parChTrans1D3" presStyleIdx="1" presStyleCnt="10"/>
      <dgm:spPr/>
    </dgm:pt>
    <dgm:pt modelId="{F70579A6-D5E4-4EE3-85FE-AFCBAAFD357F}" type="pres">
      <dgm:prSet presAssocID="{E95CEB69-EC81-4B01-8020-DF1F4234E482}" presName="hierRoot2" presStyleCnt="0">
        <dgm:presLayoutVars>
          <dgm:hierBranch val="r"/>
        </dgm:presLayoutVars>
      </dgm:prSet>
      <dgm:spPr/>
    </dgm:pt>
    <dgm:pt modelId="{2BD98497-1362-4B31-AB5C-761F4B6E587B}" type="pres">
      <dgm:prSet presAssocID="{E95CEB69-EC81-4B01-8020-DF1F4234E482}" presName="rootComposite" presStyleCnt="0"/>
      <dgm:spPr/>
    </dgm:pt>
    <dgm:pt modelId="{D2C376F5-C449-49A6-8A34-C9D63CDF8F98}" type="pres">
      <dgm:prSet presAssocID="{E95CEB69-EC81-4B01-8020-DF1F4234E482}" presName="rootText" presStyleLbl="node1" presStyleIdx="3" presStyleCnt="45">
        <dgm:presLayoutVars>
          <dgm:chMax/>
          <dgm:chPref val="3"/>
        </dgm:presLayoutVars>
      </dgm:prSet>
      <dgm:spPr/>
    </dgm:pt>
    <dgm:pt modelId="{68081BE1-61A1-42F6-8637-12004B0906D0}" type="pres">
      <dgm:prSet presAssocID="{E95CEB69-EC81-4B01-8020-DF1F4234E482}" presName="titleText2" presStyleLbl="fgAcc1" presStyleIdx="3" presStyleCnt="45">
        <dgm:presLayoutVars>
          <dgm:chMax val="0"/>
          <dgm:chPref val="0"/>
        </dgm:presLayoutVars>
      </dgm:prSet>
      <dgm:spPr>
        <a:xfrm>
          <a:off x="1443419" y="3215286"/>
          <a:ext cx="655571" cy="125713"/>
        </a:xfrm>
        <a:prstGeom prst="rect">
          <a:avLst/>
        </a:prstGeom>
      </dgm:spPr>
    </dgm:pt>
    <dgm:pt modelId="{03C69542-146D-444D-BC32-B1303951B330}" type="pres">
      <dgm:prSet presAssocID="{E95CEB69-EC81-4B01-8020-DF1F4234E482}" presName="rootConnector" presStyleLbl="node3" presStyleIdx="0" presStyleCnt="0"/>
      <dgm:spPr/>
    </dgm:pt>
    <dgm:pt modelId="{79775F4C-E249-49C4-B212-B773B80F44C9}" type="pres">
      <dgm:prSet presAssocID="{E95CEB69-EC81-4B01-8020-DF1F4234E482}" presName="hierChild4" presStyleCnt="0"/>
      <dgm:spPr/>
    </dgm:pt>
    <dgm:pt modelId="{40FF9F24-2AE4-45F1-B362-7C19A406AB36}" type="pres">
      <dgm:prSet presAssocID="{308D1B42-75E3-4BBE-8F58-686FA94446C5}" presName="Name44" presStyleLbl="parChTrans1D4" presStyleIdx="1" presStyleCnt="31"/>
      <dgm:spPr/>
    </dgm:pt>
    <dgm:pt modelId="{ACCA99F5-F29C-4910-B65F-54EB25455EB7}" type="pres">
      <dgm:prSet presAssocID="{D02590B9-A3C2-4E2E-AF3A-EAEF1A35F058}" presName="hierRoot2" presStyleCnt="0">
        <dgm:presLayoutVars>
          <dgm:hierBranch val="init"/>
        </dgm:presLayoutVars>
      </dgm:prSet>
      <dgm:spPr/>
    </dgm:pt>
    <dgm:pt modelId="{03C7870F-0543-4745-82DC-253EDD63FE51}" type="pres">
      <dgm:prSet presAssocID="{D02590B9-A3C2-4E2E-AF3A-EAEF1A35F058}" presName="rootComposite" presStyleCnt="0"/>
      <dgm:spPr/>
    </dgm:pt>
    <dgm:pt modelId="{A9D2F803-1E9C-4B72-B665-3873E3A7FD89}" type="pres">
      <dgm:prSet presAssocID="{D02590B9-A3C2-4E2E-AF3A-EAEF1A35F058}" presName="rootText" presStyleLbl="node1" presStyleIdx="4" presStyleCnt="45" custLinFactNeighborX="708" custLinFactNeighborY="2735">
        <dgm:presLayoutVars>
          <dgm:chMax/>
          <dgm:chPref val="3"/>
        </dgm:presLayoutVars>
      </dgm:prSet>
      <dgm:spPr/>
    </dgm:pt>
    <dgm:pt modelId="{A4B7CED7-2D7E-4E05-A984-5F23570C974D}" type="pres">
      <dgm:prSet presAssocID="{D02590B9-A3C2-4E2E-AF3A-EAEF1A35F058}" presName="titleText2" presStyleLbl="fgAcc1" presStyleIdx="4" presStyleCnt="45">
        <dgm:presLayoutVars>
          <dgm:chMax val="0"/>
          <dgm:chPref val="0"/>
        </dgm:presLayoutVars>
      </dgm:prSet>
      <dgm:spPr/>
    </dgm:pt>
    <dgm:pt modelId="{0C914F58-9C00-4187-A8AB-35261A0DB931}" type="pres">
      <dgm:prSet presAssocID="{D02590B9-A3C2-4E2E-AF3A-EAEF1A35F058}" presName="rootConnector" presStyleLbl="node4" presStyleIdx="0" presStyleCnt="0"/>
      <dgm:spPr/>
    </dgm:pt>
    <dgm:pt modelId="{DD07CEA5-EF7F-4C83-BE5D-9C9F67457DAF}" type="pres">
      <dgm:prSet presAssocID="{D02590B9-A3C2-4E2E-AF3A-EAEF1A35F058}" presName="hierChild4" presStyleCnt="0"/>
      <dgm:spPr/>
    </dgm:pt>
    <dgm:pt modelId="{44A91D42-3EF9-4E17-8B6F-A60B5865EC09}" type="pres">
      <dgm:prSet presAssocID="{D02590B9-A3C2-4E2E-AF3A-EAEF1A35F058}" presName="hierChild5" presStyleCnt="0"/>
      <dgm:spPr/>
    </dgm:pt>
    <dgm:pt modelId="{0DDFAC44-0333-4CDF-95D0-0A8FAF2757B5}" type="pres">
      <dgm:prSet presAssocID="{E95CEB69-EC81-4B01-8020-DF1F4234E482}" presName="hierChild5" presStyleCnt="0"/>
      <dgm:spPr/>
    </dgm:pt>
    <dgm:pt modelId="{2EF924CA-94E9-487D-8955-6560DDFE7671}" type="pres">
      <dgm:prSet presAssocID="{6910BDC9-6490-496D-8FF4-45129A6D8C02}" presName="Name44" presStyleLbl="parChTrans1D3" presStyleIdx="2" presStyleCnt="10"/>
      <dgm:spPr/>
    </dgm:pt>
    <dgm:pt modelId="{5D3942F6-C115-4EC6-BBDE-37968BC5D09F}" type="pres">
      <dgm:prSet presAssocID="{7EFDA762-A94A-475A-8488-7FDEE9ECA5F5}" presName="hierRoot2" presStyleCnt="0">
        <dgm:presLayoutVars>
          <dgm:hierBranch val="r"/>
        </dgm:presLayoutVars>
      </dgm:prSet>
      <dgm:spPr/>
    </dgm:pt>
    <dgm:pt modelId="{002C7F8E-EFE1-4A86-9A17-B3D7A581B7D1}" type="pres">
      <dgm:prSet presAssocID="{7EFDA762-A94A-475A-8488-7FDEE9ECA5F5}" presName="rootComposite" presStyleCnt="0"/>
      <dgm:spPr/>
    </dgm:pt>
    <dgm:pt modelId="{2610F4E2-8D28-46F7-9710-AB2ECFC0D453}" type="pres">
      <dgm:prSet presAssocID="{7EFDA762-A94A-475A-8488-7FDEE9ECA5F5}" presName="rootText" presStyleLbl="node1" presStyleIdx="5" presStyleCnt="45">
        <dgm:presLayoutVars>
          <dgm:chMax/>
          <dgm:chPref val="3"/>
        </dgm:presLayoutVars>
      </dgm:prSet>
      <dgm:spPr/>
    </dgm:pt>
    <dgm:pt modelId="{99BFD70E-A09B-4E15-887B-7E15828E33D2}" type="pres">
      <dgm:prSet presAssocID="{7EFDA762-A94A-475A-8488-7FDEE9ECA5F5}" presName="titleText2" presStyleLbl="fgAcc1" presStyleIdx="5" presStyleCnt="45">
        <dgm:presLayoutVars>
          <dgm:chMax val="0"/>
          <dgm:chPref val="0"/>
        </dgm:presLayoutVars>
      </dgm:prSet>
      <dgm:spPr>
        <a:xfrm>
          <a:off x="1443419" y="3810329"/>
          <a:ext cx="655571" cy="125713"/>
        </a:xfrm>
        <a:prstGeom prst="rect">
          <a:avLst/>
        </a:prstGeom>
      </dgm:spPr>
    </dgm:pt>
    <dgm:pt modelId="{12A9A96D-A3F4-4581-AA0B-B0B32312AF9F}" type="pres">
      <dgm:prSet presAssocID="{7EFDA762-A94A-475A-8488-7FDEE9ECA5F5}" presName="rootConnector" presStyleLbl="node3" presStyleIdx="0" presStyleCnt="0"/>
      <dgm:spPr/>
    </dgm:pt>
    <dgm:pt modelId="{82BF3333-3EA2-44BE-96A5-AF5ABEE3B014}" type="pres">
      <dgm:prSet presAssocID="{7EFDA762-A94A-475A-8488-7FDEE9ECA5F5}" presName="hierChild4" presStyleCnt="0"/>
      <dgm:spPr/>
    </dgm:pt>
    <dgm:pt modelId="{9245FED0-59BF-497C-80A9-D093860C7841}" type="pres">
      <dgm:prSet presAssocID="{7EFDA762-A94A-475A-8488-7FDEE9ECA5F5}" presName="hierChild5" presStyleCnt="0"/>
      <dgm:spPr/>
    </dgm:pt>
    <dgm:pt modelId="{7DC4D30E-D380-4AF3-8E05-D811FF1F8AA8}" type="pres">
      <dgm:prSet presAssocID="{1069BEE4-0F74-4B73-BD3B-80203F7A7BC1}" presName="hierChild5" presStyleCnt="0"/>
      <dgm:spPr/>
    </dgm:pt>
    <dgm:pt modelId="{69BEAC4C-BAF9-46FC-87E6-D69DF89ABD9C}" type="pres">
      <dgm:prSet presAssocID="{08CD94C1-CDDB-4CE2-B383-B519C3034685}" presName="Name37" presStyleLbl="parChTrans1D2" presStyleIdx="1" presStyleCnt="4"/>
      <dgm:spPr/>
    </dgm:pt>
    <dgm:pt modelId="{E164991A-505E-40E5-B573-AF5E41301F8B}" type="pres">
      <dgm:prSet presAssocID="{5D3F5339-25D9-460F-A5D3-EE890FBCDF3C}" presName="hierRoot2" presStyleCnt="0">
        <dgm:presLayoutVars>
          <dgm:hierBranch val="init"/>
        </dgm:presLayoutVars>
      </dgm:prSet>
      <dgm:spPr/>
    </dgm:pt>
    <dgm:pt modelId="{E2115872-38C8-4C54-9395-49F0D4171664}" type="pres">
      <dgm:prSet presAssocID="{5D3F5339-25D9-460F-A5D3-EE890FBCDF3C}" presName="rootComposite" presStyleCnt="0"/>
      <dgm:spPr/>
    </dgm:pt>
    <dgm:pt modelId="{E07FF8DF-B413-4251-B6F9-F51405FB6F3C}" type="pres">
      <dgm:prSet presAssocID="{5D3F5339-25D9-460F-A5D3-EE890FBCDF3C}" presName="rootText" presStyleLbl="node1" presStyleIdx="6" presStyleCnt="45" custLinFactNeighborY="-5597">
        <dgm:presLayoutVars>
          <dgm:chMax/>
          <dgm:chPref val="3"/>
        </dgm:presLayoutVars>
      </dgm:prSet>
      <dgm:spPr/>
    </dgm:pt>
    <dgm:pt modelId="{67236211-CF15-4630-8D10-2318B1C87161}" type="pres">
      <dgm:prSet presAssocID="{5D3F5339-25D9-460F-A5D3-EE890FBCDF3C}" presName="titleText2" presStyleLbl="fgAcc1" presStyleIdx="6" presStyleCnt="45">
        <dgm:presLayoutVars>
          <dgm:chMax val="0"/>
          <dgm:chPref val="0"/>
        </dgm:presLayoutVars>
      </dgm:prSet>
      <dgm:spPr/>
    </dgm:pt>
    <dgm:pt modelId="{A09A2B9B-CAE0-411F-A6BC-EBFD070D5428}" type="pres">
      <dgm:prSet presAssocID="{5D3F5339-25D9-460F-A5D3-EE890FBCDF3C}" presName="rootConnector" presStyleLbl="node2" presStyleIdx="0" presStyleCnt="0"/>
      <dgm:spPr/>
    </dgm:pt>
    <dgm:pt modelId="{758989C7-CF86-48B4-BB0F-0FDEF1932BB5}" type="pres">
      <dgm:prSet presAssocID="{5D3F5339-25D9-460F-A5D3-EE890FBCDF3C}" presName="hierChild4" presStyleCnt="0"/>
      <dgm:spPr/>
    </dgm:pt>
    <dgm:pt modelId="{CEAC8002-E110-47C7-99D0-0AF545B56A37}" type="pres">
      <dgm:prSet presAssocID="{C027664B-D738-44A7-833A-548DF3E3A141}" presName="Name37" presStyleLbl="parChTrans1D3" presStyleIdx="3" presStyleCnt="10"/>
      <dgm:spPr/>
    </dgm:pt>
    <dgm:pt modelId="{957915EE-D7AE-40E9-8FE6-407790545074}" type="pres">
      <dgm:prSet presAssocID="{488BAE18-9EE4-4303-B0FB-AB1E37AFA8C1}" presName="hierRoot2" presStyleCnt="0">
        <dgm:presLayoutVars>
          <dgm:hierBranch val="r"/>
        </dgm:presLayoutVars>
      </dgm:prSet>
      <dgm:spPr/>
    </dgm:pt>
    <dgm:pt modelId="{3A1DB49E-7D9E-407E-BD11-0DD79E7B63F0}" type="pres">
      <dgm:prSet presAssocID="{488BAE18-9EE4-4303-B0FB-AB1E37AFA8C1}" presName="rootComposite" presStyleCnt="0"/>
      <dgm:spPr/>
    </dgm:pt>
    <dgm:pt modelId="{00FC3858-B056-423A-9FF0-64648B9690A5}" type="pres">
      <dgm:prSet presAssocID="{488BAE18-9EE4-4303-B0FB-AB1E37AFA8C1}" presName="rootText" presStyleLbl="node1" presStyleIdx="7" presStyleCnt="45" custLinFactNeighborY="-241">
        <dgm:presLayoutVars>
          <dgm:chMax/>
          <dgm:chPref val="3"/>
        </dgm:presLayoutVars>
      </dgm:prSet>
      <dgm:spPr/>
    </dgm:pt>
    <dgm:pt modelId="{4AA3EDCB-1566-47D3-AA59-26B03507FE01}" type="pres">
      <dgm:prSet presAssocID="{488BAE18-9EE4-4303-B0FB-AB1E37AFA8C1}" presName="titleText2" presStyleLbl="fgAcc1" presStyleIdx="7" presStyleCnt="45">
        <dgm:presLayoutVars>
          <dgm:chMax val="0"/>
          <dgm:chPref val="0"/>
        </dgm:presLayoutVars>
      </dgm:prSet>
      <dgm:spPr/>
    </dgm:pt>
    <dgm:pt modelId="{290EDCF6-DD17-4155-95C4-D4A758F15B35}" type="pres">
      <dgm:prSet presAssocID="{488BAE18-9EE4-4303-B0FB-AB1E37AFA8C1}" presName="rootConnector" presStyleLbl="node3" presStyleIdx="0" presStyleCnt="0"/>
      <dgm:spPr/>
    </dgm:pt>
    <dgm:pt modelId="{9166285E-F519-44E0-AE08-93A7EFD3A559}" type="pres">
      <dgm:prSet presAssocID="{488BAE18-9EE4-4303-B0FB-AB1E37AFA8C1}" presName="hierChild4" presStyleCnt="0"/>
      <dgm:spPr/>
    </dgm:pt>
    <dgm:pt modelId="{04E32A78-6844-45B1-927B-90E68232A354}" type="pres">
      <dgm:prSet presAssocID="{DD065B01-706A-46A3-9CB7-B9E4E73D240C}" presName="Name44" presStyleLbl="parChTrans1D4" presStyleIdx="2" presStyleCnt="31"/>
      <dgm:spPr/>
    </dgm:pt>
    <dgm:pt modelId="{34F53921-7374-4276-BA04-FB29564B87E5}" type="pres">
      <dgm:prSet presAssocID="{9C26288C-9FCE-43B1-941A-9B645DC0FB05}" presName="hierRoot2" presStyleCnt="0">
        <dgm:presLayoutVars>
          <dgm:hierBranch val="r"/>
        </dgm:presLayoutVars>
      </dgm:prSet>
      <dgm:spPr/>
    </dgm:pt>
    <dgm:pt modelId="{DE85F160-DBD7-412C-8656-6A8AB6094748}" type="pres">
      <dgm:prSet presAssocID="{9C26288C-9FCE-43B1-941A-9B645DC0FB05}" presName="rootComposite" presStyleCnt="0"/>
      <dgm:spPr/>
    </dgm:pt>
    <dgm:pt modelId="{50AE538B-E3D6-4857-8CB2-B920BE87C0B2}" type="pres">
      <dgm:prSet presAssocID="{9C26288C-9FCE-43B1-941A-9B645DC0FB05}" presName="rootText" presStyleLbl="node1" presStyleIdx="8" presStyleCnt="45" custLinFactNeighborY="5329">
        <dgm:presLayoutVars>
          <dgm:chMax/>
          <dgm:chPref val="3"/>
        </dgm:presLayoutVars>
      </dgm:prSet>
      <dgm:spPr>
        <a:xfrm>
          <a:off x="4102487" y="4602193"/>
          <a:ext cx="871508" cy="451228"/>
        </a:xfrm>
        <a:prstGeom prst="rect">
          <a:avLst/>
        </a:prstGeom>
      </dgm:spPr>
    </dgm:pt>
    <dgm:pt modelId="{E8A988EC-F6AA-4135-B9B6-44F1D23A106D}" type="pres">
      <dgm:prSet presAssocID="{9C26288C-9FCE-43B1-941A-9B645DC0FB05}" presName="titleText2" presStyleLbl="fgAcc1" presStyleIdx="8" presStyleCnt="45">
        <dgm:presLayoutVars>
          <dgm:chMax val="0"/>
          <dgm:chPref val="0"/>
        </dgm:presLayoutVars>
      </dgm:prSet>
      <dgm:spPr/>
    </dgm:pt>
    <dgm:pt modelId="{B1DC041A-B042-4A74-AABA-A6794ECBFAB9}" type="pres">
      <dgm:prSet presAssocID="{9C26288C-9FCE-43B1-941A-9B645DC0FB05}" presName="rootConnector" presStyleLbl="node4" presStyleIdx="0" presStyleCnt="0"/>
      <dgm:spPr/>
    </dgm:pt>
    <dgm:pt modelId="{908EABC4-2181-41AA-9F69-47E302A73640}" type="pres">
      <dgm:prSet presAssocID="{9C26288C-9FCE-43B1-941A-9B645DC0FB05}" presName="hierChild4" presStyleCnt="0"/>
      <dgm:spPr/>
    </dgm:pt>
    <dgm:pt modelId="{EE16FAC7-D969-4BB9-B8DC-D82049A73D50}" type="pres">
      <dgm:prSet presAssocID="{9C26288C-9FCE-43B1-941A-9B645DC0FB05}" presName="hierChild5" presStyleCnt="0"/>
      <dgm:spPr/>
    </dgm:pt>
    <dgm:pt modelId="{DF06BDB8-647D-4567-9A5F-C0B21B55A7F4}" type="pres">
      <dgm:prSet presAssocID="{488BAE18-9EE4-4303-B0FB-AB1E37AFA8C1}" presName="hierChild5" presStyleCnt="0"/>
      <dgm:spPr/>
    </dgm:pt>
    <dgm:pt modelId="{78E68032-BCDC-4A64-85E8-265D7AD62E85}" type="pres">
      <dgm:prSet presAssocID="{1C45A940-57F8-491C-944B-6BCAB9B9E235}" presName="Name37" presStyleLbl="parChTrans1D3" presStyleIdx="4" presStyleCnt="10"/>
      <dgm:spPr/>
    </dgm:pt>
    <dgm:pt modelId="{930A8886-A349-486D-A936-09AF009F0F15}" type="pres">
      <dgm:prSet presAssocID="{7FF8FC27-8E56-489B-B4C1-9D29B1771E49}" presName="hierRoot2" presStyleCnt="0">
        <dgm:presLayoutVars>
          <dgm:hierBranch val="r"/>
        </dgm:presLayoutVars>
      </dgm:prSet>
      <dgm:spPr/>
    </dgm:pt>
    <dgm:pt modelId="{B31C4620-C216-4CFC-8F4E-47AE1B2E68BD}" type="pres">
      <dgm:prSet presAssocID="{7FF8FC27-8E56-489B-B4C1-9D29B1771E49}" presName="rootComposite" presStyleCnt="0"/>
      <dgm:spPr/>
    </dgm:pt>
    <dgm:pt modelId="{95664220-E593-4324-AFBF-C0F853E42F29}" type="pres">
      <dgm:prSet presAssocID="{7FF8FC27-8E56-489B-B4C1-9D29B1771E49}" presName="rootText" presStyleLbl="node1" presStyleIdx="9" presStyleCnt="45">
        <dgm:presLayoutVars>
          <dgm:chMax/>
          <dgm:chPref val="3"/>
        </dgm:presLayoutVars>
      </dgm:prSet>
      <dgm:spPr/>
    </dgm:pt>
    <dgm:pt modelId="{1DD14DF2-1E04-48E2-B6A3-2A7DC0EE5B84}" type="pres">
      <dgm:prSet presAssocID="{7FF8FC27-8E56-489B-B4C1-9D29B1771E49}" presName="titleText2" presStyleLbl="fgAcc1" presStyleIdx="9" presStyleCnt="45">
        <dgm:presLayoutVars>
          <dgm:chMax val="0"/>
          <dgm:chPref val="0"/>
        </dgm:presLayoutVars>
      </dgm:prSet>
      <dgm:spPr/>
    </dgm:pt>
    <dgm:pt modelId="{5E2B35ED-CD25-435E-A862-8992A6AECAFF}" type="pres">
      <dgm:prSet presAssocID="{7FF8FC27-8E56-489B-B4C1-9D29B1771E49}" presName="rootConnector" presStyleLbl="node3" presStyleIdx="0" presStyleCnt="0"/>
      <dgm:spPr/>
    </dgm:pt>
    <dgm:pt modelId="{3194B99D-23F0-42AA-A01C-1EA76C41A0F5}" type="pres">
      <dgm:prSet presAssocID="{7FF8FC27-8E56-489B-B4C1-9D29B1771E49}" presName="hierChild4" presStyleCnt="0"/>
      <dgm:spPr/>
    </dgm:pt>
    <dgm:pt modelId="{F6A15D2D-2DB9-4E35-B191-38EAB7E79C44}" type="pres">
      <dgm:prSet presAssocID="{9820EE32-26C1-42A5-B6CF-8796AE9DBA7D}" presName="Name44" presStyleLbl="parChTrans1D4" presStyleIdx="3" presStyleCnt="31"/>
      <dgm:spPr/>
    </dgm:pt>
    <dgm:pt modelId="{D9C6B4B5-E8EC-42B1-9698-82ED92F6C859}" type="pres">
      <dgm:prSet presAssocID="{EB242FC3-9828-48A2-8346-517D91179795}" presName="hierRoot2" presStyleCnt="0">
        <dgm:presLayoutVars>
          <dgm:hierBranch val="r"/>
        </dgm:presLayoutVars>
      </dgm:prSet>
      <dgm:spPr/>
    </dgm:pt>
    <dgm:pt modelId="{EAC87B8B-5F52-45D4-B07E-E767AD12A4D9}" type="pres">
      <dgm:prSet presAssocID="{EB242FC3-9828-48A2-8346-517D91179795}" presName="rootComposite" presStyleCnt="0"/>
      <dgm:spPr/>
    </dgm:pt>
    <dgm:pt modelId="{D0319362-928C-4F87-ACD6-46D3BC7811D2}" type="pres">
      <dgm:prSet presAssocID="{EB242FC3-9828-48A2-8346-517D91179795}" presName="rootText" presStyleLbl="node1" presStyleIdx="10" presStyleCnt="45">
        <dgm:presLayoutVars>
          <dgm:chMax/>
          <dgm:chPref val="3"/>
        </dgm:presLayoutVars>
      </dgm:prSet>
      <dgm:spPr/>
    </dgm:pt>
    <dgm:pt modelId="{4FF99A4D-3E48-46E9-AB1A-4D8B75C3219B}" type="pres">
      <dgm:prSet presAssocID="{EB242FC3-9828-48A2-8346-517D91179795}" presName="titleText2" presStyleLbl="fgAcc1" presStyleIdx="10" presStyleCnt="45">
        <dgm:presLayoutVars>
          <dgm:chMax val="0"/>
          <dgm:chPref val="0"/>
        </dgm:presLayoutVars>
      </dgm:prSet>
      <dgm:spPr/>
    </dgm:pt>
    <dgm:pt modelId="{3DC62703-464D-4DE5-977C-8529FDC8241C}" type="pres">
      <dgm:prSet presAssocID="{EB242FC3-9828-48A2-8346-517D91179795}" presName="rootConnector" presStyleLbl="node4" presStyleIdx="0" presStyleCnt="0"/>
      <dgm:spPr/>
    </dgm:pt>
    <dgm:pt modelId="{CFAE80BF-F8E6-4442-9E08-24050E18EFCC}" type="pres">
      <dgm:prSet presAssocID="{EB242FC3-9828-48A2-8346-517D91179795}" presName="hierChild4" presStyleCnt="0"/>
      <dgm:spPr/>
    </dgm:pt>
    <dgm:pt modelId="{9D8D7CB0-66AA-48B2-86CE-9F0A7F319B75}" type="pres">
      <dgm:prSet presAssocID="{EB242FC3-9828-48A2-8346-517D91179795}" presName="hierChild5" presStyleCnt="0"/>
      <dgm:spPr/>
    </dgm:pt>
    <dgm:pt modelId="{0CA87905-2B31-4165-A27A-BDDE9CFB727B}" type="pres">
      <dgm:prSet presAssocID="{143E42FA-6F5D-460B-95FA-F51CA4C76A59}" presName="Name44" presStyleLbl="parChTrans1D4" presStyleIdx="4" presStyleCnt="31"/>
      <dgm:spPr/>
    </dgm:pt>
    <dgm:pt modelId="{BAD09132-855E-49D6-8FDE-99E482B59E72}" type="pres">
      <dgm:prSet presAssocID="{0C7E060C-5253-4548-A764-6B3F0CF849A2}" presName="hierRoot2" presStyleCnt="0">
        <dgm:presLayoutVars>
          <dgm:hierBranch val="r"/>
        </dgm:presLayoutVars>
      </dgm:prSet>
      <dgm:spPr/>
    </dgm:pt>
    <dgm:pt modelId="{E4527163-470C-470C-A584-5677AD6DA1E8}" type="pres">
      <dgm:prSet presAssocID="{0C7E060C-5253-4548-A764-6B3F0CF849A2}" presName="rootComposite" presStyleCnt="0"/>
      <dgm:spPr/>
    </dgm:pt>
    <dgm:pt modelId="{750087E9-F6A6-40AD-ACB3-BAC081BAD159}" type="pres">
      <dgm:prSet presAssocID="{0C7E060C-5253-4548-A764-6B3F0CF849A2}" presName="rootText" presStyleLbl="node1" presStyleIdx="11" presStyleCnt="45">
        <dgm:presLayoutVars>
          <dgm:chMax/>
          <dgm:chPref val="3"/>
        </dgm:presLayoutVars>
      </dgm:prSet>
      <dgm:spPr/>
    </dgm:pt>
    <dgm:pt modelId="{38B1E1CD-9F7A-419E-B317-FBE95558F4AE}" type="pres">
      <dgm:prSet presAssocID="{0C7E060C-5253-4548-A764-6B3F0CF849A2}" presName="titleText2" presStyleLbl="fgAcc1" presStyleIdx="11" presStyleCnt="45">
        <dgm:presLayoutVars>
          <dgm:chMax val="0"/>
          <dgm:chPref val="0"/>
        </dgm:presLayoutVars>
      </dgm:prSet>
      <dgm:spPr/>
    </dgm:pt>
    <dgm:pt modelId="{9B0050D2-4EE8-424C-AA31-1FE5FAD29246}" type="pres">
      <dgm:prSet presAssocID="{0C7E060C-5253-4548-A764-6B3F0CF849A2}" presName="rootConnector" presStyleLbl="node4" presStyleIdx="0" presStyleCnt="0"/>
      <dgm:spPr/>
    </dgm:pt>
    <dgm:pt modelId="{1C057A9F-DE39-4742-9964-681F2557850C}" type="pres">
      <dgm:prSet presAssocID="{0C7E060C-5253-4548-A764-6B3F0CF849A2}" presName="hierChild4" presStyleCnt="0"/>
      <dgm:spPr/>
    </dgm:pt>
    <dgm:pt modelId="{99632A60-E668-4C0A-B81B-98DCFED321E5}" type="pres">
      <dgm:prSet presAssocID="{0C7E060C-5253-4548-A764-6B3F0CF849A2}" presName="hierChild5" presStyleCnt="0"/>
      <dgm:spPr/>
    </dgm:pt>
    <dgm:pt modelId="{C8F5FE36-8630-499B-97FF-AE0E053FD9BB}" type="pres">
      <dgm:prSet presAssocID="{7FF8FC27-8E56-489B-B4C1-9D29B1771E49}" presName="hierChild5" presStyleCnt="0"/>
      <dgm:spPr/>
    </dgm:pt>
    <dgm:pt modelId="{82160275-539B-4F2D-9380-FE5ECDF7EAF3}" type="pres">
      <dgm:prSet presAssocID="{617AB3D9-90C3-4322-86CB-9D87F8FC36F1}" presName="Name37" presStyleLbl="parChTrans1D3" presStyleIdx="5" presStyleCnt="10"/>
      <dgm:spPr/>
    </dgm:pt>
    <dgm:pt modelId="{EC78FD9C-3430-436D-B916-7D8F033DD47A}" type="pres">
      <dgm:prSet presAssocID="{FB419343-F25F-40CA-947E-62595239EB3E}" presName="hierRoot2" presStyleCnt="0">
        <dgm:presLayoutVars>
          <dgm:hierBranch/>
        </dgm:presLayoutVars>
      </dgm:prSet>
      <dgm:spPr/>
    </dgm:pt>
    <dgm:pt modelId="{FC253446-8FAE-4583-AE62-7558EE9F56DA}" type="pres">
      <dgm:prSet presAssocID="{FB419343-F25F-40CA-947E-62595239EB3E}" presName="rootComposite" presStyleCnt="0"/>
      <dgm:spPr/>
    </dgm:pt>
    <dgm:pt modelId="{074B980A-F20D-47A3-8918-FBD62A771514}" type="pres">
      <dgm:prSet presAssocID="{FB419343-F25F-40CA-947E-62595239EB3E}" presName="rootText" presStyleLbl="node1" presStyleIdx="12" presStyleCnt="45">
        <dgm:presLayoutVars>
          <dgm:chMax/>
          <dgm:chPref val="3"/>
        </dgm:presLayoutVars>
      </dgm:prSet>
      <dgm:spPr/>
    </dgm:pt>
    <dgm:pt modelId="{36F4058C-638E-44BB-B9A3-31010EBB8731}" type="pres">
      <dgm:prSet presAssocID="{FB419343-F25F-40CA-947E-62595239EB3E}" presName="titleText2" presStyleLbl="fgAcc1" presStyleIdx="12" presStyleCnt="45">
        <dgm:presLayoutVars>
          <dgm:chMax val="0"/>
          <dgm:chPref val="0"/>
        </dgm:presLayoutVars>
      </dgm:prSet>
      <dgm:spPr/>
    </dgm:pt>
    <dgm:pt modelId="{40D001A6-070E-4D5E-949F-CB4E33A8343F}" type="pres">
      <dgm:prSet presAssocID="{FB419343-F25F-40CA-947E-62595239EB3E}" presName="rootConnector" presStyleLbl="node3" presStyleIdx="0" presStyleCnt="0"/>
      <dgm:spPr/>
    </dgm:pt>
    <dgm:pt modelId="{73CD572D-FF4E-4D64-8F71-ACE2582F117B}" type="pres">
      <dgm:prSet presAssocID="{FB419343-F25F-40CA-947E-62595239EB3E}" presName="hierChild4" presStyleCnt="0"/>
      <dgm:spPr/>
    </dgm:pt>
    <dgm:pt modelId="{3076040A-5494-4B4E-8188-1968CFA478FB}" type="pres">
      <dgm:prSet presAssocID="{121F88DE-DDBB-4D50-905F-9279C74C56B4}" presName="Name35" presStyleLbl="parChTrans1D4" presStyleIdx="5" presStyleCnt="31"/>
      <dgm:spPr/>
    </dgm:pt>
    <dgm:pt modelId="{DD338B26-31D3-44AA-AAFB-1F6EC02360E5}" type="pres">
      <dgm:prSet presAssocID="{C273FFC0-6CB5-4B4A-A4E5-DDFF88767F79}" presName="hierRoot2" presStyleCnt="0">
        <dgm:presLayoutVars>
          <dgm:hierBranch/>
        </dgm:presLayoutVars>
      </dgm:prSet>
      <dgm:spPr/>
    </dgm:pt>
    <dgm:pt modelId="{F12C6648-D699-41EC-970D-4B101FC1D7B4}" type="pres">
      <dgm:prSet presAssocID="{C273FFC0-6CB5-4B4A-A4E5-DDFF88767F79}" presName="rootComposite" presStyleCnt="0"/>
      <dgm:spPr/>
    </dgm:pt>
    <dgm:pt modelId="{A3717B50-306E-401E-A486-3AAD42B4038D}" type="pres">
      <dgm:prSet presAssocID="{C273FFC0-6CB5-4B4A-A4E5-DDFF88767F79}" presName="rootText" presStyleLbl="node1" presStyleIdx="13" presStyleCnt="45">
        <dgm:presLayoutVars>
          <dgm:chMax/>
          <dgm:chPref val="3"/>
        </dgm:presLayoutVars>
      </dgm:prSet>
      <dgm:spPr/>
    </dgm:pt>
    <dgm:pt modelId="{2C7AED66-C4CF-4A5C-9444-AFBAF26B6CA8}" type="pres">
      <dgm:prSet presAssocID="{C273FFC0-6CB5-4B4A-A4E5-DDFF88767F79}" presName="titleText2" presStyleLbl="fgAcc1" presStyleIdx="13" presStyleCnt="45">
        <dgm:presLayoutVars>
          <dgm:chMax val="0"/>
          <dgm:chPref val="0"/>
        </dgm:presLayoutVars>
      </dgm:prSet>
      <dgm:spPr/>
    </dgm:pt>
    <dgm:pt modelId="{2EAE8617-8748-4D26-8570-47BB6B500BE9}" type="pres">
      <dgm:prSet presAssocID="{C273FFC0-6CB5-4B4A-A4E5-DDFF88767F79}" presName="rootConnector" presStyleLbl="node4" presStyleIdx="0" presStyleCnt="0"/>
      <dgm:spPr/>
    </dgm:pt>
    <dgm:pt modelId="{62A97D45-1F9D-426A-9999-DE586237D1BC}" type="pres">
      <dgm:prSet presAssocID="{C273FFC0-6CB5-4B4A-A4E5-DDFF88767F79}" presName="hierChild4" presStyleCnt="0"/>
      <dgm:spPr/>
    </dgm:pt>
    <dgm:pt modelId="{8BD717D1-7A5E-4776-AB2D-A35AD19EEE5B}" type="pres">
      <dgm:prSet presAssocID="{C273FFC0-6CB5-4B4A-A4E5-DDFF88767F79}" presName="hierChild5" presStyleCnt="0"/>
      <dgm:spPr/>
    </dgm:pt>
    <dgm:pt modelId="{26E12705-5B5E-425F-9313-59239C37CF79}" type="pres">
      <dgm:prSet presAssocID="{57FBCC34-2B8F-444F-A0C9-80C8CFC036DF}" presName="Name35" presStyleLbl="parChTrans1D4" presStyleIdx="6" presStyleCnt="31"/>
      <dgm:spPr/>
    </dgm:pt>
    <dgm:pt modelId="{EA3A7C29-C82A-4447-AF29-3901AE62C03D}" type="pres">
      <dgm:prSet presAssocID="{56B45D76-CC3C-46C0-85BD-CFC58B9CB498}" presName="hierRoot2" presStyleCnt="0">
        <dgm:presLayoutVars>
          <dgm:hierBranch/>
        </dgm:presLayoutVars>
      </dgm:prSet>
      <dgm:spPr/>
    </dgm:pt>
    <dgm:pt modelId="{20CF2CA3-E113-4056-879E-9A391231B48F}" type="pres">
      <dgm:prSet presAssocID="{56B45D76-CC3C-46C0-85BD-CFC58B9CB498}" presName="rootComposite" presStyleCnt="0"/>
      <dgm:spPr/>
    </dgm:pt>
    <dgm:pt modelId="{F886F1F9-E6C9-454E-9732-C2B2AC0B3E8C}" type="pres">
      <dgm:prSet presAssocID="{56B45D76-CC3C-46C0-85BD-CFC58B9CB498}" presName="rootText" presStyleLbl="node1" presStyleIdx="14" presStyleCnt="45">
        <dgm:presLayoutVars>
          <dgm:chMax/>
          <dgm:chPref val="3"/>
        </dgm:presLayoutVars>
      </dgm:prSet>
      <dgm:spPr/>
    </dgm:pt>
    <dgm:pt modelId="{E0942E2C-18F4-433F-801A-DDFB424428A0}" type="pres">
      <dgm:prSet presAssocID="{56B45D76-CC3C-46C0-85BD-CFC58B9CB498}" presName="titleText2" presStyleLbl="fgAcc1" presStyleIdx="14" presStyleCnt="45">
        <dgm:presLayoutVars>
          <dgm:chMax val="0"/>
          <dgm:chPref val="0"/>
        </dgm:presLayoutVars>
      </dgm:prSet>
      <dgm:spPr/>
    </dgm:pt>
    <dgm:pt modelId="{DEF95BA0-00F1-44D1-8196-EE08A5E7ED76}" type="pres">
      <dgm:prSet presAssocID="{56B45D76-CC3C-46C0-85BD-CFC58B9CB498}" presName="rootConnector" presStyleLbl="node4" presStyleIdx="0" presStyleCnt="0"/>
      <dgm:spPr/>
    </dgm:pt>
    <dgm:pt modelId="{571C959F-462C-45D0-8181-5FF9840624B8}" type="pres">
      <dgm:prSet presAssocID="{56B45D76-CC3C-46C0-85BD-CFC58B9CB498}" presName="hierChild4" presStyleCnt="0"/>
      <dgm:spPr/>
    </dgm:pt>
    <dgm:pt modelId="{74A7ACA5-65F8-492C-86F7-6AD9CA9EB843}" type="pres">
      <dgm:prSet presAssocID="{9FD4817C-81C8-4450-980F-C05FD59342BA}" presName="Name35" presStyleLbl="parChTrans1D4" presStyleIdx="7" presStyleCnt="31"/>
      <dgm:spPr/>
    </dgm:pt>
    <dgm:pt modelId="{48348008-D819-4E6B-ADE0-A6B7F02B6A80}" type="pres">
      <dgm:prSet presAssocID="{49E4677E-8B75-4AFD-99BD-7F853F89C4D8}" presName="hierRoot2" presStyleCnt="0">
        <dgm:presLayoutVars>
          <dgm:hierBranch/>
        </dgm:presLayoutVars>
      </dgm:prSet>
      <dgm:spPr/>
    </dgm:pt>
    <dgm:pt modelId="{D7335764-2A09-4737-BF10-17DE059513FD}" type="pres">
      <dgm:prSet presAssocID="{49E4677E-8B75-4AFD-99BD-7F853F89C4D8}" presName="rootComposite" presStyleCnt="0"/>
      <dgm:spPr/>
    </dgm:pt>
    <dgm:pt modelId="{94E56DB8-1015-4CFA-9E5B-02B50EFC956D}" type="pres">
      <dgm:prSet presAssocID="{49E4677E-8B75-4AFD-99BD-7F853F89C4D8}" presName="rootText" presStyleLbl="node1" presStyleIdx="15" presStyleCnt="45">
        <dgm:presLayoutVars>
          <dgm:chMax/>
          <dgm:chPref val="3"/>
        </dgm:presLayoutVars>
      </dgm:prSet>
      <dgm:spPr/>
    </dgm:pt>
    <dgm:pt modelId="{1F9BDF7B-2CB5-4AF8-8BEC-9BB1A0120461}" type="pres">
      <dgm:prSet presAssocID="{49E4677E-8B75-4AFD-99BD-7F853F89C4D8}" presName="titleText2" presStyleLbl="fgAcc1" presStyleIdx="15" presStyleCnt="45">
        <dgm:presLayoutVars>
          <dgm:chMax val="0"/>
          <dgm:chPref val="0"/>
        </dgm:presLayoutVars>
      </dgm:prSet>
      <dgm:spPr/>
    </dgm:pt>
    <dgm:pt modelId="{1C33DA05-2D2C-4CC7-A2D0-E7BD0428A938}" type="pres">
      <dgm:prSet presAssocID="{49E4677E-8B75-4AFD-99BD-7F853F89C4D8}" presName="rootConnector" presStyleLbl="node4" presStyleIdx="0" presStyleCnt="0"/>
      <dgm:spPr/>
    </dgm:pt>
    <dgm:pt modelId="{DD4397EC-49F0-4874-9255-A857C19325A4}" type="pres">
      <dgm:prSet presAssocID="{49E4677E-8B75-4AFD-99BD-7F853F89C4D8}" presName="hierChild4" presStyleCnt="0"/>
      <dgm:spPr/>
    </dgm:pt>
    <dgm:pt modelId="{612454A7-577E-4939-9D67-E925C0260200}" type="pres">
      <dgm:prSet presAssocID="{49E4677E-8B75-4AFD-99BD-7F853F89C4D8}" presName="hierChild5" presStyleCnt="0"/>
      <dgm:spPr/>
    </dgm:pt>
    <dgm:pt modelId="{F14CB2E8-59C3-4B4A-8B72-C2FAB7ACB906}" type="pres">
      <dgm:prSet presAssocID="{56B45D76-CC3C-46C0-85BD-CFC58B9CB498}" presName="hierChild5" presStyleCnt="0"/>
      <dgm:spPr/>
    </dgm:pt>
    <dgm:pt modelId="{C7FFCE7B-7364-4761-8328-7A8342484530}" type="pres">
      <dgm:prSet presAssocID="{BC710424-329D-4F5B-8424-ED86D031DA9A}" presName="Name35" presStyleLbl="parChTrans1D4" presStyleIdx="8" presStyleCnt="31"/>
      <dgm:spPr/>
    </dgm:pt>
    <dgm:pt modelId="{AC588FC9-A79C-4B44-B25B-43ECECAA3E96}" type="pres">
      <dgm:prSet presAssocID="{D1218634-92DA-430E-8CC5-B737A59F8321}" presName="hierRoot2" presStyleCnt="0">
        <dgm:presLayoutVars>
          <dgm:hierBranch val="r"/>
        </dgm:presLayoutVars>
      </dgm:prSet>
      <dgm:spPr/>
    </dgm:pt>
    <dgm:pt modelId="{974B7888-97DD-476B-9398-E169F7F23E13}" type="pres">
      <dgm:prSet presAssocID="{D1218634-92DA-430E-8CC5-B737A59F8321}" presName="rootComposite" presStyleCnt="0"/>
      <dgm:spPr/>
    </dgm:pt>
    <dgm:pt modelId="{E4554EFE-892B-490D-ADCF-77E5AB4D93F9}" type="pres">
      <dgm:prSet presAssocID="{D1218634-92DA-430E-8CC5-B737A59F8321}" presName="rootText" presStyleLbl="node1" presStyleIdx="16" presStyleCnt="45">
        <dgm:presLayoutVars>
          <dgm:chMax/>
          <dgm:chPref val="3"/>
        </dgm:presLayoutVars>
      </dgm:prSet>
      <dgm:spPr/>
    </dgm:pt>
    <dgm:pt modelId="{ED74CDAD-3B40-4968-AAD0-A8203675BAC7}" type="pres">
      <dgm:prSet presAssocID="{D1218634-92DA-430E-8CC5-B737A59F8321}" presName="titleText2" presStyleLbl="fgAcc1" presStyleIdx="16" presStyleCnt="45">
        <dgm:presLayoutVars>
          <dgm:chMax val="0"/>
          <dgm:chPref val="0"/>
        </dgm:presLayoutVars>
      </dgm:prSet>
      <dgm:spPr/>
    </dgm:pt>
    <dgm:pt modelId="{346B036F-EE88-484C-A6D9-E7C4E81D9E2D}" type="pres">
      <dgm:prSet presAssocID="{D1218634-92DA-430E-8CC5-B737A59F8321}" presName="rootConnector" presStyleLbl="node4" presStyleIdx="0" presStyleCnt="0"/>
      <dgm:spPr/>
    </dgm:pt>
    <dgm:pt modelId="{A14757CF-BAA3-4B19-94B7-179E0B49E51F}" type="pres">
      <dgm:prSet presAssocID="{D1218634-92DA-430E-8CC5-B737A59F8321}" presName="hierChild4" presStyleCnt="0"/>
      <dgm:spPr/>
    </dgm:pt>
    <dgm:pt modelId="{B8A3C0D5-A568-43B7-81C3-D9AF683504AB}" type="pres">
      <dgm:prSet presAssocID="{60E94C79-08F8-4FE7-9678-C730E7E14778}" presName="Name44" presStyleLbl="parChTrans1D4" presStyleIdx="9" presStyleCnt="31"/>
      <dgm:spPr/>
    </dgm:pt>
    <dgm:pt modelId="{084882CC-317D-4830-A9DE-E37883C35407}" type="pres">
      <dgm:prSet presAssocID="{79443D3F-4A8D-4AF7-972F-7DD00235F2EB}" presName="hierRoot2" presStyleCnt="0">
        <dgm:presLayoutVars>
          <dgm:hierBranch val="r"/>
        </dgm:presLayoutVars>
      </dgm:prSet>
      <dgm:spPr/>
    </dgm:pt>
    <dgm:pt modelId="{ACB28C89-9422-459C-B761-9AFED4C420A3}" type="pres">
      <dgm:prSet presAssocID="{79443D3F-4A8D-4AF7-972F-7DD00235F2EB}" presName="rootComposite" presStyleCnt="0"/>
      <dgm:spPr/>
    </dgm:pt>
    <dgm:pt modelId="{50C8E666-F2F3-41DE-8504-77D42801AFDE}" type="pres">
      <dgm:prSet presAssocID="{79443D3F-4A8D-4AF7-972F-7DD00235F2EB}" presName="rootText" presStyleLbl="node1" presStyleIdx="17" presStyleCnt="45">
        <dgm:presLayoutVars>
          <dgm:chMax/>
          <dgm:chPref val="3"/>
        </dgm:presLayoutVars>
      </dgm:prSet>
      <dgm:spPr/>
    </dgm:pt>
    <dgm:pt modelId="{BF5CA001-857D-4A8D-9282-305B1FEDD8C2}" type="pres">
      <dgm:prSet presAssocID="{79443D3F-4A8D-4AF7-972F-7DD00235F2EB}" presName="titleText2" presStyleLbl="fgAcc1" presStyleIdx="17" presStyleCnt="45">
        <dgm:presLayoutVars>
          <dgm:chMax val="0"/>
          <dgm:chPref val="0"/>
        </dgm:presLayoutVars>
      </dgm:prSet>
      <dgm:spPr/>
    </dgm:pt>
    <dgm:pt modelId="{79788991-2E16-4003-B946-926C6C02C2DB}" type="pres">
      <dgm:prSet presAssocID="{79443D3F-4A8D-4AF7-972F-7DD00235F2EB}" presName="rootConnector" presStyleLbl="node4" presStyleIdx="0" presStyleCnt="0"/>
      <dgm:spPr/>
    </dgm:pt>
    <dgm:pt modelId="{95C52994-4082-44C7-8C6D-527BFA50895D}" type="pres">
      <dgm:prSet presAssocID="{79443D3F-4A8D-4AF7-972F-7DD00235F2EB}" presName="hierChild4" presStyleCnt="0"/>
      <dgm:spPr/>
    </dgm:pt>
    <dgm:pt modelId="{62391AF0-DB72-444B-A2D7-2CE837E6D124}" type="pres">
      <dgm:prSet presAssocID="{79443D3F-4A8D-4AF7-972F-7DD00235F2EB}" presName="hierChild5" presStyleCnt="0"/>
      <dgm:spPr/>
    </dgm:pt>
    <dgm:pt modelId="{5A3622B6-046C-41D7-9E8A-E650726A0F00}" type="pres">
      <dgm:prSet presAssocID="{42D615E6-9DC8-46C0-9D1E-99D514197DF2}" presName="Name44" presStyleLbl="parChTrans1D4" presStyleIdx="10" presStyleCnt="31"/>
      <dgm:spPr/>
    </dgm:pt>
    <dgm:pt modelId="{51A91460-D54A-4DAC-BDD5-2FDFAE849B74}" type="pres">
      <dgm:prSet presAssocID="{3CFE432D-C4B9-4B2A-BCA8-8F2989A87200}" presName="hierRoot2" presStyleCnt="0">
        <dgm:presLayoutVars>
          <dgm:hierBranch val="r"/>
        </dgm:presLayoutVars>
      </dgm:prSet>
      <dgm:spPr/>
    </dgm:pt>
    <dgm:pt modelId="{A68F0BDC-A0DE-4E1E-B165-4BAE64A5242A}" type="pres">
      <dgm:prSet presAssocID="{3CFE432D-C4B9-4B2A-BCA8-8F2989A87200}" presName="rootComposite" presStyleCnt="0"/>
      <dgm:spPr/>
    </dgm:pt>
    <dgm:pt modelId="{8475E277-CF3C-4DD8-90C1-2DBE61DB09A9}" type="pres">
      <dgm:prSet presAssocID="{3CFE432D-C4B9-4B2A-BCA8-8F2989A87200}" presName="rootText" presStyleLbl="node1" presStyleIdx="18" presStyleCnt="45">
        <dgm:presLayoutVars>
          <dgm:chMax/>
          <dgm:chPref val="3"/>
        </dgm:presLayoutVars>
      </dgm:prSet>
      <dgm:spPr/>
    </dgm:pt>
    <dgm:pt modelId="{F9DDC6BC-FFD5-4FCC-B803-AE0DE086F796}" type="pres">
      <dgm:prSet presAssocID="{3CFE432D-C4B9-4B2A-BCA8-8F2989A87200}" presName="titleText2" presStyleLbl="fgAcc1" presStyleIdx="18" presStyleCnt="45">
        <dgm:presLayoutVars>
          <dgm:chMax val="0"/>
          <dgm:chPref val="0"/>
        </dgm:presLayoutVars>
      </dgm:prSet>
      <dgm:spPr/>
    </dgm:pt>
    <dgm:pt modelId="{3D06F73B-44AD-4255-9977-0B3BE9352BB4}" type="pres">
      <dgm:prSet presAssocID="{3CFE432D-C4B9-4B2A-BCA8-8F2989A87200}" presName="rootConnector" presStyleLbl="node4" presStyleIdx="0" presStyleCnt="0"/>
      <dgm:spPr/>
    </dgm:pt>
    <dgm:pt modelId="{65B35352-DD49-4FB4-8709-432DB975D4F4}" type="pres">
      <dgm:prSet presAssocID="{3CFE432D-C4B9-4B2A-BCA8-8F2989A87200}" presName="hierChild4" presStyleCnt="0"/>
      <dgm:spPr/>
    </dgm:pt>
    <dgm:pt modelId="{C3AE7344-ABF8-4FB5-8C63-954AF8F18413}" type="pres">
      <dgm:prSet presAssocID="{3CFE432D-C4B9-4B2A-BCA8-8F2989A87200}" presName="hierChild5" presStyleCnt="0"/>
      <dgm:spPr/>
    </dgm:pt>
    <dgm:pt modelId="{7F5A5421-397B-4816-8BCB-355AE008D56A}" type="pres">
      <dgm:prSet presAssocID="{7E81B761-3492-41BA-AFB5-473681061DF2}" presName="Name44" presStyleLbl="parChTrans1D4" presStyleIdx="11" presStyleCnt="31"/>
      <dgm:spPr/>
    </dgm:pt>
    <dgm:pt modelId="{41F0BD86-7E13-4BB0-AB60-7028399B2463}" type="pres">
      <dgm:prSet presAssocID="{89256554-E306-44ED-8280-A74FBBC90BF7}" presName="hierRoot2" presStyleCnt="0">
        <dgm:presLayoutVars>
          <dgm:hierBranch val="r"/>
        </dgm:presLayoutVars>
      </dgm:prSet>
      <dgm:spPr/>
    </dgm:pt>
    <dgm:pt modelId="{89CC3BF5-C2B4-4765-A719-4A288E22788D}" type="pres">
      <dgm:prSet presAssocID="{89256554-E306-44ED-8280-A74FBBC90BF7}" presName="rootComposite" presStyleCnt="0"/>
      <dgm:spPr/>
    </dgm:pt>
    <dgm:pt modelId="{4FCD03C1-98EA-4096-BAA0-92D5BC3BA9FE}" type="pres">
      <dgm:prSet presAssocID="{89256554-E306-44ED-8280-A74FBBC90BF7}" presName="rootText" presStyleLbl="node1" presStyleIdx="19" presStyleCnt="45">
        <dgm:presLayoutVars>
          <dgm:chMax/>
          <dgm:chPref val="3"/>
        </dgm:presLayoutVars>
      </dgm:prSet>
      <dgm:spPr/>
    </dgm:pt>
    <dgm:pt modelId="{58B7284E-34FC-4F20-8FAD-C7BC564F330F}" type="pres">
      <dgm:prSet presAssocID="{89256554-E306-44ED-8280-A74FBBC90BF7}" presName="titleText2" presStyleLbl="fgAcc1" presStyleIdx="19" presStyleCnt="45">
        <dgm:presLayoutVars>
          <dgm:chMax val="0"/>
          <dgm:chPref val="0"/>
        </dgm:presLayoutVars>
      </dgm:prSet>
      <dgm:spPr/>
    </dgm:pt>
    <dgm:pt modelId="{013EA805-ADF6-4362-B2FD-DD0CBB93C1F5}" type="pres">
      <dgm:prSet presAssocID="{89256554-E306-44ED-8280-A74FBBC90BF7}" presName="rootConnector" presStyleLbl="node4" presStyleIdx="0" presStyleCnt="0"/>
      <dgm:spPr/>
    </dgm:pt>
    <dgm:pt modelId="{CDB1BA7D-E3BD-4223-AD64-CD1781338B81}" type="pres">
      <dgm:prSet presAssocID="{89256554-E306-44ED-8280-A74FBBC90BF7}" presName="hierChild4" presStyleCnt="0"/>
      <dgm:spPr/>
    </dgm:pt>
    <dgm:pt modelId="{D0590B74-4266-429E-B57B-0E31EB167C01}" type="pres">
      <dgm:prSet presAssocID="{89256554-E306-44ED-8280-A74FBBC90BF7}" presName="hierChild5" presStyleCnt="0"/>
      <dgm:spPr/>
    </dgm:pt>
    <dgm:pt modelId="{9A7EF5AE-2C33-4150-8B36-6EF5E0BE243E}" type="pres">
      <dgm:prSet presAssocID="{D1218634-92DA-430E-8CC5-B737A59F8321}" presName="hierChild5" presStyleCnt="0"/>
      <dgm:spPr/>
    </dgm:pt>
    <dgm:pt modelId="{D291CBB7-A648-45E0-BF54-7107C9C1FC45}" type="pres">
      <dgm:prSet presAssocID="{9A4317F0-5111-4EF4-A642-0A0F3123347E}" presName="Name35" presStyleLbl="parChTrans1D4" presStyleIdx="12" presStyleCnt="31"/>
      <dgm:spPr/>
    </dgm:pt>
    <dgm:pt modelId="{43D1D231-E9C4-4764-A62D-BF8B1B30651A}" type="pres">
      <dgm:prSet presAssocID="{29F08139-8367-4C66-9B1A-C819687E8F5B}" presName="hierRoot2" presStyleCnt="0">
        <dgm:presLayoutVars>
          <dgm:hierBranch val="hang"/>
        </dgm:presLayoutVars>
      </dgm:prSet>
      <dgm:spPr/>
    </dgm:pt>
    <dgm:pt modelId="{219C83BC-165F-4F30-B5A7-AE7033DCE188}" type="pres">
      <dgm:prSet presAssocID="{29F08139-8367-4C66-9B1A-C819687E8F5B}" presName="rootComposite" presStyleCnt="0"/>
      <dgm:spPr/>
    </dgm:pt>
    <dgm:pt modelId="{F0F39759-B17F-4393-9DAE-CE09D300C9DE}" type="pres">
      <dgm:prSet presAssocID="{29F08139-8367-4C66-9B1A-C819687E8F5B}" presName="rootText" presStyleLbl="node1" presStyleIdx="20" presStyleCnt="45">
        <dgm:presLayoutVars>
          <dgm:chMax/>
          <dgm:chPref val="3"/>
        </dgm:presLayoutVars>
      </dgm:prSet>
      <dgm:spPr/>
    </dgm:pt>
    <dgm:pt modelId="{E3C90A93-52FF-4985-847E-CE3918EE9818}" type="pres">
      <dgm:prSet presAssocID="{29F08139-8367-4C66-9B1A-C819687E8F5B}" presName="titleText2" presStyleLbl="fgAcc1" presStyleIdx="20" presStyleCnt="45">
        <dgm:presLayoutVars>
          <dgm:chMax val="0"/>
          <dgm:chPref val="0"/>
        </dgm:presLayoutVars>
      </dgm:prSet>
      <dgm:spPr/>
    </dgm:pt>
    <dgm:pt modelId="{FD86E172-9A27-4D12-B630-AB3BEC96F793}" type="pres">
      <dgm:prSet presAssocID="{29F08139-8367-4C66-9B1A-C819687E8F5B}" presName="rootConnector" presStyleLbl="node4" presStyleIdx="0" presStyleCnt="0"/>
      <dgm:spPr/>
    </dgm:pt>
    <dgm:pt modelId="{B15F78F8-D891-4D56-83E3-8BC222CCDBB0}" type="pres">
      <dgm:prSet presAssocID="{29F08139-8367-4C66-9B1A-C819687E8F5B}" presName="hierChild4" presStyleCnt="0"/>
      <dgm:spPr/>
    </dgm:pt>
    <dgm:pt modelId="{D98AD5ED-CB61-46DD-B19E-B332FCA98841}" type="pres">
      <dgm:prSet presAssocID="{80678025-EDAD-44D2-B074-4EBF5EF007BC}" presName="Name42" presStyleLbl="parChTrans1D4" presStyleIdx="13" presStyleCnt="31"/>
      <dgm:spPr/>
    </dgm:pt>
    <dgm:pt modelId="{342E354E-97C7-427F-B6CF-A5C6622D2B15}" type="pres">
      <dgm:prSet presAssocID="{CFBAF8B6-D238-4B25-BA54-EA3C7F778E2F}" presName="hierRoot2" presStyleCnt="0">
        <dgm:presLayoutVars>
          <dgm:hierBranch val="hang"/>
        </dgm:presLayoutVars>
      </dgm:prSet>
      <dgm:spPr/>
    </dgm:pt>
    <dgm:pt modelId="{A2F41A81-1B88-4552-A168-B2D24E9A7B19}" type="pres">
      <dgm:prSet presAssocID="{CFBAF8B6-D238-4B25-BA54-EA3C7F778E2F}" presName="rootComposite" presStyleCnt="0"/>
      <dgm:spPr/>
    </dgm:pt>
    <dgm:pt modelId="{B5840768-A720-4310-A916-DC4445F81C73}" type="pres">
      <dgm:prSet presAssocID="{CFBAF8B6-D238-4B25-BA54-EA3C7F778E2F}" presName="rootText" presStyleLbl="node1" presStyleIdx="21" presStyleCnt="45">
        <dgm:presLayoutVars>
          <dgm:chMax/>
          <dgm:chPref val="3"/>
        </dgm:presLayoutVars>
      </dgm:prSet>
      <dgm:spPr/>
    </dgm:pt>
    <dgm:pt modelId="{4181C089-658F-4E80-BAE1-77079C4CF74E}" type="pres">
      <dgm:prSet presAssocID="{CFBAF8B6-D238-4B25-BA54-EA3C7F778E2F}" presName="titleText2" presStyleLbl="fgAcc1" presStyleIdx="21" presStyleCnt="45">
        <dgm:presLayoutVars>
          <dgm:chMax val="0"/>
          <dgm:chPref val="0"/>
        </dgm:presLayoutVars>
      </dgm:prSet>
      <dgm:spPr/>
    </dgm:pt>
    <dgm:pt modelId="{3329F28F-66EE-4BEB-BEA8-E08CFBB92A8F}" type="pres">
      <dgm:prSet presAssocID="{CFBAF8B6-D238-4B25-BA54-EA3C7F778E2F}" presName="rootConnector" presStyleLbl="node4" presStyleIdx="0" presStyleCnt="0"/>
      <dgm:spPr/>
    </dgm:pt>
    <dgm:pt modelId="{5D57AAD9-3602-48E2-AE56-D8239D5BA25E}" type="pres">
      <dgm:prSet presAssocID="{CFBAF8B6-D238-4B25-BA54-EA3C7F778E2F}" presName="hierChild4" presStyleCnt="0"/>
      <dgm:spPr/>
    </dgm:pt>
    <dgm:pt modelId="{B09D649D-D17E-46F2-BEF9-E5A3B1E2B3D9}" type="pres">
      <dgm:prSet presAssocID="{CFBAF8B6-D238-4B25-BA54-EA3C7F778E2F}" presName="hierChild5" presStyleCnt="0"/>
      <dgm:spPr/>
    </dgm:pt>
    <dgm:pt modelId="{047D78C6-4525-4293-9465-56276E1A97DB}" type="pres">
      <dgm:prSet presAssocID="{B323D62D-4470-4008-B0AD-6BEF255ED0E8}" presName="Name42" presStyleLbl="parChTrans1D4" presStyleIdx="14" presStyleCnt="31"/>
      <dgm:spPr/>
    </dgm:pt>
    <dgm:pt modelId="{2EF19490-B66F-46FF-ACF0-BC968CDC1FE9}" type="pres">
      <dgm:prSet presAssocID="{767C82E7-C2C3-48F2-B71A-F30EDD28FB9A}" presName="hierRoot2" presStyleCnt="0">
        <dgm:presLayoutVars>
          <dgm:hierBranch val="hang"/>
        </dgm:presLayoutVars>
      </dgm:prSet>
      <dgm:spPr/>
    </dgm:pt>
    <dgm:pt modelId="{A3CE5EDE-749C-4DD6-A844-EDE8107098BC}" type="pres">
      <dgm:prSet presAssocID="{767C82E7-C2C3-48F2-B71A-F30EDD28FB9A}" presName="rootComposite" presStyleCnt="0"/>
      <dgm:spPr/>
    </dgm:pt>
    <dgm:pt modelId="{E23D1034-2395-4F33-9B3B-8FE9F6671465}" type="pres">
      <dgm:prSet presAssocID="{767C82E7-C2C3-48F2-B71A-F30EDD28FB9A}" presName="rootText" presStyleLbl="node1" presStyleIdx="22" presStyleCnt="45">
        <dgm:presLayoutVars>
          <dgm:chMax/>
          <dgm:chPref val="3"/>
        </dgm:presLayoutVars>
      </dgm:prSet>
      <dgm:spPr/>
    </dgm:pt>
    <dgm:pt modelId="{9AC80675-E780-4E70-A25A-8C5B711B26B5}" type="pres">
      <dgm:prSet presAssocID="{767C82E7-C2C3-48F2-B71A-F30EDD28FB9A}" presName="titleText2" presStyleLbl="fgAcc1" presStyleIdx="22" presStyleCnt="45">
        <dgm:presLayoutVars>
          <dgm:chMax val="0"/>
          <dgm:chPref val="0"/>
        </dgm:presLayoutVars>
      </dgm:prSet>
      <dgm:spPr/>
    </dgm:pt>
    <dgm:pt modelId="{2F08E5BA-1A32-431F-ACB4-8F4466D9032E}" type="pres">
      <dgm:prSet presAssocID="{767C82E7-C2C3-48F2-B71A-F30EDD28FB9A}" presName="rootConnector" presStyleLbl="node4" presStyleIdx="0" presStyleCnt="0"/>
      <dgm:spPr/>
    </dgm:pt>
    <dgm:pt modelId="{219ADBED-E747-4126-93F7-D86063FB8E2C}" type="pres">
      <dgm:prSet presAssocID="{767C82E7-C2C3-48F2-B71A-F30EDD28FB9A}" presName="hierChild4" presStyleCnt="0"/>
      <dgm:spPr/>
    </dgm:pt>
    <dgm:pt modelId="{F9996A3A-4059-4A35-A945-C2095ECEBADB}" type="pres">
      <dgm:prSet presAssocID="{767C82E7-C2C3-48F2-B71A-F30EDD28FB9A}" presName="hierChild5" presStyleCnt="0"/>
      <dgm:spPr/>
    </dgm:pt>
    <dgm:pt modelId="{B03DE62D-90AC-49E5-986C-B4FB68D829B8}" type="pres">
      <dgm:prSet presAssocID="{ED97F54F-D0B2-4426-951D-DA8E9D358ACF}" presName="Name42" presStyleLbl="parChTrans1D4" presStyleIdx="15" presStyleCnt="31"/>
      <dgm:spPr/>
    </dgm:pt>
    <dgm:pt modelId="{6B5FC7DB-F1DF-49B3-8727-5F2B69B2F7FA}" type="pres">
      <dgm:prSet presAssocID="{ABF37E46-B44A-4E8A-B99D-DDCD1434F29A}" presName="hierRoot2" presStyleCnt="0">
        <dgm:presLayoutVars>
          <dgm:hierBranch val="hang"/>
        </dgm:presLayoutVars>
      </dgm:prSet>
      <dgm:spPr/>
    </dgm:pt>
    <dgm:pt modelId="{60CE80F0-735A-4EA1-A23C-2216D3472576}" type="pres">
      <dgm:prSet presAssocID="{ABF37E46-B44A-4E8A-B99D-DDCD1434F29A}" presName="rootComposite" presStyleCnt="0"/>
      <dgm:spPr/>
    </dgm:pt>
    <dgm:pt modelId="{CA0D611A-5CB2-4849-838B-1EBAF5841834}" type="pres">
      <dgm:prSet presAssocID="{ABF37E46-B44A-4E8A-B99D-DDCD1434F29A}" presName="rootText" presStyleLbl="node1" presStyleIdx="23" presStyleCnt="45">
        <dgm:presLayoutVars>
          <dgm:chMax/>
          <dgm:chPref val="3"/>
        </dgm:presLayoutVars>
      </dgm:prSet>
      <dgm:spPr/>
    </dgm:pt>
    <dgm:pt modelId="{E6EB4821-9799-4273-B5B2-8804547E5926}" type="pres">
      <dgm:prSet presAssocID="{ABF37E46-B44A-4E8A-B99D-DDCD1434F29A}" presName="titleText2" presStyleLbl="fgAcc1" presStyleIdx="23" presStyleCnt="45">
        <dgm:presLayoutVars>
          <dgm:chMax val="0"/>
          <dgm:chPref val="0"/>
        </dgm:presLayoutVars>
      </dgm:prSet>
      <dgm:spPr/>
    </dgm:pt>
    <dgm:pt modelId="{00D9354B-852D-4128-83AE-77D9B17A79FC}" type="pres">
      <dgm:prSet presAssocID="{ABF37E46-B44A-4E8A-B99D-DDCD1434F29A}" presName="rootConnector" presStyleLbl="node4" presStyleIdx="0" presStyleCnt="0"/>
      <dgm:spPr/>
    </dgm:pt>
    <dgm:pt modelId="{9110B80C-967F-402F-BB38-1C0184426B52}" type="pres">
      <dgm:prSet presAssocID="{ABF37E46-B44A-4E8A-B99D-DDCD1434F29A}" presName="hierChild4" presStyleCnt="0"/>
      <dgm:spPr/>
    </dgm:pt>
    <dgm:pt modelId="{5347B173-B929-41AA-BD01-F3FA0FD1C754}" type="pres">
      <dgm:prSet presAssocID="{ABF37E46-B44A-4E8A-B99D-DDCD1434F29A}" presName="hierChild5" presStyleCnt="0"/>
      <dgm:spPr/>
    </dgm:pt>
    <dgm:pt modelId="{23FB53D3-2C04-4519-B961-A5ED94E06673}" type="pres">
      <dgm:prSet presAssocID="{DCD72C9E-DEAC-4E88-86A2-4A54A90C8F76}" presName="Name42" presStyleLbl="parChTrans1D4" presStyleIdx="16" presStyleCnt="31"/>
      <dgm:spPr/>
    </dgm:pt>
    <dgm:pt modelId="{3BDEDBF9-DF3E-472D-BE8F-4C3C4B05F78A}" type="pres">
      <dgm:prSet presAssocID="{612CF765-1DCE-43B8-9080-27A653DFE968}" presName="hierRoot2" presStyleCnt="0">
        <dgm:presLayoutVars>
          <dgm:hierBranch val="hang"/>
        </dgm:presLayoutVars>
      </dgm:prSet>
      <dgm:spPr/>
    </dgm:pt>
    <dgm:pt modelId="{D7FEFEED-FD9A-4183-848E-C8FA56BA9AE2}" type="pres">
      <dgm:prSet presAssocID="{612CF765-1DCE-43B8-9080-27A653DFE968}" presName="rootComposite" presStyleCnt="0"/>
      <dgm:spPr/>
    </dgm:pt>
    <dgm:pt modelId="{4C9122EE-880E-465F-B194-9A52B1E8C29F}" type="pres">
      <dgm:prSet presAssocID="{612CF765-1DCE-43B8-9080-27A653DFE968}" presName="rootText" presStyleLbl="node1" presStyleIdx="24" presStyleCnt="45">
        <dgm:presLayoutVars>
          <dgm:chMax/>
          <dgm:chPref val="3"/>
        </dgm:presLayoutVars>
      </dgm:prSet>
      <dgm:spPr/>
    </dgm:pt>
    <dgm:pt modelId="{AACEBD8C-C86A-4139-8405-4D0F06EE6C65}" type="pres">
      <dgm:prSet presAssocID="{612CF765-1DCE-43B8-9080-27A653DFE968}" presName="titleText2" presStyleLbl="fgAcc1" presStyleIdx="24" presStyleCnt="45">
        <dgm:presLayoutVars>
          <dgm:chMax val="0"/>
          <dgm:chPref val="0"/>
        </dgm:presLayoutVars>
      </dgm:prSet>
      <dgm:spPr/>
    </dgm:pt>
    <dgm:pt modelId="{1A3A2617-46C7-4AA0-B601-0C7B08F6209F}" type="pres">
      <dgm:prSet presAssocID="{612CF765-1DCE-43B8-9080-27A653DFE968}" presName="rootConnector" presStyleLbl="node4" presStyleIdx="0" presStyleCnt="0"/>
      <dgm:spPr/>
    </dgm:pt>
    <dgm:pt modelId="{26C86EDB-F153-4D51-8285-AFEEB67AC924}" type="pres">
      <dgm:prSet presAssocID="{612CF765-1DCE-43B8-9080-27A653DFE968}" presName="hierChild4" presStyleCnt="0"/>
      <dgm:spPr/>
    </dgm:pt>
    <dgm:pt modelId="{F49317AC-CA04-48CA-A05C-17DF817A1F05}" type="pres">
      <dgm:prSet presAssocID="{612CF765-1DCE-43B8-9080-27A653DFE968}" presName="hierChild5" presStyleCnt="0"/>
      <dgm:spPr/>
    </dgm:pt>
    <dgm:pt modelId="{B568D1C8-9392-42CD-A0E0-25D634AB0055}" type="pres">
      <dgm:prSet presAssocID="{440698A5-1AF7-4343-A76D-0285230D4391}" presName="Name42" presStyleLbl="parChTrans1D4" presStyleIdx="17" presStyleCnt="31"/>
      <dgm:spPr/>
    </dgm:pt>
    <dgm:pt modelId="{611F8515-01F8-4585-AA42-2F93EE2D74B7}" type="pres">
      <dgm:prSet presAssocID="{D1106BC0-664D-474B-B98F-4B2E73889B76}" presName="hierRoot2" presStyleCnt="0">
        <dgm:presLayoutVars>
          <dgm:hierBranch val="hang"/>
        </dgm:presLayoutVars>
      </dgm:prSet>
      <dgm:spPr/>
    </dgm:pt>
    <dgm:pt modelId="{6EFC0248-98D1-450D-837A-300CB0346AC2}" type="pres">
      <dgm:prSet presAssocID="{D1106BC0-664D-474B-B98F-4B2E73889B76}" presName="rootComposite" presStyleCnt="0"/>
      <dgm:spPr/>
    </dgm:pt>
    <dgm:pt modelId="{67BC3540-2B43-42FF-A2E3-80E628BE6D7A}" type="pres">
      <dgm:prSet presAssocID="{D1106BC0-664D-474B-B98F-4B2E73889B76}" presName="rootText" presStyleLbl="node1" presStyleIdx="25" presStyleCnt="45">
        <dgm:presLayoutVars>
          <dgm:chMax/>
          <dgm:chPref val="3"/>
        </dgm:presLayoutVars>
      </dgm:prSet>
      <dgm:spPr/>
    </dgm:pt>
    <dgm:pt modelId="{99F7D38E-3CD3-49CF-9942-4033D5EEC52D}" type="pres">
      <dgm:prSet presAssocID="{D1106BC0-664D-474B-B98F-4B2E73889B76}" presName="titleText2" presStyleLbl="fgAcc1" presStyleIdx="25" presStyleCnt="45">
        <dgm:presLayoutVars>
          <dgm:chMax val="0"/>
          <dgm:chPref val="0"/>
        </dgm:presLayoutVars>
      </dgm:prSet>
      <dgm:spPr/>
    </dgm:pt>
    <dgm:pt modelId="{3EB91902-A4EF-4E92-9F1C-E7A317CFFC38}" type="pres">
      <dgm:prSet presAssocID="{D1106BC0-664D-474B-B98F-4B2E73889B76}" presName="rootConnector" presStyleLbl="node4" presStyleIdx="0" presStyleCnt="0"/>
      <dgm:spPr/>
    </dgm:pt>
    <dgm:pt modelId="{1EF5FBD3-230B-483B-A6F8-99F7DE90D2A3}" type="pres">
      <dgm:prSet presAssocID="{D1106BC0-664D-474B-B98F-4B2E73889B76}" presName="hierChild4" presStyleCnt="0"/>
      <dgm:spPr/>
    </dgm:pt>
    <dgm:pt modelId="{6B28A012-D9E6-49E0-A126-7C43E9DBBB90}" type="pres">
      <dgm:prSet presAssocID="{D1106BC0-664D-474B-B98F-4B2E73889B76}" presName="hierChild5" presStyleCnt="0"/>
      <dgm:spPr/>
    </dgm:pt>
    <dgm:pt modelId="{AB03B4B0-75D5-4DA4-AF1B-269EBB9E7B42}" type="pres">
      <dgm:prSet presAssocID="{65BC07E8-7B13-41A3-900C-0774533D5904}" presName="Name42" presStyleLbl="parChTrans1D4" presStyleIdx="18" presStyleCnt="31"/>
      <dgm:spPr/>
    </dgm:pt>
    <dgm:pt modelId="{E4EBBA16-3674-4466-B903-1696ADE20C68}" type="pres">
      <dgm:prSet presAssocID="{736D770B-7B27-42B9-9810-8B4B6D9DDB3A}" presName="hierRoot2" presStyleCnt="0">
        <dgm:presLayoutVars>
          <dgm:hierBranch val="hang"/>
        </dgm:presLayoutVars>
      </dgm:prSet>
      <dgm:spPr/>
    </dgm:pt>
    <dgm:pt modelId="{5EC63810-0178-4E98-8E88-35FA8A285D79}" type="pres">
      <dgm:prSet presAssocID="{736D770B-7B27-42B9-9810-8B4B6D9DDB3A}" presName="rootComposite" presStyleCnt="0"/>
      <dgm:spPr/>
    </dgm:pt>
    <dgm:pt modelId="{2F6BE193-ED91-4C22-9DED-400819583FAC}" type="pres">
      <dgm:prSet presAssocID="{736D770B-7B27-42B9-9810-8B4B6D9DDB3A}" presName="rootText" presStyleLbl="node1" presStyleIdx="26" presStyleCnt="45">
        <dgm:presLayoutVars>
          <dgm:chMax/>
          <dgm:chPref val="3"/>
        </dgm:presLayoutVars>
      </dgm:prSet>
      <dgm:spPr/>
    </dgm:pt>
    <dgm:pt modelId="{002B52FA-7ED0-4245-84AF-5AFFC61680F0}" type="pres">
      <dgm:prSet presAssocID="{736D770B-7B27-42B9-9810-8B4B6D9DDB3A}" presName="titleText2" presStyleLbl="fgAcc1" presStyleIdx="26" presStyleCnt="45">
        <dgm:presLayoutVars>
          <dgm:chMax val="0"/>
          <dgm:chPref val="0"/>
        </dgm:presLayoutVars>
      </dgm:prSet>
      <dgm:spPr/>
    </dgm:pt>
    <dgm:pt modelId="{7CF35CF2-F70B-4A2B-9A26-CC0317070774}" type="pres">
      <dgm:prSet presAssocID="{736D770B-7B27-42B9-9810-8B4B6D9DDB3A}" presName="rootConnector" presStyleLbl="node4" presStyleIdx="0" presStyleCnt="0"/>
      <dgm:spPr/>
    </dgm:pt>
    <dgm:pt modelId="{DB4596C1-FBE2-4BF3-B1E5-F4AEB58A9DC0}" type="pres">
      <dgm:prSet presAssocID="{736D770B-7B27-42B9-9810-8B4B6D9DDB3A}" presName="hierChild4" presStyleCnt="0"/>
      <dgm:spPr/>
    </dgm:pt>
    <dgm:pt modelId="{BAB34C44-C259-47C9-9FFC-C7134991EA63}" type="pres">
      <dgm:prSet presAssocID="{736D770B-7B27-42B9-9810-8B4B6D9DDB3A}" presName="hierChild5" presStyleCnt="0"/>
      <dgm:spPr/>
    </dgm:pt>
    <dgm:pt modelId="{F30AB2BC-24A7-42DD-812F-6E2C5C58A0E0}" type="pres">
      <dgm:prSet presAssocID="{97F82CF3-852B-415D-977B-A9DE0B28223A}" presName="Name42" presStyleLbl="parChTrans1D4" presStyleIdx="19" presStyleCnt="31"/>
      <dgm:spPr/>
    </dgm:pt>
    <dgm:pt modelId="{B4D6FF2E-1028-4E99-957F-35AC35BB992F}" type="pres">
      <dgm:prSet presAssocID="{59CC8891-721B-452E-ABD5-3E00DDE13ED6}" presName="hierRoot2" presStyleCnt="0">
        <dgm:presLayoutVars>
          <dgm:hierBranch val="hang"/>
        </dgm:presLayoutVars>
      </dgm:prSet>
      <dgm:spPr/>
    </dgm:pt>
    <dgm:pt modelId="{8B5FE287-85F1-4A2A-A8E7-14FB5F909C6D}" type="pres">
      <dgm:prSet presAssocID="{59CC8891-721B-452E-ABD5-3E00DDE13ED6}" presName="rootComposite" presStyleCnt="0"/>
      <dgm:spPr/>
    </dgm:pt>
    <dgm:pt modelId="{997B5957-EA07-4456-9098-22F3B0359F66}" type="pres">
      <dgm:prSet presAssocID="{59CC8891-721B-452E-ABD5-3E00DDE13ED6}" presName="rootText" presStyleLbl="node1" presStyleIdx="27" presStyleCnt="45">
        <dgm:presLayoutVars>
          <dgm:chMax/>
          <dgm:chPref val="3"/>
        </dgm:presLayoutVars>
      </dgm:prSet>
      <dgm:spPr/>
    </dgm:pt>
    <dgm:pt modelId="{93173C56-785E-4B55-8466-11AAB8EDEB6D}" type="pres">
      <dgm:prSet presAssocID="{59CC8891-721B-452E-ABD5-3E00DDE13ED6}" presName="titleText2" presStyleLbl="fgAcc1" presStyleIdx="27" presStyleCnt="45">
        <dgm:presLayoutVars>
          <dgm:chMax val="0"/>
          <dgm:chPref val="0"/>
        </dgm:presLayoutVars>
      </dgm:prSet>
      <dgm:spPr/>
    </dgm:pt>
    <dgm:pt modelId="{C2A80C75-D0C2-4986-A6FF-90E3C3D0836A}" type="pres">
      <dgm:prSet presAssocID="{59CC8891-721B-452E-ABD5-3E00DDE13ED6}" presName="rootConnector" presStyleLbl="node4" presStyleIdx="0" presStyleCnt="0"/>
      <dgm:spPr/>
    </dgm:pt>
    <dgm:pt modelId="{9898023C-1E22-4B01-B2F7-476830800277}" type="pres">
      <dgm:prSet presAssocID="{59CC8891-721B-452E-ABD5-3E00DDE13ED6}" presName="hierChild4" presStyleCnt="0"/>
      <dgm:spPr/>
    </dgm:pt>
    <dgm:pt modelId="{53EC2153-09BE-4036-883E-2AE141494205}" type="pres">
      <dgm:prSet presAssocID="{59CC8891-721B-452E-ABD5-3E00DDE13ED6}" presName="hierChild5" presStyleCnt="0"/>
      <dgm:spPr/>
    </dgm:pt>
    <dgm:pt modelId="{5E9761B2-2697-48D6-A133-1203DB4ACF87}" type="pres">
      <dgm:prSet presAssocID="{8DF11E20-D312-494D-A5E6-46EDF3D77CF5}" presName="Name42" presStyleLbl="parChTrans1D4" presStyleIdx="20" presStyleCnt="31"/>
      <dgm:spPr/>
    </dgm:pt>
    <dgm:pt modelId="{DD31A33F-157B-4C4C-B7BB-B720815BC9DE}" type="pres">
      <dgm:prSet presAssocID="{996609EE-64C2-4015-AEFA-D2817F5C7814}" presName="hierRoot2" presStyleCnt="0">
        <dgm:presLayoutVars>
          <dgm:hierBranch val="hang"/>
        </dgm:presLayoutVars>
      </dgm:prSet>
      <dgm:spPr/>
    </dgm:pt>
    <dgm:pt modelId="{B2305C2D-0AC3-4FD9-9AA0-7D3487199245}" type="pres">
      <dgm:prSet presAssocID="{996609EE-64C2-4015-AEFA-D2817F5C7814}" presName="rootComposite" presStyleCnt="0"/>
      <dgm:spPr/>
    </dgm:pt>
    <dgm:pt modelId="{A8FE080F-9DC2-46F4-946A-4C524462BE8E}" type="pres">
      <dgm:prSet presAssocID="{996609EE-64C2-4015-AEFA-D2817F5C7814}" presName="rootText" presStyleLbl="node1" presStyleIdx="28" presStyleCnt="45">
        <dgm:presLayoutVars>
          <dgm:chMax/>
          <dgm:chPref val="3"/>
        </dgm:presLayoutVars>
      </dgm:prSet>
      <dgm:spPr/>
    </dgm:pt>
    <dgm:pt modelId="{4259D485-433D-466D-A61D-2716AC9F6E18}" type="pres">
      <dgm:prSet presAssocID="{996609EE-64C2-4015-AEFA-D2817F5C7814}" presName="titleText2" presStyleLbl="fgAcc1" presStyleIdx="28" presStyleCnt="45">
        <dgm:presLayoutVars>
          <dgm:chMax val="0"/>
          <dgm:chPref val="0"/>
        </dgm:presLayoutVars>
      </dgm:prSet>
      <dgm:spPr/>
    </dgm:pt>
    <dgm:pt modelId="{A6A09E38-B9F2-4C00-B312-67A6FCF7E276}" type="pres">
      <dgm:prSet presAssocID="{996609EE-64C2-4015-AEFA-D2817F5C7814}" presName="rootConnector" presStyleLbl="node4" presStyleIdx="0" presStyleCnt="0"/>
      <dgm:spPr/>
    </dgm:pt>
    <dgm:pt modelId="{DFC90538-D154-4732-99AA-77B5F74E5706}" type="pres">
      <dgm:prSet presAssocID="{996609EE-64C2-4015-AEFA-D2817F5C7814}" presName="hierChild4" presStyleCnt="0"/>
      <dgm:spPr/>
    </dgm:pt>
    <dgm:pt modelId="{1FBD8903-07F9-4649-A061-EA88B008C016}" type="pres">
      <dgm:prSet presAssocID="{996609EE-64C2-4015-AEFA-D2817F5C7814}" presName="hierChild5" presStyleCnt="0"/>
      <dgm:spPr/>
    </dgm:pt>
    <dgm:pt modelId="{E07F1C7A-C9C3-49C9-8DC9-7870B3124E31}" type="pres">
      <dgm:prSet presAssocID="{29F08139-8367-4C66-9B1A-C819687E8F5B}" presName="hierChild5" presStyleCnt="0"/>
      <dgm:spPr/>
    </dgm:pt>
    <dgm:pt modelId="{319B83DD-C0D5-448A-80BC-E385E2605431}" type="pres">
      <dgm:prSet presAssocID="{FB419343-F25F-40CA-947E-62595239EB3E}" presName="hierChild5" presStyleCnt="0"/>
      <dgm:spPr/>
    </dgm:pt>
    <dgm:pt modelId="{FFC157C5-6CDF-479C-9A2E-81A446068FB9}" type="pres">
      <dgm:prSet presAssocID="{5D3F5339-25D9-460F-A5D3-EE890FBCDF3C}" presName="hierChild5" presStyleCnt="0"/>
      <dgm:spPr/>
    </dgm:pt>
    <dgm:pt modelId="{78B85EA5-6D56-47F3-A50F-569EC2B5A2B8}" type="pres">
      <dgm:prSet presAssocID="{C50B2508-DCD4-4A62-8FCD-F238C50B1D9A}" presName="Name37" presStyleLbl="parChTrans1D2" presStyleIdx="2" presStyleCnt="4"/>
      <dgm:spPr/>
    </dgm:pt>
    <dgm:pt modelId="{332A88B3-5305-4BF7-A1C5-AC918888FE9C}" type="pres">
      <dgm:prSet presAssocID="{10B2A4C1-C858-49D8-B621-D195F00A597D}" presName="hierRoot2" presStyleCnt="0">
        <dgm:presLayoutVars>
          <dgm:hierBranch val="init"/>
        </dgm:presLayoutVars>
      </dgm:prSet>
      <dgm:spPr/>
    </dgm:pt>
    <dgm:pt modelId="{0271EA9D-5151-474F-9396-80EB6A4A74D0}" type="pres">
      <dgm:prSet presAssocID="{10B2A4C1-C858-49D8-B621-D195F00A597D}" presName="rootComposite" presStyleCnt="0"/>
      <dgm:spPr/>
    </dgm:pt>
    <dgm:pt modelId="{AFC4BA48-50CB-43BA-B837-E29CA72DE36E}" type="pres">
      <dgm:prSet presAssocID="{10B2A4C1-C858-49D8-B621-D195F00A597D}" presName="rootText" presStyleLbl="node1" presStyleIdx="29" presStyleCnt="45">
        <dgm:presLayoutVars>
          <dgm:chMax/>
          <dgm:chPref val="3"/>
        </dgm:presLayoutVars>
      </dgm:prSet>
      <dgm:spPr/>
    </dgm:pt>
    <dgm:pt modelId="{981F98EB-090C-4295-902C-270DCA64FC76}" type="pres">
      <dgm:prSet presAssocID="{10B2A4C1-C858-49D8-B621-D195F00A597D}" presName="titleText2" presStyleLbl="fgAcc1" presStyleIdx="29" presStyleCnt="45">
        <dgm:presLayoutVars>
          <dgm:chMax val="0"/>
          <dgm:chPref val="0"/>
        </dgm:presLayoutVars>
      </dgm:prSet>
      <dgm:spPr/>
    </dgm:pt>
    <dgm:pt modelId="{13819770-40F0-4838-9F17-0D6120AF20A5}" type="pres">
      <dgm:prSet presAssocID="{10B2A4C1-C858-49D8-B621-D195F00A597D}" presName="rootConnector" presStyleLbl="node2" presStyleIdx="0" presStyleCnt="0"/>
      <dgm:spPr/>
    </dgm:pt>
    <dgm:pt modelId="{D1363900-B6C0-40C3-8715-E68212E5047A}" type="pres">
      <dgm:prSet presAssocID="{10B2A4C1-C858-49D8-B621-D195F00A597D}" presName="hierChild4" presStyleCnt="0"/>
      <dgm:spPr/>
    </dgm:pt>
    <dgm:pt modelId="{6D47903B-A955-4332-A8B3-0393E2C8F6F1}" type="pres">
      <dgm:prSet presAssocID="{09A58068-B0B9-4C13-A3AA-94EBC4FBDE6A}" presName="Name37" presStyleLbl="parChTrans1D3" presStyleIdx="6" presStyleCnt="10"/>
      <dgm:spPr/>
    </dgm:pt>
    <dgm:pt modelId="{2BCD4D6A-9BC7-4A02-9C15-131F2E299431}" type="pres">
      <dgm:prSet presAssocID="{4DC36C7C-8310-4C2A-B70D-4E99996CBE60}" presName="hierRoot2" presStyleCnt="0">
        <dgm:presLayoutVars>
          <dgm:hierBranch val="r"/>
        </dgm:presLayoutVars>
      </dgm:prSet>
      <dgm:spPr/>
    </dgm:pt>
    <dgm:pt modelId="{FF3D69FC-5DC8-47BA-9D56-671E9610DF54}" type="pres">
      <dgm:prSet presAssocID="{4DC36C7C-8310-4C2A-B70D-4E99996CBE60}" presName="rootComposite" presStyleCnt="0"/>
      <dgm:spPr/>
    </dgm:pt>
    <dgm:pt modelId="{91F02A94-4A0D-49DA-9747-00115370E2E8}" type="pres">
      <dgm:prSet presAssocID="{4DC36C7C-8310-4C2A-B70D-4E99996CBE60}" presName="rootText" presStyleLbl="node1" presStyleIdx="30" presStyleCnt="45">
        <dgm:presLayoutVars>
          <dgm:chMax/>
          <dgm:chPref val="3"/>
        </dgm:presLayoutVars>
      </dgm:prSet>
      <dgm:spPr/>
    </dgm:pt>
    <dgm:pt modelId="{99BCB401-D4FC-4FB5-B967-13806D4AB056}" type="pres">
      <dgm:prSet presAssocID="{4DC36C7C-8310-4C2A-B70D-4E99996CBE60}" presName="titleText2" presStyleLbl="fgAcc1" presStyleIdx="30" presStyleCnt="45">
        <dgm:presLayoutVars>
          <dgm:chMax val="0"/>
          <dgm:chPref val="0"/>
        </dgm:presLayoutVars>
      </dgm:prSet>
      <dgm:spPr/>
    </dgm:pt>
    <dgm:pt modelId="{C016DFA3-EBF9-48E9-87A9-EB6D6BC541A2}" type="pres">
      <dgm:prSet presAssocID="{4DC36C7C-8310-4C2A-B70D-4E99996CBE60}" presName="rootConnector" presStyleLbl="node3" presStyleIdx="0" presStyleCnt="0"/>
      <dgm:spPr/>
    </dgm:pt>
    <dgm:pt modelId="{65AF7529-6F7F-4E8E-8B2F-42658BA4670F}" type="pres">
      <dgm:prSet presAssocID="{4DC36C7C-8310-4C2A-B70D-4E99996CBE60}" presName="hierChild4" presStyleCnt="0"/>
      <dgm:spPr/>
    </dgm:pt>
    <dgm:pt modelId="{F3BD9911-1938-4B60-A3B3-662BED3582F7}" type="pres">
      <dgm:prSet presAssocID="{FBDA73DF-00DF-49C5-8927-4DEB4371602A}" presName="Name44" presStyleLbl="parChTrans1D4" presStyleIdx="21" presStyleCnt="31"/>
      <dgm:spPr/>
    </dgm:pt>
    <dgm:pt modelId="{47DF01E9-722B-454A-8340-B8CEDB45C826}" type="pres">
      <dgm:prSet presAssocID="{DB943B6B-C2EC-4425-BC22-12CC8A98E528}" presName="hierRoot2" presStyleCnt="0">
        <dgm:presLayoutVars>
          <dgm:hierBranch val="r"/>
        </dgm:presLayoutVars>
      </dgm:prSet>
      <dgm:spPr/>
    </dgm:pt>
    <dgm:pt modelId="{481A8088-7838-43BD-B127-1A2BA0BECFF6}" type="pres">
      <dgm:prSet presAssocID="{DB943B6B-C2EC-4425-BC22-12CC8A98E528}" presName="rootComposite" presStyleCnt="0"/>
      <dgm:spPr/>
    </dgm:pt>
    <dgm:pt modelId="{944841AF-0A0D-4BFA-9B5E-0C1E36E47108}" type="pres">
      <dgm:prSet presAssocID="{DB943B6B-C2EC-4425-BC22-12CC8A98E528}" presName="rootText" presStyleLbl="node1" presStyleIdx="31" presStyleCnt="45">
        <dgm:presLayoutVars>
          <dgm:chMax/>
          <dgm:chPref val="3"/>
        </dgm:presLayoutVars>
      </dgm:prSet>
      <dgm:spPr/>
    </dgm:pt>
    <dgm:pt modelId="{94C40DCB-867A-4DF2-B0D5-369C0B455994}" type="pres">
      <dgm:prSet presAssocID="{DB943B6B-C2EC-4425-BC22-12CC8A98E528}" presName="titleText2" presStyleLbl="fgAcc1" presStyleIdx="31" presStyleCnt="45">
        <dgm:presLayoutVars>
          <dgm:chMax val="0"/>
          <dgm:chPref val="0"/>
        </dgm:presLayoutVars>
      </dgm:prSet>
      <dgm:spPr/>
    </dgm:pt>
    <dgm:pt modelId="{1E9B185F-21C2-4778-A885-8BE42136DFC1}" type="pres">
      <dgm:prSet presAssocID="{DB943B6B-C2EC-4425-BC22-12CC8A98E528}" presName="rootConnector" presStyleLbl="node4" presStyleIdx="0" presStyleCnt="0"/>
      <dgm:spPr/>
    </dgm:pt>
    <dgm:pt modelId="{ACC88E7D-EF93-438D-8064-F402756E6E3D}" type="pres">
      <dgm:prSet presAssocID="{DB943B6B-C2EC-4425-BC22-12CC8A98E528}" presName="hierChild4" presStyleCnt="0"/>
      <dgm:spPr/>
    </dgm:pt>
    <dgm:pt modelId="{486D40C0-4763-4C42-AA64-F1DFE673CF32}" type="pres">
      <dgm:prSet presAssocID="{DB943B6B-C2EC-4425-BC22-12CC8A98E528}" presName="hierChild5" presStyleCnt="0"/>
      <dgm:spPr/>
    </dgm:pt>
    <dgm:pt modelId="{A80EFAC7-AF9C-4C02-9415-21F3709F1A3C}" type="pres">
      <dgm:prSet presAssocID="{AC1B5FE8-57E5-462D-B3BD-4401AD9A1C36}" presName="Name44" presStyleLbl="parChTrans1D4" presStyleIdx="22" presStyleCnt="31"/>
      <dgm:spPr/>
    </dgm:pt>
    <dgm:pt modelId="{420A75B1-5BC1-4D21-AC4F-EF74495B09AB}" type="pres">
      <dgm:prSet presAssocID="{46755D6E-E3CE-4C23-9831-5D92EC1027A5}" presName="hierRoot2" presStyleCnt="0">
        <dgm:presLayoutVars>
          <dgm:hierBranch val="r"/>
        </dgm:presLayoutVars>
      </dgm:prSet>
      <dgm:spPr/>
    </dgm:pt>
    <dgm:pt modelId="{B2F9870B-28C3-4D21-A080-F07763EF6A36}" type="pres">
      <dgm:prSet presAssocID="{46755D6E-E3CE-4C23-9831-5D92EC1027A5}" presName="rootComposite" presStyleCnt="0"/>
      <dgm:spPr/>
    </dgm:pt>
    <dgm:pt modelId="{F8CA0E9C-CA7C-4DEF-8AB0-774C589271BD}" type="pres">
      <dgm:prSet presAssocID="{46755D6E-E3CE-4C23-9831-5D92EC1027A5}" presName="rootText" presStyleLbl="node1" presStyleIdx="32" presStyleCnt="45">
        <dgm:presLayoutVars>
          <dgm:chMax/>
          <dgm:chPref val="3"/>
        </dgm:presLayoutVars>
      </dgm:prSet>
      <dgm:spPr/>
    </dgm:pt>
    <dgm:pt modelId="{2D315520-9D1A-4230-8054-F52B5D5B1507}" type="pres">
      <dgm:prSet presAssocID="{46755D6E-E3CE-4C23-9831-5D92EC1027A5}" presName="titleText2" presStyleLbl="fgAcc1" presStyleIdx="32" presStyleCnt="45">
        <dgm:presLayoutVars>
          <dgm:chMax val="0"/>
          <dgm:chPref val="0"/>
        </dgm:presLayoutVars>
      </dgm:prSet>
      <dgm:spPr/>
    </dgm:pt>
    <dgm:pt modelId="{03F1AF08-6FF7-4994-BBE5-D9F59C696F11}" type="pres">
      <dgm:prSet presAssocID="{46755D6E-E3CE-4C23-9831-5D92EC1027A5}" presName="rootConnector" presStyleLbl="node4" presStyleIdx="0" presStyleCnt="0"/>
      <dgm:spPr/>
    </dgm:pt>
    <dgm:pt modelId="{4161B963-B883-49C9-A35B-340069C59E5C}" type="pres">
      <dgm:prSet presAssocID="{46755D6E-E3CE-4C23-9831-5D92EC1027A5}" presName="hierChild4" presStyleCnt="0"/>
      <dgm:spPr/>
    </dgm:pt>
    <dgm:pt modelId="{0637AA9D-6216-4A3F-AF09-F60C7037F49B}" type="pres">
      <dgm:prSet presAssocID="{46755D6E-E3CE-4C23-9831-5D92EC1027A5}" presName="hierChild5" presStyleCnt="0"/>
      <dgm:spPr/>
    </dgm:pt>
    <dgm:pt modelId="{FE844453-4340-4D42-BB79-2E5319A98E8C}" type="pres">
      <dgm:prSet presAssocID="{380A8426-B971-47DF-A00F-461AA2F6F891}" presName="Name44" presStyleLbl="parChTrans1D4" presStyleIdx="23" presStyleCnt="31"/>
      <dgm:spPr/>
    </dgm:pt>
    <dgm:pt modelId="{58515647-731D-4423-A19E-D9F348CC0C78}" type="pres">
      <dgm:prSet presAssocID="{632E92C8-2015-4C94-A5B7-0E3E7CC22207}" presName="hierRoot2" presStyleCnt="0">
        <dgm:presLayoutVars>
          <dgm:hierBranch val="init"/>
        </dgm:presLayoutVars>
      </dgm:prSet>
      <dgm:spPr/>
    </dgm:pt>
    <dgm:pt modelId="{6791A07E-0DDE-46FB-8890-D63A1191BEF4}" type="pres">
      <dgm:prSet presAssocID="{632E92C8-2015-4C94-A5B7-0E3E7CC22207}" presName="rootComposite" presStyleCnt="0"/>
      <dgm:spPr/>
    </dgm:pt>
    <dgm:pt modelId="{979200AB-BB66-4D80-9135-7086D7B67532}" type="pres">
      <dgm:prSet presAssocID="{632E92C8-2015-4C94-A5B7-0E3E7CC22207}" presName="rootText" presStyleLbl="node1" presStyleIdx="33" presStyleCnt="45">
        <dgm:presLayoutVars>
          <dgm:chMax/>
          <dgm:chPref val="3"/>
        </dgm:presLayoutVars>
      </dgm:prSet>
      <dgm:spPr/>
    </dgm:pt>
    <dgm:pt modelId="{C32554C2-D4B4-47C1-BED4-5C5C66554431}" type="pres">
      <dgm:prSet presAssocID="{632E92C8-2015-4C94-A5B7-0E3E7CC22207}" presName="titleText2" presStyleLbl="fgAcc1" presStyleIdx="33" presStyleCnt="45">
        <dgm:presLayoutVars>
          <dgm:chMax val="0"/>
          <dgm:chPref val="0"/>
        </dgm:presLayoutVars>
      </dgm:prSet>
      <dgm:spPr/>
    </dgm:pt>
    <dgm:pt modelId="{D6745486-13A4-40D0-8DA0-B4B4694A2A13}" type="pres">
      <dgm:prSet presAssocID="{632E92C8-2015-4C94-A5B7-0E3E7CC22207}" presName="rootConnector" presStyleLbl="node4" presStyleIdx="0" presStyleCnt="0"/>
      <dgm:spPr/>
    </dgm:pt>
    <dgm:pt modelId="{029A334A-555B-49DB-AEBA-D83A952D9A5C}" type="pres">
      <dgm:prSet presAssocID="{632E92C8-2015-4C94-A5B7-0E3E7CC22207}" presName="hierChild4" presStyleCnt="0"/>
      <dgm:spPr/>
    </dgm:pt>
    <dgm:pt modelId="{AA325CB8-49AB-4ECB-8A1E-6B65278CA15D}" type="pres">
      <dgm:prSet presAssocID="{632E92C8-2015-4C94-A5B7-0E3E7CC22207}" presName="hierChild5" presStyleCnt="0"/>
      <dgm:spPr/>
    </dgm:pt>
    <dgm:pt modelId="{DC1C884F-BA93-44AD-8F4F-DF9195642E35}" type="pres">
      <dgm:prSet presAssocID="{4DC36C7C-8310-4C2A-B70D-4E99996CBE60}" presName="hierChild5" presStyleCnt="0"/>
      <dgm:spPr/>
    </dgm:pt>
    <dgm:pt modelId="{7F78552A-A10A-4783-BAEC-C06538399373}" type="pres">
      <dgm:prSet presAssocID="{93E3F793-6D10-4AFA-A511-A1C970248E79}" presName="Name37" presStyleLbl="parChTrans1D3" presStyleIdx="7" presStyleCnt="10"/>
      <dgm:spPr/>
    </dgm:pt>
    <dgm:pt modelId="{EDB9A2C0-FA5B-4F2D-8C93-E89D3677A88E}" type="pres">
      <dgm:prSet presAssocID="{883BA71B-891C-4544-9D92-637CC99DAADE}" presName="hierRoot2" presStyleCnt="0">
        <dgm:presLayoutVars>
          <dgm:hierBranch val="r"/>
        </dgm:presLayoutVars>
      </dgm:prSet>
      <dgm:spPr/>
    </dgm:pt>
    <dgm:pt modelId="{33F221F6-DE0A-473F-A4B4-827E6C8BC737}" type="pres">
      <dgm:prSet presAssocID="{883BA71B-891C-4544-9D92-637CC99DAADE}" presName="rootComposite" presStyleCnt="0"/>
      <dgm:spPr/>
    </dgm:pt>
    <dgm:pt modelId="{905C476C-A274-4FC6-AC73-367DC5367F2B}" type="pres">
      <dgm:prSet presAssocID="{883BA71B-891C-4544-9D92-637CC99DAADE}" presName="rootText" presStyleLbl="node1" presStyleIdx="34" presStyleCnt="45">
        <dgm:presLayoutVars>
          <dgm:chMax/>
          <dgm:chPref val="3"/>
        </dgm:presLayoutVars>
      </dgm:prSet>
      <dgm:spPr>
        <a:xfrm>
          <a:off x="4270042" y="2367234"/>
          <a:ext cx="965288" cy="499783"/>
        </a:xfrm>
        <a:prstGeom prst="rect">
          <a:avLst/>
        </a:prstGeom>
      </dgm:spPr>
    </dgm:pt>
    <dgm:pt modelId="{85761090-8448-4ABB-B12E-367EC92FCDC5}" type="pres">
      <dgm:prSet presAssocID="{883BA71B-891C-4544-9D92-637CC99DAADE}" presName="titleText2" presStyleLbl="fgAcc1" presStyleIdx="34" presStyleCnt="45">
        <dgm:presLayoutVars>
          <dgm:chMax val="0"/>
          <dgm:chPref val="0"/>
        </dgm:presLayoutVars>
      </dgm:prSet>
      <dgm:spPr/>
    </dgm:pt>
    <dgm:pt modelId="{42CFFE17-A22D-45F6-B9B6-94A340FC637C}" type="pres">
      <dgm:prSet presAssocID="{883BA71B-891C-4544-9D92-637CC99DAADE}" presName="rootConnector" presStyleLbl="node3" presStyleIdx="0" presStyleCnt="0"/>
      <dgm:spPr/>
    </dgm:pt>
    <dgm:pt modelId="{98EB8D86-7538-437B-A600-1093DE06CE57}" type="pres">
      <dgm:prSet presAssocID="{883BA71B-891C-4544-9D92-637CC99DAADE}" presName="hierChild4" presStyleCnt="0"/>
      <dgm:spPr/>
    </dgm:pt>
    <dgm:pt modelId="{53E3B3D1-D8EE-44EB-8312-692B3CA8EAAE}" type="pres">
      <dgm:prSet presAssocID="{28CC6C12-5BBA-4F77-91E2-3ED25219973F}" presName="Name44" presStyleLbl="parChTrans1D4" presStyleIdx="24" presStyleCnt="31"/>
      <dgm:spPr/>
    </dgm:pt>
    <dgm:pt modelId="{8616C069-88B0-4C7E-A469-A409ADB41DBD}" type="pres">
      <dgm:prSet presAssocID="{6AAE73AA-0154-44EC-841C-3F4A4A6E4795}" presName="hierRoot2" presStyleCnt="0">
        <dgm:presLayoutVars>
          <dgm:hierBranch val="r"/>
        </dgm:presLayoutVars>
      </dgm:prSet>
      <dgm:spPr/>
    </dgm:pt>
    <dgm:pt modelId="{EC204DE8-05FF-4A76-A988-AEEB5159B2AA}" type="pres">
      <dgm:prSet presAssocID="{6AAE73AA-0154-44EC-841C-3F4A4A6E4795}" presName="rootComposite" presStyleCnt="0"/>
      <dgm:spPr/>
    </dgm:pt>
    <dgm:pt modelId="{CE613A00-7DF4-4544-A3C1-138A5F371FCF}" type="pres">
      <dgm:prSet presAssocID="{6AAE73AA-0154-44EC-841C-3F4A4A6E4795}" presName="rootText" presStyleLbl="node1" presStyleIdx="35" presStyleCnt="45">
        <dgm:presLayoutVars>
          <dgm:chMax/>
          <dgm:chPref val="3"/>
        </dgm:presLayoutVars>
      </dgm:prSet>
      <dgm:spPr>
        <a:xfrm>
          <a:off x="5271719" y="3178317"/>
          <a:ext cx="871508" cy="451228"/>
        </a:xfrm>
        <a:prstGeom prst="rect">
          <a:avLst/>
        </a:prstGeom>
      </dgm:spPr>
    </dgm:pt>
    <dgm:pt modelId="{DC86FB6E-1865-457B-B03B-ED5DB07570A3}" type="pres">
      <dgm:prSet presAssocID="{6AAE73AA-0154-44EC-841C-3F4A4A6E4795}" presName="titleText2" presStyleLbl="fgAcc1" presStyleIdx="35" presStyleCnt="45">
        <dgm:presLayoutVars>
          <dgm:chMax val="0"/>
          <dgm:chPref val="0"/>
        </dgm:presLayoutVars>
      </dgm:prSet>
      <dgm:spPr/>
    </dgm:pt>
    <dgm:pt modelId="{582194D4-87CA-4BD3-AD18-975C6361C12E}" type="pres">
      <dgm:prSet presAssocID="{6AAE73AA-0154-44EC-841C-3F4A4A6E4795}" presName="rootConnector" presStyleLbl="node4" presStyleIdx="0" presStyleCnt="0"/>
      <dgm:spPr/>
    </dgm:pt>
    <dgm:pt modelId="{0A831B60-0E29-4CDC-9778-49CF198F1327}" type="pres">
      <dgm:prSet presAssocID="{6AAE73AA-0154-44EC-841C-3F4A4A6E4795}" presName="hierChild4" presStyleCnt="0"/>
      <dgm:spPr/>
    </dgm:pt>
    <dgm:pt modelId="{F2216190-92B9-457E-8C33-F6C52EBE9005}" type="pres">
      <dgm:prSet presAssocID="{6AAE73AA-0154-44EC-841C-3F4A4A6E4795}" presName="hierChild5" presStyleCnt="0"/>
      <dgm:spPr/>
    </dgm:pt>
    <dgm:pt modelId="{E61BC40A-6F83-474B-B2E6-A7FDF23299DB}" type="pres">
      <dgm:prSet presAssocID="{01DB5E1F-B1FA-4A69-BAC7-C0741BED7709}" presName="Name44" presStyleLbl="parChTrans1D4" presStyleIdx="25" presStyleCnt="31"/>
      <dgm:spPr/>
    </dgm:pt>
    <dgm:pt modelId="{DDAA93B1-D503-4C96-A9FF-0293B0E77928}" type="pres">
      <dgm:prSet presAssocID="{DE5EA514-A266-4A86-935F-2ED1A63C91F2}" presName="hierRoot2" presStyleCnt="0">
        <dgm:presLayoutVars>
          <dgm:hierBranch val="r"/>
        </dgm:presLayoutVars>
      </dgm:prSet>
      <dgm:spPr/>
    </dgm:pt>
    <dgm:pt modelId="{412C9FBE-BEB6-4B4A-B3C5-ACFCF9AE8A35}" type="pres">
      <dgm:prSet presAssocID="{DE5EA514-A266-4A86-935F-2ED1A63C91F2}" presName="rootComposite" presStyleCnt="0"/>
      <dgm:spPr/>
    </dgm:pt>
    <dgm:pt modelId="{666B6D82-412C-44B0-937E-2B0994C5272E}" type="pres">
      <dgm:prSet presAssocID="{DE5EA514-A266-4A86-935F-2ED1A63C91F2}" presName="rootText" presStyleLbl="node1" presStyleIdx="36" presStyleCnt="45">
        <dgm:presLayoutVars>
          <dgm:chMax/>
          <dgm:chPref val="3"/>
        </dgm:presLayoutVars>
      </dgm:prSet>
      <dgm:spPr>
        <a:xfrm>
          <a:off x="5271719" y="3890255"/>
          <a:ext cx="871508" cy="451228"/>
        </a:xfrm>
        <a:prstGeom prst="rect">
          <a:avLst/>
        </a:prstGeom>
      </dgm:spPr>
    </dgm:pt>
    <dgm:pt modelId="{9E402242-2DD5-42FD-AE33-E83CC386A573}" type="pres">
      <dgm:prSet presAssocID="{DE5EA514-A266-4A86-935F-2ED1A63C91F2}" presName="titleText2" presStyleLbl="fgAcc1" presStyleIdx="36" presStyleCnt="45">
        <dgm:presLayoutVars>
          <dgm:chMax val="0"/>
          <dgm:chPref val="0"/>
        </dgm:presLayoutVars>
      </dgm:prSet>
      <dgm:spPr/>
    </dgm:pt>
    <dgm:pt modelId="{D9BC6577-66BA-457C-B274-CC98CE8868FC}" type="pres">
      <dgm:prSet presAssocID="{DE5EA514-A266-4A86-935F-2ED1A63C91F2}" presName="rootConnector" presStyleLbl="node4" presStyleIdx="0" presStyleCnt="0"/>
      <dgm:spPr/>
    </dgm:pt>
    <dgm:pt modelId="{FBAEDEB3-017C-4B52-BC3F-10484794E435}" type="pres">
      <dgm:prSet presAssocID="{DE5EA514-A266-4A86-935F-2ED1A63C91F2}" presName="hierChild4" presStyleCnt="0"/>
      <dgm:spPr/>
    </dgm:pt>
    <dgm:pt modelId="{F598DBB3-DA93-4434-AE56-9097D0328765}" type="pres">
      <dgm:prSet presAssocID="{DE5EA514-A266-4A86-935F-2ED1A63C91F2}" presName="hierChild5" presStyleCnt="0"/>
      <dgm:spPr/>
    </dgm:pt>
    <dgm:pt modelId="{9BAE63FE-C605-4A28-BAD8-7C9E5B5F87C1}" type="pres">
      <dgm:prSet presAssocID="{883BA71B-891C-4544-9D92-637CC99DAADE}" presName="hierChild5" presStyleCnt="0"/>
      <dgm:spPr/>
    </dgm:pt>
    <dgm:pt modelId="{50C1C689-D3BA-4303-887F-C761AD3FA7BB}" type="pres">
      <dgm:prSet presAssocID="{E9659663-9DB1-47F4-B779-D5B00CA5AB63}" presName="Name37" presStyleLbl="parChTrans1D3" presStyleIdx="8" presStyleCnt="10"/>
      <dgm:spPr/>
    </dgm:pt>
    <dgm:pt modelId="{CDAF1F5A-6838-407D-9AD9-9CB9121A037E}" type="pres">
      <dgm:prSet presAssocID="{B62C6330-9A09-4F9E-B5A9-48E4E03EE5C9}" presName="hierRoot2" presStyleCnt="0">
        <dgm:presLayoutVars>
          <dgm:hierBranch val="r"/>
        </dgm:presLayoutVars>
      </dgm:prSet>
      <dgm:spPr/>
    </dgm:pt>
    <dgm:pt modelId="{64EC1A56-592A-4FD5-BEE2-DFC91A66DE6F}" type="pres">
      <dgm:prSet presAssocID="{B62C6330-9A09-4F9E-B5A9-48E4E03EE5C9}" presName="rootComposite" presStyleCnt="0"/>
      <dgm:spPr/>
    </dgm:pt>
    <dgm:pt modelId="{B291130E-8E28-421A-A527-73467F8C2F0F}" type="pres">
      <dgm:prSet presAssocID="{B62C6330-9A09-4F9E-B5A9-48E4E03EE5C9}" presName="rootText" presStyleLbl="node1" presStyleIdx="37" presStyleCnt="45">
        <dgm:presLayoutVars>
          <dgm:chMax/>
          <dgm:chPref val="3"/>
        </dgm:presLayoutVars>
      </dgm:prSet>
      <dgm:spPr>
        <a:xfrm>
          <a:off x="6201286" y="2466379"/>
          <a:ext cx="871508" cy="451228"/>
        </a:xfrm>
        <a:prstGeom prst="rect">
          <a:avLst/>
        </a:prstGeom>
      </dgm:spPr>
    </dgm:pt>
    <dgm:pt modelId="{39B6C737-DAAE-4FE8-9232-B7AB09499D4E}" type="pres">
      <dgm:prSet presAssocID="{B62C6330-9A09-4F9E-B5A9-48E4E03EE5C9}" presName="titleText2" presStyleLbl="fgAcc1" presStyleIdx="37" presStyleCnt="45">
        <dgm:presLayoutVars>
          <dgm:chMax val="0"/>
          <dgm:chPref val="0"/>
        </dgm:presLayoutVars>
      </dgm:prSet>
      <dgm:spPr/>
    </dgm:pt>
    <dgm:pt modelId="{6002147C-7A19-46EC-92E8-CE12140CD5A6}" type="pres">
      <dgm:prSet presAssocID="{B62C6330-9A09-4F9E-B5A9-48E4E03EE5C9}" presName="rootConnector" presStyleLbl="node3" presStyleIdx="0" presStyleCnt="0"/>
      <dgm:spPr/>
    </dgm:pt>
    <dgm:pt modelId="{F7C0D682-6E71-4ABD-87E5-1B72BCF95878}" type="pres">
      <dgm:prSet presAssocID="{B62C6330-9A09-4F9E-B5A9-48E4E03EE5C9}" presName="hierChild4" presStyleCnt="0"/>
      <dgm:spPr/>
    </dgm:pt>
    <dgm:pt modelId="{F880F683-ED54-4328-83B9-07D5C2E977EF}" type="pres">
      <dgm:prSet presAssocID="{AF212BFB-6438-4A89-A3C8-6D218BC41275}" presName="Name44" presStyleLbl="parChTrans1D4" presStyleIdx="26" presStyleCnt="31"/>
      <dgm:spPr/>
    </dgm:pt>
    <dgm:pt modelId="{24BFEF31-F143-4971-822C-2E8945FF755C}" type="pres">
      <dgm:prSet presAssocID="{554868F3-2B40-4515-8D01-131AA3D5C073}" presName="hierRoot2" presStyleCnt="0">
        <dgm:presLayoutVars>
          <dgm:hierBranch val="r"/>
        </dgm:presLayoutVars>
      </dgm:prSet>
      <dgm:spPr/>
    </dgm:pt>
    <dgm:pt modelId="{BBE4EE05-F5A6-4295-841B-6037B6FB075E}" type="pres">
      <dgm:prSet presAssocID="{554868F3-2B40-4515-8D01-131AA3D5C073}" presName="rootComposite" presStyleCnt="0"/>
      <dgm:spPr/>
    </dgm:pt>
    <dgm:pt modelId="{03C11F18-5E3E-45E8-9633-3CEDB6994407}" type="pres">
      <dgm:prSet presAssocID="{554868F3-2B40-4515-8D01-131AA3D5C073}" presName="rootText" presStyleLbl="node1" presStyleIdx="38" presStyleCnt="45">
        <dgm:presLayoutVars>
          <dgm:chMax/>
          <dgm:chPref val="3"/>
        </dgm:presLayoutVars>
      </dgm:prSet>
      <dgm:spPr>
        <a:xfrm>
          <a:off x="6440951" y="3178317"/>
          <a:ext cx="871508" cy="451228"/>
        </a:xfrm>
        <a:prstGeom prst="rect">
          <a:avLst/>
        </a:prstGeom>
      </dgm:spPr>
    </dgm:pt>
    <dgm:pt modelId="{25E7FD00-23A6-4802-85E9-EA8AD7A492C8}" type="pres">
      <dgm:prSet presAssocID="{554868F3-2B40-4515-8D01-131AA3D5C073}" presName="titleText2" presStyleLbl="fgAcc1" presStyleIdx="38" presStyleCnt="45">
        <dgm:presLayoutVars>
          <dgm:chMax val="0"/>
          <dgm:chPref val="0"/>
        </dgm:presLayoutVars>
      </dgm:prSet>
      <dgm:spPr/>
    </dgm:pt>
    <dgm:pt modelId="{472342FF-18DF-43A2-9898-9F905C8AC594}" type="pres">
      <dgm:prSet presAssocID="{554868F3-2B40-4515-8D01-131AA3D5C073}" presName="rootConnector" presStyleLbl="node4" presStyleIdx="0" presStyleCnt="0"/>
      <dgm:spPr/>
    </dgm:pt>
    <dgm:pt modelId="{CF4DD2D0-5D28-403E-BA09-D517728161C9}" type="pres">
      <dgm:prSet presAssocID="{554868F3-2B40-4515-8D01-131AA3D5C073}" presName="hierChild4" presStyleCnt="0"/>
      <dgm:spPr/>
    </dgm:pt>
    <dgm:pt modelId="{1EEA56F4-3598-4FB5-97F2-FBFC258B82F6}" type="pres">
      <dgm:prSet presAssocID="{554868F3-2B40-4515-8D01-131AA3D5C073}" presName="hierChild5" presStyleCnt="0"/>
      <dgm:spPr/>
    </dgm:pt>
    <dgm:pt modelId="{6F011FA7-E166-4D91-8E8F-2A98D0B35430}" type="pres">
      <dgm:prSet presAssocID="{F5BDD0DF-3821-4114-AFAC-DE93280F83E2}" presName="Name44" presStyleLbl="parChTrans1D4" presStyleIdx="27" presStyleCnt="31"/>
      <dgm:spPr/>
    </dgm:pt>
    <dgm:pt modelId="{52A52706-7EF4-444E-A22B-ECE1C01F2E59}" type="pres">
      <dgm:prSet presAssocID="{993418B8-36F0-4933-8FC2-65ABA4D8D4E3}" presName="hierRoot2" presStyleCnt="0">
        <dgm:presLayoutVars>
          <dgm:hierBranch val="r"/>
        </dgm:presLayoutVars>
      </dgm:prSet>
      <dgm:spPr/>
    </dgm:pt>
    <dgm:pt modelId="{1246477E-C3D4-4D72-909B-1732C4716DC5}" type="pres">
      <dgm:prSet presAssocID="{993418B8-36F0-4933-8FC2-65ABA4D8D4E3}" presName="rootComposite" presStyleCnt="0"/>
      <dgm:spPr/>
    </dgm:pt>
    <dgm:pt modelId="{4ABF11C1-78F1-4984-8EAF-2B50B9613DFA}" type="pres">
      <dgm:prSet presAssocID="{993418B8-36F0-4933-8FC2-65ABA4D8D4E3}" presName="rootText" presStyleLbl="node1" presStyleIdx="39" presStyleCnt="45">
        <dgm:presLayoutVars>
          <dgm:chMax/>
          <dgm:chPref val="3"/>
        </dgm:presLayoutVars>
      </dgm:prSet>
      <dgm:spPr>
        <a:xfrm>
          <a:off x="6440951" y="3890255"/>
          <a:ext cx="871508" cy="451228"/>
        </a:xfrm>
        <a:prstGeom prst="rect">
          <a:avLst/>
        </a:prstGeom>
      </dgm:spPr>
    </dgm:pt>
    <dgm:pt modelId="{BF969713-C04D-4C75-ACB3-1BD348FE1453}" type="pres">
      <dgm:prSet presAssocID="{993418B8-36F0-4933-8FC2-65ABA4D8D4E3}" presName="titleText2" presStyleLbl="fgAcc1" presStyleIdx="39" presStyleCnt="45">
        <dgm:presLayoutVars>
          <dgm:chMax val="0"/>
          <dgm:chPref val="0"/>
        </dgm:presLayoutVars>
      </dgm:prSet>
      <dgm:spPr/>
    </dgm:pt>
    <dgm:pt modelId="{4E15E587-0AE8-45CE-8A8A-E3550FA22EF9}" type="pres">
      <dgm:prSet presAssocID="{993418B8-36F0-4933-8FC2-65ABA4D8D4E3}" presName="rootConnector" presStyleLbl="node4" presStyleIdx="0" presStyleCnt="0"/>
      <dgm:spPr/>
    </dgm:pt>
    <dgm:pt modelId="{027AF4C8-B491-4CEF-A4F0-3B7943F50A7F}" type="pres">
      <dgm:prSet presAssocID="{993418B8-36F0-4933-8FC2-65ABA4D8D4E3}" presName="hierChild4" presStyleCnt="0"/>
      <dgm:spPr/>
    </dgm:pt>
    <dgm:pt modelId="{837A038F-AA02-4DB3-91B3-45187346E7F1}" type="pres">
      <dgm:prSet presAssocID="{993418B8-36F0-4933-8FC2-65ABA4D8D4E3}" presName="hierChild5" presStyleCnt="0"/>
      <dgm:spPr/>
    </dgm:pt>
    <dgm:pt modelId="{77ABFE7A-DC43-4AA8-9504-D65F4DBF7C29}" type="pres">
      <dgm:prSet presAssocID="{B62C6330-9A09-4F9E-B5A9-48E4E03EE5C9}" presName="hierChild5" presStyleCnt="0"/>
      <dgm:spPr/>
    </dgm:pt>
    <dgm:pt modelId="{9ED322BA-C537-4782-AB32-2F35DCD7061A}" type="pres">
      <dgm:prSet presAssocID="{10B2A4C1-C858-49D8-B621-D195F00A597D}" presName="hierChild5" presStyleCnt="0"/>
      <dgm:spPr/>
    </dgm:pt>
    <dgm:pt modelId="{E7D5040C-ED88-44A5-B769-D4573443248E}" type="pres">
      <dgm:prSet presAssocID="{E49416A4-9C68-4432-ADDE-07F66AC619D9}" presName="Name37" presStyleLbl="parChTrans1D2" presStyleIdx="3" presStyleCnt="4"/>
      <dgm:spPr/>
    </dgm:pt>
    <dgm:pt modelId="{44EE20EF-BF8E-4FE8-90F1-6A65F50DCD1B}" type="pres">
      <dgm:prSet presAssocID="{9581A3A0-A9B2-4519-A158-5762EEBB7FD3}" presName="hierRoot2" presStyleCnt="0">
        <dgm:presLayoutVars>
          <dgm:hierBranch val="init"/>
        </dgm:presLayoutVars>
      </dgm:prSet>
      <dgm:spPr/>
    </dgm:pt>
    <dgm:pt modelId="{B107ED04-EB9A-4BB4-BFFD-398DE8938DF9}" type="pres">
      <dgm:prSet presAssocID="{9581A3A0-A9B2-4519-A158-5762EEBB7FD3}" presName="rootComposite" presStyleCnt="0"/>
      <dgm:spPr/>
    </dgm:pt>
    <dgm:pt modelId="{1A56D27E-AB54-4FE3-BE63-14A38F536BFB}" type="pres">
      <dgm:prSet presAssocID="{9581A3A0-A9B2-4519-A158-5762EEBB7FD3}" presName="rootText" presStyleLbl="node1" presStyleIdx="40" presStyleCnt="45">
        <dgm:presLayoutVars>
          <dgm:chMax/>
          <dgm:chPref val="3"/>
        </dgm:presLayoutVars>
      </dgm:prSet>
      <dgm:spPr/>
    </dgm:pt>
    <dgm:pt modelId="{1EBC04F0-62F4-46B9-A6BC-5868039639A4}" type="pres">
      <dgm:prSet presAssocID="{9581A3A0-A9B2-4519-A158-5762EEBB7FD3}" presName="titleText2" presStyleLbl="fgAcc1" presStyleIdx="40" presStyleCnt="45">
        <dgm:presLayoutVars>
          <dgm:chMax val="0"/>
          <dgm:chPref val="0"/>
        </dgm:presLayoutVars>
      </dgm:prSet>
      <dgm:spPr/>
    </dgm:pt>
    <dgm:pt modelId="{554E80BE-BE13-446C-A59E-9CDEA6550C73}" type="pres">
      <dgm:prSet presAssocID="{9581A3A0-A9B2-4519-A158-5762EEBB7FD3}" presName="rootConnector" presStyleLbl="node2" presStyleIdx="0" presStyleCnt="0"/>
      <dgm:spPr/>
    </dgm:pt>
    <dgm:pt modelId="{4446B6A4-7E05-4CDA-91E1-552D73C27A6E}" type="pres">
      <dgm:prSet presAssocID="{9581A3A0-A9B2-4519-A158-5762EEBB7FD3}" presName="hierChild4" presStyleCnt="0"/>
      <dgm:spPr/>
    </dgm:pt>
    <dgm:pt modelId="{7AC66E6D-F628-4BA9-A389-2F9A4C44D110}" type="pres">
      <dgm:prSet presAssocID="{1C78A49F-6CDE-432E-82EC-2AC112F985E3}" presName="Name37" presStyleLbl="parChTrans1D3" presStyleIdx="9" presStyleCnt="10"/>
      <dgm:spPr/>
    </dgm:pt>
    <dgm:pt modelId="{D7FA99A8-FDEE-46CF-AD5E-AE53A1195FA9}" type="pres">
      <dgm:prSet presAssocID="{A10474DD-C3F7-4A59-9412-529D0C3522BF}" presName="hierRoot2" presStyleCnt="0">
        <dgm:presLayoutVars>
          <dgm:hierBranch val="r"/>
        </dgm:presLayoutVars>
      </dgm:prSet>
      <dgm:spPr/>
    </dgm:pt>
    <dgm:pt modelId="{F93BDA4E-0995-412C-BDA8-C029F41AB610}" type="pres">
      <dgm:prSet presAssocID="{A10474DD-C3F7-4A59-9412-529D0C3522BF}" presName="rootComposite" presStyleCnt="0"/>
      <dgm:spPr/>
    </dgm:pt>
    <dgm:pt modelId="{8BD99A70-0F50-4BA6-B599-40560BFC768A}" type="pres">
      <dgm:prSet presAssocID="{A10474DD-C3F7-4A59-9412-529D0C3522BF}" presName="rootText" presStyleLbl="node1" presStyleIdx="41" presStyleCnt="45">
        <dgm:presLayoutVars>
          <dgm:chMax/>
          <dgm:chPref val="3"/>
        </dgm:presLayoutVars>
      </dgm:prSet>
      <dgm:spPr/>
    </dgm:pt>
    <dgm:pt modelId="{A46A0CAF-4D3F-41FF-82EE-A119CB47364F}" type="pres">
      <dgm:prSet presAssocID="{A10474DD-C3F7-4A59-9412-529D0C3522BF}" presName="titleText2" presStyleLbl="fgAcc1" presStyleIdx="41" presStyleCnt="45">
        <dgm:presLayoutVars>
          <dgm:chMax val="0"/>
          <dgm:chPref val="0"/>
        </dgm:presLayoutVars>
      </dgm:prSet>
      <dgm:spPr/>
    </dgm:pt>
    <dgm:pt modelId="{18E4402D-7D8E-4023-9DB6-C7AE27821A0D}" type="pres">
      <dgm:prSet presAssocID="{A10474DD-C3F7-4A59-9412-529D0C3522BF}" presName="rootConnector" presStyleLbl="node3" presStyleIdx="0" presStyleCnt="0"/>
      <dgm:spPr/>
    </dgm:pt>
    <dgm:pt modelId="{7B816881-CF54-40D7-BB7A-BABF7DC7E02E}" type="pres">
      <dgm:prSet presAssocID="{A10474DD-C3F7-4A59-9412-529D0C3522BF}" presName="hierChild4" presStyleCnt="0"/>
      <dgm:spPr/>
    </dgm:pt>
    <dgm:pt modelId="{7224CC32-8CCA-439F-B0EC-B7C5FDED9008}" type="pres">
      <dgm:prSet presAssocID="{91E3334F-744D-4313-BFAC-71A566179545}" presName="Name44" presStyleLbl="parChTrans1D4" presStyleIdx="28" presStyleCnt="31"/>
      <dgm:spPr/>
    </dgm:pt>
    <dgm:pt modelId="{5EA5FE2A-53D2-41CF-BCCB-BBB193AB0D1F}" type="pres">
      <dgm:prSet presAssocID="{225419AC-417D-496C-B35C-CAE76992F64D}" presName="hierRoot2" presStyleCnt="0">
        <dgm:presLayoutVars>
          <dgm:hierBranch val="init"/>
        </dgm:presLayoutVars>
      </dgm:prSet>
      <dgm:spPr/>
    </dgm:pt>
    <dgm:pt modelId="{8DF652E1-94B8-4D98-910D-678F7B9CD4C2}" type="pres">
      <dgm:prSet presAssocID="{225419AC-417D-496C-B35C-CAE76992F64D}" presName="rootComposite" presStyleCnt="0"/>
      <dgm:spPr/>
    </dgm:pt>
    <dgm:pt modelId="{2AA096FE-9905-49A2-80EC-E95E51AF2817}" type="pres">
      <dgm:prSet presAssocID="{225419AC-417D-496C-B35C-CAE76992F64D}" presName="rootText" presStyleLbl="node1" presStyleIdx="42" presStyleCnt="45">
        <dgm:presLayoutVars>
          <dgm:chMax/>
          <dgm:chPref val="3"/>
        </dgm:presLayoutVars>
      </dgm:prSet>
      <dgm:spPr/>
    </dgm:pt>
    <dgm:pt modelId="{D445D162-860A-4F2E-B3CD-48F4A6C26EF5}" type="pres">
      <dgm:prSet presAssocID="{225419AC-417D-496C-B35C-CAE76992F64D}" presName="titleText2" presStyleLbl="fgAcc1" presStyleIdx="42" presStyleCnt="45">
        <dgm:presLayoutVars>
          <dgm:chMax val="0"/>
          <dgm:chPref val="0"/>
        </dgm:presLayoutVars>
      </dgm:prSet>
      <dgm:spPr/>
    </dgm:pt>
    <dgm:pt modelId="{1C90AA78-1A83-4DD2-A773-6AD0E4F1A011}" type="pres">
      <dgm:prSet presAssocID="{225419AC-417D-496C-B35C-CAE76992F64D}" presName="rootConnector" presStyleLbl="node4" presStyleIdx="0" presStyleCnt="0"/>
      <dgm:spPr/>
    </dgm:pt>
    <dgm:pt modelId="{686BA0AD-A66B-4766-9821-E06BE7830D51}" type="pres">
      <dgm:prSet presAssocID="{225419AC-417D-496C-B35C-CAE76992F64D}" presName="hierChild4" presStyleCnt="0"/>
      <dgm:spPr/>
    </dgm:pt>
    <dgm:pt modelId="{60146BDB-2241-4D7E-BBD1-B766869BC500}" type="pres">
      <dgm:prSet presAssocID="{225419AC-417D-496C-B35C-CAE76992F64D}" presName="hierChild5" presStyleCnt="0"/>
      <dgm:spPr/>
    </dgm:pt>
    <dgm:pt modelId="{4315E6F1-5495-4F3B-BACD-2357482901C0}" type="pres">
      <dgm:prSet presAssocID="{21AEBF76-DBEC-4C5A-8BC1-71B68E88E6DC}" presName="Name44" presStyleLbl="parChTrans1D4" presStyleIdx="29" presStyleCnt="31"/>
      <dgm:spPr/>
    </dgm:pt>
    <dgm:pt modelId="{816753C3-D052-4168-9B66-386CD6D4F1A1}" type="pres">
      <dgm:prSet presAssocID="{41627C02-1953-4328-8642-2E7AA3613784}" presName="hierRoot2" presStyleCnt="0">
        <dgm:presLayoutVars>
          <dgm:hierBranch val="init"/>
        </dgm:presLayoutVars>
      </dgm:prSet>
      <dgm:spPr/>
    </dgm:pt>
    <dgm:pt modelId="{FC8EEFE2-8347-435B-96EF-55B75678866A}" type="pres">
      <dgm:prSet presAssocID="{41627C02-1953-4328-8642-2E7AA3613784}" presName="rootComposite" presStyleCnt="0"/>
      <dgm:spPr/>
    </dgm:pt>
    <dgm:pt modelId="{01F80D3B-EE17-4808-BF46-0BD16DF3574B}" type="pres">
      <dgm:prSet presAssocID="{41627C02-1953-4328-8642-2E7AA3613784}" presName="rootText" presStyleLbl="node1" presStyleIdx="43" presStyleCnt="45">
        <dgm:presLayoutVars>
          <dgm:chMax/>
          <dgm:chPref val="3"/>
        </dgm:presLayoutVars>
      </dgm:prSet>
      <dgm:spPr/>
    </dgm:pt>
    <dgm:pt modelId="{8D384BA2-8166-4B17-AA13-6C440A5191C8}" type="pres">
      <dgm:prSet presAssocID="{41627C02-1953-4328-8642-2E7AA3613784}" presName="titleText2" presStyleLbl="fgAcc1" presStyleIdx="43" presStyleCnt="45">
        <dgm:presLayoutVars>
          <dgm:chMax val="0"/>
          <dgm:chPref val="0"/>
        </dgm:presLayoutVars>
      </dgm:prSet>
      <dgm:spPr/>
    </dgm:pt>
    <dgm:pt modelId="{004A1E8A-96C6-4975-8AF9-F1FB62EB5676}" type="pres">
      <dgm:prSet presAssocID="{41627C02-1953-4328-8642-2E7AA3613784}" presName="rootConnector" presStyleLbl="node4" presStyleIdx="0" presStyleCnt="0"/>
      <dgm:spPr/>
    </dgm:pt>
    <dgm:pt modelId="{89FE1BBD-4E6A-4214-A22A-DBE4C5B9ECFA}" type="pres">
      <dgm:prSet presAssocID="{41627C02-1953-4328-8642-2E7AA3613784}" presName="hierChild4" presStyleCnt="0"/>
      <dgm:spPr/>
    </dgm:pt>
    <dgm:pt modelId="{0F0AB33F-D57B-4512-AE34-F0A0A581EAB6}" type="pres">
      <dgm:prSet presAssocID="{41627C02-1953-4328-8642-2E7AA3613784}" presName="hierChild5" presStyleCnt="0"/>
      <dgm:spPr/>
    </dgm:pt>
    <dgm:pt modelId="{4803AA02-5E9F-4D86-B75A-E15B42941022}" type="pres">
      <dgm:prSet presAssocID="{1C67F71A-47D4-4A9E-890F-8FEFC18FA19B}" presName="Name44" presStyleLbl="parChTrans1D4" presStyleIdx="30" presStyleCnt="31"/>
      <dgm:spPr/>
    </dgm:pt>
    <dgm:pt modelId="{FE7731EB-D882-4579-978A-88D652635F16}" type="pres">
      <dgm:prSet presAssocID="{E96EF025-5036-474E-9867-E5B7C4AB031D}" presName="hierRoot2" presStyleCnt="0">
        <dgm:presLayoutVars>
          <dgm:hierBranch val="init"/>
        </dgm:presLayoutVars>
      </dgm:prSet>
      <dgm:spPr/>
    </dgm:pt>
    <dgm:pt modelId="{80FAEC58-8E96-4A5C-8322-D514677BCDCB}" type="pres">
      <dgm:prSet presAssocID="{E96EF025-5036-474E-9867-E5B7C4AB031D}" presName="rootComposite" presStyleCnt="0"/>
      <dgm:spPr/>
    </dgm:pt>
    <dgm:pt modelId="{375DC0DF-85E7-4C75-A6A3-ED51D2107BEF}" type="pres">
      <dgm:prSet presAssocID="{E96EF025-5036-474E-9867-E5B7C4AB031D}" presName="rootText" presStyleLbl="node1" presStyleIdx="44" presStyleCnt="45">
        <dgm:presLayoutVars>
          <dgm:chMax/>
          <dgm:chPref val="3"/>
        </dgm:presLayoutVars>
      </dgm:prSet>
      <dgm:spPr/>
    </dgm:pt>
    <dgm:pt modelId="{DB10CA96-43DB-47FE-9E50-CC604CB49871}" type="pres">
      <dgm:prSet presAssocID="{E96EF025-5036-474E-9867-E5B7C4AB031D}" presName="titleText2" presStyleLbl="fgAcc1" presStyleIdx="44" presStyleCnt="45">
        <dgm:presLayoutVars>
          <dgm:chMax val="0"/>
          <dgm:chPref val="0"/>
        </dgm:presLayoutVars>
      </dgm:prSet>
      <dgm:spPr/>
    </dgm:pt>
    <dgm:pt modelId="{D9D20771-4753-4ED1-8D1C-62953E1ED6F6}" type="pres">
      <dgm:prSet presAssocID="{E96EF025-5036-474E-9867-E5B7C4AB031D}" presName="rootConnector" presStyleLbl="node4" presStyleIdx="0" presStyleCnt="0"/>
      <dgm:spPr/>
    </dgm:pt>
    <dgm:pt modelId="{C1DB86A0-49AC-4189-8790-AD2F2D8C18F8}" type="pres">
      <dgm:prSet presAssocID="{E96EF025-5036-474E-9867-E5B7C4AB031D}" presName="hierChild4" presStyleCnt="0"/>
      <dgm:spPr/>
    </dgm:pt>
    <dgm:pt modelId="{122735DE-2F78-425A-81F9-6C1D85A2E19B}" type="pres">
      <dgm:prSet presAssocID="{E96EF025-5036-474E-9867-E5B7C4AB031D}" presName="hierChild5" presStyleCnt="0"/>
      <dgm:spPr/>
    </dgm:pt>
    <dgm:pt modelId="{08A8A242-6E4A-4C39-B7A9-0F548452B273}" type="pres">
      <dgm:prSet presAssocID="{A10474DD-C3F7-4A59-9412-529D0C3522BF}" presName="hierChild5" presStyleCnt="0"/>
      <dgm:spPr/>
    </dgm:pt>
    <dgm:pt modelId="{CC1A979E-4D3C-4DBE-92F3-5F45B46C965B}" type="pres">
      <dgm:prSet presAssocID="{9581A3A0-A9B2-4519-A158-5762EEBB7FD3}" presName="hierChild5" presStyleCnt="0"/>
      <dgm:spPr/>
    </dgm:pt>
    <dgm:pt modelId="{5C4EB6F5-829D-431C-A075-FC5AF4A1E782}" type="pres">
      <dgm:prSet presAssocID="{EFA1B0EB-891C-4AAE-87B7-1F4B4CE5FB3A}" presName="hierChild3" presStyleCnt="0"/>
      <dgm:spPr/>
    </dgm:pt>
  </dgm:ptLst>
  <dgm:cxnLst>
    <dgm:cxn modelId="{AF1D2200-4CEA-4A7A-9C01-88289D1D73E3}" type="presOf" srcId="{1069BEE4-0F74-4B73-BD3B-80203F7A7BC1}" destId="{D9688F5C-FDC5-435F-AB85-3428541A4C22}" srcOrd="1" destOrd="0" presId="urn:microsoft.com/office/officeart/2008/layout/NameandTitleOrganizationalChart"/>
    <dgm:cxn modelId="{922A2201-099C-48A5-BBCF-F78051B80131}" type="presOf" srcId="{6AAE73AA-0154-44EC-841C-3F4A4A6E4795}" destId="{582194D4-87CA-4BD3-AD18-975C6361C12E}" srcOrd="1" destOrd="0" presId="urn:microsoft.com/office/officeart/2008/layout/NameandTitleOrganizationalChart"/>
    <dgm:cxn modelId="{EE1D8101-FC6F-4C40-9298-714DD442F22B}" type="presOf" srcId="{08CD94C1-CDDB-4CE2-B383-B519C3034685}" destId="{69BEAC4C-BAF9-46FC-87E6-D69DF89ABD9C}" srcOrd="0" destOrd="0" presId="urn:microsoft.com/office/officeart/2008/layout/NameandTitleOrganizationalChart"/>
    <dgm:cxn modelId="{A6123D03-7434-42C4-8550-D14CF4D91289}" type="presOf" srcId="{612CF765-1DCE-43B8-9080-27A653DFE968}" destId="{1A3A2617-46C7-4AA0-B601-0C7B08F6209F}" srcOrd="1" destOrd="0" presId="urn:microsoft.com/office/officeart/2008/layout/NameandTitleOrganizationalChart"/>
    <dgm:cxn modelId="{CE619706-7A9E-44FF-8B12-9F3EFA090854}" srcId="{E95CEB69-EC81-4B01-8020-DF1F4234E482}" destId="{D02590B9-A3C2-4E2E-AF3A-EAEF1A35F058}" srcOrd="0" destOrd="0" parTransId="{308D1B42-75E3-4BBE-8F58-686FA94446C5}" sibTransId="{12B12BD7-638B-4F4A-B3CF-7805DA2EE239}"/>
    <dgm:cxn modelId="{E4DBD606-3043-4815-A276-0712941C10C3}" type="presOf" srcId="{D02590B9-A3C2-4E2E-AF3A-EAEF1A35F058}" destId="{0C914F58-9C00-4187-A8AB-35261A0DB931}" srcOrd="1" destOrd="0" presId="urn:microsoft.com/office/officeart/2008/layout/NameandTitleOrganizationalChart"/>
    <dgm:cxn modelId="{548F6A07-7A75-4C6A-824C-0A660EC8B239}" srcId="{883BA71B-891C-4544-9D92-637CC99DAADE}" destId="{6AAE73AA-0154-44EC-841C-3F4A4A6E4795}" srcOrd="0" destOrd="0" parTransId="{28CC6C12-5BBA-4F77-91E2-3ED25219973F}" sibTransId="{8F87A46C-41FB-42FA-82D0-CE628B5E61F9}"/>
    <dgm:cxn modelId="{D52B6408-3655-4116-BEF3-8DA7BED94FCB}" srcId="{B62C6330-9A09-4F9E-B5A9-48E4E03EE5C9}" destId="{554868F3-2B40-4515-8D01-131AA3D5C073}" srcOrd="0" destOrd="0" parTransId="{AF212BFB-6438-4A89-A3C8-6D218BC41275}" sibTransId="{9B14507E-DFCB-4233-A34C-C6AE4EFF0213}"/>
    <dgm:cxn modelId="{7A135F09-A2C0-4832-AD46-71E08A8E8301}" type="presOf" srcId="{0C7E060C-5253-4548-A764-6B3F0CF849A2}" destId="{750087E9-F6A6-40AD-ACB3-BAC081BAD159}" srcOrd="0" destOrd="0" presId="urn:microsoft.com/office/officeart/2008/layout/NameandTitleOrganizationalChart"/>
    <dgm:cxn modelId="{6BC06D09-4C63-43CA-858E-8EABD07328A1}" type="presOf" srcId="{4DC36C7C-8310-4C2A-B70D-4E99996CBE60}" destId="{C016DFA3-EBF9-48E9-87A9-EB6D6BC541A2}" srcOrd="1" destOrd="0" presId="urn:microsoft.com/office/officeart/2008/layout/NameandTitleOrganizationalChart"/>
    <dgm:cxn modelId="{37E5740A-2CFA-4E5F-BB80-1833B8E559BB}" type="presOf" srcId="{9A4317F0-5111-4EF4-A642-0A0F3123347E}" destId="{D291CBB7-A648-45E0-BF54-7107C9C1FC45}" srcOrd="0" destOrd="0" presId="urn:microsoft.com/office/officeart/2008/layout/NameandTitleOrganizationalChart"/>
    <dgm:cxn modelId="{44E71D0E-AFA0-4601-813D-8E2FB372AAC5}" type="presOf" srcId="{90161862-747E-43F7-B203-322F33C598C4}" destId="{4259D485-433D-466D-A61D-2716AC9F6E18}" srcOrd="0" destOrd="0" presId="urn:microsoft.com/office/officeart/2008/layout/NameandTitleOrganizationalChart"/>
    <dgm:cxn modelId="{B87C8010-A14D-4F91-897D-5D2BC9DFF824}" type="presOf" srcId="{F5BDD0DF-3821-4114-AFAC-DE93280F83E2}" destId="{6F011FA7-E166-4D91-8E8F-2A98D0B35430}" srcOrd="0" destOrd="0" presId="urn:microsoft.com/office/officeart/2008/layout/NameandTitleOrganizationalChart"/>
    <dgm:cxn modelId="{81ABDB11-ED84-4020-942B-0840E055E771}" type="presOf" srcId="{612CF765-1DCE-43B8-9080-27A653DFE968}" destId="{4C9122EE-880E-465F-B194-9A52B1E8C29F}" srcOrd="0" destOrd="0" presId="urn:microsoft.com/office/officeart/2008/layout/NameandTitleOrganizationalChart"/>
    <dgm:cxn modelId="{76020C13-5628-4EE7-B678-94E992F132A1}" type="presOf" srcId="{D4887D7F-2ED6-4663-A11A-D5F2EAD1C0AD}" destId="{C085663B-53C4-4D6E-B632-71E0C741FF54}" srcOrd="0" destOrd="0" presId="urn:microsoft.com/office/officeart/2008/layout/NameandTitleOrganizationalChart"/>
    <dgm:cxn modelId="{68DA3513-75D4-45EF-8D60-B800B6323F15}" type="presOf" srcId="{C8C65FA5-3BC3-4F6D-BA02-C7391EF7DC32}" destId="{99BFD70E-A09B-4E15-887B-7E15828E33D2}" srcOrd="0" destOrd="0" presId="urn:microsoft.com/office/officeart/2008/layout/NameandTitleOrganizationalChart"/>
    <dgm:cxn modelId="{BAA5E013-C7A4-44A1-86D8-0F61BC50E26F}" type="presOf" srcId="{79443D3F-4A8D-4AF7-972F-7DD00235F2EB}" destId="{79788991-2E16-4003-B946-926C6C02C2DB}" srcOrd="1" destOrd="0" presId="urn:microsoft.com/office/officeart/2008/layout/NameandTitleOrganizationalChart"/>
    <dgm:cxn modelId="{14CB1614-D6A5-4C45-926E-83B14539201E}" type="presOf" srcId="{41BED68F-7D39-42A3-928D-50C99BB6DABE}" destId="{68081BE1-61A1-42F6-8637-12004B0906D0}" srcOrd="0" destOrd="0" presId="urn:microsoft.com/office/officeart/2008/layout/NameandTitleOrganizationalChart"/>
    <dgm:cxn modelId="{70756414-EB3E-4431-BB41-EC21DCA1CC74}" type="presOf" srcId="{C97E2383-BE81-4773-9A6F-274DC09F7CAF}" destId="{9AC80675-E780-4E70-A25A-8C5B711B26B5}" srcOrd="0" destOrd="0" presId="urn:microsoft.com/office/officeart/2008/layout/NameandTitleOrganizationalChart"/>
    <dgm:cxn modelId="{9F277D15-15CE-469C-817C-49C4D68EFB65}" type="presOf" srcId="{BCD3724C-2D96-4E41-B163-E7E9F37FCB07}" destId="{94C40DCB-867A-4DF2-B0D5-369C0B455994}" srcOrd="0" destOrd="0" presId="urn:microsoft.com/office/officeart/2008/layout/NameandTitleOrganizationalChart"/>
    <dgm:cxn modelId="{76DDB416-D958-4DF8-A560-9F69B6892904}" type="presOf" srcId="{A10474DD-C3F7-4A59-9412-529D0C3522BF}" destId="{8BD99A70-0F50-4BA6-B599-40560BFC768A}" srcOrd="0" destOrd="0" presId="urn:microsoft.com/office/officeart/2008/layout/NameandTitleOrganizationalChart"/>
    <dgm:cxn modelId="{72D1F716-C8EC-4AC3-B237-D425E72ED87A}" type="presOf" srcId="{4F2EE220-4410-429A-8183-4CEFFAF62CE0}" destId="{981F98EB-090C-4295-902C-270DCA64FC76}" srcOrd="0" destOrd="0" presId="urn:microsoft.com/office/officeart/2008/layout/NameandTitleOrganizationalChart"/>
    <dgm:cxn modelId="{5FF57E18-CD31-4C9E-9E28-1E57E9A81723}" srcId="{7FF8FC27-8E56-489B-B4C1-9D29B1771E49}" destId="{EB242FC3-9828-48A2-8346-517D91179795}" srcOrd="0" destOrd="0" parTransId="{9820EE32-26C1-42A5-B6CF-8796AE9DBA7D}" sibTransId="{C61F407E-32B0-4655-9D5A-9BC3C96566F2}"/>
    <dgm:cxn modelId="{3D13491B-5C29-4EF6-9DFF-2DB54ED2115A}" type="presOf" srcId="{225419AC-417D-496C-B35C-CAE76992F64D}" destId="{2AA096FE-9905-49A2-80EC-E95E51AF2817}" srcOrd="0" destOrd="0" presId="urn:microsoft.com/office/officeart/2008/layout/NameandTitleOrganizationalChart"/>
    <dgm:cxn modelId="{50F5E61B-EC3A-4468-A122-0034D72477B2}" srcId="{10B2A4C1-C858-49D8-B621-D195F00A597D}" destId="{4DC36C7C-8310-4C2A-B70D-4E99996CBE60}" srcOrd="0" destOrd="0" parTransId="{09A58068-B0B9-4C13-A3AA-94EBC4FBDE6A}" sibTransId="{9BB63C58-0391-4FE0-8F4E-F75D8B5031A3}"/>
    <dgm:cxn modelId="{C885591C-446B-4419-A435-C2D5E5FCEC1B}" type="presOf" srcId="{8DF11E20-D312-494D-A5E6-46EDF3D77CF5}" destId="{5E9761B2-2697-48D6-A133-1203DB4ACF87}" srcOrd="0" destOrd="0" presId="urn:microsoft.com/office/officeart/2008/layout/NameandTitleOrganizationalChart"/>
    <dgm:cxn modelId="{D1F4BE1C-3C63-4A80-838E-96202BBB6E2A}" srcId="{EFA1B0EB-891C-4AAE-87B7-1F4B4CE5FB3A}" destId="{5D3F5339-25D9-460F-A5D3-EE890FBCDF3C}" srcOrd="1" destOrd="0" parTransId="{08CD94C1-CDDB-4CE2-B383-B519C3034685}" sibTransId="{C3D703B4-D921-4C62-80D4-FE2A4F08B2EE}"/>
    <dgm:cxn modelId="{12D4321D-066F-4516-9FC4-820109EEFBEA}" type="presOf" srcId="{09A58068-B0B9-4C13-A3AA-94EBC4FBDE6A}" destId="{6D47903B-A955-4332-A8B3-0393E2C8F6F1}" srcOrd="0" destOrd="0" presId="urn:microsoft.com/office/officeart/2008/layout/NameandTitleOrganizationalChart"/>
    <dgm:cxn modelId="{02738F1D-70BB-4F2F-BCD8-FDB48F9377AB}" type="presOf" srcId="{996609EE-64C2-4015-AEFA-D2817F5C7814}" destId="{A6A09E38-B9F2-4C00-B312-67A6FCF7E276}" srcOrd="1" destOrd="0" presId="urn:microsoft.com/office/officeart/2008/layout/NameandTitleOrganizationalChart"/>
    <dgm:cxn modelId="{27A2E61D-FCA1-404D-9E30-C5AF6D046F79}" srcId="{883BA71B-891C-4544-9D92-637CC99DAADE}" destId="{DE5EA514-A266-4A86-935F-2ED1A63C91F2}" srcOrd="1" destOrd="0" parTransId="{01DB5E1F-B1FA-4A69-BAC7-C0741BED7709}" sibTransId="{93FD3CB5-8E44-4BEC-B8C5-CCAD90E47737}"/>
    <dgm:cxn modelId="{C5B8461E-A8BA-4EA4-9D9D-2B527C6DAD1C}" srcId="{D1218634-92DA-430E-8CC5-B737A59F8321}" destId="{89256554-E306-44ED-8280-A74FBBC90BF7}" srcOrd="2" destOrd="0" parTransId="{7E81B761-3492-41BA-AFB5-473681061DF2}" sibTransId="{31E09A02-4147-4EED-9B8C-C5ED41ABA909}"/>
    <dgm:cxn modelId="{07734B1E-6B2D-4B59-A724-02533F0727FD}" type="presOf" srcId="{9581A3A0-A9B2-4519-A158-5762EEBB7FD3}" destId="{1A56D27E-AB54-4FE3-BE63-14A38F536BFB}" srcOrd="0" destOrd="0" presId="urn:microsoft.com/office/officeart/2008/layout/NameandTitleOrganizationalChart"/>
    <dgm:cxn modelId="{88500920-7F65-4539-81CE-4F5ED8AD0C5C}" type="presOf" srcId="{E96EF025-5036-474E-9867-E5B7C4AB031D}" destId="{375DC0DF-85E7-4C75-A6A3-ED51D2107BEF}" srcOrd="0" destOrd="0" presId="urn:microsoft.com/office/officeart/2008/layout/NameandTitleOrganizationalChart"/>
    <dgm:cxn modelId="{38F27C20-D52C-4B15-87F6-19423458F180}" type="presOf" srcId="{225419AC-417D-496C-B35C-CAE76992F64D}" destId="{1C90AA78-1A83-4DD2-A773-6AD0E4F1A011}" srcOrd="1" destOrd="0" presId="urn:microsoft.com/office/officeart/2008/layout/NameandTitleOrganizationalChart"/>
    <dgm:cxn modelId="{7452BB20-721D-4636-9781-2BE425301EC8}" type="presOf" srcId="{4DC36C7C-8310-4C2A-B70D-4E99996CBE60}" destId="{91F02A94-4A0D-49DA-9747-00115370E2E8}" srcOrd="0" destOrd="0" presId="urn:microsoft.com/office/officeart/2008/layout/NameandTitleOrganizationalChart"/>
    <dgm:cxn modelId="{5B11D120-EBB9-4492-A701-4CB7715CB5DD}" srcId="{29F08139-8367-4C66-9B1A-C819687E8F5B}" destId="{767C82E7-C2C3-48F2-B71A-F30EDD28FB9A}" srcOrd="1" destOrd="0" parTransId="{B323D62D-4470-4008-B0AD-6BEF255ED0E8}" sibTransId="{C97E2383-BE81-4773-9A6F-274DC09F7CAF}"/>
    <dgm:cxn modelId="{D0FAE720-FBF2-48C9-9C50-FF48B2ECAD52}" type="presOf" srcId="{D5633858-1192-4C5D-8E79-D5E6E94BF39A}" destId="{5CEEBBF6-1D3C-4698-BD91-DAC255292C70}" srcOrd="0" destOrd="0" presId="urn:microsoft.com/office/officeart/2008/layout/NameandTitleOrganizationalChart"/>
    <dgm:cxn modelId="{60C8FA22-4D91-42F1-9A72-83AB2D9A0841}" type="presOf" srcId="{DE5EA514-A266-4A86-935F-2ED1A63C91F2}" destId="{D9BC6577-66BA-457C-B274-CC98CE8868FC}" srcOrd="1" destOrd="0" presId="urn:microsoft.com/office/officeart/2008/layout/NameandTitleOrganizationalChart"/>
    <dgm:cxn modelId="{0BA36224-0312-4333-B423-96B70711F226}" type="presOf" srcId="{41627C02-1953-4328-8642-2E7AA3613784}" destId="{004A1E8A-96C6-4975-8AF9-F1FB62EB5676}" srcOrd="1" destOrd="0" presId="urn:microsoft.com/office/officeart/2008/layout/NameandTitleOrganizationalChart"/>
    <dgm:cxn modelId="{3992D425-942F-4E0A-8D69-4DED0ADD8E34}" type="presOf" srcId="{29F08139-8367-4C66-9B1A-C819687E8F5B}" destId="{F0F39759-B17F-4393-9DAE-CE09D300C9DE}" srcOrd="0" destOrd="0" presId="urn:microsoft.com/office/officeart/2008/layout/NameandTitleOrganizationalChart"/>
    <dgm:cxn modelId="{22971027-B0A9-42EF-8613-08D90C34228A}" type="presOf" srcId="{59CC8891-721B-452E-ABD5-3E00DDE13ED6}" destId="{997B5957-EA07-4456-9098-22F3B0359F66}" srcOrd="0" destOrd="0" presId="urn:microsoft.com/office/officeart/2008/layout/NameandTitleOrganizationalChart"/>
    <dgm:cxn modelId="{785B4327-FA2A-4B3D-9F5B-79DED332809C}" srcId="{29F08139-8367-4C66-9B1A-C819687E8F5B}" destId="{59CC8891-721B-452E-ABD5-3E00DDE13ED6}" srcOrd="6" destOrd="0" parTransId="{97F82CF3-852B-415D-977B-A9DE0B28223A}" sibTransId="{96403566-1804-47EC-B7D9-BC9973BBE21A}"/>
    <dgm:cxn modelId="{632BE728-D33D-4AED-955E-AA6BCB74D804}" type="presOf" srcId="{BBA4F43A-F835-4E6A-AE62-287F22C6C632}" destId="{2D315520-9D1A-4230-8054-F52B5D5B1507}" srcOrd="0" destOrd="0" presId="urn:microsoft.com/office/officeart/2008/layout/NameandTitleOrganizationalChart"/>
    <dgm:cxn modelId="{D3623829-926B-4772-8BCD-89044385A4A2}" type="presOf" srcId="{380A8426-B971-47DF-A00F-461AA2F6F891}" destId="{FE844453-4340-4D42-BB79-2E5319A98E8C}" srcOrd="0" destOrd="0" presId="urn:microsoft.com/office/officeart/2008/layout/NameandTitleOrganizationalChart"/>
    <dgm:cxn modelId="{739D2D2A-5BB5-4736-9BDA-F575F5D66B62}" type="presOf" srcId="{D5633858-1192-4C5D-8E79-D5E6E94BF39A}" destId="{892A905A-564D-49A1-B897-954E1663ED6B}" srcOrd="1" destOrd="0" presId="urn:microsoft.com/office/officeart/2008/layout/NameandTitleOrganizationalChart"/>
    <dgm:cxn modelId="{1F4E732B-0E28-4457-AFB6-13F4975ACE55}" type="presOf" srcId="{B9702A9E-D7CF-4C11-AA85-AC8580A83394}" destId="{7B2F27B1-4D1F-4D68-B8D9-D5D778955FF9}" srcOrd="0" destOrd="0" presId="urn:microsoft.com/office/officeart/2008/layout/NameandTitleOrganizationalChart"/>
    <dgm:cxn modelId="{4D9B7A2B-7C7B-472E-A7F1-F4FC657B74E6}" type="presOf" srcId="{883BA71B-891C-4544-9D92-637CC99DAADE}" destId="{42CFFE17-A22D-45F6-B9B6-94A340FC637C}" srcOrd="1" destOrd="0" presId="urn:microsoft.com/office/officeart/2008/layout/NameandTitleOrganizationalChart"/>
    <dgm:cxn modelId="{11E2572C-6EDC-41C7-9FD9-67741AC17E1D}" type="presOf" srcId="{996609EE-64C2-4015-AEFA-D2817F5C7814}" destId="{A8FE080F-9DC2-46F4-946A-4C524462BE8E}" srcOrd="0" destOrd="0" presId="urn:microsoft.com/office/officeart/2008/layout/NameandTitleOrganizationalChart"/>
    <dgm:cxn modelId="{A1F48A2D-E9EE-47D1-A9C1-D5D43A58454D}" type="presOf" srcId="{E95CEB69-EC81-4B01-8020-DF1F4234E482}" destId="{D2C376F5-C449-49A6-8A34-C9D63CDF8F98}" srcOrd="0" destOrd="0" presId="urn:microsoft.com/office/officeart/2008/layout/NameandTitleOrganizationalChart"/>
    <dgm:cxn modelId="{40EEC82D-C402-482B-8012-BAB16FCE3AEF}" srcId="{EFA1B0EB-891C-4AAE-87B7-1F4B4CE5FB3A}" destId="{1069BEE4-0F74-4B73-BD3B-80203F7A7BC1}" srcOrd="0" destOrd="0" parTransId="{993F5F74-CBB8-4210-9CE3-EE706DC87F2F}" sibTransId="{B9702A9E-D7CF-4C11-AA85-AC8580A83394}"/>
    <dgm:cxn modelId="{FC12F62D-36D7-4ECB-87F4-3F425EE3250A}" type="presOf" srcId="{463BACB5-C383-44FD-9978-9567D04C2D05}" destId="{39B6C737-DAAE-4FE8-9232-B7AB09499D4E}" srcOrd="0" destOrd="0" presId="urn:microsoft.com/office/officeart/2008/layout/NameandTitleOrganizationalChart"/>
    <dgm:cxn modelId="{35CC862E-E380-4E2E-B8B2-B790D95B82D9}" srcId="{B62C6330-9A09-4F9E-B5A9-48E4E03EE5C9}" destId="{993418B8-36F0-4933-8FC2-65ABA4D8D4E3}" srcOrd="1" destOrd="0" parTransId="{F5BDD0DF-3821-4114-AFAC-DE93280F83E2}" sibTransId="{3F70882E-0D5B-4018-9E38-3DA195A95918}"/>
    <dgm:cxn modelId="{594A2C2F-056A-47DC-8ECB-3CFBCC380DBF}" srcId="{10B2A4C1-C858-49D8-B621-D195F00A597D}" destId="{883BA71B-891C-4544-9D92-637CC99DAADE}" srcOrd="1" destOrd="0" parTransId="{93E3F793-6D10-4AFA-A511-A1C970248E79}" sibTransId="{D6C46CCB-F358-47FA-B772-6F95E314AB03}"/>
    <dgm:cxn modelId="{2B15A02F-E6B7-46B1-BDD5-04F81A2EB7C9}" srcId="{29F08139-8367-4C66-9B1A-C819687E8F5B}" destId="{CFBAF8B6-D238-4B25-BA54-EA3C7F778E2F}" srcOrd="0" destOrd="0" parTransId="{80678025-EDAD-44D2-B074-4EBF5EF007BC}" sibTransId="{31F53F75-5A35-47F1-A04D-B18588A4B4FF}"/>
    <dgm:cxn modelId="{7F718032-1468-4E43-9D27-660E6F809C0F}" type="presOf" srcId="{4668403C-5300-4E0B-8055-6D3BEB6498B3}" destId="{E6EB4821-9799-4273-B5B2-8804547E5926}" srcOrd="0" destOrd="0" presId="urn:microsoft.com/office/officeart/2008/layout/NameandTitleOrganizationalChart"/>
    <dgm:cxn modelId="{7EDA9035-F557-4DC2-A605-663A2D14E8D0}" type="presOf" srcId="{767C82E7-C2C3-48F2-B71A-F30EDD28FB9A}" destId="{E23D1034-2395-4F33-9B3B-8FE9F6671465}" srcOrd="0" destOrd="0" presId="urn:microsoft.com/office/officeart/2008/layout/NameandTitleOrganizationalChart"/>
    <dgm:cxn modelId="{27C81237-FDA8-46EE-98EC-9F97BE4BF976}" type="presOf" srcId="{1C67F71A-47D4-4A9E-890F-8FEFC18FA19B}" destId="{4803AA02-5E9F-4D86-B75A-E15B42941022}" srcOrd="0" destOrd="0" presId="urn:microsoft.com/office/officeart/2008/layout/NameandTitleOrganizationalChart"/>
    <dgm:cxn modelId="{1A887938-8488-4409-BD9B-DD7076B3B268}" srcId="{29F08139-8367-4C66-9B1A-C819687E8F5B}" destId="{D1106BC0-664D-474B-B98F-4B2E73889B76}" srcOrd="4" destOrd="0" parTransId="{440698A5-1AF7-4343-A76D-0285230D4391}" sibTransId="{CE0CD995-D21B-4AFF-A5D7-0F08DF780164}"/>
    <dgm:cxn modelId="{95B0DC38-D647-456C-B4B9-B15B9BA7BE53}" type="presOf" srcId="{65BC07E8-7B13-41A3-900C-0774533D5904}" destId="{AB03B4B0-75D5-4DA4-AF1B-269EBB9E7B42}" srcOrd="0" destOrd="0" presId="urn:microsoft.com/office/officeart/2008/layout/NameandTitleOrganizationalChart"/>
    <dgm:cxn modelId="{114FFB38-0E07-45FB-8D79-3AAD3D4B064A}" srcId="{D1218634-92DA-430E-8CC5-B737A59F8321}" destId="{3CFE432D-C4B9-4B2A-BCA8-8F2989A87200}" srcOrd="1" destOrd="0" parTransId="{42D615E6-9DC8-46C0-9D1E-99D514197DF2}" sibTransId="{424AAA97-7A1E-4A69-95A2-011C9E4E3EA3}"/>
    <dgm:cxn modelId="{6E8DAB3A-ED87-4BE1-A05B-B119897E0144}" type="presOf" srcId="{5D3F5339-25D9-460F-A5D3-EE890FBCDF3C}" destId="{E07FF8DF-B413-4251-B6F9-F51405FB6F3C}" srcOrd="0" destOrd="0" presId="urn:microsoft.com/office/officeart/2008/layout/NameandTitleOrganizationalChart"/>
    <dgm:cxn modelId="{6651A93C-E508-485D-9ECC-00BFA56C1F56}" type="presOf" srcId="{143E42FA-6F5D-460B-95FA-F51CA4C76A59}" destId="{0CA87905-2B31-4165-A27A-BDDE9CFB727B}" srcOrd="0" destOrd="0" presId="urn:microsoft.com/office/officeart/2008/layout/NameandTitleOrganizationalChart"/>
    <dgm:cxn modelId="{809BE13C-D4A6-4AFA-AAC5-1F834286A240}" type="presOf" srcId="{D834BC19-780C-4889-A7D7-22D939F5B72F}" destId="{D445D162-860A-4F2E-B3CD-48F4A6C26EF5}" srcOrd="0" destOrd="0" presId="urn:microsoft.com/office/officeart/2008/layout/NameandTitleOrganizationalChart"/>
    <dgm:cxn modelId="{09177C40-BCA0-4C11-B64A-00DBC78950C0}" type="presOf" srcId="{9FD4817C-81C8-4450-980F-C05FD59342BA}" destId="{74A7ACA5-65F8-492C-86F7-6AD9CA9EB843}" srcOrd="0" destOrd="0" presId="urn:microsoft.com/office/officeart/2008/layout/NameandTitleOrganizationalChart"/>
    <dgm:cxn modelId="{7364255B-AB87-4752-9631-10E669C66F6F}" type="presOf" srcId="{58C9026C-A126-423C-B696-C09F09906A03}" destId="{C32554C2-D4B4-47C1-BED4-5C5C66554431}" srcOrd="0" destOrd="0" presId="urn:microsoft.com/office/officeart/2008/layout/NameandTitleOrganizationalChart"/>
    <dgm:cxn modelId="{DEFECA5B-9DAA-4539-9622-49DE85F9A7DE}" type="presOf" srcId="{28CC6C12-5BBA-4F77-91E2-3ED25219973F}" destId="{53E3B3D1-D8EE-44EB-8312-692B3CA8EAAE}" srcOrd="0" destOrd="0" presId="urn:microsoft.com/office/officeart/2008/layout/NameandTitleOrganizationalChart"/>
    <dgm:cxn modelId="{D279015D-10A6-4CDE-AE13-65B4B0C4A92D}" type="presOf" srcId="{EFA1B0EB-891C-4AAE-87B7-1F4B4CE5FB3A}" destId="{B35E15F0-35CC-43E7-9C97-66A4082A293F}" srcOrd="1" destOrd="0" presId="urn:microsoft.com/office/officeart/2008/layout/NameandTitleOrganizationalChart"/>
    <dgm:cxn modelId="{1965585D-CF67-4C01-9E3C-0CFC50D8C4BD}" srcId="{1069BEE4-0F74-4B73-BD3B-80203F7A7BC1}" destId="{7EFDA762-A94A-475A-8488-7FDEE9ECA5F5}" srcOrd="2" destOrd="0" parTransId="{6910BDC9-6490-496D-8FF4-45129A6D8C02}" sibTransId="{C8C65FA5-3BC3-4F6D-BA02-C7391EF7DC32}"/>
    <dgm:cxn modelId="{7865D65D-3AF6-4262-91E2-6C41226F1DFD}" srcId="{5D3F5339-25D9-460F-A5D3-EE890FBCDF3C}" destId="{7FF8FC27-8E56-489B-B4C1-9D29B1771E49}" srcOrd="1" destOrd="0" parTransId="{1C45A940-57F8-491C-944B-6BCAB9B9E235}" sibTransId="{18459FD6-E1B9-402F-91B6-2ECB4CEB00C1}"/>
    <dgm:cxn modelId="{3F83505F-9F70-4CA6-88E8-A922F68B0990}" type="presOf" srcId="{C273FFC0-6CB5-4B4A-A4E5-DDFF88767F79}" destId="{2EAE8617-8748-4D26-8570-47BB6B500BE9}" srcOrd="1" destOrd="0" presId="urn:microsoft.com/office/officeart/2008/layout/NameandTitleOrganizationalChart"/>
    <dgm:cxn modelId="{93961760-7883-4530-9DDC-F56DA84979C3}" type="presOf" srcId="{46755D6E-E3CE-4C23-9831-5D92EC1027A5}" destId="{03F1AF08-6FF7-4994-BBE5-D9F59C696F11}" srcOrd="1" destOrd="0" presId="urn:microsoft.com/office/officeart/2008/layout/NameandTitleOrganizationalChart"/>
    <dgm:cxn modelId="{8142F360-9D5F-4D4C-B3FF-2133541E8D0E}" type="presOf" srcId="{993F5F74-CBB8-4210-9CE3-EE706DC87F2F}" destId="{779577B5-D5F5-4EAD-9AC5-54166473E746}" srcOrd="0" destOrd="0" presId="urn:microsoft.com/office/officeart/2008/layout/NameandTitleOrganizationalChart"/>
    <dgm:cxn modelId="{5A7E3561-56DF-4BC8-8157-A4146881FBAE}" type="presOf" srcId="{7EFDA762-A94A-475A-8488-7FDEE9ECA5F5}" destId="{12A9A96D-A3F4-4581-AA0B-B0B32312AF9F}" srcOrd="1" destOrd="0" presId="urn:microsoft.com/office/officeart/2008/layout/NameandTitleOrganizationalChart"/>
    <dgm:cxn modelId="{8FA5E441-13F4-4673-AFB6-02DB682B2E38}" type="presOf" srcId="{89256554-E306-44ED-8280-A74FBBC90BF7}" destId="{4FCD03C1-98EA-4096-BAA0-92D5BC3BA9FE}" srcOrd="0" destOrd="0" presId="urn:microsoft.com/office/officeart/2008/layout/NameandTitleOrganizationalChart"/>
    <dgm:cxn modelId="{4CD89343-534B-4D5D-92EE-0443C06329B7}" type="presOf" srcId="{D1106BC0-664D-474B-B98F-4B2E73889B76}" destId="{67BC3540-2B43-42FF-A2E3-80E628BE6D7A}" srcOrd="0" destOrd="0" presId="urn:microsoft.com/office/officeart/2008/layout/NameandTitleOrganizationalChart"/>
    <dgm:cxn modelId="{B3591C44-D351-4722-885C-4F92734E1115}" type="presOf" srcId="{ABF37E46-B44A-4E8A-B99D-DDCD1434F29A}" destId="{CA0D611A-5CB2-4849-838B-1EBAF5841834}" srcOrd="0" destOrd="0" presId="urn:microsoft.com/office/officeart/2008/layout/NameandTitleOrganizationalChart"/>
    <dgm:cxn modelId="{AE262944-F992-4297-82FD-5A455E77A394}" type="presOf" srcId="{632E92C8-2015-4C94-A5B7-0E3E7CC22207}" destId="{979200AB-BB66-4D80-9135-7086D7B67532}" srcOrd="0" destOrd="0" presId="urn:microsoft.com/office/officeart/2008/layout/NameandTitleOrganizationalChart"/>
    <dgm:cxn modelId="{C7044244-2009-4C40-8BC3-AFF8030BCF1E}" type="presOf" srcId="{DB943B6B-C2EC-4425-BC22-12CC8A98E528}" destId="{944841AF-0A0D-4BFA-9B5E-0C1E36E47108}" srcOrd="0" destOrd="0" presId="urn:microsoft.com/office/officeart/2008/layout/NameandTitleOrganizationalChart"/>
    <dgm:cxn modelId="{2A06FD64-66E0-42A4-B301-84F9913E5D64}" type="presOf" srcId="{32804D24-8D00-4976-814A-F8830DB3D284}" destId="{1F9BDF7B-2CB5-4AF8-8BEC-9BB1A0120461}" srcOrd="0" destOrd="0" presId="urn:microsoft.com/office/officeart/2008/layout/NameandTitleOrganizationalChart"/>
    <dgm:cxn modelId="{F18E0765-4F22-47C8-AD12-09BF5535B6F9}" type="presOf" srcId="{B62C6330-9A09-4F9E-B5A9-48E4E03EE5C9}" destId="{6002147C-7A19-46EC-92E8-CE12140CD5A6}" srcOrd="1" destOrd="0" presId="urn:microsoft.com/office/officeart/2008/layout/NameandTitleOrganizationalChart"/>
    <dgm:cxn modelId="{8E664E65-EB9A-4DA3-9F0A-EEF810087C53}" type="presOf" srcId="{59CC8891-721B-452E-ABD5-3E00DDE13ED6}" destId="{C2A80C75-D0C2-4986-A6FF-90E3C3D0836A}" srcOrd="1" destOrd="0" presId="urn:microsoft.com/office/officeart/2008/layout/NameandTitleOrganizationalChart"/>
    <dgm:cxn modelId="{42AED445-509C-46E3-86EA-1FDDC01676D7}" type="presOf" srcId="{AF212BFB-6438-4A89-A3C8-6D218BC41275}" destId="{F880F683-ED54-4328-83B9-07D5C2E977EF}" srcOrd="0" destOrd="0" presId="urn:microsoft.com/office/officeart/2008/layout/NameandTitleOrganizationalChart"/>
    <dgm:cxn modelId="{9FE5F765-2200-46EA-9AEE-74F45682A107}" type="presOf" srcId="{767C82E7-C2C3-48F2-B71A-F30EDD28FB9A}" destId="{2F08E5BA-1A32-431F-ACB4-8F4466D9032E}" srcOrd="1" destOrd="0" presId="urn:microsoft.com/office/officeart/2008/layout/NameandTitleOrganizationalChart"/>
    <dgm:cxn modelId="{81297F67-E46C-4ADB-998A-756C82825E90}" type="presOf" srcId="{93E3F793-6D10-4AFA-A511-A1C970248E79}" destId="{7F78552A-A10A-4783-BAEC-C06538399373}" srcOrd="0" destOrd="0" presId="urn:microsoft.com/office/officeart/2008/layout/NameandTitleOrganizationalChart"/>
    <dgm:cxn modelId="{C08F9567-F226-43A2-9ECA-2350908F1D60}" type="presOf" srcId="{EB242FC3-9828-48A2-8346-517D91179795}" destId="{D0319362-928C-4F87-ACD6-46D3BC7811D2}" srcOrd="0" destOrd="0" presId="urn:microsoft.com/office/officeart/2008/layout/NameandTitleOrganizationalChart"/>
    <dgm:cxn modelId="{A5AF7B48-83F3-42F9-9D28-36CF59EABE8E}" type="presOf" srcId="{DA1BD732-1C1F-41FA-80C0-BB7C7A7883CA}" destId="{002B52FA-7ED0-4245-84AF-5AFFC61680F0}" srcOrd="0" destOrd="0" presId="urn:microsoft.com/office/officeart/2008/layout/NameandTitleOrganizationalChart"/>
    <dgm:cxn modelId="{7822B548-8130-44A8-9913-D1748118D829}" srcId="{29F08139-8367-4C66-9B1A-C819687E8F5B}" destId="{ABF37E46-B44A-4E8A-B99D-DDCD1434F29A}" srcOrd="2" destOrd="0" parTransId="{ED97F54F-D0B2-4426-951D-DA8E9D358ACF}" sibTransId="{4668403C-5300-4E0B-8055-6D3BEB6498B3}"/>
    <dgm:cxn modelId="{8C762F69-D250-45E6-9048-3CC4F9B5F10E}" type="presOf" srcId="{29F08139-8367-4C66-9B1A-C819687E8F5B}" destId="{FD86E172-9A27-4D12-B630-AB3BEC96F793}" srcOrd="1" destOrd="0" presId="urn:microsoft.com/office/officeart/2008/layout/NameandTitleOrganizationalChart"/>
    <dgm:cxn modelId="{7F59E66A-B171-41B5-B636-B5BB972BC388}" type="presOf" srcId="{79443D3F-4A8D-4AF7-972F-7DD00235F2EB}" destId="{50C8E666-F2F3-41DE-8504-77D42801AFDE}" srcOrd="0" destOrd="0" presId="urn:microsoft.com/office/officeart/2008/layout/NameandTitleOrganizationalChart"/>
    <dgm:cxn modelId="{D3B81B6B-29EC-4CBD-AC33-26461A491C5A}" srcId="{EFA1B0EB-891C-4AAE-87B7-1F4B4CE5FB3A}" destId="{9581A3A0-A9B2-4519-A158-5762EEBB7FD3}" srcOrd="3" destOrd="0" parTransId="{E49416A4-9C68-4432-ADDE-07F66AC619D9}" sibTransId="{2D9E6E47-E109-4F43-8A2F-07C9006665ED}"/>
    <dgm:cxn modelId="{B6B1904B-9532-40D7-8116-F19B96E24F64}" type="presOf" srcId="{7FF8FC27-8E56-489B-B4C1-9D29B1771E49}" destId="{95664220-E593-4324-AFBF-C0F853E42F29}" srcOrd="0" destOrd="0" presId="urn:microsoft.com/office/officeart/2008/layout/NameandTitleOrganizationalChart"/>
    <dgm:cxn modelId="{EF94B26B-3273-494E-A8AA-C21928A5CA95}" type="presOf" srcId="{D1106BC0-664D-474B-B98F-4B2E73889B76}" destId="{3EB91902-A4EF-4E92-9F1C-E7A317CFFC38}" srcOrd="1" destOrd="0" presId="urn:microsoft.com/office/officeart/2008/layout/NameandTitleOrganizationalChart"/>
    <dgm:cxn modelId="{B979664C-EED0-4568-8FA7-6F2F6A14ADCC}" type="presOf" srcId="{D12601F7-3661-4338-B8DD-F6358AFC7AC7}" destId="{E3C90A93-52FF-4985-847E-CE3918EE9818}" srcOrd="0" destOrd="0" presId="urn:microsoft.com/office/officeart/2008/layout/NameandTitleOrganizationalChart"/>
    <dgm:cxn modelId="{E0B5246D-7C86-44B0-8036-277A47A7452D}" type="presOf" srcId="{488BAE18-9EE4-4303-B0FB-AB1E37AFA8C1}" destId="{00FC3858-B056-423A-9FF0-64648B9690A5}" srcOrd="0" destOrd="0" presId="urn:microsoft.com/office/officeart/2008/layout/NameandTitleOrganizationalChart"/>
    <dgm:cxn modelId="{189A706D-27E4-443C-8B52-87AC83922500}" type="presOf" srcId="{488BAE18-9EE4-4303-B0FB-AB1E37AFA8C1}" destId="{290EDCF6-DD17-4155-95C4-D4A758F15B35}" srcOrd="1" destOrd="0" presId="urn:microsoft.com/office/officeart/2008/layout/NameandTitleOrganizationalChart"/>
    <dgm:cxn modelId="{2A45526D-727C-4C7D-9A19-4F997ED336B8}" type="presOf" srcId="{8F87A46C-41FB-42FA-82D0-CE628B5E61F9}" destId="{DC86FB6E-1865-457B-B03B-ED5DB07570A3}" srcOrd="0" destOrd="0" presId="urn:microsoft.com/office/officeart/2008/layout/NameandTitleOrganizationalChart"/>
    <dgm:cxn modelId="{0287646E-9D8E-4D55-821C-27E890B2CECA}" type="presOf" srcId="{CFBAF8B6-D238-4B25-BA54-EA3C7F778E2F}" destId="{B5840768-A720-4310-A916-DC4445F81C73}" srcOrd="0" destOrd="0" presId="urn:microsoft.com/office/officeart/2008/layout/NameandTitleOrganizationalChart"/>
    <dgm:cxn modelId="{6D0C6F4E-5CD9-40E7-8283-F819C79695E9}" type="presOf" srcId="{6910BDC9-6490-496D-8FF4-45129A6D8C02}" destId="{2EF924CA-94E9-487D-8955-6560DDFE7671}" srcOrd="0" destOrd="0" presId="urn:microsoft.com/office/officeart/2008/layout/NameandTitleOrganizationalChart"/>
    <dgm:cxn modelId="{6B90504E-0543-4B6A-AF93-A9EECC90B425}" type="presOf" srcId="{216AAB8F-5F39-4BEC-B3B8-4FFFADF3C475}" destId="{ED74CDAD-3B40-4968-AAD0-A8203675BAC7}" srcOrd="0" destOrd="0" presId="urn:microsoft.com/office/officeart/2008/layout/NameandTitleOrganizationalChart"/>
    <dgm:cxn modelId="{00C79651-AB7E-49D1-AC7B-30DC42EA42F5}" type="presOf" srcId="{DE5EA514-A266-4A86-935F-2ED1A63C91F2}" destId="{666B6D82-412C-44B0-937E-2B0994C5272E}" srcOrd="0" destOrd="0" presId="urn:microsoft.com/office/officeart/2008/layout/NameandTitleOrganizationalChart"/>
    <dgm:cxn modelId="{E7889C71-6CE5-4D2F-9228-0A1450389F4E}" type="presOf" srcId="{CFBAF8B6-D238-4B25-BA54-EA3C7F778E2F}" destId="{3329F28F-66EE-4BEB-BEA8-E08CFBB92A8F}" srcOrd="1" destOrd="0" presId="urn:microsoft.com/office/officeart/2008/layout/NameandTitleOrganizationalChart"/>
    <dgm:cxn modelId="{6F01AF71-9B32-400E-AC28-B46515F98ED6}" type="presOf" srcId="{9C26288C-9FCE-43B1-941A-9B645DC0FB05}" destId="{50AE538B-E3D6-4857-8CB2-B920BE87C0B2}" srcOrd="0" destOrd="0" presId="urn:microsoft.com/office/officeart/2008/layout/NameandTitleOrganizationalChart"/>
    <dgm:cxn modelId="{4242C151-BB12-4E4B-8457-15B88727C5DD}" type="presOf" srcId="{BFFE325F-6FE6-4DEB-B374-0AA3087C74C8}" destId="{E0942E2C-18F4-433F-801A-DDFB424428A0}" srcOrd="0" destOrd="0" presId="urn:microsoft.com/office/officeart/2008/layout/NameandTitleOrganizationalChart"/>
    <dgm:cxn modelId="{741E0F52-4E84-4C9C-899D-7281E095F86E}" type="presOf" srcId="{49E4677E-8B75-4AFD-99BD-7F853F89C4D8}" destId="{94E56DB8-1015-4CFA-9E5B-02B50EFC956D}" srcOrd="0" destOrd="0" presId="urn:microsoft.com/office/officeart/2008/layout/NameandTitleOrganizationalChart"/>
    <dgm:cxn modelId="{05B83972-208B-4D5E-BBBD-2AD56F20A8FF}" srcId="{488BAE18-9EE4-4303-B0FB-AB1E37AFA8C1}" destId="{9C26288C-9FCE-43B1-941A-9B645DC0FB05}" srcOrd="0" destOrd="0" parTransId="{DD065B01-706A-46A3-9CB7-B9E4E73D240C}" sibTransId="{8EFE4070-C262-4B61-9562-C85CABA39875}"/>
    <dgm:cxn modelId="{61044A52-89CF-4373-8A73-BFD6A401BF0A}" type="presOf" srcId="{7FF8FC27-8E56-489B-B4C1-9D29B1771E49}" destId="{5E2B35ED-CD25-435E-A862-8992A6AECAFF}" srcOrd="1" destOrd="0" presId="urn:microsoft.com/office/officeart/2008/layout/NameandTitleOrganizationalChart"/>
    <dgm:cxn modelId="{F04A6F73-9C7A-4D46-80C5-A802E818A12A}" type="presOf" srcId="{04A50E07-560F-41E6-BC60-6D2B3E5154B5}" destId="{8D384BA2-8166-4B17-AA13-6C440A5191C8}" srcOrd="0" destOrd="0" presId="urn:microsoft.com/office/officeart/2008/layout/NameandTitleOrganizationalChart"/>
    <dgm:cxn modelId="{0A164575-045D-4939-8190-5610F6611D36}" type="presOf" srcId="{10B2A4C1-C858-49D8-B621-D195F00A597D}" destId="{AFC4BA48-50CB-43BA-B837-E29CA72DE36E}" srcOrd="0" destOrd="0" presId="urn:microsoft.com/office/officeart/2008/layout/NameandTitleOrganizationalChart"/>
    <dgm:cxn modelId="{21AB1D56-42B9-47F6-BBBD-A4B01060B50E}" type="presOf" srcId="{2D9E6E47-E109-4F43-8A2F-07C9006665ED}" destId="{1EBC04F0-62F4-46B9-A6BC-5868039639A4}" srcOrd="0" destOrd="0" presId="urn:microsoft.com/office/officeart/2008/layout/NameandTitleOrganizationalChart"/>
    <dgm:cxn modelId="{CDD22E76-00F0-4622-B41F-386B0987A919}" srcId="{29F08139-8367-4C66-9B1A-C819687E8F5B}" destId="{996609EE-64C2-4015-AEFA-D2817F5C7814}" srcOrd="7" destOrd="0" parTransId="{8DF11E20-D312-494D-A5E6-46EDF3D77CF5}" sibTransId="{90161862-747E-43F7-B203-322F33C598C4}"/>
    <dgm:cxn modelId="{D9535776-6ACF-4D22-A097-0BAD733A53B8}" type="presOf" srcId="{57FBCC34-2B8F-444F-A0C9-80C8CFC036DF}" destId="{26E12705-5B5E-425F-9313-59239C37CF79}" srcOrd="0" destOrd="0" presId="urn:microsoft.com/office/officeart/2008/layout/NameandTitleOrganizationalChart"/>
    <dgm:cxn modelId="{135B7D77-D2DF-4CB1-8609-65A82252D155}" type="presOf" srcId="{ABF37E46-B44A-4E8A-B99D-DDCD1434F29A}" destId="{00D9354B-852D-4128-83AE-77D9B17A79FC}" srcOrd="1" destOrd="0" presId="urn:microsoft.com/office/officeart/2008/layout/NameandTitleOrganizationalChart"/>
    <dgm:cxn modelId="{2175BD77-9842-4026-8F22-79022EF6CFB5}" type="presOf" srcId="{31F53F75-5A35-47F1-A04D-B18588A4B4FF}" destId="{4181C089-658F-4E80-BAE1-77079C4CF74E}" srcOrd="0" destOrd="0" presId="urn:microsoft.com/office/officeart/2008/layout/NameandTitleOrganizationalChart"/>
    <dgm:cxn modelId="{5082BF57-FA3F-4CEE-BBCC-244B452EBEDE}" type="presOf" srcId="{FB419343-F25F-40CA-947E-62595239EB3E}" destId="{074B980A-F20D-47A3-8918-FBD62A771514}" srcOrd="0" destOrd="0" presId="urn:microsoft.com/office/officeart/2008/layout/NameandTitleOrganizationalChart"/>
    <dgm:cxn modelId="{1D1E3E58-F169-4DB3-99C2-B87B79D81814}" type="presOf" srcId="{3CFE432D-C4B9-4B2A-BCA8-8F2989A87200}" destId="{8475E277-CF3C-4DD8-90C1-2DBE61DB09A9}" srcOrd="0" destOrd="0" presId="urn:microsoft.com/office/officeart/2008/layout/NameandTitleOrganizationalChart"/>
    <dgm:cxn modelId="{157A2579-03CF-4C25-8721-ACF2520EA5AD}" srcId="{D1218634-92DA-430E-8CC5-B737A59F8321}" destId="{79443D3F-4A8D-4AF7-972F-7DD00235F2EB}" srcOrd="0" destOrd="0" parTransId="{60E94C79-08F8-4FE7-9678-C730E7E14778}" sibTransId="{6C623E71-ACA1-49F5-9E26-9F676DBA6D06}"/>
    <dgm:cxn modelId="{0E4C4379-4234-4F8F-8A59-8C1332BBA05C}" type="presOf" srcId="{C273FFC0-6CB5-4B4A-A4E5-DDFF88767F79}" destId="{A3717B50-306E-401E-A486-3AAD42B4038D}" srcOrd="0" destOrd="0" presId="urn:microsoft.com/office/officeart/2008/layout/NameandTitleOrganizationalChart"/>
    <dgm:cxn modelId="{1129CB79-2D90-44B2-99C1-E2FD79F9B691}" srcId="{7FF8FC27-8E56-489B-B4C1-9D29B1771E49}" destId="{0C7E060C-5253-4548-A764-6B3F0CF849A2}" srcOrd="1" destOrd="0" parTransId="{143E42FA-6F5D-460B-95FA-F51CA4C76A59}" sibTransId="{0F59412C-351B-426F-971F-17E836C7F0B9}"/>
    <dgm:cxn modelId="{5FE94D7A-D010-48D8-86F5-5C90500B3748}" type="presOf" srcId="{42D615E6-9DC8-46C0-9D1E-99D514197DF2}" destId="{5A3622B6-046C-41D7-9E8A-E650726A0F00}" srcOrd="0" destOrd="0" presId="urn:microsoft.com/office/officeart/2008/layout/NameandTitleOrganizationalChart"/>
    <dgm:cxn modelId="{91E0E87A-50F4-4F20-AEFC-494372D07438}" srcId="{FB419343-F25F-40CA-947E-62595239EB3E}" destId="{D1218634-92DA-430E-8CC5-B737A59F8321}" srcOrd="2" destOrd="0" parTransId="{BC710424-329D-4F5B-8424-ED86D031DA9A}" sibTransId="{216AAB8F-5F39-4BEC-B3B8-4FFFADF3C475}"/>
    <dgm:cxn modelId="{07F8607C-8FD4-4932-8F1A-058636430E4C}" srcId="{FB419343-F25F-40CA-947E-62595239EB3E}" destId="{C273FFC0-6CB5-4B4A-A4E5-DDFF88767F79}" srcOrd="0" destOrd="0" parTransId="{121F88DE-DDBB-4D50-905F-9279C74C56B4}" sibTransId="{1A64560F-9F06-47D3-8659-7914C052184B}"/>
    <dgm:cxn modelId="{6625A87F-22BA-48ED-8649-9587FA644262}" type="presOf" srcId="{1A64560F-9F06-47D3-8659-7914C052184B}" destId="{2C7AED66-C4CF-4A5C-9444-AFBAF26B6CA8}" srcOrd="0" destOrd="0" presId="urn:microsoft.com/office/officeart/2008/layout/NameandTitleOrganizationalChart"/>
    <dgm:cxn modelId="{28D35E80-FB85-4651-9A08-69D1608878CA}" type="presOf" srcId="{736D770B-7B27-42B9-9810-8B4B6D9DDB3A}" destId="{7CF35CF2-F70B-4A2B-9A26-CC0317070774}" srcOrd="1" destOrd="0" presId="urn:microsoft.com/office/officeart/2008/layout/NameandTitleOrganizationalChart"/>
    <dgm:cxn modelId="{A5ABB980-3AC9-4BCC-A2CD-982941CFA7B4}" type="presOf" srcId="{883BA71B-891C-4544-9D92-637CC99DAADE}" destId="{905C476C-A274-4FC6-AC73-367DC5367F2B}" srcOrd="0" destOrd="0" presId="urn:microsoft.com/office/officeart/2008/layout/NameandTitleOrganizationalChart"/>
    <dgm:cxn modelId="{064E7E81-6AAF-4D6D-AAAC-74189511F701}" srcId="{1069BEE4-0F74-4B73-BD3B-80203F7A7BC1}" destId="{E95CEB69-EC81-4B01-8020-DF1F4234E482}" srcOrd="1" destOrd="0" parTransId="{1CBA8E18-463C-4C8D-930B-3A94C40C4A3C}" sibTransId="{41BED68F-7D39-42A3-928D-50C99BB6DABE}"/>
    <dgm:cxn modelId="{72036482-F06B-4290-81DF-F68C6C2E8A88}" type="presOf" srcId="{9C26288C-9FCE-43B1-941A-9B645DC0FB05}" destId="{B1DC041A-B042-4A74-AABA-A6794ECBFAB9}" srcOrd="1" destOrd="0" presId="urn:microsoft.com/office/officeart/2008/layout/NameandTitleOrganizationalChart"/>
    <dgm:cxn modelId="{C4C36E82-AECE-4F54-A590-79AE3C0474CD}" type="presOf" srcId="{632E92C8-2015-4C94-A5B7-0E3E7CC22207}" destId="{D6745486-13A4-40D0-8DA0-B4B4694A2A13}" srcOrd="1" destOrd="0" presId="urn:microsoft.com/office/officeart/2008/layout/NameandTitleOrganizationalChart"/>
    <dgm:cxn modelId="{E7B1A482-045A-451A-B838-574BC6F40578}" type="presOf" srcId="{1CBA8E18-463C-4C8D-930B-3A94C40C4A3C}" destId="{31543BD2-5EF2-43FD-8FF7-A0A8E09DEF2F}" srcOrd="0" destOrd="0" presId="urn:microsoft.com/office/officeart/2008/layout/NameandTitleOrganizationalChart"/>
    <dgm:cxn modelId="{C4A7BF82-BFAD-49AA-8B74-B97C4EE01EA4}" type="presOf" srcId="{1C45A940-57F8-491C-944B-6BCAB9B9E235}" destId="{78E68032-BCDC-4A64-85E8-265D7AD62E85}" srcOrd="0" destOrd="0" presId="urn:microsoft.com/office/officeart/2008/layout/NameandTitleOrganizationalChart"/>
    <dgm:cxn modelId="{D1276F83-B13C-4C7A-B122-0FAEF940BAE5}" type="presOf" srcId="{DCD72C9E-DEAC-4E88-86A2-4A54A90C8F76}" destId="{23FB53D3-2C04-4519-B961-A5ED94E06673}" srcOrd="0" destOrd="0" presId="urn:microsoft.com/office/officeart/2008/layout/NameandTitleOrganizationalChart"/>
    <dgm:cxn modelId="{8ED78283-AA4B-4117-A053-67289D361E00}" type="presOf" srcId="{D02590B9-A3C2-4E2E-AF3A-EAEF1A35F058}" destId="{A9D2F803-1E9C-4B72-B665-3873E3A7FD89}" srcOrd="0" destOrd="0" presId="urn:microsoft.com/office/officeart/2008/layout/NameandTitleOrganizationalChart"/>
    <dgm:cxn modelId="{AD155C84-709E-4CF5-83C8-7D83C801018C}" srcId="{8E308A81-44EA-467C-9278-4A72AB84FA93}" destId="{D5633858-1192-4C5D-8E79-D5E6E94BF39A}" srcOrd="0" destOrd="0" parTransId="{E745DB09-5067-4B01-B868-996D51F19C37}" sibTransId="{69192162-542E-4AE8-8068-9CB4B36DC2D6}"/>
    <dgm:cxn modelId="{39F94888-59E3-4C57-8EBF-F04605BF269E}" srcId="{D4887D7F-2ED6-4663-A11A-D5F2EAD1C0AD}" destId="{EFA1B0EB-891C-4AAE-87B7-1F4B4CE5FB3A}" srcOrd="0" destOrd="0" parTransId="{35F92934-3CEA-4454-B063-B6C79286C656}" sibTransId="{32F1B06B-0B06-4FB4-9C7A-A5114B12A25C}"/>
    <dgm:cxn modelId="{D9BBC988-2EEC-44A6-82AF-C8DD8234ED16}" type="presOf" srcId="{EFA1B0EB-891C-4AAE-87B7-1F4B4CE5FB3A}" destId="{551F2058-C466-4F75-801B-212EC4324CDB}" srcOrd="0" destOrd="0" presId="urn:microsoft.com/office/officeart/2008/layout/NameandTitleOrganizationalChart"/>
    <dgm:cxn modelId="{BEAD558A-B913-4374-80E5-7216413851B5}" type="presOf" srcId="{BC710424-329D-4F5B-8424-ED86D031DA9A}" destId="{C7FFCE7B-7364-4761-8328-7A8342484530}" srcOrd="0" destOrd="0" presId="urn:microsoft.com/office/officeart/2008/layout/NameandTitleOrganizationalChart"/>
    <dgm:cxn modelId="{713CC38A-EFC7-4A17-8763-D5AC3F0C2527}" type="presOf" srcId="{D1218634-92DA-430E-8CC5-B737A59F8321}" destId="{346B036F-EE88-484C-A6D9-E7C4E81D9E2D}" srcOrd="1" destOrd="0" presId="urn:microsoft.com/office/officeart/2008/layout/NameandTitleOrganizationalChart"/>
    <dgm:cxn modelId="{3F10198E-C3D0-43A1-A358-619A608F70F6}" type="presOf" srcId="{424AAA97-7A1E-4A69-95A2-011C9E4E3EA3}" destId="{F9DDC6BC-FFD5-4FCC-B803-AE0DE086F796}" srcOrd="0" destOrd="0" presId="urn:microsoft.com/office/officeart/2008/layout/NameandTitleOrganizationalChart"/>
    <dgm:cxn modelId="{46CE7C90-62C4-464C-A5BA-248823CC3733}" srcId="{29F08139-8367-4C66-9B1A-C819687E8F5B}" destId="{612CF765-1DCE-43B8-9080-27A653DFE968}" srcOrd="3" destOrd="0" parTransId="{DCD72C9E-DEAC-4E88-86A2-4A54A90C8F76}" sibTransId="{4BB0577C-0A8A-45EF-83E0-B8A28D0205DF}"/>
    <dgm:cxn modelId="{4111CC93-BDAC-41C2-A9FC-32FB4FC36860}" type="presOf" srcId="{9B14507E-DFCB-4233-A34C-C6AE4EFF0213}" destId="{25E7FD00-23A6-4802-85E9-EA8AD7A492C8}" srcOrd="0" destOrd="0" presId="urn:microsoft.com/office/officeart/2008/layout/NameandTitleOrganizationalChart"/>
    <dgm:cxn modelId="{B6BF6A94-2CCD-4021-BD93-3B07CFC6CC7E}" type="presOf" srcId="{01DB5E1F-B1FA-4A69-BAC7-C0741BED7709}" destId="{E61BC40A-6F83-474B-B2E6-A7FDF23299DB}" srcOrd="0" destOrd="0" presId="urn:microsoft.com/office/officeart/2008/layout/NameandTitleOrganizationalChart"/>
    <dgm:cxn modelId="{7E5DBC94-EFEC-4318-B7C9-C67320D7262C}" type="presOf" srcId="{CE0CD995-D21B-4AFF-A5D7-0F08DF780164}" destId="{99F7D38E-3CD3-49CF-9942-4033D5EEC52D}" srcOrd="0" destOrd="0" presId="urn:microsoft.com/office/officeart/2008/layout/NameandTitleOrganizationalChart"/>
    <dgm:cxn modelId="{0CE16B97-5675-41B0-A266-F1DDA7E3A1DC}" type="presOf" srcId="{69192162-542E-4AE8-8068-9CB4B36DC2D6}" destId="{1055D0FB-36A0-4528-BADB-57B6B4EE1DE4}" srcOrd="0" destOrd="0" presId="urn:microsoft.com/office/officeart/2008/layout/NameandTitleOrganizationalChart"/>
    <dgm:cxn modelId="{7E0F8B97-43F8-4A1B-9AC6-42CFEA680067}" type="presOf" srcId="{993418B8-36F0-4933-8FC2-65ABA4D8D4E3}" destId="{4E15E587-0AE8-45CE-8A8A-E3550FA22EF9}" srcOrd="1" destOrd="0" presId="urn:microsoft.com/office/officeart/2008/layout/NameandTitleOrganizationalChart"/>
    <dgm:cxn modelId="{01F7F797-1746-451F-B484-50E3ED53ACFE}" type="presOf" srcId="{8EFE4070-C262-4B61-9562-C85CABA39875}" destId="{E8A988EC-F6AA-4135-B9B6-44F1D23A106D}" srcOrd="0" destOrd="0" presId="urn:microsoft.com/office/officeart/2008/layout/NameandTitleOrganizationalChart"/>
    <dgm:cxn modelId="{89C6A799-27E2-4F5C-AC0A-84A2ABC26E7E}" type="presOf" srcId="{121F88DE-DDBB-4D50-905F-9279C74C56B4}" destId="{3076040A-5494-4B4E-8188-1968CFA478FB}" srcOrd="0" destOrd="0" presId="urn:microsoft.com/office/officeart/2008/layout/NameandTitleOrganizationalChart"/>
    <dgm:cxn modelId="{8AC9AE9A-CDE7-4787-B307-442771199E71}" srcId="{A10474DD-C3F7-4A59-9412-529D0C3522BF}" destId="{225419AC-417D-496C-B35C-CAE76992F64D}" srcOrd="0" destOrd="0" parTransId="{91E3334F-744D-4313-BFAC-71A566179545}" sibTransId="{D834BC19-780C-4889-A7D7-22D939F5B72F}"/>
    <dgm:cxn modelId="{AADDF19C-D7D0-4C5F-ACB4-70924775B455}" srcId="{29F08139-8367-4C66-9B1A-C819687E8F5B}" destId="{736D770B-7B27-42B9-9810-8B4B6D9DDB3A}" srcOrd="5" destOrd="0" parTransId="{65BC07E8-7B13-41A3-900C-0774533D5904}" sibTransId="{DA1BD732-1C1F-41FA-80C0-BB7C7A7883CA}"/>
    <dgm:cxn modelId="{E1D7F89C-08CA-41C7-AA0F-23280D508595}" srcId="{A10474DD-C3F7-4A59-9412-529D0C3522BF}" destId="{E96EF025-5036-474E-9867-E5B7C4AB031D}" srcOrd="2" destOrd="0" parTransId="{1C67F71A-47D4-4A9E-890F-8FEFC18FA19B}" sibTransId="{DE9DD952-3EBB-41C9-9FCD-4367B508B539}"/>
    <dgm:cxn modelId="{FF81529F-7C6B-45C3-82E1-0D89D0F88F3E}" type="presOf" srcId="{21AEBF76-DBEC-4C5A-8BC1-71B68E88E6DC}" destId="{4315E6F1-5495-4F3B-BACD-2357482901C0}" srcOrd="0" destOrd="0" presId="urn:microsoft.com/office/officeart/2008/layout/NameandTitleOrganizationalChart"/>
    <dgm:cxn modelId="{8C524DA1-C07D-4A47-B4E8-3AB9E57AA731}" type="presOf" srcId="{3CFE432D-C4B9-4B2A-BCA8-8F2989A87200}" destId="{3D06F73B-44AD-4255-9977-0B3BE9352BB4}" srcOrd="1" destOrd="0" presId="urn:microsoft.com/office/officeart/2008/layout/NameandTitleOrganizationalChart"/>
    <dgm:cxn modelId="{7D2DE0A1-4A05-495B-BB6C-2C6F030C5936}" type="presOf" srcId="{D6C46CCB-F358-47FA-B772-6F95E314AB03}" destId="{85761090-8448-4ABB-B12E-367EC92FCDC5}" srcOrd="0" destOrd="0" presId="urn:microsoft.com/office/officeart/2008/layout/NameandTitleOrganizationalChart"/>
    <dgm:cxn modelId="{15FE22A2-8BFC-436E-BC76-F98A4B7FCD11}" type="presOf" srcId="{C50B2508-DCD4-4A62-8FCD-F238C50B1D9A}" destId="{78B85EA5-6D56-47F3-A50F-569EC2B5A2B8}" srcOrd="0" destOrd="0" presId="urn:microsoft.com/office/officeart/2008/layout/NameandTitleOrganizationalChart"/>
    <dgm:cxn modelId="{9F1374A4-77CF-4D5B-AE81-E6CF85C238C9}" type="presOf" srcId="{4BB0577C-0A8A-45EF-83E0-B8A28D0205DF}" destId="{AACEBD8C-C86A-4139-8405-4D0F06EE6C65}" srcOrd="0" destOrd="0" presId="urn:microsoft.com/office/officeart/2008/layout/NameandTitleOrganizationalChart"/>
    <dgm:cxn modelId="{EFB2D1A4-12D0-4165-9959-C8C6B3D9E2A0}" type="presOf" srcId="{5D3F5339-25D9-460F-A5D3-EE890FBCDF3C}" destId="{A09A2B9B-CAE0-411F-A6BC-EBFD070D5428}" srcOrd="1" destOrd="0" presId="urn:microsoft.com/office/officeart/2008/layout/NameandTitleOrganizationalChart"/>
    <dgm:cxn modelId="{6CF8EBA6-046E-4914-8E83-456882B9F974}" type="presOf" srcId="{93FD3CB5-8E44-4BEC-B8C5-CCAD90E47737}" destId="{9E402242-2DD5-42FD-AE33-E83CC386A573}" srcOrd="0" destOrd="0" presId="urn:microsoft.com/office/officeart/2008/layout/NameandTitleOrganizationalChart"/>
    <dgm:cxn modelId="{BEA488A7-F46F-4B74-8435-6EC94E8D7522}" type="presOf" srcId="{FB419343-F25F-40CA-947E-62595239EB3E}" destId="{40D001A6-070E-4D5E-949F-CB4E33A8343F}" srcOrd="1" destOrd="0" presId="urn:microsoft.com/office/officeart/2008/layout/NameandTitleOrganizationalChart"/>
    <dgm:cxn modelId="{5C963BA8-E68C-41C1-96FA-575431F9B10B}" type="presOf" srcId="{89256554-E306-44ED-8280-A74FBBC90BF7}" destId="{013EA805-ADF6-4362-B2FD-DD0CBB93C1F5}" srcOrd="1" destOrd="0" presId="urn:microsoft.com/office/officeart/2008/layout/NameandTitleOrganizationalChart"/>
    <dgm:cxn modelId="{B47963A8-C210-4CB0-A061-D2804F01222B}" type="presOf" srcId="{56B45D76-CC3C-46C0-85BD-CFC58B9CB498}" destId="{DEF95BA0-00F1-44D1-8196-EE08A5E7ED76}" srcOrd="1" destOrd="0" presId="urn:microsoft.com/office/officeart/2008/layout/NameandTitleOrganizationalChart"/>
    <dgm:cxn modelId="{F1F591A8-16BE-4F0E-AF35-A11521FD91F7}" type="presOf" srcId="{C3D703B4-D921-4C62-80D4-FE2A4F08B2EE}" destId="{67236211-CF15-4630-8D10-2318B1C87161}" srcOrd="0" destOrd="0" presId="urn:microsoft.com/office/officeart/2008/layout/NameandTitleOrganizationalChart"/>
    <dgm:cxn modelId="{AB8AF3AA-94B6-4194-B514-28CDFAB0BA41}" type="presOf" srcId="{617AB3D9-90C3-4322-86CB-9D87F8FC36F1}" destId="{82160275-539B-4F2D-9380-FE5ECDF7EAF3}" srcOrd="0" destOrd="0" presId="urn:microsoft.com/office/officeart/2008/layout/NameandTitleOrganizationalChart"/>
    <dgm:cxn modelId="{DDA717AB-4824-424A-9320-3C2698B90250}" type="presOf" srcId="{E49416A4-9C68-4432-ADDE-07F66AC619D9}" destId="{E7D5040C-ED88-44A5-B769-D4573443248E}" srcOrd="0" destOrd="0" presId="urn:microsoft.com/office/officeart/2008/layout/NameandTitleOrganizationalChart"/>
    <dgm:cxn modelId="{248DFCAB-C54C-4ACE-8984-0857150D44A4}" srcId="{56B45D76-CC3C-46C0-85BD-CFC58B9CB498}" destId="{49E4677E-8B75-4AFD-99BD-7F853F89C4D8}" srcOrd="0" destOrd="0" parTransId="{9FD4817C-81C8-4450-980F-C05FD59342BA}" sibTransId="{32804D24-8D00-4976-814A-F8830DB3D284}"/>
    <dgm:cxn modelId="{0BC576AD-A8CF-415E-9C98-02265611514A}" type="presOf" srcId="{7EFDA762-A94A-475A-8488-7FDEE9ECA5F5}" destId="{2610F4E2-8D28-46F7-9710-AB2ECFC0D453}" srcOrd="0" destOrd="0" presId="urn:microsoft.com/office/officeart/2008/layout/NameandTitleOrganizationalChart"/>
    <dgm:cxn modelId="{2C87DBAD-1B52-4984-B475-21E0C8829776}" type="presOf" srcId="{1C78A49F-6CDE-432E-82EC-2AC112F985E3}" destId="{7AC66E6D-F628-4BA9-A389-2F9A4C44D110}" srcOrd="0" destOrd="0" presId="urn:microsoft.com/office/officeart/2008/layout/NameandTitleOrganizationalChart"/>
    <dgm:cxn modelId="{007951AF-F82A-44D0-AF48-1B545A7C2CD6}" type="presOf" srcId="{EB242FC3-9828-48A2-8346-517D91179795}" destId="{3DC62703-464D-4DE5-977C-8529FDC8241C}" srcOrd="1" destOrd="0" presId="urn:microsoft.com/office/officeart/2008/layout/NameandTitleOrganizationalChart"/>
    <dgm:cxn modelId="{961A33B0-4EE5-47F4-B19A-A1433896C593}" type="presOf" srcId="{A0BF127E-C6EF-4A49-9920-DCB783B50FE5}" destId="{4AA3EDCB-1566-47D3-AA59-26B03507FE01}" srcOrd="0" destOrd="0" presId="urn:microsoft.com/office/officeart/2008/layout/NameandTitleOrganizationalChart"/>
    <dgm:cxn modelId="{6F9779B0-36A9-4D50-BD93-5C529B016870}" type="presOf" srcId="{6C623E71-ACA1-49F5-9E26-9F676DBA6D06}" destId="{BF5CA001-857D-4A8D-9282-305B1FEDD8C2}" srcOrd="0" destOrd="0" presId="urn:microsoft.com/office/officeart/2008/layout/NameandTitleOrganizationalChart"/>
    <dgm:cxn modelId="{FDCEE1B0-3856-4442-B113-14CFEB6C9DBA}" type="presOf" srcId="{91E3334F-744D-4313-BFAC-71A566179545}" destId="{7224CC32-8CCA-439F-B0EC-B7C5FDED9008}" srcOrd="0" destOrd="0" presId="urn:microsoft.com/office/officeart/2008/layout/NameandTitleOrganizationalChart"/>
    <dgm:cxn modelId="{592881B1-F6A4-4433-B30E-554A21260D31}" type="presOf" srcId="{DB943B6B-C2EC-4425-BC22-12CC8A98E528}" destId="{1E9B185F-21C2-4778-A885-8BE42136DFC1}" srcOrd="1" destOrd="0" presId="urn:microsoft.com/office/officeart/2008/layout/NameandTitleOrganizationalChart"/>
    <dgm:cxn modelId="{8342FFB1-A4AF-4849-897F-DF127D3EB66C}" type="presOf" srcId="{C61F407E-32B0-4655-9D5A-9BC3C96566F2}" destId="{4FF99A4D-3E48-46E9-AB1A-4D8B75C3219B}" srcOrd="0" destOrd="0" presId="urn:microsoft.com/office/officeart/2008/layout/NameandTitleOrganizationalChart"/>
    <dgm:cxn modelId="{54DD9BB2-1328-4D4D-BA23-773BFB05A8CD}" srcId="{A10474DD-C3F7-4A59-9412-529D0C3522BF}" destId="{41627C02-1953-4328-8642-2E7AA3613784}" srcOrd="1" destOrd="0" parTransId="{21AEBF76-DBEC-4C5A-8BC1-71B68E88E6DC}" sibTransId="{04A50E07-560F-41E6-BC60-6D2B3E5154B5}"/>
    <dgm:cxn modelId="{1776ECB3-2FAC-4FA4-989A-8E608C9A655E}" type="presOf" srcId="{46755D6E-E3CE-4C23-9831-5D92EC1027A5}" destId="{F8CA0E9C-CA7C-4DEF-8AB0-774C589271BD}" srcOrd="0" destOrd="0" presId="urn:microsoft.com/office/officeart/2008/layout/NameandTitleOrganizationalChart"/>
    <dgm:cxn modelId="{0553C7B5-0044-4DB6-B7A2-8DC08B7B1CC5}" type="presOf" srcId="{0F59412C-351B-426F-971F-17E836C7F0B9}" destId="{38B1E1CD-9F7A-419E-B317-FBE95558F4AE}" srcOrd="0" destOrd="0" presId="urn:microsoft.com/office/officeart/2008/layout/NameandTitleOrganizationalChart"/>
    <dgm:cxn modelId="{417201B6-3B12-4EB0-A3FC-20530E25F90E}" type="presOf" srcId="{10B2A4C1-C858-49D8-B621-D195F00A597D}" destId="{13819770-40F0-4838-9F17-0D6120AF20A5}" srcOrd="1" destOrd="0" presId="urn:microsoft.com/office/officeart/2008/layout/NameandTitleOrganizationalChart"/>
    <dgm:cxn modelId="{7BFD2BB6-9837-4461-905B-F865D56B8B43}" type="presOf" srcId="{E905F7C1-6B0E-40A7-9012-10E695D4F15E}" destId="{36F4058C-638E-44BB-B9A3-31010EBB8731}" srcOrd="0" destOrd="0" presId="urn:microsoft.com/office/officeart/2008/layout/NameandTitleOrganizationalChart"/>
    <dgm:cxn modelId="{F6D814B8-7D6A-468E-A9A3-53A5767C2D13}" type="presOf" srcId="{FBDA73DF-00DF-49C5-8927-4DEB4371602A}" destId="{F3BD9911-1938-4B60-A3B3-662BED3582F7}" srcOrd="0" destOrd="0" presId="urn:microsoft.com/office/officeart/2008/layout/NameandTitleOrganizationalChart"/>
    <dgm:cxn modelId="{F8E122B8-8E8E-4910-A090-BD7CEA346FEF}" srcId="{10B2A4C1-C858-49D8-B621-D195F00A597D}" destId="{B62C6330-9A09-4F9E-B5A9-48E4E03EE5C9}" srcOrd="2" destOrd="0" parTransId="{E9659663-9DB1-47F4-B779-D5B00CA5AB63}" sibTransId="{463BACB5-C383-44FD-9978-9567D04C2D05}"/>
    <dgm:cxn modelId="{08B143B8-66C7-4A4F-9723-CBDD4EB23C67}" type="presOf" srcId="{440698A5-1AF7-4343-A76D-0285230D4391}" destId="{B568D1C8-9392-42CD-A0E0-25D634AB0055}" srcOrd="0" destOrd="0" presId="urn:microsoft.com/office/officeart/2008/layout/NameandTitleOrganizationalChart"/>
    <dgm:cxn modelId="{4C5FA0BD-AAAB-4085-911F-44555FF25516}" srcId="{5D3F5339-25D9-460F-A5D3-EE890FBCDF3C}" destId="{488BAE18-9EE4-4303-B0FB-AB1E37AFA8C1}" srcOrd="0" destOrd="0" parTransId="{C027664B-D738-44A7-833A-548DF3E3A141}" sibTransId="{A0BF127E-C6EF-4A49-9920-DCB783B50FE5}"/>
    <dgm:cxn modelId="{2FC872BE-725A-4865-91E0-CBBF4F1E4405}" type="presOf" srcId="{7E81B761-3492-41BA-AFB5-473681061DF2}" destId="{7F5A5421-397B-4816-8BCB-355AE008D56A}" srcOrd="0" destOrd="0" presId="urn:microsoft.com/office/officeart/2008/layout/NameandTitleOrganizationalChart"/>
    <dgm:cxn modelId="{1AD77BBF-ED10-4A41-8818-B25696E518C9}" type="presOf" srcId="{8E308A81-44EA-467C-9278-4A72AB84FA93}" destId="{0483E723-8061-4292-B5EB-B98F7112C1AE}" srcOrd="0" destOrd="0" presId="urn:microsoft.com/office/officeart/2008/layout/NameandTitleOrganizationalChart"/>
    <dgm:cxn modelId="{77EE33C1-CAAC-4C88-BB38-9EB04FF86C29}" type="presOf" srcId="{E9659663-9DB1-47F4-B779-D5B00CA5AB63}" destId="{50C1C689-D3BA-4303-887F-C761AD3FA7BB}" srcOrd="0" destOrd="0" presId="urn:microsoft.com/office/officeart/2008/layout/NameandTitleOrganizationalChart"/>
    <dgm:cxn modelId="{759227C3-F9B8-4A52-BB2F-6D9B254069EF}" srcId="{1069BEE4-0F74-4B73-BD3B-80203F7A7BC1}" destId="{8E308A81-44EA-467C-9278-4A72AB84FA93}" srcOrd="0" destOrd="0" parTransId="{C59B10DF-54A4-4E39-A4D1-A1AE90251355}" sibTransId="{F352890D-0ED9-4F41-8CB1-1B4BF4AF949D}"/>
    <dgm:cxn modelId="{243547C4-8DD1-4CD0-8C19-34B49DE39DD2}" srcId="{FB419343-F25F-40CA-947E-62595239EB3E}" destId="{29F08139-8367-4C66-9B1A-C819687E8F5B}" srcOrd="3" destOrd="0" parTransId="{9A4317F0-5111-4EF4-A642-0A0F3123347E}" sibTransId="{D12601F7-3661-4338-B8DD-F6358AFC7AC7}"/>
    <dgm:cxn modelId="{7D75CCC4-7CAB-4BAA-A466-B86B2E4BB21E}" srcId="{4DC36C7C-8310-4C2A-B70D-4E99996CBE60}" destId="{632E92C8-2015-4C94-A5B7-0E3E7CC22207}" srcOrd="2" destOrd="0" parTransId="{380A8426-B971-47DF-A00F-461AA2F6F891}" sibTransId="{58C9026C-A126-423C-B696-C09F09906A03}"/>
    <dgm:cxn modelId="{4197A3C5-A487-4162-B4A4-C6E9FBD9482B}" type="presOf" srcId="{41627C02-1953-4328-8642-2E7AA3613784}" destId="{01F80D3B-EE17-4808-BF46-0BD16DF3574B}" srcOrd="0" destOrd="0" presId="urn:microsoft.com/office/officeart/2008/layout/NameandTitleOrganizationalChart"/>
    <dgm:cxn modelId="{C14F9CC7-840C-487A-A412-DEE09A6C8FD9}" srcId="{9581A3A0-A9B2-4519-A158-5762EEBB7FD3}" destId="{A10474DD-C3F7-4A59-9412-529D0C3522BF}" srcOrd="0" destOrd="0" parTransId="{1C78A49F-6CDE-432E-82EC-2AC112F985E3}" sibTransId="{24796942-4D01-4259-A73F-FC4E1BB2F69C}"/>
    <dgm:cxn modelId="{78F75BC9-6A8B-465E-ABA2-8C2C75BB00EF}" type="presOf" srcId="{96403566-1804-47EC-B7D9-BC9973BBE21A}" destId="{93173C56-785E-4B55-8466-11AAB8EDEB6D}" srcOrd="0" destOrd="0" presId="urn:microsoft.com/office/officeart/2008/layout/NameandTitleOrganizationalChart"/>
    <dgm:cxn modelId="{4D366BC9-AC4E-4040-B7DD-8A6D21B7AE96}" type="presOf" srcId="{E745DB09-5067-4B01-B868-996D51F19C37}" destId="{2E7A3336-E600-4364-923B-A53EA2841022}" srcOrd="0" destOrd="0" presId="urn:microsoft.com/office/officeart/2008/layout/NameandTitleOrganizationalChart"/>
    <dgm:cxn modelId="{6D03DACA-E0A2-41AA-BEBD-965B366E5A33}" type="presOf" srcId="{308D1B42-75E3-4BBE-8F58-686FA94446C5}" destId="{40FF9F24-2AE4-45F1-B362-7C19A406AB36}" srcOrd="0" destOrd="0" presId="urn:microsoft.com/office/officeart/2008/layout/NameandTitleOrganizationalChart"/>
    <dgm:cxn modelId="{536FD3CB-9918-495F-A280-7BACE37B0FB4}" type="presOf" srcId="{97F82CF3-852B-415D-977B-A9DE0B28223A}" destId="{F30AB2BC-24A7-42DD-812F-6E2C5C58A0E0}" srcOrd="0" destOrd="0" presId="urn:microsoft.com/office/officeart/2008/layout/NameandTitleOrganizationalChart"/>
    <dgm:cxn modelId="{4BB29BCC-8EEA-4A55-9807-6129FD52CF39}" type="presOf" srcId="{18459FD6-E1B9-402F-91B6-2ECB4CEB00C1}" destId="{1DD14DF2-1E04-48E2-B6A3-2A7DC0EE5B84}" srcOrd="0" destOrd="0" presId="urn:microsoft.com/office/officeart/2008/layout/NameandTitleOrganizationalChart"/>
    <dgm:cxn modelId="{CD8BC6CD-92DB-4A24-933D-3C84955CA38B}" type="presOf" srcId="{49E4677E-8B75-4AFD-99BD-7F853F89C4D8}" destId="{1C33DA05-2D2C-4CC7-A2D0-E7BD0428A938}" srcOrd="1" destOrd="0" presId="urn:microsoft.com/office/officeart/2008/layout/NameandTitleOrganizationalChart"/>
    <dgm:cxn modelId="{21E410CE-B93B-49C2-8D09-0BB985FDB5CA}" srcId="{4DC36C7C-8310-4C2A-B70D-4E99996CBE60}" destId="{DB943B6B-C2EC-4425-BC22-12CC8A98E528}" srcOrd="0" destOrd="0" parTransId="{FBDA73DF-00DF-49C5-8927-4DEB4371602A}" sibTransId="{BCD3724C-2D96-4E41-B163-E7E9F37FCB07}"/>
    <dgm:cxn modelId="{95D0BDCF-6BD3-47E8-A99F-F6EECAE93DC6}" type="presOf" srcId="{60E94C79-08F8-4FE7-9678-C730E7E14778}" destId="{B8A3C0D5-A568-43B7-81C3-D9AF683504AB}" srcOrd="0" destOrd="0" presId="urn:microsoft.com/office/officeart/2008/layout/NameandTitleOrganizationalChart"/>
    <dgm:cxn modelId="{B996FCCF-F37E-4124-A1C2-09ACBDCCEBFA}" type="presOf" srcId="{31E09A02-4147-4EED-9B8C-C5ED41ABA909}" destId="{58B7284E-34FC-4F20-8FAD-C7BC564F330F}" srcOrd="0" destOrd="0" presId="urn:microsoft.com/office/officeart/2008/layout/NameandTitleOrganizationalChart"/>
    <dgm:cxn modelId="{468169D0-3AFF-427E-9D02-703A86EF0A98}" type="presOf" srcId="{6AAE73AA-0154-44EC-841C-3F4A4A6E4795}" destId="{CE613A00-7DF4-4544-A3C1-138A5F371FCF}" srcOrd="0" destOrd="0" presId="urn:microsoft.com/office/officeart/2008/layout/NameandTitleOrganizationalChart"/>
    <dgm:cxn modelId="{C60A93D0-AF93-4871-8036-5BA2583D0FEC}" type="presOf" srcId="{80678025-EDAD-44D2-B074-4EBF5EF007BC}" destId="{D98AD5ED-CB61-46DD-B19E-B332FCA98841}" srcOrd="0" destOrd="0" presId="urn:microsoft.com/office/officeart/2008/layout/NameandTitleOrganizationalChart"/>
    <dgm:cxn modelId="{359FD6D1-4438-4BDA-B0E4-5BE4EF55B356}" type="presOf" srcId="{E96EF025-5036-474E-9867-E5B7C4AB031D}" destId="{D9D20771-4753-4ED1-8D1C-62953E1ED6F6}" srcOrd="1" destOrd="0" presId="urn:microsoft.com/office/officeart/2008/layout/NameandTitleOrganizationalChart"/>
    <dgm:cxn modelId="{4DDB49D2-94F7-4A91-B33D-CB6DD1558373}" type="presOf" srcId="{DD065B01-706A-46A3-9CB7-B9E4E73D240C}" destId="{04E32A78-6844-45B1-927B-90E68232A354}" srcOrd="0" destOrd="0" presId="urn:microsoft.com/office/officeart/2008/layout/NameandTitleOrganizationalChart"/>
    <dgm:cxn modelId="{21EBD2D3-439E-440C-8CE0-4DFDD1B08E31}" type="presOf" srcId="{9BB63C58-0391-4FE0-8F4E-F75D8B5031A3}" destId="{99BCB401-D4FC-4FB5-B967-13806D4AB056}" srcOrd="0" destOrd="0" presId="urn:microsoft.com/office/officeart/2008/layout/NameandTitleOrganizationalChart"/>
    <dgm:cxn modelId="{DE3FDCD3-A8CF-4BC8-B93E-C8916B4DC283}" type="presOf" srcId="{0C7E060C-5253-4548-A764-6B3F0CF849A2}" destId="{9B0050D2-4EE8-424C-AA31-1FE5FAD29246}" srcOrd="1" destOrd="0" presId="urn:microsoft.com/office/officeart/2008/layout/NameandTitleOrganizationalChart"/>
    <dgm:cxn modelId="{6F8BE1D7-3568-4D98-9B52-052FB4016E54}" type="presOf" srcId="{56B45D76-CC3C-46C0-85BD-CFC58B9CB498}" destId="{F886F1F9-E6C9-454E-9732-C2B2AC0B3E8C}" srcOrd="0" destOrd="0" presId="urn:microsoft.com/office/officeart/2008/layout/NameandTitleOrganizationalChart"/>
    <dgm:cxn modelId="{400144D8-CF2B-4D2A-80F3-67FC1E0FFB06}" srcId="{5D3F5339-25D9-460F-A5D3-EE890FBCDF3C}" destId="{FB419343-F25F-40CA-947E-62595239EB3E}" srcOrd="2" destOrd="0" parTransId="{617AB3D9-90C3-4322-86CB-9D87F8FC36F1}" sibTransId="{E905F7C1-6B0E-40A7-9012-10E695D4F15E}"/>
    <dgm:cxn modelId="{46B290DA-06DB-445D-BB87-0AA97D8D68B7}" type="presOf" srcId="{24796942-4D01-4259-A73F-FC4E1BB2F69C}" destId="{A46A0CAF-4D3F-41FF-82EE-A119CB47364F}" srcOrd="0" destOrd="0" presId="urn:microsoft.com/office/officeart/2008/layout/NameandTitleOrganizationalChart"/>
    <dgm:cxn modelId="{348DBFDB-9990-4367-84DA-6FC82D04C00E}" type="presOf" srcId="{B323D62D-4470-4008-B0AD-6BEF255ED0E8}" destId="{047D78C6-4525-4293-9465-56276E1A97DB}" srcOrd="0" destOrd="0" presId="urn:microsoft.com/office/officeart/2008/layout/NameandTitleOrganizationalChart"/>
    <dgm:cxn modelId="{CFB7E6DB-568C-4B6E-9903-E3EA43C75DF9}" type="presOf" srcId="{C027664B-D738-44A7-833A-548DF3E3A141}" destId="{CEAC8002-E110-47C7-99D0-0AF545B56A37}" srcOrd="0" destOrd="0" presId="urn:microsoft.com/office/officeart/2008/layout/NameandTitleOrganizationalChart"/>
    <dgm:cxn modelId="{BDE6F0DB-03C9-4941-947E-72DB68380883}" type="presOf" srcId="{554868F3-2B40-4515-8D01-131AA3D5C073}" destId="{472342FF-18DF-43A2-9898-9F905C8AC594}" srcOrd="1" destOrd="0" presId="urn:microsoft.com/office/officeart/2008/layout/NameandTitleOrganizationalChart"/>
    <dgm:cxn modelId="{E2D29FDC-0F62-41A9-BD69-F3536838E547}" type="presOf" srcId="{9581A3A0-A9B2-4519-A158-5762EEBB7FD3}" destId="{554E80BE-BE13-446C-A59E-9CDEA6550C73}" srcOrd="1" destOrd="0" presId="urn:microsoft.com/office/officeart/2008/layout/NameandTitleOrganizationalChart"/>
    <dgm:cxn modelId="{F02F9BDD-0BE6-4143-98BF-FE3168977978}" type="presOf" srcId="{F352890D-0ED9-4F41-8CB1-1B4BF4AF949D}" destId="{1DD4659B-C5C8-469D-B4E5-03DDF25CE655}" srcOrd="0" destOrd="0" presId="urn:microsoft.com/office/officeart/2008/layout/NameandTitleOrganizationalChart"/>
    <dgm:cxn modelId="{F8C646E1-1625-478B-961B-3AD19184E4C2}" srcId="{EFA1B0EB-891C-4AAE-87B7-1F4B4CE5FB3A}" destId="{10B2A4C1-C858-49D8-B621-D195F00A597D}" srcOrd="2" destOrd="0" parTransId="{C50B2508-DCD4-4A62-8FCD-F238C50B1D9A}" sibTransId="{4F2EE220-4410-429A-8183-4CEFFAF62CE0}"/>
    <dgm:cxn modelId="{1CB693E1-D1EC-4E9A-831A-247007577491}" type="presOf" srcId="{993418B8-36F0-4933-8FC2-65ABA4D8D4E3}" destId="{4ABF11C1-78F1-4984-8EAF-2B50B9613DFA}" srcOrd="0" destOrd="0" presId="urn:microsoft.com/office/officeart/2008/layout/NameandTitleOrganizationalChart"/>
    <dgm:cxn modelId="{3757D3E1-D30E-4FD8-A73F-F346B039F81E}" type="presOf" srcId="{32F1B06B-0B06-4FB4-9C7A-A5114B12A25C}" destId="{97151F22-D098-4B71-A6C8-ACA3BEC61829}" srcOrd="0" destOrd="0" presId="urn:microsoft.com/office/officeart/2008/layout/NameandTitleOrganizationalChart"/>
    <dgm:cxn modelId="{95D934E2-74DE-479C-9797-3E240970BCB1}" type="presOf" srcId="{E95CEB69-EC81-4B01-8020-DF1F4234E482}" destId="{03C69542-146D-444D-BC32-B1303951B330}" srcOrd="1" destOrd="0" presId="urn:microsoft.com/office/officeart/2008/layout/NameandTitleOrganizationalChart"/>
    <dgm:cxn modelId="{1E6F9CE2-15CF-47A8-AA40-3BD016D60F5C}" type="presOf" srcId="{3F70882E-0D5B-4018-9E38-3DA195A95918}" destId="{BF969713-C04D-4C75-ACB3-1BD348FE1453}" srcOrd="0" destOrd="0" presId="urn:microsoft.com/office/officeart/2008/layout/NameandTitleOrganizationalChart"/>
    <dgm:cxn modelId="{05953FE3-CDBE-4229-9E30-3CB128267890}" srcId="{FB419343-F25F-40CA-947E-62595239EB3E}" destId="{56B45D76-CC3C-46C0-85BD-CFC58B9CB498}" srcOrd="1" destOrd="0" parTransId="{57FBCC34-2B8F-444F-A0C9-80C8CFC036DF}" sibTransId="{BFFE325F-6FE6-4DEB-B374-0AA3087C74C8}"/>
    <dgm:cxn modelId="{FCEA86E8-C063-4C2D-B71B-15182AE00498}" type="presOf" srcId="{554868F3-2B40-4515-8D01-131AA3D5C073}" destId="{03C11F18-5E3E-45E8-9633-3CEDB6994407}" srcOrd="0" destOrd="0" presId="urn:microsoft.com/office/officeart/2008/layout/NameandTitleOrganizationalChart"/>
    <dgm:cxn modelId="{90856DEA-87F6-49ED-8259-577141BA4F6A}" type="presOf" srcId="{D1218634-92DA-430E-8CC5-B737A59F8321}" destId="{E4554EFE-892B-490D-ADCF-77E5AB4D93F9}" srcOrd="0" destOrd="0" presId="urn:microsoft.com/office/officeart/2008/layout/NameandTitleOrganizationalChart"/>
    <dgm:cxn modelId="{2D3425EC-4A7B-478F-BCCE-3A572189B06F}" type="presOf" srcId="{1069BEE4-0F74-4B73-BD3B-80203F7A7BC1}" destId="{D804BA74-434F-44A4-9305-0256F49147B1}" srcOrd="0" destOrd="0" presId="urn:microsoft.com/office/officeart/2008/layout/NameandTitleOrganizationalChart"/>
    <dgm:cxn modelId="{2FB306F0-6070-4C48-8637-DE7D07FA114D}" type="presOf" srcId="{9820EE32-26C1-42A5-B6CF-8796AE9DBA7D}" destId="{F6A15D2D-2DB9-4E35-B191-38EAB7E79C44}" srcOrd="0" destOrd="0" presId="urn:microsoft.com/office/officeart/2008/layout/NameandTitleOrganizationalChart"/>
    <dgm:cxn modelId="{0DA2CEF0-E796-46C0-B8CE-A1644A0873DE}" type="presOf" srcId="{DE9DD952-3EBB-41C9-9FCD-4367B508B539}" destId="{DB10CA96-43DB-47FE-9E50-CC604CB49871}" srcOrd="0" destOrd="0" presId="urn:microsoft.com/office/officeart/2008/layout/NameandTitleOrganizationalChart"/>
    <dgm:cxn modelId="{E594D9F1-FC11-4D93-B98C-4E2F9F2515B2}" type="presOf" srcId="{C59B10DF-54A4-4E39-A4D1-A1AE90251355}" destId="{DABB8505-0F70-4159-ABDE-A378E82C50BB}" srcOrd="0" destOrd="0" presId="urn:microsoft.com/office/officeart/2008/layout/NameandTitleOrganizationalChart"/>
    <dgm:cxn modelId="{D7A901F5-68D6-4B74-8412-06A4750507AE}" type="presOf" srcId="{B62C6330-9A09-4F9E-B5A9-48E4E03EE5C9}" destId="{B291130E-8E28-421A-A527-73467F8C2F0F}" srcOrd="0" destOrd="0" presId="urn:microsoft.com/office/officeart/2008/layout/NameandTitleOrganizationalChart"/>
    <dgm:cxn modelId="{F99D26F7-FE1B-43BD-ACBF-55ED93BEF341}" type="presOf" srcId="{8E308A81-44EA-467C-9278-4A72AB84FA93}" destId="{4C08B89D-06B3-46DE-9705-ADD32604C5E5}" srcOrd="1" destOrd="0" presId="urn:microsoft.com/office/officeart/2008/layout/NameandTitleOrganizationalChart"/>
    <dgm:cxn modelId="{BD8E0CFA-FCAD-44D5-B87C-E7C80DBD4F5A}" srcId="{4DC36C7C-8310-4C2A-B70D-4E99996CBE60}" destId="{46755D6E-E3CE-4C23-9831-5D92EC1027A5}" srcOrd="1" destOrd="0" parTransId="{AC1B5FE8-57E5-462D-B3BD-4401AD9A1C36}" sibTransId="{BBA4F43A-F835-4E6A-AE62-287F22C6C632}"/>
    <dgm:cxn modelId="{50A00DFB-7130-4DC4-B657-72CFC585D0CA}" type="presOf" srcId="{12B12BD7-638B-4F4A-B3CF-7805DA2EE239}" destId="{A4B7CED7-2D7E-4E05-A984-5F23570C974D}" srcOrd="0" destOrd="0" presId="urn:microsoft.com/office/officeart/2008/layout/NameandTitleOrganizationalChart"/>
    <dgm:cxn modelId="{86F77BFC-F08D-4CD2-BFC9-BEF13274A4B5}" type="presOf" srcId="{AC1B5FE8-57E5-462D-B3BD-4401AD9A1C36}" destId="{A80EFAC7-AF9C-4C02-9415-21F3709F1A3C}" srcOrd="0" destOrd="0" presId="urn:microsoft.com/office/officeart/2008/layout/NameandTitleOrganizationalChart"/>
    <dgm:cxn modelId="{A4E9F5FD-B870-4B7E-A63D-7D66C10B8BB4}" type="presOf" srcId="{A10474DD-C3F7-4A59-9412-529D0C3522BF}" destId="{18E4402D-7D8E-4023-9DB6-C7AE27821A0D}" srcOrd="1" destOrd="0" presId="urn:microsoft.com/office/officeart/2008/layout/NameandTitleOrganizationalChart"/>
    <dgm:cxn modelId="{504072FE-4AF6-4DDA-973B-1D5426B3B0C5}" type="presOf" srcId="{736D770B-7B27-42B9-9810-8B4B6D9DDB3A}" destId="{2F6BE193-ED91-4C22-9DED-400819583FAC}" srcOrd="0" destOrd="0" presId="urn:microsoft.com/office/officeart/2008/layout/NameandTitleOrganizationalChart"/>
    <dgm:cxn modelId="{F17589FF-2376-4860-9B56-67BA75E12B8E}" type="presOf" srcId="{ED97F54F-D0B2-4426-951D-DA8E9D358ACF}" destId="{B03DE62D-90AC-49E5-986C-B4FB68D829B8}" srcOrd="0" destOrd="0" presId="urn:microsoft.com/office/officeart/2008/layout/NameandTitleOrganizationalChart"/>
    <dgm:cxn modelId="{16093EA4-D30A-4CA8-9726-5D4F3F0EB993}" type="presParOf" srcId="{C085663B-53C4-4D6E-B632-71E0C741FF54}" destId="{A9738D8B-759B-4AC3-8AB5-06CEA08930E0}" srcOrd="0" destOrd="0" presId="urn:microsoft.com/office/officeart/2008/layout/NameandTitleOrganizationalChart"/>
    <dgm:cxn modelId="{C8A1DEFC-FC72-4080-A032-98E23CDA1A92}" type="presParOf" srcId="{A9738D8B-759B-4AC3-8AB5-06CEA08930E0}" destId="{8018D946-6685-45A4-9D37-9C85FE19976D}" srcOrd="0" destOrd="0" presId="urn:microsoft.com/office/officeart/2008/layout/NameandTitleOrganizationalChart"/>
    <dgm:cxn modelId="{FED55293-0118-41A4-87D1-8C6E7EB2F2F6}" type="presParOf" srcId="{8018D946-6685-45A4-9D37-9C85FE19976D}" destId="{551F2058-C466-4F75-801B-212EC4324CDB}" srcOrd="0" destOrd="0" presId="urn:microsoft.com/office/officeart/2008/layout/NameandTitleOrganizationalChart"/>
    <dgm:cxn modelId="{6ABB9710-C8D3-449B-8121-32B11015C67C}" type="presParOf" srcId="{8018D946-6685-45A4-9D37-9C85FE19976D}" destId="{97151F22-D098-4B71-A6C8-ACA3BEC61829}" srcOrd="1" destOrd="0" presId="urn:microsoft.com/office/officeart/2008/layout/NameandTitleOrganizationalChart"/>
    <dgm:cxn modelId="{02E6CCF7-298E-43E5-9640-C1ABE4316351}" type="presParOf" srcId="{8018D946-6685-45A4-9D37-9C85FE19976D}" destId="{B35E15F0-35CC-43E7-9C97-66A4082A293F}" srcOrd="2" destOrd="0" presId="urn:microsoft.com/office/officeart/2008/layout/NameandTitleOrganizationalChart"/>
    <dgm:cxn modelId="{54071FB6-30C1-4FFC-A7FD-2F5B3BF8F9EC}" type="presParOf" srcId="{A9738D8B-759B-4AC3-8AB5-06CEA08930E0}" destId="{45E3ECDD-4E3D-406A-9995-35402C672068}" srcOrd="1" destOrd="0" presId="urn:microsoft.com/office/officeart/2008/layout/NameandTitleOrganizationalChart"/>
    <dgm:cxn modelId="{D58CB366-C8E7-463E-B56C-EF1910D2B65C}" type="presParOf" srcId="{45E3ECDD-4E3D-406A-9995-35402C672068}" destId="{779577B5-D5F5-4EAD-9AC5-54166473E746}" srcOrd="0" destOrd="0" presId="urn:microsoft.com/office/officeart/2008/layout/NameandTitleOrganizationalChart"/>
    <dgm:cxn modelId="{E39E0F80-ACC7-41C9-98BB-12CDD3DF6AEC}" type="presParOf" srcId="{45E3ECDD-4E3D-406A-9995-35402C672068}" destId="{3F9354BB-A759-4D14-9133-F78043D6A008}" srcOrd="1" destOrd="0" presId="urn:microsoft.com/office/officeart/2008/layout/NameandTitleOrganizationalChart"/>
    <dgm:cxn modelId="{25BF46DF-075C-4347-B1B1-8F9A2A872C8F}" type="presParOf" srcId="{3F9354BB-A759-4D14-9133-F78043D6A008}" destId="{5F15DD39-68E8-4BFE-A077-60A99E5EA047}" srcOrd="0" destOrd="0" presId="urn:microsoft.com/office/officeart/2008/layout/NameandTitleOrganizationalChart"/>
    <dgm:cxn modelId="{E24B003E-2E88-4B55-9573-BA49C7132E65}" type="presParOf" srcId="{5F15DD39-68E8-4BFE-A077-60A99E5EA047}" destId="{D804BA74-434F-44A4-9305-0256F49147B1}" srcOrd="0" destOrd="0" presId="urn:microsoft.com/office/officeart/2008/layout/NameandTitleOrganizationalChart"/>
    <dgm:cxn modelId="{D1FB62C5-35F6-4E22-B19C-6F71139E2D62}" type="presParOf" srcId="{5F15DD39-68E8-4BFE-A077-60A99E5EA047}" destId="{7B2F27B1-4D1F-4D68-B8D9-D5D778955FF9}" srcOrd="1" destOrd="0" presId="urn:microsoft.com/office/officeart/2008/layout/NameandTitleOrganizationalChart"/>
    <dgm:cxn modelId="{C003F562-0FDA-419E-AC6B-EDE24CFEC073}" type="presParOf" srcId="{5F15DD39-68E8-4BFE-A077-60A99E5EA047}" destId="{D9688F5C-FDC5-435F-AB85-3428541A4C22}" srcOrd="2" destOrd="0" presId="urn:microsoft.com/office/officeart/2008/layout/NameandTitleOrganizationalChart"/>
    <dgm:cxn modelId="{B36522B6-26F1-467C-9722-DB7955040E82}" type="presParOf" srcId="{3F9354BB-A759-4D14-9133-F78043D6A008}" destId="{1F4DE53C-72F7-46E3-BD3B-1AB31C6E6AA1}" srcOrd="1" destOrd="0" presId="urn:microsoft.com/office/officeart/2008/layout/NameandTitleOrganizationalChart"/>
    <dgm:cxn modelId="{1A7F444D-2A8F-46D9-AD75-1DC34EFB0E01}" type="presParOf" srcId="{1F4DE53C-72F7-46E3-BD3B-1AB31C6E6AA1}" destId="{DABB8505-0F70-4159-ABDE-A378E82C50BB}" srcOrd="0" destOrd="0" presId="urn:microsoft.com/office/officeart/2008/layout/NameandTitleOrganizationalChart"/>
    <dgm:cxn modelId="{5238631D-79D8-4544-AFB4-1C2763A3D332}" type="presParOf" srcId="{1F4DE53C-72F7-46E3-BD3B-1AB31C6E6AA1}" destId="{85B08934-C74F-4DAD-9DF6-60B28A083C2B}" srcOrd="1" destOrd="0" presId="urn:microsoft.com/office/officeart/2008/layout/NameandTitleOrganizationalChart"/>
    <dgm:cxn modelId="{5B5097A5-4F9E-404A-8363-DD97ED756346}" type="presParOf" srcId="{85B08934-C74F-4DAD-9DF6-60B28A083C2B}" destId="{A1542BBF-E722-4574-B935-2DD4B3AB5868}" srcOrd="0" destOrd="0" presId="urn:microsoft.com/office/officeart/2008/layout/NameandTitleOrganizationalChart"/>
    <dgm:cxn modelId="{426D3A19-4EC0-46D6-8F58-E405668F1BF4}" type="presParOf" srcId="{A1542BBF-E722-4574-B935-2DD4B3AB5868}" destId="{0483E723-8061-4292-B5EB-B98F7112C1AE}" srcOrd="0" destOrd="0" presId="urn:microsoft.com/office/officeart/2008/layout/NameandTitleOrganizationalChart"/>
    <dgm:cxn modelId="{A1D405A6-00CE-48A1-86DD-D2BB7D17EE0C}" type="presParOf" srcId="{A1542BBF-E722-4574-B935-2DD4B3AB5868}" destId="{1DD4659B-C5C8-469D-B4E5-03DDF25CE655}" srcOrd="1" destOrd="0" presId="urn:microsoft.com/office/officeart/2008/layout/NameandTitleOrganizationalChart"/>
    <dgm:cxn modelId="{502BF66F-6DA0-4AFD-9F32-1F2AC0B6A7F5}" type="presParOf" srcId="{A1542BBF-E722-4574-B935-2DD4B3AB5868}" destId="{4C08B89D-06B3-46DE-9705-ADD32604C5E5}" srcOrd="2" destOrd="0" presId="urn:microsoft.com/office/officeart/2008/layout/NameandTitleOrganizationalChart"/>
    <dgm:cxn modelId="{F591EE8E-6C3B-432A-B315-7FF11E39BAD6}" type="presParOf" srcId="{85B08934-C74F-4DAD-9DF6-60B28A083C2B}" destId="{26A0EB70-CE81-445A-9BCC-FE88019755DF}" srcOrd="1" destOrd="0" presId="urn:microsoft.com/office/officeart/2008/layout/NameandTitleOrganizationalChart"/>
    <dgm:cxn modelId="{BC9E1C0F-556C-4A50-B1E2-899C84EF562B}" type="presParOf" srcId="{26A0EB70-CE81-445A-9BCC-FE88019755DF}" destId="{2E7A3336-E600-4364-923B-A53EA2841022}" srcOrd="0" destOrd="0" presId="urn:microsoft.com/office/officeart/2008/layout/NameandTitleOrganizationalChart"/>
    <dgm:cxn modelId="{5AF9911A-D21C-4014-A6D3-0F7AF7407BD0}" type="presParOf" srcId="{26A0EB70-CE81-445A-9BCC-FE88019755DF}" destId="{0A1919D9-91E4-4241-8A09-71E6E3EF0980}" srcOrd="1" destOrd="0" presId="urn:microsoft.com/office/officeart/2008/layout/NameandTitleOrganizationalChart"/>
    <dgm:cxn modelId="{B8E62C51-BBA3-498C-82B4-D8C356AEC6B4}" type="presParOf" srcId="{0A1919D9-91E4-4241-8A09-71E6E3EF0980}" destId="{D6C2F646-6880-4151-AF30-E04DC3E545AE}" srcOrd="0" destOrd="0" presId="urn:microsoft.com/office/officeart/2008/layout/NameandTitleOrganizationalChart"/>
    <dgm:cxn modelId="{C8EA58C6-15FB-4678-84B6-74BAFCFC3BBF}" type="presParOf" srcId="{D6C2F646-6880-4151-AF30-E04DC3E545AE}" destId="{5CEEBBF6-1D3C-4698-BD91-DAC255292C70}" srcOrd="0" destOrd="0" presId="urn:microsoft.com/office/officeart/2008/layout/NameandTitleOrganizationalChart"/>
    <dgm:cxn modelId="{1FB6311F-CE37-48FE-8F3B-D128C6BAE831}" type="presParOf" srcId="{D6C2F646-6880-4151-AF30-E04DC3E545AE}" destId="{1055D0FB-36A0-4528-BADB-57B6B4EE1DE4}" srcOrd="1" destOrd="0" presId="urn:microsoft.com/office/officeart/2008/layout/NameandTitleOrganizationalChart"/>
    <dgm:cxn modelId="{B72D3060-2E5B-41E7-8C03-BD4F2C400A63}" type="presParOf" srcId="{D6C2F646-6880-4151-AF30-E04DC3E545AE}" destId="{892A905A-564D-49A1-B897-954E1663ED6B}" srcOrd="2" destOrd="0" presId="urn:microsoft.com/office/officeart/2008/layout/NameandTitleOrganizationalChart"/>
    <dgm:cxn modelId="{5BDA3BE5-90B5-40FF-B7FF-7246E052AE22}" type="presParOf" srcId="{0A1919D9-91E4-4241-8A09-71E6E3EF0980}" destId="{C35A5FA9-EE8E-4B7B-AFCD-E4C6B9EC87F0}" srcOrd="1" destOrd="0" presId="urn:microsoft.com/office/officeart/2008/layout/NameandTitleOrganizationalChart"/>
    <dgm:cxn modelId="{29D0E1B8-2AFD-4B03-83A9-283C2B25457B}" type="presParOf" srcId="{0A1919D9-91E4-4241-8A09-71E6E3EF0980}" destId="{ADCC4C7D-D227-456A-B97C-2BD6A5119DE4}" srcOrd="2" destOrd="0" presId="urn:microsoft.com/office/officeart/2008/layout/NameandTitleOrganizationalChart"/>
    <dgm:cxn modelId="{D85603AB-43C4-41F7-93AB-72FDCB84222A}" type="presParOf" srcId="{85B08934-C74F-4DAD-9DF6-60B28A083C2B}" destId="{F9D0A713-A6F1-47BD-8126-8837B72B2B08}" srcOrd="2" destOrd="0" presId="urn:microsoft.com/office/officeart/2008/layout/NameandTitleOrganizationalChart"/>
    <dgm:cxn modelId="{44264C4E-072E-41AA-BA07-B86781366846}" type="presParOf" srcId="{1F4DE53C-72F7-46E3-BD3B-1AB31C6E6AA1}" destId="{31543BD2-5EF2-43FD-8FF7-A0A8E09DEF2F}" srcOrd="2" destOrd="0" presId="urn:microsoft.com/office/officeart/2008/layout/NameandTitleOrganizationalChart"/>
    <dgm:cxn modelId="{19A61AA5-AC07-41F1-8DBB-2FE4AAC00E0B}" type="presParOf" srcId="{1F4DE53C-72F7-46E3-BD3B-1AB31C6E6AA1}" destId="{F70579A6-D5E4-4EE3-85FE-AFCBAAFD357F}" srcOrd="3" destOrd="0" presId="urn:microsoft.com/office/officeart/2008/layout/NameandTitleOrganizationalChart"/>
    <dgm:cxn modelId="{3D503432-EE4B-4A4D-B6F0-B028D3897CF2}" type="presParOf" srcId="{F70579A6-D5E4-4EE3-85FE-AFCBAAFD357F}" destId="{2BD98497-1362-4B31-AB5C-761F4B6E587B}" srcOrd="0" destOrd="0" presId="urn:microsoft.com/office/officeart/2008/layout/NameandTitleOrganizationalChart"/>
    <dgm:cxn modelId="{7082FC7D-9056-402D-81B2-8D65966B1AAD}" type="presParOf" srcId="{2BD98497-1362-4B31-AB5C-761F4B6E587B}" destId="{D2C376F5-C449-49A6-8A34-C9D63CDF8F98}" srcOrd="0" destOrd="0" presId="urn:microsoft.com/office/officeart/2008/layout/NameandTitleOrganizationalChart"/>
    <dgm:cxn modelId="{3E9EC073-F09B-43E0-8590-A4D0132E21DD}" type="presParOf" srcId="{2BD98497-1362-4B31-AB5C-761F4B6E587B}" destId="{68081BE1-61A1-42F6-8637-12004B0906D0}" srcOrd="1" destOrd="0" presId="urn:microsoft.com/office/officeart/2008/layout/NameandTitleOrganizationalChart"/>
    <dgm:cxn modelId="{1454E707-EE4F-489A-9159-9455C2362E8B}" type="presParOf" srcId="{2BD98497-1362-4B31-AB5C-761F4B6E587B}" destId="{03C69542-146D-444D-BC32-B1303951B330}" srcOrd="2" destOrd="0" presId="urn:microsoft.com/office/officeart/2008/layout/NameandTitleOrganizationalChart"/>
    <dgm:cxn modelId="{2A7A4ECD-3B44-444E-8B69-EF9CC5944BF3}" type="presParOf" srcId="{F70579A6-D5E4-4EE3-85FE-AFCBAAFD357F}" destId="{79775F4C-E249-49C4-B212-B773B80F44C9}" srcOrd="1" destOrd="0" presId="urn:microsoft.com/office/officeart/2008/layout/NameandTitleOrganizationalChart"/>
    <dgm:cxn modelId="{E05E57EB-C6C5-4477-B35E-A006E0FA844D}" type="presParOf" srcId="{79775F4C-E249-49C4-B212-B773B80F44C9}" destId="{40FF9F24-2AE4-45F1-B362-7C19A406AB36}" srcOrd="0" destOrd="0" presId="urn:microsoft.com/office/officeart/2008/layout/NameandTitleOrganizationalChart"/>
    <dgm:cxn modelId="{BF3ACAE4-4015-4033-84DE-08DB89DDB0D5}" type="presParOf" srcId="{79775F4C-E249-49C4-B212-B773B80F44C9}" destId="{ACCA99F5-F29C-4910-B65F-54EB25455EB7}" srcOrd="1" destOrd="0" presId="urn:microsoft.com/office/officeart/2008/layout/NameandTitleOrganizationalChart"/>
    <dgm:cxn modelId="{2F4D746B-9C43-41ED-BE2E-09C0D8DF8B18}" type="presParOf" srcId="{ACCA99F5-F29C-4910-B65F-54EB25455EB7}" destId="{03C7870F-0543-4745-82DC-253EDD63FE51}" srcOrd="0" destOrd="0" presId="urn:microsoft.com/office/officeart/2008/layout/NameandTitleOrganizationalChart"/>
    <dgm:cxn modelId="{8485BAEC-CABE-45F5-A5AA-5E96E7758690}" type="presParOf" srcId="{03C7870F-0543-4745-82DC-253EDD63FE51}" destId="{A9D2F803-1E9C-4B72-B665-3873E3A7FD89}" srcOrd="0" destOrd="0" presId="urn:microsoft.com/office/officeart/2008/layout/NameandTitleOrganizationalChart"/>
    <dgm:cxn modelId="{668CFB69-16AF-4A26-8B10-9453D585CD2C}" type="presParOf" srcId="{03C7870F-0543-4745-82DC-253EDD63FE51}" destId="{A4B7CED7-2D7E-4E05-A984-5F23570C974D}" srcOrd="1" destOrd="0" presId="urn:microsoft.com/office/officeart/2008/layout/NameandTitleOrganizationalChart"/>
    <dgm:cxn modelId="{B696177A-7D3A-46B7-B3A7-6526918D24E1}" type="presParOf" srcId="{03C7870F-0543-4745-82DC-253EDD63FE51}" destId="{0C914F58-9C00-4187-A8AB-35261A0DB931}" srcOrd="2" destOrd="0" presId="urn:microsoft.com/office/officeart/2008/layout/NameandTitleOrganizationalChart"/>
    <dgm:cxn modelId="{868E6711-6EC1-4143-86F7-4E7DA8CC462B}" type="presParOf" srcId="{ACCA99F5-F29C-4910-B65F-54EB25455EB7}" destId="{DD07CEA5-EF7F-4C83-BE5D-9C9F67457DAF}" srcOrd="1" destOrd="0" presId="urn:microsoft.com/office/officeart/2008/layout/NameandTitleOrganizationalChart"/>
    <dgm:cxn modelId="{2139BFC7-D6A8-4AA6-B4EB-0E99514C8097}" type="presParOf" srcId="{ACCA99F5-F29C-4910-B65F-54EB25455EB7}" destId="{44A91D42-3EF9-4E17-8B6F-A60B5865EC09}" srcOrd="2" destOrd="0" presId="urn:microsoft.com/office/officeart/2008/layout/NameandTitleOrganizationalChart"/>
    <dgm:cxn modelId="{6B953282-A97E-4525-9306-477C2FBCB4AF}" type="presParOf" srcId="{F70579A6-D5E4-4EE3-85FE-AFCBAAFD357F}" destId="{0DDFAC44-0333-4CDF-95D0-0A8FAF2757B5}" srcOrd="2" destOrd="0" presId="urn:microsoft.com/office/officeart/2008/layout/NameandTitleOrganizationalChart"/>
    <dgm:cxn modelId="{5392D919-9C65-4D58-ACC7-7BA5B40F2D43}" type="presParOf" srcId="{1F4DE53C-72F7-46E3-BD3B-1AB31C6E6AA1}" destId="{2EF924CA-94E9-487D-8955-6560DDFE7671}" srcOrd="4" destOrd="0" presId="urn:microsoft.com/office/officeart/2008/layout/NameandTitleOrganizationalChart"/>
    <dgm:cxn modelId="{4E08A59B-A3E7-4D1F-B71A-365AACEF9D99}" type="presParOf" srcId="{1F4DE53C-72F7-46E3-BD3B-1AB31C6E6AA1}" destId="{5D3942F6-C115-4EC6-BBDE-37968BC5D09F}" srcOrd="5" destOrd="0" presId="urn:microsoft.com/office/officeart/2008/layout/NameandTitleOrganizationalChart"/>
    <dgm:cxn modelId="{0E1A2724-4365-43E7-99FA-98C1998CE33B}" type="presParOf" srcId="{5D3942F6-C115-4EC6-BBDE-37968BC5D09F}" destId="{002C7F8E-EFE1-4A86-9A17-B3D7A581B7D1}" srcOrd="0" destOrd="0" presId="urn:microsoft.com/office/officeart/2008/layout/NameandTitleOrganizationalChart"/>
    <dgm:cxn modelId="{9AABE433-A171-4230-B87F-34AE0C0A6CDF}" type="presParOf" srcId="{002C7F8E-EFE1-4A86-9A17-B3D7A581B7D1}" destId="{2610F4E2-8D28-46F7-9710-AB2ECFC0D453}" srcOrd="0" destOrd="0" presId="urn:microsoft.com/office/officeart/2008/layout/NameandTitleOrganizationalChart"/>
    <dgm:cxn modelId="{677C2166-08C1-4886-BFC4-DBEDCF1E07D7}" type="presParOf" srcId="{002C7F8E-EFE1-4A86-9A17-B3D7A581B7D1}" destId="{99BFD70E-A09B-4E15-887B-7E15828E33D2}" srcOrd="1" destOrd="0" presId="urn:microsoft.com/office/officeart/2008/layout/NameandTitleOrganizationalChart"/>
    <dgm:cxn modelId="{6A1C2781-26D4-45DC-9313-06A127FBD41C}" type="presParOf" srcId="{002C7F8E-EFE1-4A86-9A17-B3D7A581B7D1}" destId="{12A9A96D-A3F4-4581-AA0B-B0B32312AF9F}" srcOrd="2" destOrd="0" presId="urn:microsoft.com/office/officeart/2008/layout/NameandTitleOrganizationalChart"/>
    <dgm:cxn modelId="{0BD859E5-12D0-4A66-A746-78C8A8BD9196}" type="presParOf" srcId="{5D3942F6-C115-4EC6-BBDE-37968BC5D09F}" destId="{82BF3333-3EA2-44BE-96A5-AF5ABEE3B014}" srcOrd="1" destOrd="0" presId="urn:microsoft.com/office/officeart/2008/layout/NameandTitleOrganizationalChart"/>
    <dgm:cxn modelId="{39829F15-27D2-4DE8-995A-5E6A6C7DF6FB}" type="presParOf" srcId="{5D3942F6-C115-4EC6-BBDE-37968BC5D09F}" destId="{9245FED0-59BF-497C-80A9-D093860C7841}" srcOrd="2" destOrd="0" presId="urn:microsoft.com/office/officeart/2008/layout/NameandTitleOrganizationalChart"/>
    <dgm:cxn modelId="{63BFBB5A-E480-4112-899A-6BD206CCAF64}" type="presParOf" srcId="{3F9354BB-A759-4D14-9133-F78043D6A008}" destId="{7DC4D30E-D380-4AF3-8E05-D811FF1F8AA8}" srcOrd="2" destOrd="0" presId="urn:microsoft.com/office/officeart/2008/layout/NameandTitleOrganizationalChart"/>
    <dgm:cxn modelId="{C047DC95-6EC3-4EBC-8396-DB2B7CA45930}" type="presParOf" srcId="{45E3ECDD-4E3D-406A-9995-35402C672068}" destId="{69BEAC4C-BAF9-46FC-87E6-D69DF89ABD9C}" srcOrd="2" destOrd="0" presId="urn:microsoft.com/office/officeart/2008/layout/NameandTitleOrganizationalChart"/>
    <dgm:cxn modelId="{45F1DED3-8990-43C1-8091-A80BAFC205AE}" type="presParOf" srcId="{45E3ECDD-4E3D-406A-9995-35402C672068}" destId="{E164991A-505E-40E5-B573-AF5E41301F8B}" srcOrd="3" destOrd="0" presId="urn:microsoft.com/office/officeart/2008/layout/NameandTitleOrganizationalChart"/>
    <dgm:cxn modelId="{BF3E4ABD-F03B-45AB-B9B5-4AE1AD69BFEB}" type="presParOf" srcId="{E164991A-505E-40E5-B573-AF5E41301F8B}" destId="{E2115872-38C8-4C54-9395-49F0D4171664}" srcOrd="0" destOrd="0" presId="urn:microsoft.com/office/officeart/2008/layout/NameandTitleOrganizationalChart"/>
    <dgm:cxn modelId="{99E65621-E55D-42FF-969B-AABA169CBCA3}" type="presParOf" srcId="{E2115872-38C8-4C54-9395-49F0D4171664}" destId="{E07FF8DF-B413-4251-B6F9-F51405FB6F3C}" srcOrd="0" destOrd="0" presId="urn:microsoft.com/office/officeart/2008/layout/NameandTitleOrganizationalChart"/>
    <dgm:cxn modelId="{EE200E2C-DA16-4C57-9684-F77885460818}" type="presParOf" srcId="{E2115872-38C8-4C54-9395-49F0D4171664}" destId="{67236211-CF15-4630-8D10-2318B1C87161}" srcOrd="1" destOrd="0" presId="urn:microsoft.com/office/officeart/2008/layout/NameandTitleOrganizationalChart"/>
    <dgm:cxn modelId="{D3775296-DE78-4BBF-BA51-80EE9C49ECDA}" type="presParOf" srcId="{E2115872-38C8-4C54-9395-49F0D4171664}" destId="{A09A2B9B-CAE0-411F-A6BC-EBFD070D5428}" srcOrd="2" destOrd="0" presId="urn:microsoft.com/office/officeart/2008/layout/NameandTitleOrganizationalChart"/>
    <dgm:cxn modelId="{99B484A5-4B90-4998-8947-4974D78A8A84}" type="presParOf" srcId="{E164991A-505E-40E5-B573-AF5E41301F8B}" destId="{758989C7-CF86-48B4-BB0F-0FDEF1932BB5}" srcOrd="1" destOrd="0" presId="urn:microsoft.com/office/officeart/2008/layout/NameandTitleOrganizationalChart"/>
    <dgm:cxn modelId="{5BB35EBF-2374-4891-BC7F-FF1E80D17D90}" type="presParOf" srcId="{758989C7-CF86-48B4-BB0F-0FDEF1932BB5}" destId="{CEAC8002-E110-47C7-99D0-0AF545B56A37}" srcOrd="0" destOrd="0" presId="urn:microsoft.com/office/officeart/2008/layout/NameandTitleOrganizationalChart"/>
    <dgm:cxn modelId="{1BF5BFBE-0FAB-4EA4-A301-078F3DA91D88}" type="presParOf" srcId="{758989C7-CF86-48B4-BB0F-0FDEF1932BB5}" destId="{957915EE-D7AE-40E9-8FE6-407790545074}" srcOrd="1" destOrd="0" presId="urn:microsoft.com/office/officeart/2008/layout/NameandTitleOrganizationalChart"/>
    <dgm:cxn modelId="{A4AF72D0-7545-4736-BBDC-2FF06C6810B3}" type="presParOf" srcId="{957915EE-D7AE-40E9-8FE6-407790545074}" destId="{3A1DB49E-7D9E-407E-BD11-0DD79E7B63F0}" srcOrd="0" destOrd="0" presId="urn:microsoft.com/office/officeart/2008/layout/NameandTitleOrganizationalChart"/>
    <dgm:cxn modelId="{D4DE7A17-1187-4682-927B-204DA561390F}" type="presParOf" srcId="{3A1DB49E-7D9E-407E-BD11-0DD79E7B63F0}" destId="{00FC3858-B056-423A-9FF0-64648B9690A5}" srcOrd="0" destOrd="0" presId="urn:microsoft.com/office/officeart/2008/layout/NameandTitleOrganizationalChart"/>
    <dgm:cxn modelId="{20B97D70-E53F-498D-8FAC-419A892180F2}" type="presParOf" srcId="{3A1DB49E-7D9E-407E-BD11-0DD79E7B63F0}" destId="{4AA3EDCB-1566-47D3-AA59-26B03507FE01}" srcOrd="1" destOrd="0" presId="urn:microsoft.com/office/officeart/2008/layout/NameandTitleOrganizationalChart"/>
    <dgm:cxn modelId="{96C38F2A-86AC-4448-8733-B2EBB27E1459}" type="presParOf" srcId="{3A1DB49E-7D9E-407E-BD11-0DD79E7B63F0}" destId="{290EDCF6-DD17-4155-95C4-D4A758F15B35}" srcOrd="2" destOrd="0" presId="urn:microsoft.com/office/officeart/2008/layout/NameandTitleOrganizationalChart"/>
    <dgm:cxn modelId="{E8E4B5E7-A731-4E69-86E9-F51A2775A047}" type="presParOf" srcId="{957915EE-D7AE-40E9-8FE6-407790545074}" destId="{9166285E-F519-44E0-AE08-93A7EFD3A559}" srcOrd="1" destOrd="0" presId="urn:microsoft.com/office/officeart/2008/layout/NameandTitleOrganizationalChart"/>
    <dgm:cxn modelId="{E8CE7A09-0D5A-45D9-8D70-9294D079ED0F}" type="presParOf" srcId="{9166285E-F519-44E0-AE08-93A7EFD3A559}" destId="{04E32A78-6844-45B1-927B-90E68232A354}" srcOrd="0" destOrd="0" presId="urn:microsoft.com/office/officeart/2008/layout/NameandTitleOrganizationalChart"/>
    <dgm:cxn modelId="{AF9ED2B8-5F42-4997-BBFD-809F9C5E2433}" type="presParOf" srcId="{9166285E-F519-44E0-AE08-93A7EFD3A559}" destId="{34F53921-7374-4276-BA04-FB29564B87E5}" srcOrd="1" destOrd="0" presId="urn:microsoft.com/office/officeart/2008/layout/NameandTitleOrganizationalChart"/>
    <dgm:cxn modelId="{CD7C3290-FCC0-4ADE-AC9C-A6539A550066}" type="presParOf" srcId="{34F53921-7374-4276-BA04-FB29564B87E5}" destId="{DE85F160-DBD7-412C-8656-6A8AB6094748}" srcOrd="0" destOrd="0" presId="urn:microsoft.com/office/officeart/2008/layout/NameandTitleOrganizationalChart"/>
    <dgm:cxn modelId="{C45AEE3E-B355-4604-A8F2-5AD61D8040DC}" type="presParOf" srcId="{DE85F160-DBD7-412C-8656-6A8AB6094748}" destId="{50AE538B-E3D6-4857-8CB2-B920BE87C0B2}" srcOrd="0" destOrd="0" presId="urn:microsoft.com/office/officeart/2008/layout/NameandTitleOrganizationalChart"/>
    <dgm:cxn modelId="{4BAAF24A-7C8F-4E64-8EAB-12D777090F46}" type="presParOf" srcId="{DE85F160-DBD7-412C-8656-6A8AB6094748}" destId="{E8A988EC-F6AA-4135-B9B6-44F1D23A106D}" srcOrd="1" destOrd="0" presId="urn:microsoft.com/office/officeart/2008/layout/NameandTitleOrganizationalChart"/>
    <dgm:cxn modelId="{FC30A4CE-9B40-4AEB-BF37-882E44A3EE50}" type="presParOf" srcId="{DE85F160-DBD7-412C-8656-6A8AB6094748}" destId="{B1DC041A-B042-4A74-AABA-A6794ECBFAB9}" srcOrd="2" destOrd="0" presId="urn:microsoft.com/office/officeart/2008/layout/NameandTitleOrganizationalChart"/>
    <dgm:cxn modelId="{37A5F0D4-055F-4324-8A21-4FCC5D30A97D}" type="presParOf" srcId="{34F53921-7374-4276-BA04-FB29564B87E5}" destId="{908EABC4-2181-41AA-9F69-47E302A73640}" srcOrd="1" destOrd="0" presId="urn:microsoft.com/office/officeart/2008/layout/NameandTitleOrganizationalChart"/>
    <dgm:cxn modelId="{F35C2E1C-4290-4F0C-9D83-636BAD72714A}" type="presParOf" srcId="{34F53921-7374-4276-BA04-FB29564B87E5}" destId="{EE16FAC7-D969-4BB9-B8DC-D82049A73D50}" srcOrd="2" destOrd="0" presId="urn:microsoft.com/office/officeart/2008/layout/NameandTitleOrganizationalChart"/>
    <dgm:cxn modelId="{1807AD21-7591-439E-A0A5-37D92BE805A3}" type="presParOf" srcId="{957915EE-D7AE-40E9-8FE6-407790545074}" destId="{DF06BDB8-647D-4567-9A5F-C0B21B55A7F4}" srcOrd="2" destOrd="0" presId="urn:microsoft.com/office/officeart/2008/layout/NameandTitleOrganizationalChart"/>
    <dgm:cxn modelId="{A8E81F02-639D-4096-B813-9D47162309A3}" type="presParOf" srcId="{758989C7-CF86-48B4-BB0F-0FDEF1932BB5}" destId="{78E68032-BCDC-4A64-85E8-265D7AD62E85}" srcOrd="2" destOrd="0" presId="urn:microsoft.com/office/officeart/2008/layout/NameandTitleOrganizationalChart"/>
    <dgm:cxn modelId="{497224F3-D4A4-4CC7-8E34-0651D399E165}" type="presParOf" srcId="{758989C7-CF86-48B4-BB0F-0FDEF1932BB5}" destId="{930A8886-A349-486D-A936-09AF009F0F15}" srcOrd="3" destOrd="0" presId="urn:microsoft.com/office/officeart/2008/layout/NameandTitleOrganizationalChart"/>
    <dgm:cxn modelId="{BE512785-50CA-43E5-A883-77217C3C61C5}" type="presParOf" srcId="{930A8886-A349-486D-A936-09AF009F0F15}" destId="{B31C4620-C216-4CFC-8F4E-47AE1B2E68BD}" srcOrd="0" destOrd="0" presId="urn:microsoft.com/office/officeart/2008/layout/NameandTitleOrganizationalChart"/>
    <dgm:cxn modelId="{4DA491C1-8C61-4CDA-8FB8-1F244795AD60}" type="presParOf" srcId="{B31C4620-C216-4CFC-8F4E-47AE1B2E68BD}" destId="{95664220-E593-4324-AFBF-C0F853E42F29}" srcOrd="0" destOrd="0" presId="urn:microsoft.com/office/officeart/2008/layout/NameandTitleOrganizationalChart"/>
    <dgm:cxn modelId="{3FF10840-0920-4601-BEC0-31EAB542CA53}" type="presParOf" srcId="{B31C4620-C216-4CFC-8F4E-47AE1B2E68BD}" destId="{1DD14DF2-1E04-48E2-B6A3-2A7DC0EE5B84}" srcOrd="1" destOrd="0" presId="urn:microsoft.com/office/officeart/2008/layout/NameandTitleOrganizationalChart"/>
    <dgm:cxn modelId="{A496C1A3-8507-485E-AA7E-B7B1BDEBB32A}" type="presParOf" srcId="{B31C4620-C216-4CFC-8F4E-47AE1B2E68BD}" destId="{5E2B35ED-CD25-435E-A862-8992A6AECAFF}" srcOrd="2" destOrd="0" presId="urn:microsoft.com/office/officeart/2008/layout/NameandTitleOrganizationalChart"/>
    <dgm:cxn modelId="{EA5FBCD8-CDF8-4010-AD12-CD172451B553}" type="presParOf" srcId="{930A8886-A349-486D-A936-09AF009F0F15}" destId="{3194B99D-23F0-42AA-A01C-1EA76C41A0F5}" srcOrd="1" destOrd="0" presId="urn:microsoft.com/office/officeart/2008/layout/NameandTitleOrganizationalChart"/>
    <dgm:cxn modelId="{765CA9BB-61DB-49B9-8C14-EB2D64DC4CCA}" type="presParOf" srcId="{3194B99D-23F0-42AA-A01C-1EA76C41A0F5}" destId="{F6A15D2D-2DB9-4E35-B191-38EAB7E79C44}" srcOrd="0" destOrd="0" presId="urn:microsoft.com/office/officeart/2008/layout/NameandTitleOrganizationalChart"/>
    <dgm:cxn modelId="{053C0E63-F20D-4DA8-B2F5-296D1B6762EB}" type="presParOf" srcId="{3194B99D-23F0-42AA-A01C-1EA76C41A0F5}" destId="{D9C6B4B5-E8EC-42B1-9698-82ED92F6C859}" srcOrd="1" destOrd="0" presId="urn:microsoft.com/office/officeart/2008/layout/NameandTitleOrganizationalChart"/>
    <dgm:cxn modelId="{ADD31C71-BCC2-4D50-BAD3-A1F18C3C54D1}" type="presParOf" srcId="{D9C6B4B5-E8EC-42B1-9698-82ED92F6C859}" destId="{EAC87B8B-5F52-45D4-B07E-E767AD12A4D9}" srcOrd="0" destOrd="0" presId="urn:microsoft.com/office/officeart/2008/layout/NameandTitleOrganizationalChart"/>
    <dgm:cxn modelId="{94BDAC9F-A2C6-4EE5-B37F-2DAC23F07551}" type="presParOf" srcId="{EAC87B8B-5F52-45D4-B07E-E767AD12A4D9}" destId="{D0319362-928C-4F87-ACD6-46D3BC7811D2}" srcOrd="0" destOrd="0" presId="urn:microsoft.com/office/officeart/2008/layout/NameandTitleOrganizationalChart"/>
    <dgm:cxn modelId="{94B8C6B6-D410-461D-97AB-CDB31A529D97}" type="presParOf" srcId="{EAC87B8B-5F52-45D4-B07E-E767AD12A4D9}" destId="{4FF99A4D-3E48-46E9-AB1A-4D8B75C3219B}" srcOrd="1" destOrd="0" presId="urn:microsoft.com/office/officeart/2008/layout/NameandTitleOrganizationalChart"/>
    <dgm:cxn modelId="{481E3823-D339-4555-A60B-A948EA695B18}" type="presParOf" srcId="{EAC87B8B-5F52-45D4-B07E-E767AD12A4D9}" destId="{3DC62703-464D-4DE5-977C-8529FDC8241C}" srcOrd="2" destOrd="0" presId="urn:microsoft.com/office/officeart/2008/layout/NameandTitleOrganizationalChart"/>
    <dgm:cxn modelId="{63AE32CB-6C1A-4ED1-9E45-AD76697F8ED1}" type="presParOf" srcId="{D9C6B4B5-E8EC-42B1-9698-82ED92F6C859}" destId="{CFAE80BF-F8E6-4442-9E08-24050E18EFCC}" srcOrd="1" destOrd="0" presId="urn:microsoft.com/office/officeart/2008/layout/NameandTitleOrganizationalChart"/>
    <dgm:cxn modelId="{429C17AB-E40E-454F-954D-69FA41F31F01}" type="presParOf" srcId="{D9C6B4B5-E8EC-42B1-9698-82ED92F6C859}" destId="{9D8D7CB0-66AA-48B2-86CE-9F0A7F319B75}" srcOrd="2" destOrd="0" presId="urn:microsoft.com/office/officeart/2008/layout/NameandTitleOrganizationalChart"/>
    <dgm:cxn modelId="{0D215B6B-DE2A-482D-B08F-EE7E81C3BD4F}" type="presParOf" srcId="{3194B99D-23F0-42AA-A01C-1EA76C41A0F5}" destId="{0CA87905-2B31-4165-A27A-BDDE9CFB727B}" srcOrd="2" destOrd="0" presId="urn:microsoft.com/office/officeart/2008/layout/NameandTitleOrganizationalChart"/>
    <dgm:cxn modelId="{024E0ED2-310C-4DD8-BDC5-8288B0D794FB}" type="presParOf" srcId="{3194B99D-23F0-42AA-A01C-1EA76C41A0F5}" destId="{BAD09132-855E-49D6-8FDE-99E482B59E72}" srcOrd="3" destOrd="0" presId="urn:microsoft.com/office/officeart/2008/layout/NameandTitleOrganizationalChart"/>
    <dgm:cxn modelId="{EB84086E-766F-4D6F-9EF7-E669DE31191E}" type="presParOf" srcId="{BAD09132-855E-49D6-8FDE-99E482B59E72}" destId="{E4527163-470C-470C-A584-5677AD6DA1E8}" srcOrd="0" destOrd="0" presId="urn:microsoft.com/office/officeart/2008/layout/NameandTitleOrganizationalChart"/>
    <dgm:cxn modelId="{BD2FE8BE-1083-4AB0-BE40-98045DF41D59}" type="presParOf" srcId="{E4527163-470C-470C-A584-5677AD6DA1E8}" destId="{750087E9-F6A6-40AD-ACB3-BAC081BAD159}" srcOrd="0" destOrd="0" presId="urn:microsoft.com/office/officeart/2008/layout/NameandTitleOrganizationalChart"/>
    <dgm:cxn modelId="{5E2449DC-ECAD-441C-B37C-5A26D72B257C}" type="presParOf" srcId="{E4527163-470C-470C-A584-5677AD6DA1E8}" destId="{38B1E1CD-9F7A-419E-B317-FBE95558F4AE}" srcOrd="1" destOrd="0" presId="urn:microsoft.com/office/officeart/2008/layout/NameandTitleOrganizationalChart"/>
    <dgm:cxn modelId="{10312E0C-4713-4A7E-8895-FB3CFCA4F93E}" type="presParOf" srcId="{E4527163-470C-470C-A584-5677AD6DA1E8}" destId="{9B0050D2-4EE8-424C-AA31-1FE5FAD29246}" srcOrd="2" destOrd="0" presId="urn:microsoft.com/office/officeart/2008/layout/NameandTitleOrganizationalChart"/>
    <dgm:cxn modelId="{C8C18738-9CB4-41D5-BC9F-64D2A30DB8A5}" type="presParOf" srcId="{BAD09132-855E-49D6-8FDE-99E482B59E72}" destId="{1C057A9F-DE39-4742-9964-681F2557850C}" srcOrd="1" destOrd="0" presId="urn:microsoft.com/office/officeart/2008/layout/NameandTitleOrganizationalChart"/>
    <dgm:cxn modelId="{7833C627-BB37-4874-B212-4C8BF4218457}" type="presParOf" srcId="{BAD09132-855E-49D6-8FDE-99E482B59E72}" destId="{99632A60-E668-4C0A-B81B-98DCFED321E5}" srcOrd="2" destOrd="0" presId="urn:microsoft.com/office/officeart/2008/layout/NameandTitleOrganizationalChart"/>
    <dgm:cxn modelId="{4742402D-7A54-42F5-80EC-8248F6CA5523}" type="presParOf" srcId="{930A8886-A349-486D-A936-09AF009F0F15}" destId="{C8F5FE36-8630-499B-97FF-AE0E053FD9BB}" srcOrd="2" destOrd="0" presId="urn:microsoft.com/office/officeart/2008/layout/NameandTitleOrganizationalChart"/>
    <dgm:cxn modelId="{94CCE8B4-58D5-4247-851A-56D999C266BF}" type="presParOf" srcId="{758989C7-CF86-48B4-BB0F-0FDEF1932BB5}" destId="{82160275-539B-4F2D-9380-FE5ECDF7EAF3}" srcOrd="4" destOrd="0" presId="urn:microsoft.com/office/officeart/2008/layout/NameandTitleOrganizationalChart"/>
    <dgm:cxn modelId="{EB3D0BB7-C704-4BC0-9541-E308A7B0DD0B}" type="presParOf" srcId="{758989C7-CF86-48B4-BB0F-0FDEF1932BB5}" destId="{EC78FD9C-3430-436D-B916-7D8F033DD47A}" srcOrd="5" destOrd="0" presId="urn:microsoft.com/office/officeart/2008/layout/NameandTitleOrganizationalChart"/>
    <dgm:cxn modelId="{413EDF5E-DA24-49A6-A670-2163B9DCCC5A}" type="presParOf" srcId="{EC78FD9C-3430-436D-B916-7D8F033DD47A}" destId="{FC253446-8FAE-4583-AE62-7558EE9F56DA}" srcOrd="0" destOrd="0" presId="urn:microsoft.com/office/officeart/2008/layout/NameandTitleOrganizationalChart"/>
    <dgm:cxn modelId="{84578B76-0F7F-47F2-B3E0-2D2D12A13CE0}" type="presParOf" srcId="{FC253446-8FAE-4583-AE62-7558EE9F56DA}" destId="{074B980A-F20D-47A3-8918-FBD62A771514}" srcOrd="0" destOrd="0" presId="urn:microsoft.com/office/officeart/2008/layout/NameandTitleOrganizationalChart"/>
    <dgm:cxn modelId="{C1E44B4B-2B2E-4741-B1B5-D40E6BDFBFE6}" type="presParOf" srcId="{FC253446-8FAE-4583-AE62-7558EE9F56DA}" destId="{36F4058C-638E-44BB-B9A3-31010EBB8731}" srcOrd="1" destOrd="0" presId="urn:microsoft.com/office/officeart/2008/layout/NameandTitleOrganizationalChart"/>
    <dgm:cxn modelId="{C5FFC5FE-F814-4C61-A824-358B2EBD323B}" type="presParOf" srcId="{FC253446-8FAE-4583-AE62-7558EE9F56DA}" destId="{40D001A6-070E-4D5E-949F-CB4E33A8343F}" srcOrd="2" destOrd="0" presId="urn:microsoft.com/office/officeart/2008/layout/NameandTitleOrganizationalChart"/>
    <dgm:cxn modelId="{7B4325C3-F0D8-459C-8428-7DD4A8071AA7}" type="presParOf" srcId="{EC78FD9C-3430-436D-B916-7D8F033DD47A}" destId="{73CD572D-FF4E-4D64-8F71-ACE2582F117B}" srcOrd="1" destOrd="0" presId="urn:microsoft.com/office/officeart/2008/layout/NameandTitleOrganizationalChart"/>
    <dgm:cxn modelId="{AB3BF86E-B594-4E20-A113-E0A58F595678}" type="presParOf" srcId="{73CD572D-FF4E-4D64-8F71-ACE2582F117B}" destId="{3076040A-5494-4B4E-8188-1968CFA478FB}" srcOrd="0" destOrd="0" presId="urn:microsoft.com/office/officeart/2008/layout/NameandTitleOrganizationalChart"/>
    <dgm:cxn modelId="{B449B16B-5F5D-4912-A8B5-71DEB802F049}" type="presParOf" srcId="{73CD572D-FF4E-4D64-8F71-ACE2582F117B}" destId="{DD338B26-31D3-44AA-AAFB-1F6EC02360E5}" srcOrd="1" destOrd="0" presId="urn:microsoft.com/office/officeart/2008/layout/NameandTitleOrganizationalChart"/>
    <dgm:cxn modelId="{CB6EB0B8-73C2-446A-B452-3EB606FEC626}" type="presParOf" srcId="{DD338B26-31D3-44AA-AAFB-1F6EC02360E5}" destId="{F12C6648-D699-41EC-970D-4B101FC1D7B4}" srcOrd="0" destOrd="0" presId="urn:microsoft.com/office/officeart/2008/layout/NameandTitleOrganizationalChart"/>
    <dgm:cxn modelId="{CE80398E-52AE-43F6-817A-22F51D387F97}" type="presParOf" srcId="{F12C6648-D699-41EC-970D-4B101FC1D7B4}" destId="{A3717B50-306E-401E-A486-3AAD42B4038D}" srcOrd="0" destOrd="0" presId="urn:microsoft.com/office/officeart/2008/layout/NameandTitleOrganizationalChart"/>
    <dgm:cxn modelId="{145C717B-32D7-4F7F-BA6A-E8BCB2229367}" type="presParOf" srcId="{F12C6648-D699-41EC-970D-4B101FC1D7B4}" destId="{2C7AED66-C4CF-4A5C-9444-AFBAF26B6CA8}" srcOrd="1" destOrd="0" presId="urn:microsoft.com/office/officeart/2008/layout/NameandTitleOrganizationalChart"/>
    <dgm:cxn modelId="{EC656F02-FF24-43C6-B0BD-4A4B3BF780C6}" type="presParOf" srcId="{F12C6648-D699-41EC-970D-4B101FC1D7B4}" destId="{2EAE8617-8748-4D26-8570-47BB6B500BE9}" srcOrd="2" destOrd="0" presId="urn:microsoft.com/office/officeart/2008/layout/NameandTitleOrganizationalChart"/>
    <dgm:cxn modelId="{EA683807-9EBD-4320-86EF-7E8D89241AC6}" type="presParOf" srcId="{DD338B26-31D3-44AA-AAFB-1F6EC02360E5}" destId="{62A97D45-1F9D-426A-9999-DE586237D1BC}" srcOrd="1" destOrd="0" presId="urn:microsoft.com/office/officeart/2008/layout/NameandTitleOrganizationalChart"/>
    <dgm:cxn modelId="{6BC2B4A6-51EF-472F-A83F-9F62A3995B59}" type="presParOf" srcId="{DD338B26-31D3-44AA-AAFB-1F6EC02360E5}" destId="{8BD717D1-7A5E-4776-AB2D-A35AD19EEE5B}" srcOrd="2" destOrd="0" presId="urn:microsoft.com/office/officeart/2008/layout/NameandTitleOrganizationalChart"/>
    <dgm:cxn modelId="{B511C1F6-BB0B-45A3-B513-E167E830DDDB}" type="presParOf" srcId="{73CD572D-FF4E-4D64-8F71-ACE2582F117B}" destId="{26E12705-5B5E-425F-9313-59239C37CF79}" srcOrd="2" destOrd="0" presId="urn:microsoft.com/office/officeart/2008/layout/NameandTitleOrganizationalChart"/>
    <dgm:cxn modelId="{A067A21F-D33E-4BB3-948B-C38510019824}" type="presParOf" srcId="{73CD572D-FF4E-4D64-8F71-ACE2582F117B}" destId="{EA3A7C29-C82A-4447-AF29-3901AE62C03D}" srcOrd="3" destOrd="0" presId="urn:microsoft.com/office/officeart/2008/layout/NameandTitleOrganizationalChart"/>
    <dgm:cxn modelId="{AEB800CB-75B6-4510-AEA4-AF86A302886E}" type="presParOf" srcId="{EA3A7C29-C82A-4447-AF29-3901AE62C03D}" destId="{20CF2CA3-E113-4056-879E-9A391231B48F}" srcOrd="0" destOrd="0" presId="urn:microsoft.com/office/officeart/2008/layout/NameandTitleOrganizationalChart"/>
    <dgm:cxn modelId="{4E5F2874-EBE2-4DC5-994E-ABC5B6616D7F}" type="presParOf" srcId="{20CF2CA3-E113-4056-879E-9A391231B48F}" destId="{F886F1F9-E6C9-454E-9732-C2B2AC0B3E8C}" srcOrd="0" destOrd="0" presId="urn:microsoft.com/office/officeart/2008/layout/NameandTitleOrganizationalChart"/>
    <dgm:cxn modelId="{69666D93-41EB-4CC1-8E1D-EE9606566963}" type="presParOf" srcId="{20CF2CA3-E113-4056-879E-9A391231B48F}" destId="{E0942E2C-18F4-433F-801A-DDFB424428A0}" srcOrd="1" destOrd="0" presId="urn:microsoft.com/office/officeart/2008/layout/NameandTitleOrganizationalChart"/>
    <dgm:cxn modelId="{50451B10-3C05-441C-8140-7B465DC24414}" type="presParOf" srcId="{20CF2CA3-E113-4056-879E-9A391231B48F}" destId="{DEF95BA0-00F1-44D1-8196-EE08A5E7ED76}" srcOrd="2" destOrd="0" presId="urn:microsoft.com/office/officeart/2008/layout/NameandTitleOrganizationalChart"/>
    <dgm:cxn modelId="{22FE7442-F442-4534-B46A-BFDC92C57FDE}" type="presParOf" srcId="{EA3A7C29-C82A-4447-AF29-3901AE62C03D}" destId="{571C959F-462C-45D0-8181-5FF9840624B8}" srcOrd="1" destOrd="0" presId="urn:microsoft.com/office/officeart/2008/layout/NameandTitleOrganizationalChart"/>
    <dgm:cxn modelId="{B6BD5BA7-4788-4032-91DD-DAE021C6C278}" type="presParOf" srcId="{571C959F-462C-45D0-8181-5FF9840624B8}" destId="{74A7ACA5-65F8-492C-86F7-6AD9CA9EB843}" srcOrd="0" destOrd="0" presId="urn:microsoft.com/office/officeart/2008/layout/NameandTitleOrganizationalChart"/>
    <dgm:cxn modelId="{4E7095AB-5B4B-4A24-9FA5-2CD83F54B3BB}" type="presParOf" srcId="{571C959F-462C-45D0-8181-5FF9840624B8}" destId="{48348008-D819-4E6B-ADE0-A6B7F02B6A80}" srcOrd="1" destOrd="0" presId="urn:microsoft.com/office/officeart/2008/layout/NameandTitleOrganizationalChart"/>
    <dgm:cxn modelId="{1F2A4421-7411-445F-AAAE-0B997E122BF4}" type="presParOf" srcId="{48348008-D819-4E6B-ADE0-A6B7F02B6A80}" destId="{D7335764-2A09-4737-BF10-17DE059513FD}" srcOrd="0" destOrd="0" presId="urn:microsoft.com/office/officeart/2008/layout/NameandTitleOrganizationalChart"/>
    <dgm:cxn modelId="{1EB74134-CCD3-4162-B43B-6212CDFE659A}" type="presParOf" srcId="{D7335764-2A09-4737-BF10-17DE059513FD}" destId="{94E56DB8-1015-4CFA-9E5B-02B50EFC956D}" srcOrd="0" destOrd="0" presId="urn:microsoft.com/office/officeart/2008/layout/NameandTitleOrganizationalChart"/>
    <dgm:cxn modelId="{38C7AAF9-7517-4DCC-A915-324786828F09}" type="presParOf" srcId="{D7335764-2A09-4737-BF10-17DE059513FD}" destId="{1F9BDF7B-2CB5-4AF8-8BEC-9BB1A0120461}" srcOrd="1" destOrd="0" presId="urn:microsoft.com/office/officeart/2008/layout/NameandTitleOrganizationalChart"/>
    <dgm:cxn modelId="{85510386-4C30-4B46-91A4-2236DA821471}" type="presParOf" srcId="{D7335764-2A09-4737-BF10-17DE059513FD}" destId="{1C33DA05-2D2C-4CC7-A2D0-E7BD0428A938}" srcOrd="2" destOrd="0" presId="urn:microsoft.com/office/officeart/2008/layout/NameandTitleOrganizationalChart"/>
    <dgm:cxn modelId="{A08A1E7D-EE2A-4166-9B7F-66DA3A3E79F3}" type="presParOf" srcId="{48348008-D819-4E6B-ADE0-A6B7F02B6A80}" destId="{DD4397EC-49F0-4874-9255-A857C19325A4}" srcOrd="1" destOrd="0" presId="urn:microsoft.com/office/officeart/2008/layout/NameandTitleOrganizationalChart"/>
    <dgm:cxn modelId="{9FBCA41E-4482-4ED6-94F0-4969F629739D}" type="presParOf" srcId="{48348008-D819-4E6B-ADE0-A6B7F02B6A80}" destId="{612454A7-577E-4939-9D67-E925C0260200}" srcOrd="2" destOrd="0" presId="urn:microsoft.com/office/officeart/2008/layout/NameandTitleOrganizationalChart"/>
    <dgm:cxn modelId="{AC2403F8-1184-41FA-BEA9-4F4BB66B647E}" type="presParOf" srcId="{EA3A7C29-C82A-4447-AF29-3901AE62C03D}" destId="{F14CB2E8-59C3-4B4A-8B72-C2FAB7ACB906}" srcOrd="2" destOrd="0" presId="urn:microsoft.com/office/officeart/2008/layout/NameandTitleOrganizationalChart"/>
    <dgm:cxn modelId="{0AE5DA12-EA7A-4605-9064-4A334BD3ACD7}" type="presParOf" srcId="{73CD572D-FF4E-4D64-8F71-ACE2582F117B}" destId="{C7FFCE7B-7364-4761-8328-7A8342484530}" srcOrd="4" destOrd="0" presId="urn:microsoft.com/office/officeart/2008/layout/NameandTitleOrganizationalChart"/>
    <dgm:cxn modelId="{B4ED6BD2-67AD-45A4-BEC6-46B194F6DB43}" type="presParOf" srcId="{73CD572D-FF4E-4D64-8F71-ACE2582F117B}" destId="{AC588FC9-A79C-4B44-B25B-43ECECAA3E96}" srcOrd="5" destOrd="0" presId="urn:microsoft.com/office/officeart/2008/layout/NameandTitleOrganizationalChart"/>
    <dgm:cxn modelId="{9581AD09-36C8-4A08-B292-52175DC42236}" type="presParOf" srcId="{AC588FC9-A79C-4B44-B25B-43ECECAA3E96}" destId="{974B7888-97DD-476B-9398-E169F7F23E13}" srcOrd="0" destOrd="0" presId="urn:microsoft.com/office/officeart/2008/layout/NameandTitleOrganizationalChart"/>
    <dgm:cxn modelId="{D8653BE8-20B3-4D6F-9A63-FADEB043EF1C}" type="presParOf" srcId="{974B7888-97DD-476B-9398-E169F7F23E13}" destId="{E4554EFE-892B-490D-ADCF-77E5AB4D93F9}" srcOrd="0" destOrd="0" presId="urn:microsoft.com/office/officeart/2008/layout/NameandTitleOrganizationalChart"/>
    <dgm:cxn modelId="{FC04D4F4-5B40-43DA-978B-7DA5364780F8}" type="presParOf" srcId="{974B7888-97DD-476B-9398-E169F7F23E13}" destId="{ED74CDAD-3B40-4968-AAD0-A8203675BAC7}" srcOrd="1" destOrd="0" presId="urn:microsoft.com/office/officeart/2008/layout/NameandTitleOrganizationalChart"/>
    <dgm:cxn modelId="{FD69FEB0-B3EE-4E20-AAF4-E7AFBB9DD0D5}" type="presParOf" srcId="{974B7888-97DD-476B-9398-E169F7F23E13}" destId="{346B036F-EE88-484C-A6D9-E7C4E81D9E2D}" srcOrd="2" destOrd="0" presId="urn:microsoft.com/office/officeart/2008/layout/NameandTitleOrganizationalChart"/>
    <dgm:cxn modelId="{11A999EC-7238-429F-A5AF-F35A098A31C7}" type="presParOf" srcId="{AC588FC9-A79C-4B44-B25B-43ECECAA3E96}" destId="{A14757CF-BAA3-4B19-94B7-179E0B49E51F}" srcOrd="1" destOrd="0" presId="urn:microsoft.com/office/officeart/2008/layout/NameandTitleOrganizationalChart"/>
    <dgm:cxn modelId="{21D2D627-45C9-4081-A7EE-1F6B7CA16DD0}" type="presParOf" srcId="{A14757CF-BAA3-4B19-94B7-179E0B49E51F}" destId="{B8A3C0D5-A568-43B7-81C3-D9AF683504AB}" srcOrd="0" destOrd="0" presId="urn:microsoft.com/office/officeart/2008/layout/NameandTitleOrganizationalChart"/>
    <dgm:cxn modelId="{03E8AE5B-B557-4F0D-8F6F-F38CC21EEC9B}" type="presParOf" srcId="{A14757CF-BAA3-4B19-94B7-179E0B49E51F}" destId="{084882CC-317D-4830-A9DE-E37883C35407}" srcOrd="1" destOrd="0" presId="urn:microsoft.com/office/officeart/2008/layout/NameandTitleOrganizationalChart"/>
    <dgm:cxn modelId="{C1FA8BBD-2733-4287-9D09-1EFFD85C9931}" type="presParOf" srcId="{084882CC-317D-4830-A9DE-E37883C35407}" destId="{ACB28C89-9422-459C-B761-9AFED4C420A3}" srcOrd="0" destOrd="0" presId="urn:microsoft.com/office/officeart/2008/layout/NameandTitleOrganizationalChart"/>
    <dgm:cxn modelId="{098C92D3-7551-4704-81CC-37AD9AD3CE42}" type="presParOf" srcId="{ACB28C89-9422-459C-B761-9AFED4C420A3}" destId="{50C8E666-F2F3-41DE-8504-77D42801AFDE}" srcOrd="0" destOrd="0" presId="urn:microsoft.com/office/officeart/2008/layout/NameandTitleOrganizationalChart"/>
    <dgm:cxn modelId="{532F44B0-6D64-4368-9D3B-29869A57AA4A}" type="presParOf" srcId="{ACB28C89-9422-459C-B761-9AFED4C420A3}" destId="{BF5CA001-857D-4A8D-9282-305B1FEDD8C2}" srcOrd="1" destOrd="0" presId="urn:microsoft.com/office/officeart/2008/layout/NameandTitleOrganizationalChart"/>
    <dgm:cxn modelId="{989D6AC9-8017-4159-BC7C-326A75F4BAA6}" type="presParOf" srcId="{ACB28C89-9422-459C-B761-9AFED4C420A3}" destId="{79788991-2E16-4003-B946-926C6C02C2DB}" srcOrd="2" destOrd="0" presId="urn:microsoft.com/office/officeart/2008/layout/NameandTitleOrganizationalChart"/>
    <dgm:cxn modelId="{BA2859DE-8A5F-437F-8046-6646BABA5670}" type="presParOf" srcId="{084882CC-317D-4830-A9DE-E37883C35407}" destId="{95C52994-4082-44C7-8C6D-527BFA50895D}" srcOrd="1" destOrd="0" presId="urn:microsoft.com/office/officeart/2008/layout/NameandTitleOrganizationalChart"/>
    <dgm:cxn modelId="{CC4282C2-3BF1-4B1B-86EF-7C6BB5BBDAD9}" type="presParOf" srcId="{084882CC-317D-4830-A9DE-E37883C35407}" destId="{62391AF0-DB72-444B-A2D7-2CE837E6D124}" srcOrd="2" destOrd="0" presId="urn:microsoft.com/office/officeart/2008/layout/NameandTitleOrganizationalChart"/>
    <dgm:cxn modelId="{43F20813-FF52-48A2-AB97-D2825BD4F2D0}" type="presParOf" srcId="{A14757CF-BAA3-4B19-94B7-179E0B49E51F}" destId="{5A3622B6-046C-41D7-9E8A-E650726A0F00}" srcOrd="2" destOrd="0" presId="urn:microsoft.com/office/officeart/2008/layout/NameandTitleOrganizationalChart"/>
    <dgm:cxn modelId="{1D272699-E826-478F-B20C-9CA35B5F02AA}" type="presParOf" srcId="{A14757CF-BAA3-4B19-94B7-179E0B49E51F}" destId="{51A91460-D54A-4DAC-BDD5-2FDFAE849B74}" srcOrd="3" destOrd="0" presId="urn:microsoft.com/office/officeart/2008/layout/NameandTitleOrganizationalChart"/>
    <dgm:cxn modelId="{0A6F5506-4310-46EF-9087-C93FFB6041DA}" type="presParOf" srcId="{51A91460-D54A-4DAC-BDD5-2FDFAE849B74}" destId="{A68F0BDC-A0DE-4E1E-B165-4BAE64A5242A}" srcOrd="0" destOrd="0" presId="urn:microsoft.com/office/officeart/2008/layout/NameandTitleOrganizationalChart"/>
    <dgm:cxn modelId="{9457079A-C66C-4CC6-9FDF-311082579C71}" type="presParOf" srcId="{A68F0BDC-A0DE-4E1E-B165-4BAE64A5242A}" destId="{8475E277-CF3C-4DD8-90C1-2DBE61DB09A9}" srcOrd="0" destOrd="0" presId="urn:microsoft.com/office/officeart/2008/layout/NameandTitleOrganizationalChart"/>
    <dgm:cxn modelId="{8112A111-5438-4263-9F6A-E0402EA5553E}" type="presParOf" srcId="{A68F0BDC-A0DE-4E1E-B165-4BAE64A5242A}" destId="{F9DDC6BC-FFD5-4FCC-B803-AE0DE086F796}" srcOrd="1" destOrd="0" presId="urn:microsoft.com/office/officeart/2008/layout/NameandTitleOrganizationalChart"/>
    <dgm:cxn modelId="{128B615C-3FB6-44ED-B220-E5706D425DCE}" type="presParOf" srcId="{A68F0BDC-A0DE-4E1E-B165-4BAE64A5242A}" destId="{3D06F73B-44AD-4255-9977-0B3BE9352BB4}" srcOrd="2" destOrd="0" presId="urn:microsoft.com/office/officeart/2008/layout/NameandTitleOrganizationalChart"/>
    <dgm:cxn modelId="{B7E02309-970E-453C-99EF-55BC744E891C}" type="presParOf" srcId="{51A91460-D54A-4DAC-BDD5-2FDFAE849B74}" destId="{65B35352-DD49-4FB4-8709-432DB975D4F4}" srcOrd="1" destOrd="0" presId="urn:microsoft.com/office/officeart/2008/layout/NameandTitleOrganizationalChart"/>
    <dgm:cxn modelId="{C7E817EB-7ED0-4ED6-AC80-5218D9C77F3B}" type="presParOf" srcId="{51A91460-D54A-4DAC-BDD5-2FDFAE849B74}" destId="{C3AE7344-ABF8-4FB5-8C63-954AF8F18413}" srcOrd="2" destOrd="0" presId="urn:microsoft.com/office/officeart/2008/layout/NameandTitleOrganizationalChart"/>
    <dgm:cxn modelId="{0AFEDF8D-6BEF-403C-AEBF-D51DED90E56C}" type="presParOf" srcId="{A14757CF-BAA3-4B19-94B7-179E0B49E51F}" destId="{7F5A5421-397B-4816-8BCB-355AE008D56A}" srcOrd="4" destOrd="0" presId="urn:microsoft.com/office/officeart/2008/layout/NameandTitleOrganizationalChart"/>
    <dgm:cxn modelId="{0868C465-6738-432D-BC11-B185679B985F}" type="presParOf" srcId="{A14757CF-BAA3-4B19-94B7-179E0B49E51F}" destId="{41F0BD86-7E13-4BB0-AB60-7028399B2463}" srcOrd="5" destOrd="0" presId="urn:microsoft.com/office/officeart/2008/layout/NameandTitleOrganizationalChart"/>
    <dgm:cxn modelId="{1F62CD45-4440-49AE-9D70-1C155E1D8DA2}" type="presParOf" srcId="{41F0BD86-7E13-4BB0-AB60-7028399B2463}" destId="{89CC3BF5-C2B4-4765-A719-4A288E22788D}" srcOrd="0" destOrd="0" presId="urn:microsoft.com/office/officeart/2008/layout/NameandTitleOrganizationalChart"/>
    <dgm:cxn modelId="{669EF387-15C1-444E-8C62-6016AC7ABE00}" type="presParOf" srcId="{89CC3BF5-C2B4-4765-A719-4A288E22788D}" destId="{4FCD03C1-98EA-4096-BAA0-92D5BC3BA9FE}" srcOrd="0" destOrd="0" presId="urn:microsoft.com/office/officeart/2008/layout/NameandTitleOrganizationalChart"/>
    <dgm:cxn modelId="{4CF5DE8A-2B56-4010-9DDE-5DEE5FD52B4B}" type="presParOf" srcId="{89CC3BF5-C2B4-4765-A719-4A288E22788D}" destId="{58B7284E-34FC-4F20-8FAD-C7BC564F330F}" srcOrd="1" destOrd="0" presId="urn:microsoft.com/office/officeart/2008/layout/NameandTitleOrganizationalChart"/>
    <dgm:cxn modelId="{5F5CDCDD-C5B0-456C-8396-EEED47B45F97}" type="presParOf" srcId="{89CC3BF5-C2B4-4765-A719-4A288E22788D}" destId="{013EA805-ADF6-4362-B2FD-DD0CBB93C1F5}" srcOrd="2" destOrd="0" presId="urn:microsoft.com/office/officeart/2008/layout/NameandTitleOrganizationalChart"/>
    <dgm:cxn modelId="{6DD91A93-B651-4270-9D6C-B9AB947BDF3C}" type="presParOf" srcId="{41F0BD86-7E13-4BB0-AB60-7028399B2463}" destId="{CDB1BA7D-E3BD-4223-AD64-CD1781338B81}" srcOrd="1" destOrd="0" presId="urn:microsoft.com/office/officeart/2008/layout/NameandTitleOrganizationalChart"/>
    <dgm:cxn modelId="{8E930117-C81B-4378-B7CD-F51C076B0C3A}" type="presParOf" srcId="{41F0BD86-7E13-4BB0-AB60-7028399B2463}" destId="{D0590B74-4266-429E-B57B-0E31EB167C01}" srcOrd="2" destOrd="0" presId="urn:microsoft.com/office/officeart/2008/layout/NameandTitleOrganizationalChart"/>
    <dgm:cxn modelId="{7CE86FFF-D0F0-4A91-B485-D6A9B6486277}" type="presParOf" srcId="{AC588FC9-A79C-4B44-B25B-43ECECAA3E96}" destId="{9A7EF5AE-2C33-4150-8B36-6EF5E0BE243E}" srcOrd="2" destOrd="0" presId="urn:microsoft.com/office/officeart/2008/layout/NameandTitleOrganizationalChart"/>
    <dgm:cxn modelId="{E73946B7-1FA0-4646-ADE3-3D22C5516B42}" type="presParOf" srcId="{73CD572D-FF4E-4D64-8F71-ACE2582F117B}" destId="{D291CBB7-A648-45E0-BF54-7107C9C1FC45}" srcOrd="6" destOrd="0" presId="urn:microsoft.com/office/officeart/2008/layout/NameandTitleOrganizationalChart"/>
    <dgm:cxn modelId="{6CC51970-B4BC-498F-9629-A785D7A1BEB6}" type="presParOf" srcId="{73CD572D-FF4E-4D64-8F71-ACE2582F117B}" destId="{43D1D231-E9C4-4764-A62D-BF8B1B30651A}" srcOrd="7" destOrd="0" presId="urn:microsoft.com/office/officeart/2008/layout/NameandTitleOrganizationalChart"/>
    <dgm:cxn modelId="{F4130892-5B64-4BA5-BCE6-E7A97C80943E}" type="presParOf" srcId="{43D1D231-E9C4-4764-A62D-BF8B1B30651A}" destId="{219C83BC-165F-4F30-B5A7-AE7033DCE188}" srcOrd="0" destOrd="0" presId="urn:microsoft.com/office/officeart/2008/layout/NameandTitleOrganizationalChart"/>
    <dgm:cxn modelId="{99855911-0922-4450-A269-7AF9698384FE}" type="presParOf" srcId="{219C83BC-165F-4F30-B5A7-AE7033DCE188}" destId="{F0F39759-B17F-4393-9DAE-CE09D300C9DE}" srcOrd="0" destOrd="0" presId="urn:microsoft.com/office/officeart/2008/layout/NameandTitleOrganizationalChart"/>
    <dgm:cxn modelId="{E8969D9C-6F40-4235-9863-13104EDF5D92}" type="presParOf" srcId="{219C83BC-165F-4F30-B5A7-AE7033DCE188}" destId="{E3C90A93-52FF-4985-847E-CE3918EE9818}" srcOrd="1" destOrd="0" presId="urn:microsoft.com/office/officeart/2008/layout/NameandTitleOrganizationalChart"/>
    <dgm:cxn modelId="{6839C8F5-CE9E-464A-957A-063D9562AAAC}" type="presParOf" srcId="{219C83BC-165F-4F30-B5A7-AE7033DCE188}" destId="{FD86E172-9A27-4D12-B630-AB3BEC96F793}" srcOrd="2" destOrd="0" presId="urn:microsoft.com/office/officeart/2008/layout/NameandTitleOrganizationalChart"/>
    <dgm:cxn modelId="{81A3394B-52AA-4343-B4E7-9425EE73DDBC}" type="presParOf" srcId="{43D1D231-E9C4-4764-A62D-BF8B1B30651A}" destId="{B15F78F8-D891-4D56-83E3-8BC222CCDBB0}" srcOrd="1" destOrd="0" presId="urn:microsoft.com/office/officeart/2008/layout/NameandTitleOrganizationalChart"/>
    <dgm:cxn modelId="{6CD0B472-337D-48DE-9345-C343227ACA2A}" type="presParOf" srcId="{B15F78F8-D891-4D56-83E3-8BC222CCDBB0}" destId="{D98AD5ED-CB61-46DD-B19E-B332FCA98841}" srcOrd="0" destOrd="0" presId="urn:microsoft.com/office/officeart/2008/layout/NameandTitleOrganizationalChart"/>
    <dgm:cxn modelId="{38384673-3176-4ED2-90E8-DB32926B5526}" type="presParOf" srcId="{B15F78F8-D891-4D56-83E3-8BC222CCDBB0}" destId="{342E354E-97C7-427F-B6CF-A5C6622D2B15}" srcOrd="1" destOrd="0" presId="urn:microsoft.com/office/officeart/2008/layout/NameandTitleOrganizationalChart"/>
    <dgm:cxn modelId="{644DB5E3-C35F-436D-840D-9734F3510165}" type="presParOf" srcId="{342E354E-97C7-427F-B6CF-A5C6622D2B15}" destId="{A2F41A81-1B88-4552-A168-B2D24E9A7B19}" srcOrd="0" destOrd="0" presId="urn:microsoft.com/office/officeart/2008/layout/NameandTitleOrganizationalChart"/>
    <dgm:cxn modelId="{68BB2FA2-5F23-4DF7-AB09-A19FD9FCB626}" type="presParOf" srcId="{A2F41A81-1B88-4552-A168-B2D24E9A7B19}" destId="{B5840768-A720-4310-A916-DC4445F81C73}" srcOrd="0" destOrd="0" presId="urn:microsoft.com/office/officeart/2008/layout/NameandTitleOrganizationalChart"/>
    <dgm:cxn modelId="{6F6DD12C-A837-4007-BBB0-3ECA9A3343B4}" type="presParOf" srcId="{A2F41A81-1B88-4552-A168-B2D24E9A7B19}" destId="{4181C089-658F-4E80-BAE1-77079C4CF74E}" srcOrd="1" destOrd="0" presId="urn:microsoft.com/office/officeart/2008/layout/NameandTitleOrganizationalChart"/>
    <dgm:cxn modelId="{84A6191E-23B2-4586-B67F-D7B71D7F4BDB}" type="presParOf" srcId="{A2F41A81-1B88-4552-A168-B2D24E9A7B19}" destId="{3329F28F-66EE-4BEB-BEA8-E08CFBB92A8F}" srcOrd="2" destOrd="0" presId="urn:microsoft.com/office/officeart/2008/layout/NameandTitleOrganizationalChart"/>
    <dgm:cxn modelId="{42BD766B-C286-446B-B516-4E1854625BC2}" type="presParOf" srcId="{342E354E-97C7-427F-B6CF-A5C6622D2B15}" destId="{5D57AAD9-3602-48E2-AE56-D8239D5BA25E}" srcOrd="1" destOrd="0" presId="urn:microsoft.com/office/officeart/2008/layout/NameandTitleOrganizationalChart"/>
    <dgm:cxn modelId="{CD7BA4D1-037F-4C92-955C-926F12BB83DB}" type="presParOf" srcId="{342E354E-97C7-427F-B6CF-A5C6622D2B15}" destId="{B09D649D-D17E-46F2-BEF9-E5A3B1E2B3D9}" srcOrd="2" destOrd="0" presId="urn:microsoft.com/office/officeart/2008/layout/NameandTitleOrganizationalChart"/>
    <dgm:cxn modelId="{D87C3E3B-5684-4901-BF98-A09460E3B717}" type="presParOf" srcId="{B15F78F8-D891-4D56-83E3-8BC222CCDBB0}" destId="{047D78C6-4525-4293-9465-56276E1A97DB}" srcOrd="2" destOrd="0" presId="urn:microsoft.com/office/officeart/2008/layout/NameandTitleOrganizationalChart"/>
    <dgm:cxn modelId="{865DABC8-ECD4-4CCE-89DA-65A8A035F035}" type="presParOf" srcId="{B15F78F8-D891-4D56-83E3-8BC222CCDBB0}" destId="{2EF19490-B66F-46FF-ACF0-BC968CDC1FE9}" srcOrd="3" destOrd="0" presId="urn:microsoft.com/office/officeart/2008/layout/NameandTitleOrganizationalChart"/>
    <dgm:cxn modelId="{254C2388-4783-4C1C-874B-5BF04406BAAA}" type="presParOf" srcId="{2EF19490-B66F-46FF-ACF0-BC968CDC1FE9}" destId="{A3CE5EDE-749C-4DD6-A844-EDE8107098BC}" srcOrd="0" destOrd="0" presId="urn:microsoft.com/office/officeart/2008/layout/NameandTitleOrganizationalChart"/>
    <dgm:cxn modelId="{2EB61F62-9C14-4FCF-B594-9C972D4AF5F9}" type="presParOf" srcId="{A3CE5EDE-749C-4DD6-A844-EDE8107098BC}" destId="{E23D1034-2395-4F33-9B3B-8FE9F6671465}" srcOrd="0" destOrd="0" presId="urn:microsoft.com/office/officeart/2008/layout/NameandTitleOrganizationalChart"/>
    <dgm:cxn modelId="{917B161B-339E-46C3-8163-C82021F60F50}" type="presParOf" srcId="{A3CE5EDE-749C-4DD6-A844-EDE8107098BC}" destId="{9AC80675-E780-4E70-A25A-8C5B711B26B5}" srcOrd="1" destOrd="0" presId="urn:microsoft.com/office/officeart/2008/layout/NameandTitleOrganizationalChart"/>
    <dgm:cxn modelId="{7A835365-145F-4673-9108-81DBD7179A07}" type="presParOf" srcId="{A3CE5EDE-749C-4DD6-A844-EDE8107098BC}" destId="{2F08E5BA-1A32-431F-ACB4-8F4466D9032E}" srcOrd="2" destOrd="0" presId="urn:microsoft.com/office/officeart/2008/layout/NameandTitleOrganizationalChart"/>
    <dgm:cxn modelId="{37E31B22-375F-45BF-BD7E-B25401039697}" type="presParOf" srcId="{2EF19490-B66F-46FF-ACF0-BC968CDC1FE9}" destId="{219ADBED-E747-4126-93F7-D86063FB8E2C}" srcOrd="1" destOrd="0" presId="urn:microsoft.com/office/officeart/2008/layout/NameandTitleOrganizationalChart"/>
    <dgm:cxn modelId="{162F547C-6EDB-49A6-A513-2072B22EAB5E}" type="presParOf" srcId="{2EF19490-B66F-46FF-ACF0-BC968CDC1FE9}" destId="{F9996A3A-4059-4A35-A945-C2095ECEBADB}" srcOrd="2" destOrd="0" presId="urn:microsoft.com/office/officeart/2008/layout/NameandTitleOrganizationalChart"/>
    <dgm:cxn modelId="{887430D5-F285-4D75-8D65-AD03707C975A}" type="presParOf" srcId="{B15F78F8-D891-4D56-83E3-8BC222CCDBB0}" destId="{B03DE62D-90AC-49E5-986C-B4FB68D829B8}" srcOrd="4" destOrd="0" presId="urn:microsoft.com/office/officeart/2008/layout/NameandTitleOrganizationalChart"/>
    <dgm:cxn modelId="{0106052E-888A-4A8D-A36D-CDFADAFC047F}" type="presParOf" srcId="{B15F78F8-D891-4D56-83E3-8BC222CCDBB0}" destId="{6B5FC7DB-F1DF-49B3-8727-5F2B69B2F7FA}" srcOrd="5" destOrd="0" presId="urn:microsoft.com/office/officeart/2008/layout/NameandTitleOrganizationalChart"/>
    <dgm:cxn modelId="{CB65390F-2337-415B-8FCD-2EF82377E08C}" type="presParOf" srcId="{6B5FC7DB-F1DF-49B3-8727-5F2B69B2F7FA}" destId="{60CE80F0-735A-4EA1-A23C-2216D3472576}" srcOrd="0" destOrd="0" presId="urn:microsoft.com/office/officeart/2008/layout/NameandTitleOrganizationalChart"/>
    <dgm:cxn modelId="{AA0C22D3-2768-4979-A501-750B29B44193}" type="presParOf" srcId="{60CE80F0-735A-4EA1-A23C-2216D3472576}" destId="{CA0D611A-5CB2-4849-838B-1EBAF5841834}" srcOrd="0" destOrd="0" presId="urn:microsoft.com/office/officeart/2008/layout/NameandTitleOrganizationalChart"/>
    <dgm:cxn modelId="{4FDACDF5-0A02-42F4-8588-63DF20F866DA}" type="presParOf" srcId="{60CE80F0-735A-4EA1-A23C-2216D3472576}" destId="{E6EB4821-9799-4273-B5B2-8804547E5926}" srcOrd="1" destOrd="0" presId="urn:microsoft.com/office/officeart/2008/layout/NameandTitleOrganizationalChart"/>
    <dgm:cxn modelId="{5C28446E-7DE1-4520-8BAB-E734AAF1B8DE}" type="presParOf" srcId="{60CE80F0-735A-4EA1-A23C-2216D3472576}" destId="{00D9354B-852D-4128-83AE-77D9B17A79FC}" srcOrd="2" destOrd="0" presId="urn:microsoft.com/office/officeart/2008/layout/NameandTitleOrganizationalChart"/>
    <dgm:cxn modelId="{43083A0C-16F6-4FBA-BA73-330999EA7416}" type="presParOf" srcId="{6B5FC7DB-F1DF-49B3-8727-5F2B69B2F7FA}" destId="{9110B80C-967F-402F-BB38-1C0184426B52}" srcOrd="1" destOrd="0" presId="urn:microsoft.com/office/officeart/2008/layout/NameandTitleOrganizationalChart"/>
    <dgm:cxn modelId="{572C454D-9A92-44B8-896D-874F027801EC}" type="presParOf" srcId="{6B5FC7DB-F1DF-49B3-8727-5F2B69B2F7FA}" destId="{5347B173-B929-41AA-BD01-F3FA0FD1C754}" srcOrd="2" destOrd="0" presId="urn:microsoft.com/office/officeart/2008/layout/NameandTitleOrganizationalChart"/>
    <dgm:cxn modelId="{CB9C8ECD-68FD-4363-B422-6782D3A2A40D}" type="presParOf" srcId="{B15F78F8-D891-4D56-83E3-8BC222CCDBB0}" destId="{23FB53D3-2C04-4519-B961-A5ED94E06673}" srcOrd="6" destOrd="0" presId="urn:microsoft.com/office/officeart/2008/layout/NameandTitleOrganizationalChart"/>
    <dgm:cxn modelId="{8C317CF7-B861-4576-A006-14EA36C40766}" type="presParOf" srcId="{B15F78F8-D891-4D56-83E3-8BC222CCDBB0}" destId="{3BDEDBF9-DF3E-472D-BE8F-4C3C4B05F78A}" srcOrd="7" destOrd="0" presId="urn:microsoft.com/office/officeart/2008/layout/NameandTitleOrganizationalChart"/>
    <dgm:cxn modelId="{DA95A5AE-27E6-4620-8FCE-5EA64136EC33}" type="presParOf" srcId="{3BDEDBF9-DF3E-472D-BE8F-4C3C4B05F78A}" destId="{D7FEFEED-FD9A-4183-848E-C8FA56BA9AE2}" srcOrd="0" destOrd="0" presId="urn:microsoft.com/office/officeart/2008/layout/NameandTitleOrganizationalChart"/>
    <dgm:cxn modelId="{5E516FE0-E676-4836-96E6-2FB521E259EE}" type="presParOf" srcId="{D7FEFEED-FD9A-4183-848E-C8FA56BA9AE2}" destId="{4C9122EE-880E-465F-B194-9A52B1E8C29F}" srcOrd="0" destOrd="0" presId="urn:microsoft.com/office/officeart/2008/layout/NameandTitleOrganizationalChart"/>
    <dgm:cxn modelId="{C6FB7C91-5D2A-45BF-B85B-D4020827FC4C}" type="presParOf" srcId="{D7FEFEED-FD9A-4183-848E-C8FA56BA9AE2}" destId="{AACEBD8C-C86A-4139-8405-4D0F06EE6C65}" srcOrd="1" destOrd="0" presId="urn:microsoft.com/office/officeart/2008/layout/NameandTitleOrganizationalChart"/>
    <dgm:cxn modelId="{66E5ED92-AF23-4AEC-BFDB-C5C147CFED05}" type="presParOf" srcId="{D7FEFEED-FD9A-4183-848E-C8FA56BA9AE2}" destId="{1A3A2617-46C7-4AA0-B601-0C7B08F6209F}" srcOrd="2" destOrd="0" presId="urn:microsoft.com/office/officeart/2008/layout/NameandTitleOrganizationalChart"/>
    <dgm:cxn modelId="{F7A768F7-04F3-492A-97A3-DA760232FA52}" type="presParOf" srcId="{3BDEDBF9-DF3E-472D-BE8F-4C3C4B05F78A}" destId="{26C86EDB-F153-4D51-8285-AFEEB67AC924}" srcOrd="1" destOrd="0" presId="urn:microsoft.com/office/officeart/2008/layout/NameandTitleOrganizationalChart"/>
    <dgm:cxn modelId="{20EFB50D-786D-4D2E-BCFA-38E59C0F18E6}" type="presParOf" srcId="{3BDEDBF9-DF3E-472D-BE8F-4C3C4B05F78A}" destId="{F49317AC-CA04-48CA-A05C-17DF817A1F05}" srcOrd="2" destOrd="0" presId="urn:microsoft.com/office/officeart/2008/layout/NameandTitleOrganizationalChart"/>
    <dgm:cxn modelId="{0E88247B-D3C6-4769-A70C-8505B0CC1364}" type="presParOf" srcId="{B15F78F8-D891-4D56-83E3-8BC222CCDBB0}" destId="{B568D1C8-9392-42CD-A0E0-25D634AB0055}" srcOrd="8" destOrd="0" presId="urn:microsoft.com/office/officeart/2008/layout/NameandTitleOrganizationalChart"/>
    <dgm:cxn modelId="{BE4A6269-F6D5-4202-BB5A-F290AC7421B0}" type="presParOf" srcId="{B15F78F8-D891-4D56-83E3-8BC222CCDBB0}" destId="{611F8515-01F8-4585-AA42-2F93EE2D74B7}" srcOrd="9" destOrd="0" presId="urn:microsoft.com/office/officeart/2008/layout/NameandTitleOrganizationalChart"/>
    <dgm:cxn modelId="{6B9A5D90-AD1B-4D4D-BD83-FB566744239F}" type="presParOf" srcId="{611F8515-01F8-4585-AA42-2F93EE2D74B7}" destId="{6EFC0248-98D1-450D-837A-300CB0346AC2}" srcOrd="0" destOrd="0" presId="urn:microsoft.com/office/officeart/2008/layout/NameandTitleOrganizationalChart"/>
    <dgm:cxn modelId="{E729F833-CBBC-4C31-B72E-6BFA640D3864}" type="presParOf" srcId="{6EFC0248-98D1-450D-837A-300CB0346AC2}" destId="{67BC3540-2B43-42FF-A2E3-80E628BE6D7A}" srcOrd="0" destOrd="0" presId="urn:microsoft.com/office/officeart/2008/layout/NameandTitleOrganizationalChart"/>
    <dgm:cxn modelId="{7C1C6BCB-D162-4B46-BD8B-819CAE9CFE07}" type="presParOf" srcId="{6EFC0248-98D1-450D-837A-300CB0346AC2}" destId="{99F7D38E-3CD3-49CF-9942-4033D5EEC52D}" srcOrd="1" destOrd="0" presId="urn:microsoft.com/office/officeart/2008/layout/NameandTitleOrganizationalChart"/>
    <dgm:cxn modelId="{19461DE0-3E87-435E-98A9-53E3D9CFCE50}" type="presParOf" srcId="{6EFC0248-98D1-450D-837A-300CB0346AC2}" destId="{3EB91902-A4EF-4E92-9F1C-E7A317CFFC38}" srcOrd="2" destOrd="0" presId="urn:microsoft.com/office/officeart/2008/layout/NameandTitleOrganizationalChart"/>
    <dgm:cxn modelId="{958622BD-8F46-45FE-8C8D-2A87892347BD}" type="presParOf" srcId="{611F8515-01F8-4585-AA42-2F93EE2D74B7}" destId="{1EF5FBD3-230B-483B-A6F8-99F7DE90D2A3}" srcOrd="1" destOrd="0" presId="urn:microsoft.com/office/officeart/2008/layout/NameandTitleOrganizationalChart"/>
    <dgm:cxn modelId="{311A6892-FA47-48DC-AFE2-B91194CAA094}" type="presParOf" srcId="{611F8515-01F8-4585-AA42-2F93EE2D74B7}" destId="{6B28A012-D9E6-49E0-A126-7C43E9DBBB90}" srcOrd="2" destOrd="0" presId="urn:microsoft.com/office/officeart/2008/layout/NameandTitleOrganizationalChart"/>
    <dgm:cxn modelId="{DB0D343B-37CC-46A1-9B83-C91563D47AB7}" type="presParOf" srcId="{B15F78F8-D891-4D56-83E3-8BC222CCDBB0}" destId="{AB03B4B0-75D5-4DA4-AF1B-269EBB9E7B42}" srcOrd="10" destOrd="0" presId="urn:microsoft.com/office/officeart/2008/layout/NameandTitleOrganizationalChart"/>
    <dgm:cxn modelId="{8AAB0D56-6229-484D-864F-8D472404EB9A}" type="presParOf" srcId="{B15F78F8-D891-4D56-83E3-8BC222CCDBB0}" destId="{E4EBBA16-3674-4466-B903-1696ADE20C68}" srcOrd="11" destOrd="0" presId="urn:microsoft.com/office/officeart/2008/layout/NameandTitleOrganizationalChart"/>
    <dgm:cxn modelId="{E2FEEB46-8B27-4D7B-9C22-D6C772BD1FD2}" type="presParOf" srcId="{E4EBBA16-3674-4466-B903-1696ADE20C68}" destId="{5EC63810-0178-4E98-8E88-35FA8A285D79}" srcOrd="0" destOrd="0" presId="urn:microsoft.com/office/officeart/2008/layout/NameandTitleOrganizationalChart"/>
    <dgm:cxn modelId="{AA453F43-22BF-4840-B9E9-7513852B5C42}" type="presParOf" srcId="{5EC63810-0178-4E98-8E88-35FA8A285D79}" destId="{2F6BE193-ED91-4C22-9DED-400819583FAC}" srcOrd="0" destOrd="0" presId="urn:microsoft.com/office/officeart/2008/layout/NameandTitleOrganizationalChart"/>
    <dgm:cxn modelId="{F1237086-82FD-4EB3-90C9-47CFC75B1B6B}" type="presParOf" srcId="{5EC63810-0178-4E98-8E88-35FA8A285D79}" destId="{002B52FA-7ED0-4245-84AF-5AFFC61680F0}" srcOrd="1" destOrd="0" presId="urn:microsoft.com/office/officeart/2008/layout/NameandTitleOrganizationalChart"/>
    <dgm:cxn modelId="{6AD11BE6-AAD2-4F58-AD49-2BC8A67704BB}" type="presParOf" srcId="{5EC63810-0178-4E98-8E88-35FA8A285D79}" destId="{7CF35CF2-F70B-4A2B-9A26-CC0317070774}" srcOrd="2" destOrd="0" presId="urn:microsoft.com/office/officeart/2008/layout/NameandTitleOrganizationalChart"/>
    <dgm:cxn modelId="{B79E8A7B-CEE9-4E9A-9AFA-790E2E5E39FA}" type="presParOf" srcId="{E4EBBA16-3674-4466-B903-1696ADE20C68}" destId="{DB4596C1-FBE2-4BF3-B1E5-F4AEB58A9DC0}" srcOrd="1" destOrd="0" presId="urn:microsoft.com/office/officeart/2008/layout/NameandTitleOrganizationalChart"/>
    <dgm:cxn modelId="{90149466-FE51-4E6B-8F39-0E0E657076F8}" type="presParOf" srcId="{E4EBBA16-3674-4466-B903-1696ADE20C68}" destId="{BAB34C44-C259-47C9-9FFC-C7134991EA63}" srcOrd="2" destOrd="0" presId="urn:microsoft.com/office/officeart/2008/layout/NameandTitleOrganizationalChart"/>
    <dgm:cxn modelId="{D25B1ADD-BFEF-4BBF-8392-8AA4D3E41CEF}" type="presParOf" srcId="{B15F78F8-D891-4D56-83E3-8BC222CCDBB0}" destId="{F30AB2BC-24A7-42DD-812F-6E2C5C58A0E0}" srcOrd="12" destOrd="0" presId="urn:microsoft.com/office/officeart/2008/layout/NameandTitleOrganizationalChart"/>
    <dgm:cxn modelId="{BD3F92B0-04F5-4C17-8953-00B2CE1C2324}" type="presParOf" srcId="{B15F78F8-D891-4D56-83E3-8BC222CCDBB0}" destId="{B4D6FF2E-1028-4E99-957F-35AC35BB992F}" srcOrd="13" destOrd="0" presId="urn:microsoft.com/office/officeart/2008/layout/NameandTitleOrganizationalChart"/>
    <dgm:cxn modelId="{D655CD98-340C-4273-B5FE-C9B6989CEA4E}" type="presParOf" srcId="{B4D6FF2E-1028-4E99-957F-35AC35BB992F}" destId="{8B5FE287-85F1-4A2A-A8E7-14FB5F909C6D}" srcOrd="0" destOrd="0" presId="urn:microsoft.com/office/officeart/2008/layout/NameandTitleOrganizationalChart"/>
    <dgm:cxn modelId="{110BD338-6507-4AE6-9F46-E71F9CE562EE}" type="presParOf" srcId="{8B5FE287-85F1-4A2A-A8E7-14FB5F909C6D}" destId="{997B5957-EA07-4456-9098-22F3B0359F66}" srcOrd="0" destOrd="0" presId="urn:microsoft.com/office/officeart/2008/layout/NameandTitleOrganizationalChart"/>
    <dgm:cxn modelId="{D813D66A-BE4F-477E-BE33-D58CCB35687B}" type="presParOf" srcId="{8B5FE287-85F1-4A2A-A8E7-14FB5F909C6D}" destId="{93173C56-785E-4B55-8466-11AAB8EDEB6D}" srcOrd="1" destOrd="0" presId="urn:microsoft.com/office/officeart/2008/layout/NameandTitleOrganizationalChart"/>
    <dgm:cxn modelId="{C51B0792-0085-4FFC-8A3F-995D6E70B823}" type="presParOf" srcId="{8B5FE287-85F1-4A2A-A8E7-14FB5F909C6D}" destId="{C2A80C75-D0C2-4986-A6FF-90E3C3D0836A}" srcOrd="2" destOrd="0" presId="urn:microsoft.com/office/officeart/2008/layout/NameandTitleOrganizationalChart"/>
    <dgm:cxn modelId="{CDBD9C97-1523-4D7A-B474-52369E93D6F3}" type="presParOf" srcId="{B4D6FF2E-1028-4E99-957F-35AC35BB992F}" destId="{9898023C-1E22-4B01-B2F7-476830800277}" srcOrd="1" destOrd="0" presId="urn:microsoft.com/office/officeart/2008/layout/NameandTitleOrganizationalChart"/>
    <dgm:cxn modelId="{5A4D7F54-4CA4-4F79-A5BF-F21212B12711}" type="presParOf" srcId="{B4D6FF2E-1028-4E99-957F-35AC35BB992F}" destId="{53EC2153-09BE-4036-883E-2AE141494205}" srcOrd="2" destOrd="0" presId="urn:microsoft.com/office/officeart/2008/layout/NameandTitleOrganizationalChart"/>
    <dgm:cxn modelId="{897A4833-D58B-40A2-ABAC-5F72BB864FE8}" type="presParOf" srcId="{B15F78F8-D891-4D56-83E3-8BC222CCDBB0}" destId="{5E9761B2-2697-48D6-A133-1203DB4ACF87}" srcOrd="14" destOrd="0" presId="urn:microsoft.com/office/officeart/2008/layout/NameandTitleOrganizationalChart"/>
    <dgm:cxn modelId="{D872AF99-7DC0-48BE-89B8-05D3DC7D0DC3}" type="presParOf" srcId="{B15F78F8-D891-4D56-83E3-8BC222CCDBB0}" destId="{DD31A33F-157B-4C4C-B7BB-B720815BC9DE}" srcOrd="15" destOrd="0" presId="urn:microsoft.com/office/officeart/2008/layout/NameandTitleOrganizationalChart"/>
    <dgm:cxn modelId="{332E4454-4540-4FA1-8211-9363CD866201}" type="presParOf" srcId="{DD31A33F-157B-4C4C-B7BB-B720815BC9DE}" destId="{B2305C2D-0AC3-4FD9-9AA0-7D3487199245}" srcOrd="0" destOrd="0" presId="urn:microsoft.com/office/officeart/2008/layout/NameandTitleOrganizationalChart"/>
    <dgm:cxn modelId="{BC6F86FD-02B2-4C79-BC61-01724F0E0763}" type="presParOf" srcId="{B2305C2D-0AC3-4FD9-9AA0-7D3487199245}" destId="{A8FE080F-9DC2-46F4-946A-4C524462BE8E}" srcOrd="0" destOrd="0" presId="urn:microsoft.com/office/officeart/2008/layout/NameandTitleOrganizationalChart"/>
    <dgm:cxn modelId="{216983E2-F4EA-4990-86FB-B8C711039765}" type="presParOf" srcId="{B2305C2D-0AC3-4FD9-9AA0-7D3487199245}" destId="{4259D485-433D-466D-A61D-2716AC9F6E18}" srcOrd="1" destOrd="0" presId="urn:microsoft.com/office/officeart/2008/layout/NameandTitleOrganizationalChart"/>
    <dgm:cxn modelId="{B549EA08-8292-4E1F-A897-A558A8A46EAB}" type="presParOf" srcId="{B2305C2D-0AC3-4FD9-9AA0-7D3487199245}" destId="{A6A09E38-B9F2-4C00-B312-67A6FCF7E276}" srcOrd="2" destOrd="0" presId="urn:microsoft.com/office/officeart/2008/layout/NameandTitleOrganizationalChart"/>
    <dgm:cxn modelId="{94887347-5685-47D6-A40C-5E030A5E3832}" type="presParOf" srcId="{DD31A33F-157B-4C4C-B7BB-B720815BC9DE}" destId="{DFC90538-D154-4732-99AA-77B5F74E5706}" srcOrd="1" destOrd="0" presId="urn:microsoft.com/office/officeart/2008/layout/NameandTitleOrganizationalChart"/>
    <dgm:cxn modelId="{67135CAE-2292-4874-A8C0-C3298CF9EDE4}" type="presParOf" srcId="{DD31A33F-157B-4C4C-B7BB-B720815BC9DE}" destId="{1FBD8903-07F9-4649-A061-EA88B008C016}" srcOrd="2" destOrd="0" presId="urn:microsoft.com/office/officeart/2008/layout/NameandTitleOrganizationalChart"/>
    <dgm:cxn modelId="{D592D6B7-B97C-4BCB-AC38-57D4EAA727BE}" type="presParOf" srcId="{43D1D231-E9C4-4764-A62D-BF8B1B30651A}" destId="{E07F1C7A-C9C3-49C9-8DC9-7870B3124E31}" srcOrd="2" destOrd="0" presId="urn:microsoft.com/office/officeart/2008/layout/NameandTitleOrganizationalChart"/>
    <dgm:cxn modelId="{53830EA8-4D64-4C10-A264-47D2F2E60613}" type="presParOf" srcId="{EC78FD9C-3430-436D-B916-7D8F033DD47A}" destId="{319B83DD-C0D5-448A-80BC-E385E2605431}" srcOrd="2" destOrd="0" presId="urn:microsoft.com/office/officeart/2008/layout/NameandTitleOrganizationalChart"/>
    <dgm:cxn modelId="{ED5B805E-1C73-4AA4-BC69-6BF734E6094C}" type="presParOf" srcId="{E164991A-505E-40E5-B573-AF5E41301F8B}" destId="{FFC157C5-6CDF-479C-9A2E-81A446068FB9}" srcOrd="2" destOrd="0" presId="urn:microsoft.com/office/officeart/2008/layout/NameandTitleOrganizationalChart"/>
    <dgm:cxn modelId="{5A114719-9E6B-4681-9F22-413EE3C7C933}" type="presParOf" srcId="{45E3ECDD-4E3D-406A-9995-35402C672068}" destId="{78B85EA5-6D56-47F3-A50F-569EC2B5A2B8}" srcOrd="4" destOrd="0" presId="urn:microsoft.com/office/officeart/2008/layout/NameandTitleOrganizationalChart"/>
    <dgm:cxn modelId="{B7A25848-4D89-444C-BC38-AD23D818D42D}" type="presParOf" srcId="{45E3ECDD-4E3D-406A-9995-35402C672068}" destId="{332A88B3-5305-4BF7-A1C5-AC918888FE9C}" srcOrd="5" destOrd="0" presId="urn:microsoft.com/office/officeart/2008/layout/NameandTitleOrganizationalChart"/>
    <dgm:cxn modelId="{A12EEBBE-B98E-4BCD-B268-72CED04461CD}" type="presParOf" srcId="{332A88B3-5305-4BF7-A1C5-AC918888FE9C}" destId="{0271EA9D-5151-474F-9396-80EB6A4A74D0}" srcOrd="0" destOrd="0" presId="urn:microsoft.com/office/officeart/2008/layout/NameandTitleOrganizationalChart"/>
    <dgm:cxn modelId="{E2B3C7BE-BB84-4DBF-A0E8-C41204DE35B7}" type="presParOf" srcId="{0271EA9D-5151-474F-9396-80EB6A4A74D0}" destId="{AFC4BA48-50CB-43BA-B837-E29CA72DE36E}" srcOrd="0" destOrd="0" presId="urn:microsoft.com/office/officeart/2008/layout/NameandTitleOrganizationalChart"/>
    <dgm:cxn modelId="{AF6551FA-5065-4EEB-87A9-3390BBF85A09}" type="presParOf" srcId="{0271EA9D-5151-474F-9396-80EB6A4A74D0}" destId="{981F98EB-090C-4295-902C-270DCA64FC76}" srcOrd="1" destOrd="0" presId="urn:microsoft.com/office/officeart/2008/layout/NameandTitleOrganizationalChart"/>
    <dgm:cxn modelId="{9FB0FA24-1382-4303-970E-4787B05B86DD}" type="presParOf" srcId="{0271EA9D-5151-474F-9396-80EB6A4A74D0}" destId="{13819770-40F0-4838-9F17-0D6120AF20A5}" srcOrd="2" destOrd="0" presId="urn:microsoft.com/office/officeart/2008/layout/NameandTitleOrganizationalChart"/>
    <dgm:cxn modelId="{42784944-74CA-4056-8AD6-C2E365CC6503}" type="presParOf" srcId="{332A88B3-5305-4BF7-A1C5-AC918888FE9C}" destId="{D1363900-B6C0-40C3-8715-E68212E5047A}" srcOrd="1" destOrd="0" presId="urn:microsoft.com/office/officeart/2008/layout/NameandTitleOrganizationalChart"/>
    <dgm:cxn modelId="{0CB2EDF2-29AA-451B-983C-7407D216E24B}" type="presParOf" srcId="{D1363900-B6C0-40C3-8715-E68212E5047A}" destId="{6D47903B-A955-4332-A8B3-0393E2C8F6F1}" srcOrd="0" destOrd="0" presId="urn:microsoft.com/office/officeart/2008/layout/NameandTitleOrganizationalChart"/>
    <dgm:cxn modelId="{CC53221B-8976-4DBB-AA30-AA89276A229F}" type="presParOf" srcId="{D1363900-B6C0-40C3-8715-E68212E5047A}" destId="{2BCD4D6A-9BC7-4A02-9C15-131F2E299431}" srcOrd="1" destOrd="0" presId="urn:microsoft.com/office/officeart/2008/layout/NameandTitleOrganizationalChart"/>
    <dgm:cxn modelId="{11E663CC-4286-47EB-9078-5ED3E91D13AA}" type="presParOf" srcId="{2BCD4D6A-9BC7-4A02-9C15-131F2E299431}" destId="{FF3D69FC-5DC8-47BA-9D56-671E9610DF54}" srcOrd="0" destOrd="0" presId="urn:microsoft.com/office/officeart/2008/layout/NameandTitleOrganizationalChart"/>
    <dgm:cxn modelId="{BFE586DF-A6A5-45CB-B07E-821F078891D3}" type="presParOf" srcId="{FF3D69FC-5DC8-47BA-9D56-671E9610DF54}" destId="{91F02A94-4A0D-49DA-9747-00115370E2E8}" srcOrd="0" destOrd="0" presId="urn:microsoft.com/office/officeart/2008/layout/NameandTitleOrganizationalChart"/>
    <dgm:cxn modelId="{57C19447-05F9-4E90-A6C5-83C625F3D684}" type="presParOf" srcId="{FF3D69FC-5DC8-47BA-9D56-671E9610DF54}" destId="{99BCB401-D4FC-4FB5-B967-13806D4AB056}" srcOrd="1" destOrd="0" presId="urn:microsoft.com/office/officeart/2008/layout/NameandTitleOrganizationalChart"/>
    <dgm:cxn modelId="{0F1DF2F7-CAC1-432B-88AB-3ECBDE7C8830}" type="presParOf" srcId="{FF3D69FC-5DC8-47BA-9D56-671E9610DF54}" destId="{C016DFA3-EBF9-48E9-87A9-EB6D6BC541A2}" srcOrd="2" destOrd="0" presId="urn:microsoft.com/office/officeart/2008/layout/NameandTitleOrganizationalChart"/>
    <dgm:cxn modelId="{E48B3966-E73B-46B9-BBCC-429033804DF1}" type="presParOf" srcId="{2BCD4D6A-9BC7-4A02-9C15-131F2E299431}" destId="{65AF7529-6F7F-4E8E-8B2F-42658BA4670F}" srcOrd="1" destOrd="0" presId="urn:microsoft.com/office/officeart/2008/layout/NameandTitleOrganizationalChart"/>
    <dgm:cxn modelId="{9DB94199-586A-4E6A-B076-4F80F6672545}" type="presParOf" srcId="{65AF7529-6F7F-4E8E-8B2F-42658BA4670F}" destId="{F3BD9911-1938-4B60-A3B3-662BED3582F7}" srcOrd="0" destOrd="0" presId="urn:microsoft.com/office/officeart/2008/layout/NameandTitleOrganizationalChart"/>
    <dgm:cxn modelId="{D326E1AE-52A0-4744-B471-3AA7CE6F4CE6}" type="presParOf" srcId="{65AF7529-6F7F-4E8E-8B2F-42658BA4670F}" destId="{47DF01E9-722B-454A-8340-B8CEDB45C826}" srcOrd="1" destOrd="0" presId="urn:microsoft.com/office/officeart/2008/layout/NameandTitleOrganizationalChart"/>
    <dgm:cxn modelId="{70743753-2C21-4C54-8AB4-D086C506F5FF}" type="presParOf" srcId="{47DF01E9-722B-454A-8340-B8CEDB45C826}" destId="{481A8088-7838-43BD-B127-1A2BA0BECFF6}" srcOrd="0" destOrd="0" presId="urn:microsoft.com/office/officeart/2008/layout/NameandTitleOrganizationalChart"/>
    <dgm:cxn modelId="{09689189-70D9-4670-A114-C922286A887E}" type="presParOf" srcId="{481A8088-7838-43BD-B127-1A2BA0BECFF6}" destId="{944841AF-0A0D-4BFA-9B5E-0C1E36E47108}" srcOrd="0" destOrd="0" presId="urn:microsoft.com/office/officeart/2008/layout/NameandTitleOrganizationalChart"/>
    <dgm:cxn modelId="{34EC1E3B-2AC2-4729-A527-17B8201EA772}" type="presParOf" srcId="{481A8088-7838-43BD-B127-1A2BA0BECFF6}" destId="{94C40DCB-867A-4DF2-B0D5-369C0B455994}" srcOrd="1" destOrd="0" presId="urn:microsoft.com/office/officeart/2008/layout/NameandTitleOrganizationalChart"/>
    <dgm:cxn modelId="{2582A067-8FEF-41C9-A08A-237F9D452097}" type="presParOf" srcId="{481A8088-7838-43BD-B127-1A2BA0BECFF6}" destId="{1E9B185F-21C2-4778-A885-8BE42136DFC1}" srcOrd="2" destOrd="0" presId="urn:microsoft.com/office/officeart/2008/layout/NameandTitleOrganizationalChart"/>
    <dgm:cxn modelId="{AA8140A4-4B43-4A28-9621-B0BA70259370}" type="presParOf" srcId="{47DF01E9-722B-454A-8340-B8CEDB45C826}" destId="{ACC88E7D-EF93-438D-8064-F402756E6E3D}" srcOrd="1" destOrd="0" presId="urn:microsoft.com/office/officeart/2008/layout/NameandTitleOrganizationalChart"/>
    <dgm:cxn modelId="{E0C5289B-071F-4B60-94A9-CD7DDFF63226}" type="presParOf" srcId="{47DF01E9-722B-454A-8340-B8CEDB45C826}" destId="{486D40C0-4763-4C42-AA64-F1DFE673CF32}" srcOrd="2" destOrd="0" presId="urn:microsoft.com/office/officeart/2008/layout/NameandTitleOrganizationalChart"/>
    <dgm:cxn modelId="{60689C75-78F2-4B2C-BFD2-43AB9D3B902B}" type="presParOf" srcId="{65AF7529-6F7F-4E8E-8B2F-42658BA4670F}" destId="{A80EFAC7-AF9C-4C02-9415-21F3709F1A3C}" srcOrd="2" destOrd="0" presId="urn:microsoft.com/office/officeart/2008/layout/NameandTitleOrganizationalChart"/>
    <dgm:cxn modelId="{7AE4A108-0F58-4C4C-855E-8409FEA31643}" type="presParOf" srcId="{65AF7529-6F7F-4E8E-8B2F-42658BA4670F}" destId="{420A75B1-5BC1-4D21-AC4F-EF74495B09AB}" srcOrd="3" destOrd="0" presId="urn:microsoft.com/office/officeart/2008/layout/NameandTitleOrganizationalChart"/>
    <dgm:cxn modelId="{0822929E-2E02-48C8-95D8-BA6D18AF5FFA}" type="presParOf" srcId="{420A75B1-5BC1-4D21-AC4F-EF74495B09AB}" destId="{B2F9870B-28C3-4D21-A080-F07763EF6A36}" srcOrd="0" destOrd="0" presId="urn:microsoft.com/office/officeart/2008/layout/NameandTitleOrganizationalChart"/>
    <dgm:cxn modelId="{DCE742A8-1800-4A30-9450-88EE3C1DDC61}" type="presParOf" srcId="{B2F9870B-28C3-4D21-A080-F07763EF6A36}" destId="{F8CA0E9C-CA7C-4DEF-8AB0-774C589271BD}" srcOrd="0" destOrd="0" presId="urn:microsoft.com/office/officeart/2008/layout/NameandTitleOrganizationalChart"/>
    <dgm:cxn modelId="{CBADE9DD-B07C-4AF7-B972-08A62A3B331A}" type="presParOf" srcId="{B2F9870B-28C3-4D21-A080-F07763EF6A36}" destId="{2D315520-9D1A-4230-8054-F52B5D5B1507}" srcOrd="1" destOrd="0" presId="urn:microsoft.com/office/officeart/2008/layout/NameandTitleOrganizationalChart"/>
    <dgm:cxn modelId="{7CC94583-DB1F-468B-9645-9E6037A6D4A0}" type="presParOf" srcId="{B2F9870B-28C3-4D21-A080-F07763EF6A36}" destId="{03F1AF08-6FF7-4994-BBE5-D9F59C696F11}" srcOrd="2" destOrd="0" presId="urn:microsoft.com/office/officeart/2008/layout/NameandTitleOrganizationalChart"/>
    <dgm:cxn modelId="{08592C94-C4A3-40EB-9E19-A0F317B73D8F}" type="presParOf" srcId="{420A75B1-5BC1-4D21-AC4F-EF74495B09AB}" destId="{4161B963-B883-49C9-A35B-340069C59E5C}" srcOrd="1" destOrd="0" presId="urn:microsoft.com/office/officeart/2008/layout/NameandTitleOrganizationalChart"/>
    <dgm:cxn modelId="{C1A34D47-D43C-4FDB-BB2F-F473964883C5}" type="presParOf" srcId="{420A75B1-5BC1-4D21-AC4F-EF74495B09AB}" destId="{0637AA9D-6216-4A3F-AF09-F60C7037F49B}" srcOrd="2" destOrd="0" presId="urn:microsoft.com/office/officeart/2008/layout/NameandTitleOrganizationalChart"/>
    <dgm:cxn modelId="{E9B6B868-2A05-4618-AEE7-BE7F4C0617A3}" type="presParOf" srcId="{65AF7529-6F7F-4E8E-8B2F-42658BA4670F}" destId="{FE844453-4340-4D42-BB79-2E5319A98E8C}" srcOrd="4" destOrd="0" presId="urn:microsoft.com/office/officeart/2008/layout/NameandTitleOrganizationalChart"/>
    <dgm:cxn modelId="{90690765-348E-41BD-9E86-56CB4777A2C1}" type="presParOf" srcId="{65AF7529-6F7F-4E8E-8B2F-42658BA4670F}" destId="{58515647-731D-4423-A19E-D9F348CC0C78}" srcOrd="5" destOrd="0" presId="urn:microsoft.com/office/officeart/2008/layout/NameandTitleOrganizationalChart"/>
    <dgm:cxn modelId="{F7A38C44-F430-41A8-B8AD-BC1D61FD917F}" type="presParOf" srcId="{58515647-731D-4423-A19E-D9F348CC0C78}" destId="{6791A07E-0DDE-46FB-8890-D63A1191BEF4}" srcOrd="0" destOrd="0" presId="urn:microsoft.com/office/officeart/2008/layout/NameandTitleOrganizationalChart"/>
    <dgm:cxn modelId="{4851E67E-7CF8-4A04-876C-38CBBCEBEBDC}" type="presParOf" srcId="{6791A07E-0DDE-46FB-8890-D63A1191BEF4}" destId="{979200AB-BB66-4D80-9135-7086D7B67532}" srcOrd="0" destOrd="0" presId="urn:microsoft.com/office/officeart/2008/layout/NameandTitleOrganizationalChart"/>
    <dgm:cxn modelId="{1C49AAA7-4550-4CB2-B5C7-AC6B230DADA3}" type="presParOf" srcId="{6791A07E-0DDE-46FB-8890-D63A1191BEF4}" destId="{C32554C2-D4B4-47C1-BED4-5C5C66554431}" srcOrd="1" destOrd="0" presId="urn:microsoft.com/office/officeart/2008/layout/NameandTitleOrganizationalChart"/>
    <dgm:cxn modelId="{84836A9A-F6E4-44F7-8483-8BDED3DE5B67}" type="presParOf" srcId="{6791A07E-0DDE-46FB-8890-D63A1191BEF4}" destId="{D6745486-13A4-40D0-8DA0-B4B4694A2A13}" srcOrd="2" destOrd="0" presId="urn:microsoft.com/office/officeart/2008/layout/NameandTitleOrganizationalChart"/>
    <dgm:cxn modelId="{056C5164-C166-4293-B12F-182D757263A7}" type="presParOf" srcId="{58515647-731D-4423-A19E-D9F348CC0C78}" destId="{029A334A-555B-49DB-AEBA-D83A952D9A5C}" srcOrd="1" destOrd="0" presId="urn:microsoft.com/office/officeart/2008/layout/NameandTitleOrganizationalChart"/>
    <dgm:cxn modelId="{B4E19981-253D-42AA-86C2-DC6A4AEC19D4}" type="presParOf" srcId="{58515647-731D-4423-A19E-D9F348CC0C78}" destId="{AA325CB8-49AB-4ECB-8A1E-6B65278CA15D}" srcOrd="2" destOrd="0" presId="urn:microsoft.com/office/officeart/2008/layout/NameandTitleOrganizationalChart"/>
    <dgm:cxn modelId="{A8416BCD-5969-43D4-A036-AA171C9B5E36}" type="presParOf" srcId="{2BCD4D6A-9BC7-4A02-9C15-131F2E299431}" destId="{DC1C884F-BA93-44AD-8F4F-DF9195642E35}" srcOrd="2" destOrd="0" presId="urn:microsoft.com/office/officeart/2008/layout/NameandTitleOrganizationalChart"/>
    <dgm:cxn modelId="{EC954E45-3B2A-4AA0-B54B-50F02B3E7C1E}" type="presParOf" srcId="{D1363900-B6C0-40C3-8715-E68212E5047A}" destId="{7F78552A-A10A-4783-BAEC-C06538399373}" srcOrd="2" destOrd="0" presId="urn:microsoft.com/office/officeart/2008/layout/NameandTitleOrganizationalChart"/>
    <dgm:cxn modelId="{583DEE66-A775-44EC-BA27-90D16C09ED7E}" type="presParOf" srcId="{D1363900-B6C0-40C3-8715-E68212E5047A}" destId="{EDB9A2C0-FA5B-4F2D-8C93-E89D3677A88E}" srcOrd="3" destOrd="0" presId="urn:microsoft.com/office/officeart/2008/layout/NameandTitleOrganizationalChart"/>
    <dgm:cxn modelId="{2BD70290-AC01-447F-A709-2F62B5AB7487}" type="presParOf" srcId="{EDB9A2C0-FA5B-4F2D-8C93-E89D3677A88E}" destId="{33F221F6-DE0A-473F-A4B4-827E6C8BC737}" srcOrd="0" destOrd="0" presId="urn:microsoft.com/office/officeart/2008/layout/NameandTitleOrganizationalChart"/>
    <dgm:cxn modelId="{2866CD57-7B47-4866-8885-2869327E8D08}" type="presParOf" srcId="{33F221F6-DE0A-473F-A4B4-827E6C8BC737}" destId="{905C476C-A274-4FC6-AC73-367DC5367F2B}" srcOrd="0" destOrd="0" presId="urn:microsoft.com/office/officeart/2008/layout/NameandTitleOrganizationalChart"/>
    <dgm:cxn modelId="{C953EDB5-31AE-458F-9BAF-F494A73B1CE5}" type="presParOf" srcId="{33F221F6-DE0A-473F-A4B4-827E6C8BC737}" destId="{85761090-8448-4ABB-B12E-367EC92FCDC5}" srcOrd="1" destOrd="0" presId="urn:microsoft.com/office/officeart/2008/layout/NameandTitleOrganizationalChart"/>
    <dgm:cxn modelId="{2C8C9AC0-B941-4A7E-A26A-10A24D8A6DBB}" type="presParOf" srcId="{33F221F6-DE0A-473F-A4B4-827E6C8BC737}" destId="{42CFFE17-A22D-45F6-B9B6-94A340FC637C}" srcOrd="2" destOrd="0" presId="urn:microsoft.com/office/officeart/2008/layout/NameandTitleOrganizationalChart"/>
    <dgm:cxn modelId="{B7DBEC4E-2E9D-4E4E-B848-B78BFC1A5BCE}" type="presParOf" srcId="{EDB9A2C0-FA5B-4F2D-8C93-E89D3677A88E}" destId="{98EB8D86-7538-437B-A600-1093DE06CE57}" srcOrd="1" destOrd="0" presId="urn:microsoft.com/office/officeart/2008/layout/NameandTitleOrganizationalChart"/>
    <dgm:cxn modelId="{C3F3E8B9-5FF0-47D9-BD04-569DFC0FCB0A}" type="presParOf" srcId="{98EB8D86-7538-437B-A600-1093DE06CE57}" destId="{53E3B3D1-D8EE-44EB-8312-692B3CA8EAAE}" srcOrd="0" destOrd="0" presId="urn:microsoft.com/office/officeart/2008/layout/NameandTitleOrganizationalChart"/>
    <dgm:cxn modelId="{0D207838-154E-4BC4-94CC-1EDEA0956A25}" type="presParOf" srcId="{98EB8D86-7538-437B-A600-1093DE06CE57}" destId="{8616C069-88B0-4C7E-A469-A409ADB41DBD}" srcOrd="1" destOrd="0" presId="urn:microsoft.com/office/officeart/2008/layout/NameandTitleOrganizationalChart"/>
    <dgm:cxn modelId="{979E6B8E-DEBC-416F-A646-427AC0EC0A69}" type="presParOf" srcId="{8616C069-88B0-4C7E-A469-A409ADB41DBD}" destId="{EC204DE8-05FF-4A76-A988-AEEB5159B2AA}" srcOrd="0" destOrd="0" presId="urn:microsoft.com/office/officeart/2008/layout/NameandTitleOrganizationalChart"/>
    <dgm:cxn modelId="{9A78056F-BCAD-496A-B904-5533FD5A4FC2}" type="presParOf" srcId="{EC204DE8-05FF-4A76-A988-AEEB5159B2AA}" destId="{CE613A00-7DF4-4544-A3C1-138A5F371FCF}" srcOrd="0" destOrd="0" presId="urn:microsoft.com/office/officeart/2008/layout/NameandTitleOrganizationalChart"/>
    <dgm:cxn modelId="{D4A70F34-71DC-4244-A9FD-59A5D2A11E9A}" type="presParOf" srcId="{EC204DE8-05FF-4A76-A988-AEEB5159B2AA}" destId="{DC86FB6E-1865-457B-B03B-ED5DB07570A3}" srcOrd="1" destOrd="0" presId="urn:microsoft.com/office/officeart/2008/layout/NameandTitleOrganizationalChart"/>
    <dgm:cxn modelId="{F5040CA8-1694-4A75-BD02-65B37A42D45F}" type="presParOf" srcId="{EC204DE8-05FF-4A76-A988-AEEB5159B2AA}" destId="{582194D4-87CA-4BD3-AD18-975C6361C12E}" srcOrd="2" destOrd="0" presId="urn:microsoft.com/office/officeart/2008/layout/NameandTitleOrganizationalChart"/>
    <dgm:cxn modelId="{4CD1CAF5-B6A8-48F3-80CD-E5C3F897B48F}" type="presParOf" srcId="{8616C069-88B0-4C7E-A469-A409ADB41DBD}" destId="{0A831B60-0E29-4CDC-9778-49CF198F1327}" srcOrd="1" destOrd="0" presId="urn:microsoft.com/office/officeart/2008/layout/NameandTitleOrganizationalChart"/>
    <dgm:cxn modelId="{A4E0E944-C518-448D-B0CD-B914166560FB}" type="presParOf" srcId="{8616C069-88B0-4C7E-A469-A409ADB41DBD}" destId="{F2216190-92B9-457E-8C33-F6C52EBE9005}" srcOrd="2" destOrd="0" presId="urn:microsoft.com/office/officeart/2008/layout/NameandTitleOrganizationalChart"/>
    <dgm:cxn modelId="{8E22E75F-15D1-43AC-8AEF-13DC3D783BDF}" type="presParOf" srcId="{98EB8D86-7538-437B-A600-1093DE06CE57}" destId="{E61BC40A-6F83-474B-B2E6-A7FDF23299DB}" srcOrd="2" destOrd="0" presId="urn:microsoft.com/office/officeart/2008/layout/NameandTitleOrganizationalChart"/>
    <dgm:cxn modelId="{C8AEC734-F925-447F-BB0D-B68D4C58BB46}" type="presParOf" srcId="{98EB8D86-7538-437B-A600-1093DE06CE57}" destId="{DDAA93B1-D503-4C96-A9FF-0293B0E77928}" srcOrd="3" destOrd="0" presId="urn:microsoft.com/office/officeart/2008/layout/NameandTitleOrganizationalChart"/>
    <dgm:cxn modelId="{28927888-A79F-4EE0-8E22-57C048C4F4DF}" type="presParOf" srcId="{DDAA93B1-D503-4C96-A9FF-0293B0E77928}" destId="{412C9FBE-BEB6-4B4A-B3C5-ACFCF9AE8A35}" srcOrd="0" destOrd="0" presId="urn:microsoft.com/office/officeart/2008/layout/NameandTitleOrganizationalChart"/>
    <dgm:cxn modelId="{593F6C84-E38D-4D48-9946-E0AC95F32823}" type="presParOf" srcId="{412C9FBE-BEB6-4B4A-B3C5-ACFCF9AE8A35}" destId="{666B6D82-412C-44B0-937E-2B0994C5272E}" srcOrd="0" destOrd="0" presId="urn:microsoft.com/office/officeart/2008/layout/NameandTitleOrganizationalChart"/>
    <dgm:cxn modelId="{1201E1E2-6329-4EDE-9F44-8C5ABBF4A554}" type="presParOf" srcId="{412C9FBE-BEB6-4B4A-B3C5-ACFCF9AE8A35}" destId="{9E402242-2DD5-42FD-AE33-E83CC386A573}" srcOrd="1" destOrd="0" presId="urn:microsoft.com/office/officeart/2008/layout/NameandTitleOrganizationalChart"/>
    <dgm:cxn modelId="{9CDBC90E-2AD5-4E8F-8DF6-81EF32A68020}" type="presParOf" srcId="{412C9FBE-BEB6-4B4A-B3C5-ACFCF9AE8A35}" destId="{D9BC6577-66BA-457C-B274-CC98CE8868FC}" srcOrd="2" destOrd="0" presId="urn:microsoft.com/office/officeart/2008/layout/NameandTitleOrganizationalChart"/>
    <dgm:cxn modelId="{8BFEE044-7013-4F53-B035-CC39041C0B3F}" type="presParOf" srcId="{DDAA93B1-D503-4C96-A9FF-0293B0E77928}" destId="{FBAEDEB3-017C-4B52-BC3F-10484794E435}" srcOrd="1" destOrd="0" presId="urn:microsoft.com/office/officeart/2008/layout/NameandTitleOrganizationalChart"/>
    <dgm:cxn modelId="{B2E42833-0E93-4570-9BF7-9231A9E56DB7}" type="presParOf" srcId="{DDAA93B1-D503-4C96-A9FF-0293B0E77928}" destId="{F598DBB3-DA93-4434-AE56-9097D0328765}" srcOrd="2" destOrd="0" presId="urn:microsoft.com/office/officeart/2008/layout/NameandTitleOrganizationalChart"/>
    <dgm:cxn modelId="{23DD1194-DCD1-4113-AE8E-120B0B184F73}" type="presParOf" srcId="{EDB9A2C0-FA5B-4F2D-8C93-E89D3677A88E}" destId="{9BAE63FE-C605-4A28-BAD8-7C9E5B5F87C1}" srcOrd="2" destOrd="0" presId="urn:microsoft.com/office/officeart/2008/layout/NameandTitleOrganizationalChart"/>
    <dgm:cxn modelId="{963A43B5-7492-4704-87B4-50BA67B1DC19}" type="presParOf" srcId="{D1363900-B6C0-40C3-8715-E68212E5047A}" destId="{50C1C689-D3BA-4303-887F-C761AD3FA7BB}" srcOrd="4" destOrd="0" presId="urn:microsoft.com/office/officeart/2008/layout/NameandTitleOrganizationalChart"/>
    <dgm:cxn modelId="{9CEC51AC-E1FD-496A-88BA-83A62DF4DE8D}" type="presParOf" srcId="{D1363900-B6C0-40C3-8715-E68212E5047A}" destId="{CDAF1F5A-6838-407D-9AD9-9CB9121A037E}" srcOrd="5" destOrd="0" presId="urn:microsoft.com/office/officeart/2008/layout/NameandTitleOrganizationalChart"/>
    <dgm:cxn modelId="{14E8B6A5-2292-426F-B748-069F0230EB81}" type="presParOf" srcId="{CDAF1F5A-6838-407D-9AD9-9CB9121A037E}" destId="{64EC1A56-592A-4FD5-BEE2-DFC91A66DE6F}" srcOrd="0" destOrd="0" presId="urn:microsoft.com/office/officeart/2008/layout/NameandTitleOrganizationalChart"/>
    <dgm:cxn modelId="{DDBE8566-4E9B-493A-BEEF-B722783C2F36}" type="presParOf" srcId="{64EC1A56-592A-4FD5-BEE2-DFC91A66DE6F}" destId="{B291130E-8E28-421A-A527-73467F8C2F0F}" srcOrd="0" destOrd="0" presId="urn:microsoft.com/office/officeart/2008/layout/NameandTitleOrganizationalChart"/>
    <dgm:cxn modelId="{B88D39F2-7726-45B3-9B92-62E3C6E2A0D1}" type="presParOf" srcId="{64EC1A56-592A-4FD5-BEE2-DFC91A66DE6F}" destId="{39B6C737-DAAE-4FE8-9232-B7AB09499D4E}" srcOrd="1" destOrd="0" presId="urn:microsoft.com/office/officeart/2008/layout/NameandTitleOrganizationalChart"/>
    <dgm:cxn modelId="{3A817784-CB78-4987-AAF2-01FC89B145E3}" type="presParOf" srcId="{64EC1A56-592A-4FD5-BEE2-DFC91A66DE6F}" destId="{6002147C-7A19-46EC-92E8-CE12140CD5A6}" srcOrd="2" destOrd="0" presId="urn:microsoft.com/office/officeart/2008/layout/NameandTitleOrganizationalChart"/>
    <dgm:cxn modelId="{2299F51B-0018-4E70-BFBB-8997FFB93735}" type="presParOf" srcId="{CDAF1F5A-6838-407D-9AD9-9CB9121A037E}" destId="{F7C0D682-6E71-4ABD-87E5-1B72BCF95878}" srcOrd="1" destOrd="0" presId="urn:microsoft.com/office/officeart/2008/layout/NameandTitleOrganizationalChart"/>
    <dgm:cxn modelId="{9B7FDFE7-62AA-4E00-9EA8-F2DE8BE8FB6E}" type="presParOf" srcId="{F7C0D682-6E71-4ABD-87E5-1B72BCF95878}" destId="{F880F683-ED54-4328-83B9-07D5C2E977EF}" srcOrd="0" destOrd="0" presId="urn:microsoft.com/office/officeart/2008/layout/NameandTitleOrganizationalChart"/>
    <dgm:cxn modelId="{F3006E98-3A7A-4BD4-9975-E4C3A9BD006D}" type="presParOf" srcId="{F7C0D682-6E71-4ABD-87E5-1B72BCF95878}" destId="{24BFEF31-F143-4971-822C-2E8945FF755C}" srcOrd="1" destOrd="0" presId="urn:microsoft.com/office/officeart/2008/layout/NameandTitleOrganizationalChart"/>
    <dgm:cxn modelId="{AB6D8FD1-4069-4A71-A41A-983374AB0E65}" type="presParOf" srcId="{24BFEF31-F143-4971-822C-2E8945FF755C}" destId="{BBE4EE05-F5A6-4295-841B-6037B6FB075E}" srcOrd="0" destOrd="0" presId="urn:microsoft.com/office/officeart/2008/layout/NameandTitleOrganizationalChart"/>
    <dgm:cxn modelId="{D8683C1B-92AC-42C6-A390-2C381812B414}" type="presParOf" srcId="{BBE4EE05-F5A6-4295-841B-6037B6FB075E}" destId="{03C11F18-5E3E-45E8-9633-3CEDB6994407}" srcOrd="0" destOrd="0" presId="urn:microsoft.com/office/officeart/2008/layout/NameandTitleOrganizationalChart"/>
    <dgm:cxn modelId="{0D433630-5616-4BBA-94B0-5D64EAADB1D4}" type="presParOf" srcId="{BBE4EE05-F5A6-4295-841B-6037B6FB075E}" destId="{25E7FD00-23A6-4802-85E9-EA8AD7A492C8}" srcOrd="1" destOrd="0" presId="urn:microsoft.com/office/officeart/2008/layout/NameandTitleOrganizationalChart"/>
    <dgm:cxn modelId="{F944DF6C-385B-4B68-8CDF-1C62EE0B4B04}" type="presParOf" srcId="{BBE4EE05-F5A6-4295-841B-6037B6FB075E}" destId="{472342FF-18DF-43A2-9898-9F905C8AC594}" srcOrd="2" destOrd="0" presId="urn:microsoft.com/office/officeart/2008/layout/NameandTitleOrganizationalChart"/>
    <dgm:cxn modelId="{1A68B40A-0D4C-49C6-B051-877FEAB8736E}" type="presParOf" srcId="{24BFEF31-F143-4971-822C-2E8945FF755C}" destId="{CF4DD2D0-5D28-403E-BA09-D517728161C9}" srcOrd="1" destOrd="0" presId="urn:microsoft.com/office/officeart/2008/layout/NameandTitleOrganizationalChart"/>
    <dgm:cxn modelId="{B4CFB7E8-7B47-4B71-ADC3-E16869C3350F}" type="presParOf" srcId="{24BFEF31-F143-4971-822C-2E8945FF755C}" destId="{1EEA56F4-3598-4FB5-97F2-FBFC258B82F6}" srcOrd="2" destOrd="0" presId="urn:microsoft.com/office/officeart/2008/layout/NameandTitleOrganizationalChart"/>
    <dgm:cxn modelId="{C27B57AC-4F78-48EA-AF86-1E949E73EE39}" type="presParOf" srcId="{F7C0D682-6E71-4ABD-87E5-1B72BCF95878}" destId="{6F011FA7-E166-4D91-8E8F-2A98D0B35430}" srcOrd="2" destOrd="0" presId="urn:microsoft.com/office/officeart/2008/layout/NameandTitleOrganizationalChart"/>
    <dgm:cxn modelId="{8DDB4AC4-7513-4237-8700-91D19FFD4E65}" type="presParOf" srcId="{F7C0D682-6E71-4ABD-87E5-1B72BCF95878}" destId="{52A52706-7EF4-444E-A22B-ECE1C01F2E59}" srcOrd="3" destOrd="0" presId="urn:microsoft.com/office/officeart/2008/layout/NameandTitleOrganizationalChart"/>
    <dgm:cxn modelId="{268E4043-765A-447B-9D84-D45D1E07630E}" type="presParOf" srcId="{52A52706-7EF4-444E-A22B-ECE1C01F2E59}" destId="{1246477E-C3D4-4D72-909B-1732C4716DC5}" srcOrd="0" destOrd="0" presId="urn:microsoft.com/office/officeart/2008/layout/NameandTitleOrganizationalChart"/>
    <dgm:cxn modelId="{E5CB4213-7DFC-49A1-A25A-3D6DFB4B3664}" type="presParOf" srcId="{1246477E-C3D4-4D72-909B-1732C4716DC5}" destId="{4ABF11C1-78F1-4984-8EAF-2B50B9613DFA}" srcOrd="0" destOrd="0" presId="urn:microsoft.com/office/officeart/2008/layout/NameandTitleOrganizationalChart"/>
    <dgm:cxn modelId="{F096C5CB-55FB-41BD-989E-833309041EE4}" type="presParOf" srcId="{1246477E-C3D4-4D72-909B-1732C4716DC5}" destId="{BF969713-C04D-4C75-ACB3-1BD348FE1453}" srcOrd="1" destOrd="0" presId="urn:microsoft.com/office/officeart/2008/layout/NameandTitleOrganizationalChart"/>
    <dgm:cxn modelId="{BCA5FD40-9B3A-423B-931E-7B1CE37CB93F}" type="presParOf" srcId="{1246477E-C3D4-4D72-909B-1732C4716DC5}" destId="{4E15E587-0AE8-45CE-8A8A-E3550FA22EF9}" srcOrd="2" destOrd="0" presId="urn:microsoft.com/office/officeart/2008/layout/NameandTitleOrganizationalChart"/>
    <dgm:cxn modelId="{E7DC3D39-D317-480B-BD41-2F19ACFD678E}" type="presParOf" srcId="{52A52706-7EF4-444E-A22B-ECE1C01F2E59}" destId="{027AF4C8-B491-4CEF-A4F0-3B7943F50A7F}" srcOrd="1" destOrd="0" presId="urn:microsoft.com/office/officeart/2008/layout/NameandTitleOrganizationalChart"/>
    <dgm:cxn modelId="{CD613931-B43F-434F-AA63-93E62AECB1B8}" type="presParOf" srcId="{52A52706-7EF4-444E-A22B-ECE1C01F2E59}" destId="{837A038F-AA02-4DB3-91B3-45187346E7F1}" srcOrd="2" destOrd="0" presId="urn:microsoft.com/office/officeart/2008/layout/NameandTitleOrganizationalChart"/>
    <dgm:cxn modelId="{5A14D2EC-6BC7-4079-AD0C-BD5512105845}" type="presParOf" srcId="{CDAF1F5A-6838-407D-9AD9-9CB9121A037E}" destId="{77ABFE7A-DC43-4AA8-9504-D65F4DBF7C29}" srcOrd="2" destOrd="0" presId="urn:microsoft.com/office/officeart/2008/layout/NameandTitleOrganizationalChart"/>
    <dgm:cxn modelId="{F4049294-D79C-4B51-995A-28483C4B4C66}" type="presParOf" srcId="{332A88B3-5305-4BF7-A1C5-AC918888FE9C}" destId="{9ED322BA-C537-4782-AB32-2F35DCD7061A}" srcOrd="2" destOrd="0" presId="urn:microsoft.com/office/officeart/2008/layout/NameandTitleOrganizationalChart"/>
    <dgm:cxn modelId="{8F6510FF-4A12-49A8-92EA-14256846E5E7}" type="presParOf" srcId="{45E3ECDD-4E3D-406A-9995-35402C672068}" destId="{E7D5040C-ED88-44A5-B769-D4573443248E}" srcOrd="6" destOrd="0" presId="urn:microsoft.com/office/officeart/2008/layout/NameandTitleOrganizationalChart"/>
    <dgm:cxn modelId="{09CE7365-E30A-462C-B623-09B5908DCEB7}" type="presParOf" srcId="{45E3ECDD-4E3D-406A-9995-35402C672068}" destId="{44EE20EF-BF8E-4FE8-90F1-6A65F50DCD1B}" srcOrd="7" destOrd="0" presId="urn:microsoft.com/office/officeart/2008/layout/NameandTitleOrganizationalChart"/>
    <dgm:cxn modelId="{760630B1-708F-4ED8-B63F-8F3DAFACBE47}" type="presParOf" srcId="{44EE20EF-BF8E-4FE8-90F1-6A65F50DCD1B}" destId="{B107ED04-EB9A-4BB4-BFFD-398DE8938DF9}" srcOrd="0" destOrd="0" presId="urn:microsoft.com/office/officeart/2008/layout/NameandTitleOrganizationalChart"/>
    <dgm:cxn modelId="{9475489A-A3B9-4A0E-A141-34922A3334C4}" type="presParOf" srcId="{B107ED04-EB9A-4BB4-BFFD-398DE8938DF9}" destId="{1A56D27E-AB54-4FE3-BE63-14A38F536BFB}" srcOrd="0" destOrd="0" presId="urn:microsoft.com/office/officeart/2008/layout/NameandTitleOrganizationalChart"/>
    <dgm:cxn modelId="{2C4AF9DE-F33C-4EB1-9406-DD1D61B6A1AA}" type="presParOf" srcId="{B107ED04-EB9A-4BB4-BFFD-398DE8938DF9}" destId="{1EBC04F0-62F4-46B9-A6BC-5868039639A4}" srcOrd="1" destOrd="0" presId="urn:microsoft.com/office/officeart/2008/layout/NameandTitleOrganizationalChart"/>
    <dgm:cxn modelId="{C1336660-D473-4147-9C73-C07935520124}" type="presParOf" srcId="{B107ED04-EB9A-4BB4-BFFD-398DE8938DF9}" destId="{554E80BE-BE13-446C-A59E-9CDEA6550C73}" srcOrd="2" destOrd="0" presId="urn:microsoft.com/office/officeart/2008/layout/NameandTitleOrganizationalChart"/>
    <dgm:cxn modelId="{91104E8A-5F99-42C5-8928-29E3BD0598A9}" type="presParOf" srcId="{44EE20EF-BF8E-4FE8-90F1-6A65F50DCD1B}" destId="{4446B6A4-7E05-4CDA-91E1-552D73C27A6E}" srcOrd="1" destOrd="0" presId="urn:microsoft.com/office/officeart/2008/layout/NameandTitleOrganizationalChart"/>
    <dgm:cxn modelId="{1D065C33-01BE-4E2C-9AAE-5A489A2299B5}" type="presParOf" srcId="{4446B6A4-7E05-4CDA-91E1-552D73C27A6E}" destId="{7AC66E6D-F628-4BA9-A389-2F9A4C44D110}" srcOrd="0" destOrd="0" presId="urn:microsoft.com/office/officeart/2008/layout/NameandTitleOrganizationalChart"/>
    <dgm:cxn modelId="{BFC136DA-1AEC-4DD2-A45A-18753DA826D7}" type="presParOf" srcId="{4446B6A4-7E05-4CDA-91E1-552D73C27A6E}" destId="{D7FA99A8-FDEE-46CF-AD5E-AE53A1195FA9}" srcOrd="1" destOrd="0" presId="urn:microsoft.com/office/officeart/2008/layout/NameandTitleOrganizationalChart"/>
    <dgm:cxn modelId="{2DB5F19C-CE02-40AF-8A94-66F7CE3F43F9}" type="presParOf" srcId="{D7FA99A8-FDEE-46CF-AD5E-AE53A1195FA9}" destId="{F93BDA4E-0995-412C-BDA8-C029F41AB610}" srcOrd="0" destOrd="0" presId="urn:microsoft.com/office/officeart/2008/layout/NameandTitleOrganizationalChart"/>
    <dgm:cxn modelId="{76D2FA28-31C8-490A-8688-DAB9E06ACD2F}" type="presParOf" srcId="{F93BDA4E-0995-412C-BDA8-C029F41AB610}" destId="{8BD99A70-0F50-4BA6-B599-40560BFC768A}" srcOrd="0" destOrd="0" presId="urn:microsoft.com/office/officeart/2008/layout/NameandTitleOrganizationalChart"/>
    <dgm:cxn modelId="{FE30F4C6-0E3A-422E-85B5-076C96A6364B}" type="presParOf" srcId="{F93BDA4E-0995-412C-BDA8-C029F41AB610}" destId="{A46A0CAF-4D3F-41FF-82EE-A119CB47364F}" srcOrd="1" destOrd="0" presId="urn:microsoft.com/office/officeart/2008/layout/NameandTitleOrganizationalChart"/>
    <dgm:cxn modelId="{59D0F619-7A66-4DBA-B3F7-C78813F558E3}" type="presParOf" srcId="{F93BDA4E-0995-412C-BDA8-C029F41AB610}" destId="{18E4402D-7D8E-4023-9DB6-C7AE27821A0D}" srcOrd="2" destOrd="0" presId="urn:microsoft.com/office/officeart/2008/layout/NameandTitleOrganizationalChart"/>
    <dgm:cxn modelId="{284681A4-EBB1-49B3-AB7F-34B349C48A5A}" type="presParOf" srcId="{D7FA99A8-FDEE-46CF-AD5E-AE53A1195FA9}" destId="{7B816881-CF54-40D7-BB7A-BABF7DC7E02E}" srcOrd="1" destOrd="0" presId="urn:microsoft.com/office/officeart/2008/layout/NameandTitleOrganizationalChart"/>
    <dgm:cxn modelId="{B58359A2-D923-4F8D-8846-78AAC5765762}" type="presParOf" srcId="{7B816881-CF54-40D7-BB7A-BABF7DC7E02E}" destId="{7224CC32-8CCA-439F-B0EC-B7C5FDED9008}" srcOrd="0" destOrd="0" presId="urn:microsoft.com/office/officeart/2008/layout/NameandTitleOrganizationalChart"/>
    <dgm:cxn modelId="{627C8904-716F-4F6F-9039-79EEBF4A4879}" type="presParOf" srcId="{7B816881-CF54-40D7-BB7A-BABF7DC7E02E}" destId="{5EA5FE2A-53D2-41CF-BCCB-BBB193AB0D1F}" srcOrd="1" destOrd="0" presId="urn:microsoft.com/office/officeart/2008/layout/NameandTitleOrganizationalChart"/>
    <dgm:cxn modelId="{76EE0EB0-6058-48D9-972E-1A49A2763606}" type="presParOf" srcId="{5EA5FE2A-53D2-41CF-BCCB-BBB193AB0D1F}" destId="{8DF652E1-94B8-4D98-910D-678F7B9CD4C2}" srcOrd="0" destOrd="0" presId="urn:microsoft.com/office/officeart/2008/layout/NameandTitleOrganizationalChart"/>
    <dgm:cxn modelId="{E619B6AC-E1C1-40C5-9C2C-C90F5BDECEF3}" type="presParOf" srcId="{8DF652E1-94B8-4D98-910D-678F7B9CD4C2}" destId="{2AA096FE-9905-49A2-80EC-E95E51AF2817}" srcOrd="0" destOrd="0" presId="urn:microsoft.com/office/officeart/2008/layout/NameandTitleOrganizationalChart"/>
    <dgm:cxn modelId="{61283F8E-2F9C-402D-AD04-CF3157A60B80}" type="presParOf" srcId="{8DF652E1-94B8-4D98-910D-678F7B9CD4C2}" destId="{D445D162-860A-4F2E-B3CD-48F4A6C26EF5}" srcOrd="1" destOrd="0" presId="urn:microsoft.com/office/officeart/2008/layout/NameandTitleOrganizationalChart"/>
    <dgm:cxn modelId="{9F798420-7B33-43D7-B289-D84747C6A902}" type="presParOf" srcId="{8DF652E1-94B8-4D98-910D-678F7B9CD4C2}" destId="{1C90AA78-1A83-4DD2-A773-6AD0E4F1A011}" srcOrd="2" destOrd="0" presId="urn:microsoft.com/office/officeart/2008/layout/NameandTitleOrganizationalChart"/>
    <dgm:cxn modelId="{3F4E3FD4-E54E-4805-954C-5A54FB361A16}" type="presParOf" srcId="{5EA5FE2A-53D2-41CF-BCCB-BBB193AB0D1F}" destId="{686BA0AD-A66B-4766-9821-E06BE7830D51}" srcOrd="1" destOrd="0" presId="urn:microsoft.com/office/officeart/2008/layout/NameandTitleOrganizationalChart"/>
    <dgm:cxn modelId="{10B541E6-86F9-478A-95FD-F270A7296BFB}" type="presParOf" srcId="{5EA5FE2A-53D2-41CF-BCCB-BBB193AB0D1F}" destId="{60146BDB-2241-4D7E-BBD1-B766869BC500}" srcOrd="2" destOrd="0" presId="urn:microsoft.com/office/officeart/2008/layout/NameandTitleOrganizationalChart"/>
    <dgm:cxn modelId="{AEEE6732-2FD4-434F-87E0-3C5400698514}" type="presParOf" srcId="{7B816881-CF54-40D7-BB7A-BABF7DC7E02E}" destId="{4315E6F1-5495-4F3B-BACD-2357482901C0}" srcOrd="2" destOrd="0" presId="urn:microsoft.com/office/officeart/2008/layout/NameandTitleOrganizationalChart"/>
    <dgm:cxn modelId="{0D2C8DBC-7869-47F9-8704-07D95A9D24AA}" type="presParOf" srcId="{7B816881-CF54-40D7-BB7A-BABF7DC7E02E}" destId="{816753C3-D052-4168-9B66-386CD6D4F1A1}" srcOrd="3" destOrd="0" presId="urn:microsoft.com/office/officeart/2008/layout/NameandTitleOrganizationalChart"/>
    <dgm:cxn modelId="{359705BC-F32C-4D9C-A41F-D25EEAE87B7A}" type="presParOf" srcId="{816753C3-D052-4168-9B66-386CD6D4F1A1}" destId="{FC8EEFE2-8347-435B-96EF-55B75678866A}" srcOrd="0" destOrd="0" presId="urn:microsoft.com/office/officeart/2008/layout/NameandTitleOrganizationalChart"/>
    <dgm:cxn modelId="{28AE6714-4689-464C-9252-DEDD0EE60E24}" type="presParOf" srcId="{FC8EEFE2-8347-435B-96EF-55B75678866A}" destId="{01F80D3B-EE17-4808-BF46-0BD16DF3574B}" srcOrd="0" destOrd="0" presId="urn:microsoft.com/office/officeart/2008/layout/NameandTitleOrganizationalChart"/>
    <dgm:cxn modelId="{EEC1CBBB-E242-4BDD-9CFE-80FCBF2FF26A}" type="presParOf" srcId="{FC8EEFE2-8347-435B-96EF-55B75678866A}" destId="{8D384BA2-8166-4B17-AA13-6C440A5191C8}" srcOrd="1" destOrd="0" presId="urn:microsoft.com/office/officeart/2008/layout/NameandTitleOrganizationalChart"/>
    <dgm:cxn modelId="{A64043D7-779F-45F2-8FFD-1C9B979E3C97}" type="presParOf" srcId="{FC8EEFE2-8347-435B-96EF-55B75678866A}" destId="{004A1E8A-96C6-4975-8AF9-F1FB62EB5676}" srcOrd="2" destOrd="0" presId="urn:microsoft.com/office/officeart/2008/layout/NameandTitleOrganizationalChart"/>
    <dgm:cxn modelId="{88E61B9D-4A5B-4D24-B7A1-58A8077E574D}" type="presParOf" srcId="{816753C3-D052-4168-9B66-386CD6D4F1A1}" destId="{89FE1BBD-4E6A-4214-A22A-DBE4C5B9ECFA}" srcOrd="1" destOrd="0" presId="urn:microsoft.com/office/officeart/2008/layout/NameandTitleOrganizationalChart"/>
    <dgm:cxn modelId="{45EABF08-99C5-43E1-B6B0-718EBBAE726E}" type="presParOf" srcId="{816753C3-D052-4168-9B66-386CD6D4F1A1}" destId="{0F0AB33F-D57B-4512-AE34-F0A0A581EAB6}" srcOrd="2" destOrd="0" presId="urn:microsoft.com/office/officeart/2008/layout/NameandTitleOrganizationalChart"/>
    <dgm:cxn modelId="{8D868E17-7B59-4AC9-9B9B-D51680B44B1A}" type="presParOf" srcId="{7B816881-CF54-40D7-BB7A-BABF7DC7E02E}" destId="{4803AA02-5E9F-4D86-B75A-E15B42941022}" srcOrd="4" destOrd="0" presId="urn:microsoft.com/office/officeart/2008/layout/NameandTitleOrganizationalChart"/>
    <dgm:cxn modelId="{2177D7C5-4173-4EB8-8B36-27347FA96489}" type="presParOf" srcId="{7B816881-CF54-40D7-BB7A-BABF7DC7E02E}" destId="{FE7731EB-D882-4579-978A-88D652635F16}" srcOrd="5" destOrd="0" presId="urn:microsoft.com/office/officeart/2008/layout/NameandTitleOrganizationalChart"/>
    <dgm:cxn modelId="{667862AD-AFC4-483F-A844-2FF355088B03}" type="presParOf" srcId="{FE7731EB-D882-4579-978A-88D652635F16}" destId="{80FAEC58-8E96-4A5C-8322-D514677BCDCB}" srcOrd="0" destOrd="0" presId="urn:microsoft.com/office/officeart/2008/layout/NameandTitleOrganizationalChart"/>
    <dgm:cxn modelId="{EB001DF1-B5B5-436E-9BF3-41ED1BDC430B}" type="presParOf" srcId="{80FAEC58-8E96-4A5C-8322-D514677BCDCB}" destId="{375DC0DF-85E7-4C75-A6A3-ED51D2107BEF}" srcOrd="0" destOrd="0" presId="urn:microsoft.com/office/officeart/2008/layout/NameandTitleOrganizationalChart"/>
    <dgm:cxn modelId="{BCBD2FAD-5AAD-478B-A347-A1A2E3682F69}" type="presParOf" srcId="{80FAEC58-8E96-4A5C-8322-D514677BCDCB}" destId="{DB10CA96-43DB-47FE-9E50-CC604CB49871}" srcOrd="1" destOrd="0" presId="urn:microsoft.com/office/officeart/2008/layout/NameandTitleOrganizationalChart"/>
    <dgm:cxn modelId="{7131B1EF-4F91-4914-AA70-C3BAA2DD81DE}" type="presParOf" srcId="{80FAEC58-8E96-4A5C-8322-D514677BCDCB}" destId="{D9D20771-4753-4ED1-8D1C-62953E1ED6F6}" srcOrd="2" destOrd="0" presId="urn:microsoft.com/office/officeart/2008/layout/NameandTitleOrganizationalChart"/>
    <dgm:cxn modelId="{73811487-F743-4A20-80B4-292F126E1B4A}" type="presParOf" srcId="{FE7731EB-D882-4579-978A-88D652635F16}" destId="{C1DB86A0-49AC-4189-8790-AD2F2D8C18F8}" srcOrd="1" destOrd="0" presId="urn:microsoft.com/office/officeart/2008/layout/NameandTitleOrganizationalChart"/>
    <dgm:cxn modelId="{85842409-C040-4A22-B0BE-4B48D477FDD6}" type="presParOf" srcId="{FE7731EB-D882-4579-978A-88D652635F16}" destId="{122735DE-2F78-425A-81F9-6C1D85A2E19B}" srcOrd="2" destOrd="0" presId="urn:microsoft.com/office/officeart/2008/layout/NameandTitleOrganizationalChart"/>
    <dgm:cxn modelId="{D8D3FB5F-BF76-4AA1-9E41-9C31C3A52563}" type="presParOf" srcId="{D7FA99A8-FDEE-46CF-AD5E-AE53A1195FA9}" destId="{08A8A242-6E4A-4C39-B7A9-0F548452B273}" srcOrd="2" destOrd="0" presId="urn:microsoft.com/office/officeart/2008/layout/NameandTitleOrganizationalChart"/>
    <dgm:cxn modelId="{00C57FEB-CC25-40F8-97F4-4E167D7D674F}" type="presParOf" srcId="{44EE20EF-BF8E-4FE8-90F1-6A65F50DCD1B}" destId="{CC1A979E-4D3C-4DBE-92F3-5F45B46C965B}" srcOrd="2" destOrd="0" presId="urn:microsoft.com/office/officeart/2008/layout/NameandTitleOrganizationalChart"/>
    <dgm:cxn modelId="{CE25FE6F-ACE2-4153-A236-AB91FE8FBF05}" type="presParOf" srcId="{A9738D8B-759B-4AC3-8AB5-06CEA08930E0}" destId="{5C4EB6F5-829D-431C-A075-FC5AF4A1E78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887D7F-2ED6-4663-A11A-D5F2EAD1C0A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FA1B0EB-891C-4AAE-87B7-1F4B4CE5FB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sz="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مدیر فروش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1B06B-0B06-4FB4-9C7A-A5114B12A25C}" type="sibTrans" cxnId="{39F94888-59E3-4C57-8EBF-F04605BF26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لالمی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92934-3CEA-4454-B063-B6C79286C656}" type="parTrans" cxnId="{39F94888-59E3-4C57-8EBF-F04605BF269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B2A4C1-C858-49D8-B621-D195F00A597D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قائم مقام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F2EE220-4410-429A-8183-4CEFFAF62CE0}" type="sibTrans" cxnId="{F8C646E1-1625-478B-961B-3AD19184E4C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1"/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اخباریه</a:t>
          </a:r>
          <a:endParaRPr lang="fa-IR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50B2508-DCD4-4A62-8FCD-F238C50B1D9A}" type="parTrans" cxnId="{F8C646E1-1625-478B-961B-3AD19184E4C2}">
      <dgm:prSet/>
      <dgm:spPr/>
      <dgm:t>
        <a:bodyPr/>
        <a:lstStyle/>
        <a:p>
          <a:pPr rtl="1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B943B6B-C2EC-4425-BC22-12CC8A98E52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</a:t>
          </a:r>
        </a:p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تخصیص و توزیع</a:t>
          </a: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CD3724C-2D96-4E41-B163-E7E9F37FCB07}" type="sibTrans" cxnId="{21E410CE-B93B-49C2-8D09-0BB985FDB5CA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1"/>
          <a:endParaRPr lang="fa-IR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DA73DF-00DF-49C5-8927-4DEB4371602A}" type="parTrans" cxnId="{21E410CE-B93B-49C2-8D09-0BB985FDB5CA}">
      <dgm:prSet/>
      <dgm:spPr/>
      <dgm:t>
        <a:bodyPr/>
        <a:lstStyle/>
        <a:p>
          <a:pPr rtl="1"/>
          <a:endParaRPr lang="fa-IR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3BA71B-891C-4544-9D92-637CC99DAADE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شبکه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C46CCB-F358-47FA-B772-6F95E314AB03}" type="sibTrans" cxnId="{594A2C2F-056A-47DC-8ECB-3CFBCC380DB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3E3F793-6D10-4AFA-A511-A1C970248E79}" type="parTrans" cxnId="{594A2C2F-056A-47DC-8ECB-3CFBCC380DB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62C6330-9A09-4F9E-B5A9-48E4E03EE5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اداره تحویل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63BACB5-C383-44FD-9978-9567D04C2D05}" type="sibTrans" cxnId="{F8E122B8-8E8E-4910-A090-BD7CEA346FEF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9659663-9DB1-47F4-B779-D5B00CA5AB63}" type="parTrans" cxnId="{F8E122B8-8E8E-4910-A090-BD7CEA346FE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54868F3-2B40-4515-8D01-131AA3D5C07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تحویل1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14507E-DFCB-4233-A34C-C6AE4EFF0213}" type="sibTrans" cxnId="{D52B6408-3655-4116-BEF3-8DA7BED94FC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/>
          <a:r>
            <a:rPr lang="fa-IR" sz="7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رحیمی</a:t>
          </a:r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212BFB-6438-4A89-A3C8-6D218BC41275}" type="parTrans" cxnId="{D52B6408-3655-4116-BEF3-8DA7BED94FC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3418B8-36F0-4933-8FC2-65ABA4D8D4E3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تحویل2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70882E-0D5B-4018-9E38-3DA195A95918}" type="sibTrans" cxnId="{35CC862E-E380-4E2E-B8B2-B790D95B82D9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/>
          <a:r>
            <a:rPr lang="fa-IR" sz="7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نادی</a:t>
          </a:r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5BDD0DF-3821-4114-AFAC-DE93280F83E2}" type="parTrans" cxnId="{35CC862E-E380-4E2E-B8B2-B790D95B82D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6BBABFE-E98F-4545-8A10-9437EF3D51D5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a-IR" sz="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کارگر کارواش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CE702F-F794-4A34-B036-2A44BF592FE2}" type="sibTrans" cxnId="{54C1CED2-A1EF-480D-8878-E6F133313B0B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US" sz="7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DA22D7-0A4D-4B50-81A6-17D9B97D7C06}" type="parTrans" cxnId="{54C1CED2-A1EF-480D-8878-E6F133313B0B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87F02F-BE96-4FAE-A726-22C95526C2A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برند کیا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BD92BED-7E6F-4EFB-A407-393E692B6C8D}" type="parTrans" cxnId="{30A891ED-72E3-44AB-B689-0BFCE8B3ECE2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C1AD27-9F56-4245-9B94-DECF447623D1}" type="sibTrans" cxnId="{30A891ED-72E3-44AB-B689-0BFCE8B3ECE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نیسی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068B84B-8AC2-41BF-A865-C5F7FCF4FBF5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هیوندای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847DEAE-035B-465A-914B-FA52204EFFD4}" type="parTrans" cxnId="{AEF04C2F-C7A5-4933-992A-600511F63052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0AC2ACF-DA83-410B-AB36-1521DC963DF4}" type="sibTrans" cxnId="{AEF04C2F-C7A5-4933-992A-600511F6305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زینتی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405858D-E519-4E97-8E85-653835A3B3E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فروش هیوندای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DB0794E-F4C7-4863-82EF-AA101419C822}" type="parTrans" cxnId="{0AB75869-CC2C-4DB8-BEF7-9717DEBFB5C6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9304AB-400F-4C6F-8B09-2DAC9227F892}" type="sibTrans" cxnId="{0AB75869-CC2C-4DB8-BEF7-9717DEBFB5C6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74D77F8-36BC-4D43-A1C5-C516ED57D981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برند جدید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175AF8E-EC35-4164-849D-D6FF9B51FC33}" type="parTrans" cxnId="{B4B1377A-D701-43F6-B54B-0B1CA720601C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769261-8DC0-4139-815A-23B41C887E9B}" type="sibTrans" cxnId="{B4B1377A-D701-43F6-B54B-0B1CA720601C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FAA69B8-BA21-4A7B-ADA7-88ACFEAD2CE6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فروش برند کیا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F5FCCE-5585-4289-AB6A-3353BA85FB7C}" type="parTrans" cxnId="{C0D7DC89-3533-4A01-84A9-46DDFE31E052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62BD9B1-82C3-4D9B-A217-8C6EF4AF429A}" type="sibTrans" cxnId="{C0D7DC89-3533-4A01-84A9-46DDFE31E052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7F29635-0CA3-4841-A2AA-25A4603E9FEF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فروش برند جدید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78CF6C6-E877-4BF7-A937-E009C3DF9D9F}" type="parTrans" cxnId="{09CB8B21-D7A3-4809-8B5E-7E50AA1780F9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091BAA-AE33-4ED5-AA10-C7B33213BD1A}" type="sibTrans" cxnId="{09CB8B21-D7A3-4809-8B5E-7E50AA1780F9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AFA1A8A-E3E8-409E-8E6A-D67A92542CF7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نمایشگاه مرکزی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F63C323-6847-4A8D-96F3-507753F4969E}" type="parTrans" cxnId="{2C168E92-3922-4569-AE8A-A4D3DBBE70E9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823EA68-C1DF-4A50-A423-8DE3D51976F6}" type="sibTrans" cxnId="{2C168E92-3922-4569-AE8A-A4D3DBBE70E9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44CEA5-BB61-41F4-BB2F-8EC53A17F9E0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فروش نمایشگاه مرکزی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95C4F9E-A05F-4A7D-AF08-625F5FBFF5F6}" type="parTrans" cxnId="{F67DDC40-637D-4F83-A405-E52FB6D42D5B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BE9E17-4650-4AF2-BA0F-CE8E9691F828}" type="sibTrans" cxnId="{F67DDC40-637D-4F83-A405-E52FB6D42D5B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9ABD29A-AA3C-41FA-92E3-0982AFE623F1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تخصیص و توزیع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8E90CA-1191-48AD-AC9E-217967A94721}" type="parTrans" cxnId="{9CED11C2-05D9-4065-8E7D-9A786EF6AFF7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69D23D4-F4A5-41F3-94D5-17969A97C5D7}" type="sibTrans" cxnId="{9CED11C2-05D9-4065-8E7D-9A786EF6AFF7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B809016-7896-41CD-9AED-23AC1A8A6232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پشتیبانی فروش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DE8769C-D555-4CF2-AD77-338A7F5C60E9}" type="parTrans" cxnId="{159528A4-0FC1-46F8-9259-99D7C1B0BC92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AEF2945-C4B4-4777-90BF-3AD70B919863}" type="sibTrans" cxnId="{159528A4-0FC1-46F8-9259-99D7C1B0BC92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1BE95E-51FB-43DA-80C5-5C2EA9467CFB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اسناد و بایگانی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4563F5-1DCB-477C-A8BE-8112D80E5638}" type="parTrans" cxnId="{F2477FB5-20F8-4DC8-940C-AE545BFF20B8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ADE18-D6FE-4B25-88D1-FFF0D5FBA2F4}" type="sibTrans" cxnId="{F2477FB5-20F8-4DC8-940C-AE545BFF20B8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حبیب زاده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12FD058-DBDB-4E9B-9213-93E56E49A436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شماره گذاری و حسابداری فروش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5086340-7F48-454B-B093-F4A408598F94}" type="parTrans" cxnId="{48B1FC76-3FD2-478F-8E02-91EA819E96C1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EA8DDEB-0251-41E6-8298-D5EA36832280}" type="sibTrans" cxnId="{48B1FC76-3FD2-478F-8E02-91EA819E96C1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5C71284-1C05-4851-A0D9-8AD3CAB5AD0D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امور اسقاط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C42065C-4819-4A3D-8EEB-5FD37166D6DD}" type="parTrans" cxnId="{2FDF608A-88DC-489B-8941-5EBCBEE6B209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713577C-DDFA-4BD2-86E2-59FF42D94D03}" type="sibTrans" cxnId="{2FDF608A-88DC-489B-8941-5EBCBEE6B209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1A174A-2FA2-44D3-8BC4-9304D93F6C2A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دارایی و عوارض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248E77-C0D2-4A83-82CA-FA048A6BED46}" type="parTrans" cxnId="{F4E4C291-5DD4-4AF3-9D38-AE3534A539BC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5B46FB-C30D-4B61-9E49-F91FF880B204}" type="sibTrans" cxnId="{F4E4C291-5DD4-4AF3-9D38-AE3534A539BC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4A85775-93B9-4BD5-83A0-A8C94D110DA9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شماره گذاری و پلاک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38C538-21E4-443E-8830-CC8EA58C13C3}" type="parTrans" cxnId="{7932D6CA-7116-498E-B761-EDA679CBCABC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26E5B0-ECF7-49CA-A9A6-62D70BBE3974}" type="sibTrans" cxnId="{7932D6CA-7116-498E-B761-EDA679CBCABC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قاسمی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42C1CDE-DAE6-46CC-A68C-7B2D6C550C4D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بایگانی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3C0AC67-E140-4CF0-BC92-8F0A0B3087BF}" type="parTrans" cxnId="{957E9580-F17F-4478-8EE3-3CA1379DEB57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EA9636-E614-4945-B304-7084CF5A66B5}" type="sibTrans" cxnId="{957E9580-F17F-4478-8EE3-3CA1379DEB57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بایرامی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324333-8A30-41E9-8433-0A255DD54B15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کنترل پذیرش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F913B8-E4EF-41F3-9041-82258DE28075}" type="parTrans" cxnId="{424844F8-3CEA-4B87-8DA9-0CA89CC096AF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C77255-A806-4014-86D6-F5B2926CECC5}" type="sibTrans" cxnId="{424844F8-3CEA-4B87-8DA9-0CA89CC096AF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سپهرار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708FF4F-DC0E-40F7-8306-65BF5FC58DCD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صدور اسناد تحویل کاردکس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D84F2E9-71CB-4916-94FC-C61AD9960AA7}" type="parTrans" cxnId="{0D06BD38-2A2C-4BD2-87E5-25F5EEF7EFAF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A12FC9-C9AD-4AAE-A14B-AE411D27C807}" type="sibTrans" cxnId="{0D06BD38-2A2C-4BD2-87E5-25F5EEF7EFAF}">
      <dgm:prSet custT="1"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DEB2028-7CAD-4365-8C0D-DAFE8DC22835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مجوزهای شماره گذاری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84BA36-3017-430A-9F12-865EA9AA7D4E}" type="parTrans" cxnId="{BA1AD725-4896-4817-906E-AF8F3F2955CA}">
      <dgm:prSet/>
      <dgm:spPr/>
      <dgm:t>
        <a:bodyPr/>
        <a:lstStyle/>
        <a:p>
          <a:endParaRPr lang="en-US" sz="7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5BF426C-DA05-4A6A-8403-8439C6ADCA4D}" type="sibTrans" cxnId="{BA1AD725-4896-4817-906E-AF8F3F2955CA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ممتحنی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4D51DF1-DFC5-463D-94AB-35B10217133D}">
      <dgm:prSet custT="1"/>
      <dgm:spPr/>
      <dgm:t>
        <a:bodyPr/>
        <a:lstStyle/>
        <a:p>
          <a:r>
            <a:rPr lang="fa-IR" sz="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ارشد تخصیص و توزیع</a:t>
          </a:r>
          <a:endParaRPr lang="en-US" sz="7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6B04C47-A7AB-4149-93EF-69307F69C64F}" type="parTrans" cxnId="{98B0CECA-176B-4B73-B888-37796871C8D6}">
      <dgm:prSet/>
      <dgm:spPr/>
      <dgm:t>
        <a:bodyPr/>
        <a:lstStyle/>
        <a:p>
          <a:endParaRPr lang="en-US"/>
        </a:p>
      </dgm:t>
    </dgm:pt>
    <dgm:pt modelId="{094C9978-661E-465C-AAB9-108404E7928D}" type="sibTrans" cxnId="{98B0CECA-176B-4B73-B888-37796871C8D6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rtl="1"/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سائلی</a:t>
          </a:r>
        </a:p>
      </dgm:t>
    </dgm:pt>
    <dgm:pt modelId="{C085663B-53C4-4D6E-B632-71E0C741FF54}" type="pres">
      <dgm:prSet presAssocID="{D4887D7F-2ED6-4663-A11A-D5F2EAD1C0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738D8B-759B-4AC3-8AB5-06CEA08930E0}" type="pres">
      <dgm:prSet presAssocID="{EFA1B0EB-891C-4AAE-87B7-1F4B4CE5FB3A}" presName="hierRoot1" presStyleCnt="0">
        <dgm:presLayoutVars>
          <dgm:hierBranch val="init"/>
        </dgm:presLayoutVars>
      </dgm:prSet>
      <dgm:spPr/>
    </dgm:pt>
    <dgm:pt modelId="{8018D946-6685-45A4-9D37-9C85FE19976D}" type="pres">
      <dgm:prSet presAssocID="{EFA1B0EB-891C-4AAE-87B7-1F4B4CE5FB3A}" presName="rootComposite1" presStyleCnt="0"/>
      <dgm:spPr/>
    </dgm:pt>
    <dgm:pt modelId="{551F2058-C466-4F75-801B-212EC4324CDB}" type="pres">
      <dgm:prSet presAssocID="{EFA1B0EB-891C-4AAE-87B7-1F4B4CE5FB3A}" presName="rootText1" presStyleLbl="node0" presStyleIdx="0" presStyleCnt="1">
        <dgm:presLayoutVars>
          <dgm:chMax/>
          <dgm:chPref val="3"/>
        </dgm:presLayoutVars>
      </dgm:prSet>
      <dgm:spPr/>
    </dgm:pt>
    <dgm:pt modelId="{97151F22-D098-4B71-A6C8-ACA3BEC61829}" type="pres">
      <dgm:prSet presAssocID="{EFA1B0EB-891C-4AAE-87B7-1F4B4CE5FB3A}" presName="titleText1" presStyleLbl="fgAcc0" presStyleIdx="0" presStyleCnt="1">
        <dgm:presLayoutVars>
          <dgm:chMax val="0"/>
          <dgm:chPref val="0"/>
        </dgm:presLayoutVars>
      </dgm:prSet>
      <dgm:spPr/>
    </dgm:pt>
    <dgm:pt modelId="{B35E15F0-35CC-43E7-9C97-66A4082A293F}" type="pres">
      <dgm:prSet presAssocID="{EFA1B0EB-891C-4AAE-87B7-1F4B4CE5FB3A}" presName="rootConnector1" presStyleLbl="node1" presStyleIdx="0" presStyleCnt="27"/>
      <dgm:spPr/>
    </dgm:pt>
    <dgm:pt modelId="{45E3ECDD-4E3D-406A-9995-35402C672068}" type="pres">
      <dgm:prSet presAssocID="{EFA1B0EB-891C-4AAE-87B7-1F4B4CE5FB3A}" presName="hierChild2" presStyleCnt="0"/>
      <dgm:spPr/>
    </dgm:pt>
    <dgm:pt modelId="{78B85EA5-6D56-47F3-A50F-569EC2B5A2B8}" type="pres">
      <dgm:prSet presAssocID="{C50B2508-DCD4-4A62-8FCD-F238C50B1D9A}" presName="Name37" presStyleLbl="parChTrans1D2" presStyleIdx="0" presStyleCnt="1"/>
      <dgm:spPr/>
    </dgm:pt>
    <dgm:pt modelId="{332A88B3-5305-4BF7-A1C5-AC918888FE9C}" type="pres">
      <dgm:prSet presAssocID="{10B2A4C1-C858-49D8-B621-D195F00A597D}" presName="hierRoot2" presStyleCnt="0">
        <dgm:presLayoutVars>
          <dgm:hierBranch val="init"/>
        </dgm:presLayoutVars>
      </dgm:prSet>
      <dgm:spPr/>
    </dgm:pt>
    <dgm:pt modelId="{0271EA9D-5151-474F-9396-80EB6A4A74D0}" type="pres">
      <dgm:prSet presAssocID="{10B2A4C1-C858-49D8-B621-D195F00A597D}" presName="rootComposite" presStyleCnt="0"/>
      <dgm:spPr/>
    </dgm:pt>
    <dgm:pt modelId="{AFC4BA48-50CB-43BA-B837-E29CA72DE36E}" type="pres">
      <dgm:prSet presAssocID="{10B2A4C1-C858-49D8-B621-D195F00A597D}" presName="rootText" presStyleLbl="node1" presStyleIdx="0" presStyleCnt="27">
        <dgm:presLayoutVars>
          <dgm:chMax/>
          <dgm:chPref val="3"/>
        </dgm:presLayoutVars>
      </dgm:prSet>
      <dgm:spPr/>
    </dgm:pt>
    <dgm:pt modelId="{981F98EB-090C-4295-902C-270DCA64FC76}" type="pres">
      <dgm:prSet presAssocID="{10B2A4C1-C858-49D8-B621-D195F00A597D}" presName="titleText2" presStyleLbl="fgAcc1" presStyleIdx="0" presStyleCnt="27">
        <dgm:presLayoutVars>
          <dgm:chMax val="0"/>
          <dgm:chPref val="0"/>
        </dgm:presLayoutVars>
      </dgm:prSet>
      <dgm:spPr/>
    </dgm:pt>
    <dgm:pt modelId="{13819770-40F0-4838-9F17-0D6120AF20A5}" type="pres">
      <dgm:prSet presAssocID="{10B2A4C1-C858-49D8-B621-D195F00A597D}" presName="rootConnector" presStyleLbl="node2" presStyleIdx="0" presStyleCnt="0"/>
      <dgm:spPr/>
    </dgm:pt>
    <dgm:pt modelId="{D1363900-B6C0-40C3-8715-E68212E5047A}" type="pres">
      <dgm:prSet presAssocID="{10B2A4C1-C858-49D8-B621-D195F00A597D}" presName="hierChild4" presStyleCnt="0"/>
      <dgm:spPr/>
    </dgm:pt>
    <dgm:pt modelId="{8CABD2FF-12D2-4B68-A5D0-8C81E7F26C72}" type="pres">
      <dgm:prSet presAssocID="{FBDA73DF-00DF-49C5-8927-4DEB4371602A}" presName="Name37" presStyleLbl="parChTrans1D3" presStyleIdx="0" presStyleCnt="4"/>
      <dgm:spPr/>
    </dgm:pt>
    <dgm:pt modelId="{47DF01E9-722B-454A-8340-B8CEDB45C826}" type="pres">
      <dgm:prSet presAssocID="{DB943B6B-C2EC-4425-BC22-12CC8A98E528}" presName="hierRoot2" presStyleCnt="0">
        <dgm:presLayoutVars>
          <dgm:hierBranch val="r"/>
        </dgm:presLayoutVars>
      </dgm:prSet>
      <dgm:spPr/>
    </dgm:pt>
    <dgm:pt modelId="{481A8088-7838-43BD-B127-1A2BA0BECFF6}" type="pres">
      <dgm:prSet presAssocID="{DB943B6B-C2EC-4425-BC22-12CC8A98E528}" presName="rootComposite" presStyleCnt="0"/>
      <dgm:spPr/>
    </dgm:pt>
    <dgm:pt modelId="{944841AF-0A0D-4BFA-9B5E-0C1E36E47108}" type="pres">
      <dgm:prSet presAssocID="{DB943B6B-C2EC-4425-BC22-12CC8A98E528}" presName="rootText" presStyleLbl="node1" presStyleIdx="1" presStyleCnt="27">
        <dgm:presLayoutVars>
          <dgm:chMax/>
          <dgm:chPref val="3"/>
        </dgm:presLayoutVars>
      </dgm:prSet>
      <dgm:spPr/>
    </dgm:pt>
    <dgm:pt modelId="{94C40DCB-867A-4DF2-B0D5-369C0B455994}" type="pres">
      <dgm:prSet presAssocID="{DB943B6B-C2EC-4425-BC22-12CC8A98E528}" presName="titleText2" presStyleLbl="fgAcc1" presStyleIdx="1" presStyleCnt="27">
        <dgm:presLayoutVars>
          <dgm:chMax val="0"/>
          <dgm:chPref val="0"/>
        </dgm:presLayoutVars>
      </dgm:prSet>
      <dgm:spPr/>
    </dgm:pt>
    <dgm:pt modelId="{1E9B185F-21C2-4778-A885-8BE42136DFC1}" type="pres">
      <dgm:prSet presAssocID="{DB943B6B-C2EC-4425-BC22-12CC8A98E528}" presName="rootConnector" presStyleLbl="node3" presStyleIdx="0" presStyleCnt="0"/>
      <dgm:spPr/>
    </dgm:pt>
    <dgm:pt modelId="{ACC88E7D-EF93-438D-8064-F402756E6E3D}" type="pres">
      <dgm:prSet presAssocID="{DB943B6B-C2EC-4425-BC22-12CC8A98E528}" presName="hierChild4" presStyleCnt="0"/>
      <dgm:spPr/>
    </dgm:pt>
    <dgm:pt modelId="{0CCFFD93-0A7A-4442-9377-1104BE96B68C}" type="pres">
      <dgm:prSet presAssocID="{86B04C47-A7AB-4149-93EF-69307F69C64F}" presName="Name44" presStyleLbl="parChTrans1D4" presStyleIdx="0" presStyleCnt="22"/>
      <dgm:spPr/>
    </dgm:pt>
    <dgm:pt modelId="{D77FE0E1-7AC9-4FE4-BF54-27FA514188E9}" type="pres">
      <dgm:prSet presAssocID="{54D51DF1-DFC5-463D-94AB-35B10217133D}" presName="hierRoot2" presStyleCnt="0">
        <dgm:presLayoutVars>
          <dgm:hierBranch val="init"/>
        </dgm:presLayoutVars>
      </dgm:prSet>
      <dgm:spPr/>
    </dgm:pt>
    <dgm:pt modelId="{48E3D72A-28C9-45B3-B275-0A004F89C452}" type="pres">
      <dgm:prSet presAssocID="{54D51DF1-DFC5-463D-94AB-35B10217133D}" presName="rootComposite" presStyleCnt="0"/>
      <dgm:spPr/>
    </dgm:pt>
    <dgm:pt modelId="{943A740A-9358-4B39-ACE7-E09C08AB286F}" type="pres">
      <dgm:prSet presAssocID="{54D51DF1-DFC5-463D-94AB-35B10217133D}" presName="rootText" presStyleLbl="node1" presStyleIdx="2" presStyleCnt="27">
        <dgm:presLayoutVars>
          <dgm:chMax/>
          <dgm:chPref val="3"/>
        </dgm:presLayoutVars>
      </dgm:prSet>
      <dgm:spPr/>
    </dgm:pt>
    <dgm:pt modelId="{FC0090FE-E457-4A2A-816B-8BA847EC943D}" type="pres">
      <dgm:prSet presAssocID="{54D51DF1-DFC5-463D-94AB-35B10217133D}" presName="titleText2" presStyleLbl="fgAcc1" presStyleIdx="2" presStyleCnt="27">
        <dgm:presLayoutVars>
          <dgm:chMax val="0"/>
          <dgm:chPref val="0"/>
        </dgm:presLayoutVars>
      </dgm:prSet>
      <dgm:spPr/>
    </dgm:pt>
    <dgm:pt modelId="{0CCD40EB-D9E3-4063-B6E8-062B04631E5E}" type="pres">
      <dgm:prSet presAssocID="{54D51DF1-DFC5-463D-94AB-35B10217133D}" presName="rootConnector" presStyleLbl="node4" presStyleIdx="0" presStyleCnt="0"/>
      <dgm:spPr/>
    </dgm:pt>
    <dgm:pt modelId="{060C4DE3-53B1-4B49-AF46-6449FF659A9C}" type="pres">
      <dgm:prSet presAssocID="{54D51DF1-DFC5-463D-94AB-35B10217133D}" presName="hierChild4" presStyleCnt="0"/>
      <dgm:spPr/>
    </dgm:pt>
    <dgm:pt modelId="{518C437E-6001-4F9F-B178-CC0CE432633A}" type="pres">
      <dgm:prSet presAssocID="{54D51DF1-DFC5-463D-94AB-35B10217133D}" presName="hierChild5" presStyleCnt="0"/>
      <dgm:spPr/>
    </dgm:pt>
    <dgm:pt modelId="{8250C7BF-8704-478A-99C0-2F3E31C7CD26}" type="pres">
      <dgm:prSet presAssocID="{EF8E90CA-1191-48AD-AC9E-217967A94721}" presName="Name44" presStyleLbl="parChTrans1D4" presStyleIdx="1" presStyleCnt="22"/>
      <dgm:spPr/>
    </dgm:pt>
    <dgm:pt modelId="{BFCC632B-74F0-441E-85E3-F2F78EC4878D}" type="pres">
      <dgm:prSet presAssocID="{A9ABD29A-AA3C-41FA-92E3-0982AFE623F1}" presName="hierRoot2" presStyleCnt="0">
        <dgm:presLayoutVars>
          <dgm:hierBranch val="init"/>
        </dgm:presLayoutVars>
      </dgm:prSet>
      <dgm:spPr/>
    </dgm:pt>
    <dgm:pt modelId="{F09E17D9-B834-48E5-8AB1-1B1910BDD039}" type="pres">
      <dgm:prSet presAssocID="{A9ABD29A-AA3C-41FA-92E3-0982AFE623F1}" presName="rootComposite" presStyleCnt="0"/>
      <dgm:spPr/>
    </dgm:pt>
    <dgm:pt modelId="{91BCEFBE-5216-4E91-8257-648F74646830}" type="pres">
      <dgm:prSet presAssocID="{A9ABD29A-AA3C-41FA-92E3-0982AFE623F1}" presName="rootText" presStyleLbl="node1" presStyleIdx="3" presStyleCnt="27">
        <dgm:presLayoutVars>
          <dgm:chMax/>
          <dgm:chPref val="3"/>
        </dgm:presLayoutVars>
      </dgm:prSet>
      <dgm:spPr/>
    </dgm:pt>
    <dgm:pt modelId="{32AEAB34-7FBC-4259-9598-8BAE38E94BEB}" type="pres">
      <dgm:prSet presAssocID="{A9ABD29A-AA3C-41FA-92E3-0982AFE623F1}" presName="titleText2" presStyleLbl="fgAcc1" presStyleIdx="3" presStyleCnt="27">
        <dgm:presLayoutVars>
          <dgm:chMax val="0"/>
          <dgm:chPref val="0"/>
        </dgm:presLayoutVars>
      </dgm:prSet>
      <dgm:spPr/>
    </dgm:pt>
    <dgm:pt modelId="{6C0DBEA8-0BBD-431A-A23F-78227C9AD9AF}" type="pres">
      <dgm:prSet presAssocID="{A9ABD29A-AA3C-41FA-92E3-0982AFE623F1}" presName="rootConnector" presStyleLbl="node4" presStyleIdx="0" presStyleCnt="0"/>
      <dgm:spPr/>
    </dgm:pt>
    <dgm:pt modelId="{7207042C-23C3-4568-8A19-8A1837BFF3F0}" type="pres">
      <dgm:prSet presAssocID="{A9ABD29A-AA3C-41FA-92E3-0982AFE623F1}" presName="hierChild4" presStyleCnt="0"/>
      <dgm:spPr/>
    </dgm:pt>
    <dgm:pt modelId="{53DFD311-7193-4ECE-A11C-03E76ACB0287}" type="pres">
      <dgm:prSet presAssocID="{A9ABD29A-AA3C-41FA-92E3-0982AFE623F1}" presName="hierChild5" presStyleCnt="0"/>
      <dgm:spPr/>
    </dgm:pt>
    <dgm:pt modelId="{486D40C0-4763-4C42-AA64-F1DFE673CF32}" type="pres">
      <dgm:prSet presAssocID="{DB943B6B-C2EC-4425-BC22-12CC8A98E528}" presName="hierChild5" presStyleCnt="0"/>
      <dgm:spPr/>
    </dgm:pt>
    <dgm:pt modelId="{7F78552A-A10A-4783-BAEC-C06538399373}" type="pres">
      <dgm:prSet presAssocID="{93E3F793-6D10-4AFA-A511-A1C970248E79}" presName="Name37" presStyleLbl="parChTrans1D3" presStyleIdx="1" presStyleCnt="4"/>
      <dgm:spPr/>
    </dgm:pt>
    <dgm:pt modelId="{EDB9A2C0-FA5B-4F2D-8C93-E89D3677A88E}" type="pres">
      <dgm:prSet presAssocID="{883BA71B-891C-4544-9D92-637CC99DAADE}" presName="hierRoot2" presStyleCnt="0">
        <dgm:presLayoutVars>
          <dgm:hierBranch/>
        </dgm:presLayoutVars>
      </dgm:prSet>
      <dgm:spPr/>
    </dgm:pt>
    <dgm:pt modelId="{33F221F6-DE0A-473F-A4B4-827E6C8BC737}" type="pres">
      <dgm:prSet presAssocID="{883BA71B-891C-4544-9D92-637CC99DAADE}" presName="rootComposite" presStyleCnt="0"/>
      <dgm:spPr/>
    </dgm:pt>
    <dgm:pt modelId="{905C476C-A274-4FC6-AC73-367DC5367F2B}" type="pres">
      <dgm:prSet presAssocID="{883BA71B-891C-4544-9D92-637CC99DAADE}" presName="rootText" presStyleLbl="node1" presStyleIdx="4" presStyleCnt="27">
        <dgm:presLayoutVars>
          <dgm:chMax/>
          <dgm:chPref val="3"/>
        </dgm:presLayoutVars>
      </dgm:prSet>
      <dgm:spPr>
        <a:xfrm>
          <a:off x="4270042" y="2367234"/>
          <a:ext cx="965288" cy="499783"/>
        </a:xfrm>
        <a:prstGeom prst="rect">
          <a:avLst/>
        </a:prstGeom>
      </dgm:spPr>
    </dgm:pt>
    <dgm:pt modelId="{85761090-8448-4ABB-B12E-367EC92FCDC5}" type="pres">
      <dgm:prSet presAssocID="{883BA71B-891C-4544-9D92-637CC99DAADE}" presName="titleText2" presStyleLbl="fgAcc1" presStyleIdx="4" presStyleCnt="27">
        <dgm:presLayoutVars>
          <dgm:chMax val="0"/>
          <dgm:chPref val="0"/>
        </dgm:presLayoutVars>
      </dgm:prSet>
      <dgm:spPr/>
    </dgm:pt>
    <dgm:pt modelId="{42CFFE17-A22D-45F6-B9B6-94A340FC637C}" type="pres">
      <dgm:prSet presAssocID="{883BA71B-891C-4544-9D92-637CC99DAADE}" presName="rootConnector" presStyleLbl="node3" presStyleIdx="0" presStyleCnt="0"/>
      <dgm:spPr/>
    </dgm:pt>
    <dgm:pt modelId="{98EB8D86-7538-437B-A600-1093DE06CE57}" type="pres">
      <dgm:prSet presAssocID="{883BA71B-891C-4544-9D92-637CC99DAADE}" presName="hierChild4" presStyleCnt="0"/>
      <dgm:spPr/>
    </dgm:pt>
    <dgm:pt modelId="{F4B4DC85-0759-493F-A327-127F53564940}" type="pres">
      <dgm:prSet presAssocID="{CBD92BED-7E6F-4EFB-A407-393E692B6C8D}" presName="Name35" presStyleLbl="parChTrans1D4" presStyleIdx="2" presStyleCnt="22"/>
      <dgm:spPr/>
    </dgm:pt>
    <dgm:pt modelId="{D7139D68-DB0A-4AC3-96F9-885EAA2C9256}" type="pres">
      <dgm:prSet presAssocID="{3F87F02F-BE96-4FAE-A726-22C95526C2AC}" presName="hierRoot2" presStyleCnt="0">
        <dgm:presLayoutVars>
          <dgm:hierBranch/>
        </dgm:presLayoutVars>
      </dgm:prSet>
      <dgm:spPr/>
    </dgm:pt>
    <dgm:pt modelId="{CE0B9C63-D622-4837-A93A-D5AA47E7067D}" type="pres">
      <dgm:prSet presAssocID="{3F87F02F-BE96-4FAE-A726-22C95526C2AC}" presName="rootComposite" presStyleCnt="0"/>
      <dgm:spPr/>
    </dgm:pt>
    <dgm:pt modelId="{0ECC47A4-F3FB-4399-875E-E1D866388353}" type="pres">
      <dgm:prSet presAssocID="{3F87F02F-BE96-4FAE-A726-22C95526C2AC}" presName="rootText" presStyleLbl="node1" presStyleIdx="5" presStyleCnt="27">
        <dgm:presLayoutVars>
          <dgm:chMax/>
          <dgm:chPref val="3"/>
        </dgm:presLayoutVars>
      </dgm:prSet>
      <dgm:spPr/>
    </dgm:pt>
    <dgm:pt modelId="{687B87EC-A094-43FD-80AB-90A0311E8DF2}" type="pres">
      <dgm:prSet presAssocID="{3F87F02F-BE96-4FAE-A726-22C95526C2AC}" presName="titleText2" presStyleLbl="fgAcc1" presStyleIdx="5" presStyleCnt="27">
        <dgm:presLayoutVars>
          <dgm:chMax val="0"/>
          <dgm:chPref val="0"/>
        </dgm:presLayoutVars>
      </dgm:prSet>
      <dgm:spPr/>
    </dgm:pt>
    <dgm:pt modelId="{D6EA08A1-3028-4C9F-B82D-B2468D45619C}" type="pres">
      <dgm:prSet presAssocID="{3F87F02F-BE96-4FAE-A726-22C95526C2AC}" presName="rootConnector" presStyleLbl="node4" presStyleIdx="0" presStyleCnt="0"/>
      <dgm:spPr/>
    </dgm:pt>
    <dgm:pt modelId="{7BD14018-0E47-401B-A9B8-320D15682569}" type="pres">
      <dgm:prSet presAssocID="{3F87F02F-BE96-4FAE-A726-22C95526C2AC}" presName="hierChild4" presStyleCnt="0"/>
      <dgm:spPr/>
    </dgm:pt>
    <dgm:pt modelId="{FE5152E0-07C9-47DC-A088-C148D6075D91}" type="pres">
      <dgm:prSet presAssocID="{42F5FCCE-5585-4289-AB6A-3353BA85FB7C}" presName="Name35" presStyleLbl="parChTrans1D4" presStyleIdx="3" presStyleCnt="22"/>
      <dgm:spPr/>
    </dgm:pt>
    <dgm:pt modelId="{693BE7B9-484B-48C2-95D8-4706702F6FAA}" type="pres">
      <dgm:prSet presAssocID="{4FAA69B8-BA21-4A7B-ADA7-88ACFEAD2CE6}" presName="hierRoot2" presStyleCnt="0">
        <dgm:presLayoutVars>
          <dgm:hierBranch/>
        </dgm:presLayoutVars>
      </dgm:prSet>
      <dgm:spPr/>
    </dgm:pt>
    <dgm:pt modelId="{4AD10DC0-16DA-4D74-ACA4-F56EEC0068A3}" type="pres">
      <dgm:prSet presAssocID="{4FAA69B8-BA21-4A7B-ADA7-88ACFEAD2CE6}" presName="rootComposite" presStyleCnt="0"/>
      <dgm:spPr/>
    </dgm:pt>
    <dgm:pt modelId="{837BFD61-47C0-48A8-BE58-D81F07057428}" type="pres">
      <dgm:prSet presAssocID="{4FAA69B8-BA21-4A7B-ADA7-88ACFEAD2CE6}" presName="rootText" presStyleLbl="node1" presStyleIdx="6" presStyleCnt="27">
        <dgm:presLayoutVars>
          <dgm:chMax/>
          <dgm:chPref val="3"/>
        </dgm:presLayoutVars>
      </dgm:prSet>
      <dgm:spPr/>
    </dgm:pt>
    <dgm:pt modelId="{3F66C8A1-9375-4680-AFDF-5CDFC2DCB1CB}" type="pres">
      <dgm:prSet presAssocID="{4FAA69B8-BA21-4A7B-ADA7-88ACFEAD2CE6}" presName="titleText2" presStyleLbl="fgAcc1" presStyleIdx="6" presStyleCnt="27">
        <dgm:presLayoutVars>
          <dgm:chMax val="0"/>
          <dgm:chPref val="0"/>
        </dgm:presLayoutVars>
      </dgm:prSet>
      <dgm:spPr/>
    </dgm:pt>
    <dgm:pt modelId="{4314F7CF-9AC5-480A-9B1E-F4735C4CA63B}" type="pres">
      <dgm:prSet presAssocID="{4FAA69B8-BA21-4A7B-ADA7-88ACFEAD2CE6}" presName="rootConnector" presStyleLbl="node4" presStyleIdx="0" presStyleCnt="0"/>
      <dgm:spPr/>
    </dgm:pt>
    <dgm:pt modelId="{A89A01A2-F1B8-4E31-BCC1-8ABDB082A36E}" type="pres">
      <dgm:prSet presAssocID="{4FAA69B8-BA21-4A7B-ADA7-88ACFEAD2CE6}" presName="hierChild4" presStyleCnt="0"/>
      <dgm:spPr/>
    </dgm:pt>
    <dgm:pt modelId="{1B4C1173-4C37-429F-9B28-56A18D8D38B0}" type="pres">
      <dgm:prSet presAssocID="{4FAA69B8-BA21-4A7B-ADA7-88ACFEAD2CE6}" presName="hierChild5" presStyleCnt="0"/>
      <dgm:spPr/>
    </dgm:pt>
    <dgm:pt modelId="{66762A52-BF2E-4D67-B9BB-F43169F5F819}" type="pres">
      <dgm:prSet presAssocID="{3F87F02F-BE96-4FAE-A726-22C95526C2AC}" presName="hierChild5" presStyleCnt="0"/>
      <dgm:spPr/>
    </dgm:pt>
    <dgm:pt modelId="{1F0D60BE-6A06-41C4-BF4F-F6407998FB71}" type="pres">
      <dgm:prSet presAssocID="{C847DEAE-035B-465A-914B-FA52204EFFD4}" presName="Name35" presStyleLbl="parChTrans1D4" presStyleIdx="4" presStyleCnt="22"/>
      <dgm:spPr/>
    </dgm:pt>
    <dgm:pt modelId="{0371CC5B-F16F-43AF-B7A2-18267BEFC917}" type="pres">
      <dgm:prSet presAssocID="{3068B84B-8AC2-41BF-A865-C5F7FCF4FBF5}" presName="hierRoot2" presStyleCnt="0">
        <dgm:presLayoutVars>
          <dgm:hierBranch/>
        </dgm:presLayoutVars>
      </dgm:prSet>
      <dgm:spPr/>
    </dgm:pt>
    <dgm:pt modelId="{701B4827-63AF-49F8-A2D7-15AFC9F224F3}" type="pres">
      <dgm:prSet presAssocID="{3068B84B-8AC2-41BF-A865-C5F7FCF4FBF5}" presName="rootComposite" presStyleCnt="0"/>
      <dgm:spPr/>
    </dgm:pt>
    <dgm:pt modelId="{24BC5943-0AE1-4CC5-9796-4E93B471B851}" type="pres">
      <dgm:prSet presAssocID="{3068B84B-8AC2-41BF-A865-C5F7FCF4FBF5}" presName="rootText" presStyleLbl="node1" presStyleIdx="7" presStyleCnt="27">
        <dgm:presLayoutVars>
          <dgm:chMax/>
          <dgm:chPref val="3"/>
        </dgm:presLayoutVars>
      </dgm:prSet>
      <dgm:spPr/>
    </dgm:pt>
    <dgm:pt modelId="{0F19CB16-999C-4374-B532-2F236F41AE07}" type="pres">
      <dgm:prSet presAssocID="{3068B84B-8AC2-41BF-A865-C5F7FCF4FBF5}" presName="titleText2" presStyleLbl="fgAcc1" presStyleIdx="7" presStyleCnt="27">
        <dgm:presLayoutVars>
          <dgm:chMax val="0"/>
          <dgm:chPref val="0"/>
        </dgm:presLayoutVars>
      </dgm:prSet>
      <dgm:spPr/>
    </dgm:pt>
    <dgm:pt modelId="{A5AE6111-BEDC-44F2-A47C-B43BCF0B33F8}" type="pres">
      <dgm:prSet presAssocID="{3068B84B-8AC2-41BF-A865-C5F7FCF4FBF5}" presName="rootConnector" presStyleLbl="node4" presStyleIdx="0" presStyleCnt="0"/>
      <dgm:spPr/>
    </dgm:pt>
    <dgm:pt modelId="{8F64463E-DDB6-4C65-A0D5-BBB3170A4616}" type="pres">
      <dgm:prSet presAssocID="{3068B84B-8AC2-41BF-A865-C5F7FCF4FBF5}" presName="hierChild4" presStyleCnt="0"/>
      <dgm:spPr/>
    </dgm:pt>
    <dgm:pt modelId="{7B2DF881-092E-422D-8DC4-AF9808C1E63A}" type="pres">
      <dgm:prSet presAssocID="{0DB0794E-F4C7-4863-82EF-AA101419C822}" presName="Name35" presStyleLbl="parChTrans1D4" presStyleIdx="5" presStyleCnt="22"/>
      <dgm:spPr/>
    </dgm:pt>
    <dgm:pt modelId="{D9636D89-1436-4C6F-BCCC-1161EF05DB79}" type="pres">
      <dgm:prSet presAssocID="{9405858D-E519-4E97-8E85-653835A3B3E6}" presName="hierRoot2" presStyleCnt="0">
        <dgm:presLayoutVars>
          <dgm:hierBranch/>
        </dgm:presLayoutVars>
      </dgm:prSet>
      <dgm:spPr/>
    </dgm:pt>
    <dgm:pt modelId="{AD45965E-EC07-498C-953F-90F696E8F728}" type="pres">
      <dgm:prSet presAssocID="{9405858D-E519-4E97-8E85-653835A3B3E6}" presName="rootComposite" presStyleCnt="0"/>
      <dgm:spPr/>
    </dgm:pt>
    <dgm:pt modelId="{FE5C59A7-7F49-477D-883D-4013A18AD9B4}" type="pres">
      <dgm:prSet presAssocID="{9405858D-E519-4E97-8E85-653835A3B3E6}" presName="rootText" presStyleLbl="node1" presStyleIdx="8" presStyleCnt="27">
        <dgm:presLayoutVars>
          <dgm:chMax/>
          <dgm:chPref val="3"/>
        </dgm:presLayoutVars>
      </dgm:prSet>
      <dgm:spPr/>
    </dgm:pt>
    <dgm:pt modelId="{C40EFB21-B1EF-4201-BF79-62F062589C5D}" type="pres">
      <dgm:prSet presAssocID="{9405858D-E519-4E97-8E85-653835A3B3E6}" presName="titleText2" presStyleLbl="fgAcc1" presStyleIdx="8" presStyleCnt="27">
        <dgm:presLayoutVars>
          <dgm:chMax val="0"/>
          <dgm:chPref val="0"/>
        </dgm:presLayoutVars>
      </dgm:prSet>
      <dgm:spPr/>
    </dgm:pt>
    <dgm:pt modelId="{52E34F07-5B12-44CB-976A-96E708FC60CD}" type="pres">
      <dgm:prSet presAssocID="{9405858D-E519-4E97-8E85-653835A3B3E6}" presName="rootConnector" presStyleLbl="node4" presStyleIdx="0" presStyleCnt="0"/>
      <dgm:spPr/>
    </dgm:pt>
    <dgm:pt modelId="{49378BF7-9165-4995-A822-C96CF9EF6E26}" type="pres">
      <dgm:prSet presAssocID="{9405858D-E519-4E97-8E85-653835A3B3E6}" presName="hierChild4" presStyleCnt="0"/>
      <dgm:spPr/>
    </dgm:pt>
    <dgm:pt modelId="{517723E5-E5ED-4780-9E5D-5FA858FADD11}" type="pres">
      <dgm:prSet presAssocID="{9405858D-E519-4E97-8E85-653835A3B3E6}" presName="hierChild5" presStyleCnt="0"/>
      <dgm:spPr/>
    </dgm:pt>
    <dgm:pt modelId="{D849190F-4153-491C-B5E4-838DFF8E08A5}" type="pres">
      <dgm:prSet presAssocID="{3068B84B-8AC2-41BF-A865-C5F7FCF4FBF5}" presName="hierChild5" presStyleCnt="0"/>
      <dgm:spPr/>
    </dgm:pt>
    <dgm:pt modelId="{989F8E25-A21B-4CB0-A955-91B4F4564E2A}" type="pres">
      <dgm:prSet presAssocID="{F175AF8E-EC35-4164-849D-D6FF9B51FC33}" presName="Name35" presStyleLbl="parChTrans1D4" presStyleIdx="6" presStyleCnt="22"/>
      <dgm:spPr/>
    </dgm:pt>
    <dgm:pt modelId="{DFA77AC1-701A-40B3-82EF-22E6D00E8168}" type="pres">
      <dgm:prSet presAssocID="{074D77F8-36BC-4D43-A1C5-C516ED57D981}" presName="hierRoot2" presStyleCnt="0">
        <dgm:presLayoutVars>
          <dgm:hierBranch/>
        </dgm:presLayoutVars>
      </dgm:prSet>
      <dgm:spPr/>
    </dgm:pt>
    <dgm:pt modelId="{69BC1B37-004E-44B3-9912-61CE93615E17}" type="pres">
      <dgm:prSet presAssocID="{074D77F8-36BC-4D43-A1C5-C516ED57D981}" presName="rootComposite" presStyleCnt="0"/>
      <dgm:spPr/>
    </dgm:pt>
    <dgm:pt modelId="{524DCD37-2FA7-475F-9837-F3D998C24A3D}" type="pres">
      <dgm:prSet presAssocID="{074D77F8-36BC-4D43-A1C5-C516ED57D981}" presName="rootText" presStyleLbl="node1" presStyleIdx="9" presStyleCnt="27">
        <dgm:presLayoutVars>
          <dgm:chMax/>
          <dgm:chPref val="3"/>
        </dgm:presLayoutVars>
      </dgm:prSet>
      <dgm:spPr/>
    </dgm:pt>
    <dgm:pt modelId="{E8BB7393-C9C2-4F4B-B0A4-45E8C74A86C9}" type="pres">
      <dgm:prSet presAssocID="{074D77F8-36BC-4D43-A1C5-C516ED57D981}" presName="titleText2" presStyleLbl="fgAcc1" presStyleIdx="9" presStyleCnt="27">
        <dgm:presLayoutVars>
          <dgm:chMax val="0"/>
          <dgm:chPref val="0"/>
        </dgm:presLayoutVars>
      </dgm:prSet>
      <dgm:spPr/>
    </dgm:pt>
    <dgm:pt modelId="{D1FA3332-6191-4B9A-A6C0-6FB1E6231ED2}" type="pres">
      <dgm:prSet presAssocID="{074D77F8-36BC-4D43-A1C5-C516ED57D981}" presName="rootConnector" presStyleLbl="node4" presStyleIdx="0" presStyleCnt="0"/>
      <dgm:spPr/>
    </dgm:pt>
    <dgm:pt modelId="{0E43610D-9950-4EDE-9EF4-B0402F56E14D}" type="pres">
      <dgm:prSet presAssocID="{074D77F8-36BC-4D43-A1C5-C516ED57D981}" presName="hierChild4" presStyleCnt="0"/>
      <dgm:spPr/>
    </dgm:pt>
    <dgm:pt modelId="{3224636A-4C8A-461F-B3B0-73D9810AD8E9}" type="pres">
      <dgm:prSet presAssocID="{D78CF6C6-E877-4BF7-A937-E009C3DF9D9F}" presName="Name35" presStyleLbl="parChTrans1D4" presStyleIdx="7" presStyleCnt="22"/>
      <dgm:spPr/>
    </dgm:pt>
    <dgm:pt modelId="{B0F7FFAA-8A8C-4C8D-9823-548587EDDA5B}" type="pres">
      <dgm:prSet presAssocID="{C7F29635-0CA3-4841-A2AA-25A4603E9FEF}" presName="hierRoot2" presStyleCnt="0">
        <dgm:presLayoutVars>
          <dgm:hierBranch/>
        </dgm:presLayoutVars>
      </dgm:prSet>
      <dgm:spPr/>
    </dgm:pt>
    <dgm:pt modelId="{D81CF706-2965-4C8E-B84E-C0829A01898F}" type="pres">
      <dgm:prSet presAssocID="{C7F29635-0CA3-4841-A2AA-25A4603E9FEF}" presName="rootComposite" presStyleCnt="0"/>
      <dgm:spPr/>
    </dgm:pt>
    <dgm:pt modelId="{B5F5B492-01BB-4CC6-A656-8F30BB01A44F}" type="pres">
      <dgm:prSet presAssocID="{C7F29635-0CA3-4841-A2AA-25A4603E9FEF}" presName="rootText" presStyleLbl="node1" presStyleIdx="10" presStyleCnt="27">
        <dgm:presLayoutVars>
          <dgm:chMax/>
          <dgm:chPref val="3"/>
        </dgm:presLayoutVars>
      </dgm:prSet>
      <dgm:spPr/>
    </dgm:pt>
    <dgm:pt modelId="{4231011B-742E-4965-B955-F3F14B7822C9}" type="pres">
      <dgm:prSet presAssocID="{C7F29635-0CA3-4841-A2AA-25A4603E9FEF}" presName="titleText2" presStyleLbl="fgAcc1" presStyleIdx="10" presStyleCnt="27">
        <dgm:presLayoutVars>
          <dgm:chMax val="0"/>
          <dgm:chPref val="0"/>
        </dgm:presLayoutVars>
      </dgm:prSet>
      <dgm:spPr/>
    </dgm:pt>
    <dgm:pt modelId="{59F9E3F6-EC4C-4669-BDC7-D056A912D7CB}" type="pres">
      <dgm:prSet presAssocID="{C7F29635-0CA3-4841-A2AA-25A4603E9FEF}" presName="rootConnector" presStyleLbl="node4" presStyleIdx="0" presStyleCnt="0"/>
      <dgm:spPr/>
    </dgm:pt>
    <dgm:pt modelId="{AAB912A1-E56C-463E-A44F-7E069320DBF7}" type="pres">
      <dgm:prSet presAssocID="{C7F29635-0CA3-4841-A2AA-25A4603E9FEF}" presName="hierChild4" presStyleCnt="0"/>
      <dgm:spPr/>
    </dgm:pt>
    <dgm:pt modelId="{E187F502-EEC4-47B7-BB70-0DC4611B5C8D}" type="pres">
      <dgm:prSet presAssocID="{C7F29635-0CA3-4841-A2AA-25A4603E9FEF}" presName="hierChild5" presStyleCnt="0"/>
      <dgm:spPr/>
    </dgm:pt>
    <dgm:pt modelId="{614B5817-96DE-4CAD-ACEB-3AF1C63D8BCD}" type="pres">
      <dgm:prSet presAssocID="{074D77F8-36BC-4D43-A1C5-C516ED57D981}" presName="hierChild5" presStyleCnt="0"/>
      <dgm:spPr/>
    </dgm:pt>
    <dgm:pt modelId="{B486CA48-D584-42C8-A23C-B4DD6277EA42}" type="pres">
      <dgm:prSet presAssocID="{2F63C323-6847-4A8D-96F3-507753F4969E}" presName="Name35" presStyleLbl="parChTrans1D4" presStyleIdx="8" presStyleCnt="22"/>
      <dgm:spPr/>
    </dgm:pt>
    <dgm:pt modelId="{894098C4-F542-4E39-8D06-8E2EF1D47E18}" type="pres">
      <dgm:prSet presAssocID="{1AFA1A8A-E3E8-409E-8E6A-D67A92542CF7}" presName="hierRoot2" presStyleCnt="0">
        <dgm:presLayoutVars>
          <dgm:hierBranch val="init"/>
        </dgm:presLayoutVars>
      </dgm:prSet>
      <dgm:spPr/>
    </dgm:pt>
    <dgm:pt modelId="{EACF069E-620B-4421-A9C9-F895859DFFAC}" type="pres">
      <dgm:prSet presAssocID="{1AFA1A8A-E3E8-409E-8E6A-D67A92542CF7}" presName="rootComposite" presStyleCnt="0"/>
      <dgm:spPr/>
    </dgm:pt>
    <dgm:pt modelId="{A186FCCB-B819-4EC2-BB0B-3C4712405201}" type="pres">
      <dgm:prSet presAssocID="{1AFA1A8A-E3E8-409E-8E6A-D67A92542CF7}" presName="rootText" presStyleLbl="node1" presStyleIdx="11" presStyleCnt="27">
        <dgm:presLayoutVars>
          <dgm:chMax/>
          <dgm:chPref val="3"/>
        </dgm:presLayoutVars>
      </dgm:prSet>
      <dgm:spPr/>
    </dgm:pt>
    <dgm:pt modelId="{BCB430C7-8C74-4962-B967-563E599EBF1C}" type="pres">
      <dgm:prSet presAssocID="{1AFA1A8A-E3E8-409E-8E6A-D67A92542CF7}" presName="titleText2" presStyleLbl="fgAcc1" presStyleIdx="11" presStyleCnt="27">
        <dgm:presLayoutVars>
          <dgm:chMax val="0"/>
          <dgm:chPref val="0"/>
        </dgm:presLayoutVars>
      </dgm:prSet>
      <dgm:spPr/>
    </dgm:pt>
    <dgm:pt modelId="{61845527-5A5F-40DD-BA60-C1C34ABAB5FA}" type="pres">
      <dgm:prSet presAssocID="{1AFA1A8A-E3E8-409E-8E6A-D67A92542CF7}" presName="rootConnector" presStyleLbl="node4" presStyleIdx="0" presStyleCnt="0"/>
      <dgm:spPr/>
    </dgm:pt>
    <dgm:pt modelId="{56080EA8-2CCD-452C-99DB-BA9E8A12228E}" type="pres">
      <dgm:prSet presAssocID="{1AFA1A8A-E3E8-409E-8E6A-D67A92542CF7}" presName="hierChild4" presStyleCnt="0"/>
      <dgm:spPr/>
    </dgm:pt>
    <dgm:pt modelId="{17E79863-078D-4892-837F-E0FA3D97A152}" type="pres">
      <dgm:prSet presAssocID="{195C4F9E-A05F-4A7D-AF08-625F5FBFF5F6}" presName="Name37" presStyleLbl="parChTrans1D4" presStyleIdx="9" presStyleCnt="22"/>
      <dgm:spPr/>
    </dgm:pt>
    <dgm:pt modelId="{566F5B19-086C-468D-BE33-76C733FD743B}" type="pres">
      <dgm:prSet presAssocID="{FE44CEA5-BB61-41F4-BB2F-8EC53A17F9E0}" presName="hierRoot2" presStyleCnt="0">
        <dgm:presLayoutVars>
          <dgm:hierBranch val="init"/>
        </dgm:presLayoutVars>
      </dgm:prSet>
      <dgm:spPr/>
    </dgm:pt>
    <dgm:pt modelId="{5903BB8B-6FBB-4B1F-AFBF-0DB745E726E2}" type="pres">
      <dgm:prSet presAssocID="{FE44CEA5-BB61-41F4-BB2F-8EC53A17F9E0}" presName="rootComposite" presStyleCnt="0"/>
      <dgm:spPr/>
    </dgm:pt>
    <dgm:pt modelId="{580A1E09-136C-45D6-9E73-AA1B6437E264}" type="pres">
      <dgm:prSet presAssocID="{FE44CEA5-BB61-41F4-BB2F-8EC53A17F9E0}" presName="rootText" presStyleLbl="node1" presStyleIdx="12" presStyleCnt="27">
        <dgm:presLayoutVars>
          <dgm:chMax/>
          <dgm:chPref val="3"/>
        </dgm:presLayoutVars>
      </dgm:prSet>
      <dgm:spPr/>
    </dgm:pt>
    <dgm:pt modelId="{D9C73B6D-D58E-455F-9AE6-E4BB72D1480E}" type="pres">
      <dgm:prSet presAssocID="{FE44CEA5-BB61-41F4-BB2F-8EC53A17F9E0}" presName="titleText2" presStyleLbl="fgAcc1" presStyleIdx="12" presStyleCnt="27">
        <dgm:presLayoutVars>
          <dgm:chMax val="0"/>
          <dgm:chPref val="0"/>
        </dgm:presLayoutVars>
      </dgm:prSet>
      <dgm:spPr/>
    </dgm:pt>
    <dgm:pt modelId="{2190613C-ABC4-48C9-BE96-F82D92D12160}" type="pres">
      <dgm:prSet presAssocID="{FE44CEA5-BB61-41F4-BB2F-8EC53A17F9E0}" presName="rootConnector" presStyleLbl="node4" presStyleIdx="0" presStyleCnt="0"/>
      <dgm:spPr/>
    </dgm:pt>
    <dgm:pt modelId="{A7519721-9C9C-4AA0-9008-F46F71EF1774}" type="pres">
      <dgm:prSet presAssocID="{FE44CEA5-BB61-41F4-BB2F-8EC53A17F9E0}" presName="hierChild4" presStyleCnt="0"/>
      <dgm:spPr/>
    </dgm:pt>
    <dgm:pt modelId="{E3BC58FF-39B8-4702-8E6B-11C07ACC7AFE}" type="pres">
      <dgm:prSet presAssocID="{FE44CEA5-BB61-41F4-BB2F-8EC53A17F9E0}" presName="hierChild5" presStyleCnt="0"/>
      <dgm:spPr/>
    </dgm:pt>
    <dgm:pt modelId="{B0798F70-0494-4BE1-B31D-B8CA4B770804}" type="pres">
      <dgm:prSet presAssocID="{1AFA1A8A-E3E8-409E-8E6A-D67A92542CF7}" presName="hierChild5" presStyleCnt="0"/>
      <dgm:spPr/>
    </dgm:pt>
    <dgm:pt modelId="{9BAE63FE-C605-4A28-BAD8-7C9E5B5F87C1}" type="pres">
      <dgm:prSet presAssocID="{883BA71B-891C-4544-9D92-637CC99DAADE}" presName="hierChild5" presStyleCnt="0"/>
      <dgm:spPr/>
    </dgm:pt>
    <dgm:pt modelId="{50C1C689-D3BA-4303-887F-C761AD3FA7BB}" type="pres">
      <dgm:prSet presAssocID="{E9659663-9DB1-47F4-B779-D5B00CA5AB63}" presName="Name37" presStyleLbl="parChTrans1D3" presStyleIdx="2" presStyleCnt="4"/>
      <dgm:spPr/>
    </dgm:pt>
    <dgm:pt modelId="{CDAF1F5A-6838-407D-9AD9-9CB9121A037E}" type="pres">
      <dgm:prSet presAssocID="{B62C6330-9A09-4F9E-B5A9-48E4E03EE5C9}" presName="hierRoot2" presStyleCnt="0">
        <dgm:presLayoutVars>
          <dgm:hierBranch val="r"/>
        </dgm:presLayoutVars>
      </dgm:prSet>
      <dgm:spPr/>
    </dgm:pt>
    <dgm:pt modelId="{64EC1A56-592A-4FD5-BEE2-DFC91A66DE6F}" type="pres">
      <dgm:prSet presAssocID="{B62C6330-9A09-4F9E-B5A9-48E4E03EE5C9}" presName="rootComposite" presStyleCnt="0"/>
      <dgm:spPr/>
    </dgm:pt>
    <dgm:pt modelId="{B291130E-8E28-421A-A527-73467F8C2F0F}" type="pres">
      <dgm:prSet presAssocID="{B62C6330-9A09-4F9E-B5A9-48E4E03EE5C9}" presName="rootText" presStyleLbl="node1" presStyleIdx="13" presStyleCnt="27">
        <dgm:presLayoutVars>
          <dgm:chMax/>
          <dgm:chPref val="3"/>
        </dgm:presLayoutVars>
      </dgm:prSet>
      <dgm:spPr>
        <a:xfrm>
          <a:off x="6201286" y="2466379"/>
          <a:ext cx="871508" cy="451228"/>
        </a:xfrm>
        <a:prstGeom prst="rect">
          <a:avLst/>
        </a:prstGeom>
      </dgm:spPr>
    </dgm:pt>
    <dgm:pt modelId="{39B6C737-DAAE-4FE8-9232-B7AB09499D4E}" type="pres">
      <dgm:prSet presAssocID="{B62C6330-9A09-4F9E-B5A9-48E4E03EE5C9}" presName="titleText2" presStyleLbl="fgAcc1" presStyleIdx="13" presStyleCnt="27">
        <dgm:presLayoutVars>
          <dgm:chMax val="0"/>
          <dgm:chPref val="0"/>
        </dgm:presLayoutVars>
      </dgm:prSet>
      <dgm:spPr/>
    </dgm:pt>
    <dgm:pt modelId="{6002147C-7A19-46EC-92E8-CE12140CD5A6}" type="pres">
      <dgm:prSet presAssocID="{B62C6330-9A09-4F9E-B5A9-48E4E03EE5C9}" presName="rootConnector" presStyleLbl="node3" presStyleIdx="0" presStyleCnt="0"/>
      <dgm:spPr/>
    </dgm:pt>
    <dgm:pt modelId="{F7C0D682-6E71-4ABD-87E5-1B72BCF95878}" type="pres">
      <dgm:prSet presAssocID="{B62C6330-9A09-4F9E-B5A9-48E4E03EE5C9}" presName="hierChild4" presStyleCnt="0"/>
      <dgm:spPr/>
    </dgm:pt>
    <dgm:pt modelId="{F880F683-ED54-4328-83B9-07D5C2E977EF}" type="pres">
      <dgm:prSet presAssocID="{AF212BFB-6438-4A89-A3C8-6D218BC41275}" presName="Name44" presStyleLbl="parChTrans1D4" presStyleIdx="10" presStyleCnt="22"/>
      <dgm:spPr/>
    </dgm:pt>
    <dgm:pt modelId="{24BFEF31-F143-4971-822C-2E8945FF755C}" type="pres">
      <dgm:prSet presAssocID="{554868F3-2B40-4515-8D01-131AA3D5C073}" presName="hierRoot2" presStyleCnt="0">
        <dgm:presLayoutVars>
          <dgm:hierBranch val="r"/>
        </dgm:presLayoutVars>
      </dgm:prSet>
      <dgm:spPr/>
    </dgm:pt>
    <dgm:pt modelId="{BBE4EE05-F5A6-4295-841B-6037B6FB075E}" type="pres">
      <dgm:prSet presAssocID="{554868F3-2B40-4515-8D01-131AA3D5C073}" presName="rootComposite" presStyleCnt="0"/>
      <dgm:spPr/>
    </dgm:pt>
    <dgm:pt modelId="{03C11F18-5E3E-45E8-9633-3CEDB6994407}" type="pres">
      <dgm:prSet presAssocID="{554868F3-2B40-4515-8D01-131AA3D5C073}" presName="rootText" presStyleLbl="node1" presStyleIdx="14" presStyleCnt="27">
        <dgm:presLayoutVars>
          <dgm:chMax/>
          <dgm:chPref val="3"/>
        </dgm:presLayoutVars>
      </dgm:prSet>
      <dgm:spPr>
        <a:xfrm>
          <a:off x="6440951" y="3178317"/>
          <a:ext cx="871508" cy="451228"/>
        </a:xfrm>
        <a:prstGeom prst="rect">
          <a:avLst/>
        </a:prstGeom>
      </dgm:spPr>
    </dgm:pt>
    <dgm:pt modelId="{25E7FD00-23A6-4802-85E9-EA8AD7A492C8}" type="pres">
      <dgm:prSet presAssocID="{554868F3-2B40-4515-8D01-131AA3D5C073}" presName="titleText2" presStyleLbl="fgAcc1" presStyleIdx="14" presStyleCnt="27">
        <dgm:presLayoutVars>
          <dgm:chMax val="0"/>
          <dgm:chPref val="0"/>
        </dgm:presLayoutVars>
      </dgm:prSet>
      <dgm:spPr/>
    </dgm:pt>
    <dgm:pt modelId="{472342FF-18DF-43A2-9898-9F905C8AC594}" type="pres">
      <dgm:prSet presAssocID="{554868F3-2B40-4515-8D01-131AA3D5C073}" presName="rootConnector" presStyleLbl="node4" presStyleIdx="0" presStyleCnt="0"/>
      <dgm:spPr/>
    </dgm:pt>
    <dgm:pt modelId="{CF4DD2D0-5D28-403E-BA09-D517728161C9}" type="pres">
      <dgm:prSet presAssocID="{554868F3-2B40-4515-8D01-131AA3D5C073}" presName="hierChild4" presStyleCnt="0"/>
      <dgm:spPr/>
    </dgm:pt>
    <dgm:pt modelId="{1EEA56F4-3598-4FB5-97F2-FBFC258B82F6}" type="pres">
      <dgm:prSet presAssocID="{554868F3-2B40-4515-8D01-131AA3D5C073}" presName="hierChild5" presStyleCnt="0"/>
      <dgm:spPr/>
    </dgm:pt>
    <dgm:pt modelId="{6F011FA7-E166-4D91-8E8F-2A98D0B35430}" type="pres">
      <dgm:prSet presAssocID="{F5BDD0DF-3821-4114-AFAC-DE93280F83E2}" presName="Name44" presStyleLbl="parChTrans1D4" presStyleIdx="11" presStyleCnt="22"/>
      <dgm:spPr/>
    </dgm:pt>
    <dgm:pt modelId="{52A52706-7EF4-444E-A22B-ECE1C01F2E59}" type="pres">
      <dgm:prSet presAssocID="{993418B8-36F0-4933-8FC2-65ABA4D8D4E3}" presName="hierRoot2" presStyleCnt="0">
        <dgm:presLayoutVars>
          <dgm:hierBranch val="r"/>
        </dgm:presLayoutVars>
      </dgm:prSet>
      <dgm:spPr/>
    </dgm:pt>
    <dgm:pt modelId="{1246477E-C3D4-4D72-909B-1732C4716DC5}" type="pres">
      <dgm:prSet presAssocID="{993418B8-36F0-4933-8FC2-65ABA4D8D4E3}" presName="rootComposite" presStyleCnt="0"/>
      <dgm:spPr/>
    </dgm:pt>
    <dgm:pt modelId="{4ABF11C1-78F1-4984-8EAF-2B50B9613DFA}" type="pres">
      <dgm:prSet presAssocID="{993418B8-36F0-4933-8FC2-65ABA4D8D4E3}" presName="rootText" presStyleLbl="node1" presStyleIdx="15" presStyleCnt="27">
        <dgm:presLayoutVars>
          <dgm:chMax/>
          <dgm:chPref val="3"/>
        </dgm:presLayoutVars>
      </dgm:prSet>
      <dgm:spPr>
        <a:xfrm>
          <a:off x="6440951" y="3890255"/>
          <a:ext cx="871508" cy="451228"/>
        </a:xfrm>
        <a:prstGeom prst="rect">
          <a:avLst/>
        </a:prstGeom>
      </dgm:spPr>
    </dgm:pt>
    <dgm:pt modelId="{BF969713-C04D-4C75-ACB3-1BD348FE1453}" type="pres">
      <dgm:prSet presAssocID="{993418B8-36F0-4933-8FC2-65ABA4D8D4E3}" presName="titleText2" presStyleLbl="fgAcc1" presStyleIdx="15" presStyleCnt="27">
        <dgm:presLayoutVars>
          <dgm:chMax val="0"/>
          <dgm:chPref val="0"/>
        </dgm:presLayoutVars>
      </dgm:prSet>
      <dgm:spPr/>
    </dgm:pt>
    <dgm:pt modelId="{4E15E587-0AE8-45CE-8A8A-E3550FA22EF9}" type="pres">
      <dgm:prSet presAssocID="{993418B8-36F0-4933-8FC2-65ABA4D8D4E3}" presName="rootConnector" presStyleLbl="node4" presStyleIdx="0" presStyleCnt="0"/>
      <dgm:spPr/>
    </dgm:pt>
    <dgm:pt modelId="{027AF4C8-B491-4CEF-A4F0-3B7943F50A7F}" type="pres">
      <dgm:prSet presAssocID="{993418B8-36F0-4933-8FC2-65ABA4D8D4E3}" presName="hierChild4" presStyleCnt="0"/>
      <dgm:spPr/>
    </dgm:pt>
    <dgm:pt modelId="{837A038F-AA02-4DB3-91B3-45187346E7F1}" type="pres">
      <dgm:prSet presAssocID="{993418B8-36F0-4933-8FC2-65ABA4D8D4E3}" presName="hierChild5" presStyleCnt="0"/>
      <dgm:spPr/>
    </dgm:pt>
    <dgm:pt modelId="{F76684BB-F405-49E1-B77A-6118D3E2D6FC}" type="pres">
      <dgm:prSet presAssocID="{C6DA22D7-0A4D-4B50-81A6-17D9B97D7C06}" presName="Name44" presStyleLbl="parChTrans1D4" presStyleIdx="12" presStyleCnt="22"/>
      <dgm:spPr/>
    </dgm:pt>
    <dgm:pt modelId="{718A6236-9021-47C3-AF52-D778CA5738FF}" type="pres">
      <dgm:prSet presAssocID="{E6BBABFE-E98F-4545-8A10-9437EF3D51D5}" presName="hierRoot2" presStyleCnt="0">
        <dgm:presLayoutVars>
          <dgm:hierBranch val="r"/>
        </dgm:presLayoutVars>
      </dgm:prSet>
      <dgm:spPr/>
    </dgm:pt>
    <dgm:pt modelId="{7CD9A9E2-F238-46F7-911E-026764F5DBED}" type="pres">
      <dgm:prSet presAssocID="{E6BBABFE-E98F-4545-8A10-9437EF3D51D5}" presName="rootComposite" presStyleCnt="0"/>
      <dgm:spPr/>
    </dgm:pt>
    <dgm:pt modelId="{099312C9-2823-40F2-8281-5926CE21FF29}" type="pres">
      <dgm:prSet presAssocID="{E6BBABFE-E98F-4545-8A10-9437EF3D51D5}" presName="rootText" presStyleLbl="node1" presStyleIdx="16" presStyleCnt="27">
        <dgm:presLayoutVars>
          <dgm:chMax/>
          <dgm:chPref val="3"/>
        </dgm:presLayoutVars>
      </dgm:prSet>
      <dgm:spPr/>
    </dgm:pt>
    <dgm:pt modelId="{9EB40FC0-AE66-4518-BFC0-4659A84EF4C8}" type="pres">
      <dgm:prSet presAssocID="{E6BBABFE-E98F-4545-8A10-9437EF3D51D5}" presName="titleText2" presStyleLbl="fgAcc1" presStyleIdx="16" presStyleCnt="27">
        <dgm:presLayoutVars>
          <dgm:chMax val="0"/>
          <dgm:chPref val="0"/>
        </dgm:presLayoutVars>
      </dgm:prSet>
      <dgm:spPr/>
    </dgm:pt>
    <dgm:pt modelId="{83FA93FE-4D62-4B69-AF3C-08D50B59C13D}" type="pres">
      <dgm:prSet presAssocID="{E6BBABFE-E98F-4545-8A10-9437EF3D51D5}" presName="rootConnector" presStyleLbl="node4" presStyleIdx="0" presStyleCnt="0"/>
      <dgm:spPr/>
    </dgm:pt>
    <dgm:pt modelId="{BFE26DFD-8030-44CE-863E-1D92CC8D75F5}" type="pres">
      <dgm:prSet presAssocID="{E6BBABFE-E98F-4545-8A10-9437EF3D51D5}" presName="hierChild4" presStyleCnt="0"/>
      <dgm:spPr/>
    </dgm:pt>
    <dgm:pt modelId="{4D69E7E6-4B33-457D-9C17-9C5007481537}" type="pres">
      <dgm:prSet presAssocID="{E6BBABFE-E98F-4545-8A10-9437EF3D51D5}" presName="hierChild5" presStyleCnt="0"/>
      <dgm:spPr/>
    </dgm:pt>
    <dgm:pt modelId="{77ABFE7A-DC43-4AA8-9504-D65F4DBF7C29}" type="pres">
      <dgm:prSet presAssocID="{B62C6330-9A09-4F9E-B5A9-48E4E03EE5C9}" presName="hierChild5" presStyleCnt="0"/>
      <dgm:spPr/>
    </dgm:pt>
    <dgm:pt modelId="{C5FD8D7D-935C-4F68-925E-C9B67014A190}" type="pres">
      <dgm:prSet presAssocID="{2DE8769C-D555-4CF2-AD77-338A7F5C60E9}" presName="Name37" presStyleLbl="parChTrans1D3" presStyleIdx="3" presStyleCnt="4"/>
      <dgm:spPr/>
    </dgm:pt>
    <dgm:pt modelId="{802CCFC3-7556-4808-9123-0E8FC2FF17BF}" type="pres">
      <dgm:prSet presAssocID="{CB809016-7896-41CD-9AED-23AC1A8A6232}" presName="hierRoot2" presStyleCnt="0">
        <dgm:presLayoutVars>
          <dgm:hierBranch val="hang"/>
        </dgm:presLayoutVars>
      </dgm:prSet>
      <dgm:spPr/>
    </dgm:pt>
    <dgm:pt modelId="{06FFF0F5-60D0-438A-A78E-2B24069B5EA4}" type="pres">
      <dgm:prSet presAssocID="{CB809016-7896-41CD-9AED-23AC1A8A6232}" presName="rootComposite" presStyleCnt="0"/>
      <dgm:spPr/>
    </dgm:pt>
    <dgm:pt modelId="{DD5F6092-54E3-4BD7-A1A3-5047B82257DD}" type="pres">
      <dgm:prSet presAssocID="{CB809016-7896-41CD-9AED-23AC1A8A6232}" presName="rootText" presStyleLbl="node1" presStyleIdx="17" presStyleCnt="27">
        <dgm:presLayoutVars>
          <dgm:chMax/>
          <dgm:chPref val="3"/>
        </dgm:presLayoutVars>
      </dgm:prSet>
      <dgm:spPr/>
    </dgm:pt>
    <dgm:pt modelId="{6CCFDE3B-CEF7-486B-903C-A24B0B64F18D}" type="pres">
      <dgm:prSet presAssocID="{CB809016-7896-41CD-9AED-23AC1A8A6232}" presName="titleText2" presStyleLbl="fgAcc1" presStyleIdx="17" presStyleCnt="27">
        <dgm:presLayoutVars>
          <dgm:chMax val="0"/>
          <dgm:chPref val="0"/>
        </dgm:presLayoutVars>
      </dgm:prSet>
      <dgm:spPr/>
    </dgm:pt>
    <dgm:pt modelId="{6A34FCF6-B022-4C3A-A6F5-8D890567026D}" type="pres">
      <dgm:prSet presAssocID="{CB809016-7896-41CD-9AED-23AC1A8A6232}" presName="rootConnector" presStyleLbl="node3" presStyleIdx="0" presStyleCnt="0"/>
      <dgm:spPr/>
    </dgm:pt>
    <dgm:pt modelId="{6D3C225E-2131-482D-96DD-E665C16CAE18}" type="pres">
      <dgm:prSet presAssocID="{CB809016-7896-41CD-9AED-23AC1A8A6232}" presName="hierChild4" presStyleCnt="0"/>
      <dgm:spPr/>
    </dgm:pt>
    <dgm:pt modelId="{ECA2707A-22FD-4954-BD93-4BA17CFD3B47}" type="pres">
      <dgm:prSet presAssocID="{EF4563F5-1DCB-477C-A8BE-8112D80E5638}" presName="Name42" presStyleLbl="parChTrans1D4" presStyleIdx="13" presStyleCnt="22"/>
      <dgm:spPr/>
    </dgm:pt>
    <dgm:pt modelId="{22E19D65-A0AC-4B3F-BFB9-154E42B89879}" type="pres">
      <dgm:prSet presAssocID="{8E1BE95E-51FB-43DA-80C5-5C2EA9467CFB}" presName="hierRoot2" presStyleCnt="0">
        <dgm:presLayoutVars>
          <dgm:hierBranch val="r"/>
        </dgm:presLayoutVars>
      </dgm:prSet>
      <dgm:spPr/>
    </dgm:pt>
    <dgm:pt modelId="{C0644662-1A80-4DDD-B21F-BD462C3457D4}" type="pres">
      <dgm:prSet presAssocID="{8E1BE95E-51FB-43DA-80C5-5C2EA9467CFB}" presName="rootComposite" presStyleCnt="0"/>
      <dgm:spPr/>
    </dgm:pt>
    <dgm:pt modelId="{3732BC78-AB02-48D9-8C2A-8036938611FC}" type="pres">
      <dgm:prSet presAssocID="{8E1BE95E-51FB-43DA-80C5-5C2EA9467CFB}" presName="rootText" presStyleLbl="node1" presStyleIdx="18" presStyleCnt="27">
        <dgm:presLayoutVars>
          <dgm:chMax/>
          <dgm:chPref val="3"/>
        </dgm:presLayoutVars>
      </dgm:prSet>
      <dgm:spPr/>
    </dgm:pt>
    <dgm:pt modelId="{84585C7B-8EB5-4932-B62E-CCE5B13A978B}" type="pres">
      <dgm:prSet presAssocID="{8E1BE95E-51FB-43DA-80C5-5C2EA9467CFB}" presName="titleText2" presStyleLbl="fgAcc1" presStyleIdx="18" presStyleCnt="27">
        <dgm:presLayoutVars>
          <dgm:chMax val="0"/>
          <dgm:chPref val="0"/>
        </dgm:presLayoutVars>
      </dgm:prSet>
      <dgm:spPr/>
    </dgm:pt>
    <dgm:pt modelId="{657308A1-6C53-443E-9D76-E113DB922782}" type="pres">
      <dgm:prSet presAssocID="{8E1BE95E-51FB-43DA-80C5-5C2EA9467CFB}" presName="rootConnector" presStyleLbl="node4" presStyleIdx="0" presStyleCnt="0"/>
      <dgm:spPr/>
    </dgm:pt>
    <dgm:pt modelId="{A7574931-853E-4921-ABD0-3244A7A63E14}" type="pres">
      <dgm:prSet presAssocID="{8E1BE95E-51FB-43DA-80C5-5C2EA9467CFB}" presName="hierChild4" presStyleCnt="0"/>
      <dgm:spPr/>
    </dgm:pt>
    <dgm:pt modelId="{73DBBDFB-1B35-4EF1-94F1-45E6D49929B9}" type="pres">
      <dgm:prSet presAssocID="{43C0AC67-E140-4CF0-BC92-8F0A0B3087BF}" presName="Name44" presStyleLbl="parChTrans1D4" presStyleIdx="14" presStyleCnt="22"/>
      <dgm:spPr/>
    </dgm:pt>
    <dgm:pt modelId="{F0DD7676-E565-4814-8CB2-66FAC73DA09E}" type="pres">
      <dgm:prSet presAssocID="{A42C1CDE-DAE6-46CC-A68C-7B2D6C550C4D}" presName="hierRoot2" presStyleCnt="0">
        <dgm:presLayoutVars>
          <dgm:hierBranch val="r"/>
        </dgm:presLayoutVars>
      </dgm:prSet>
      <dgm:spPr/>
    </dgm:pt>
    <dgm:pt modelId="{1A65DC66-D411-40D1-908F-D32995C334C8}" type="pres">
      <dgm:prSet presAssocID="{A42C1CDE-DAE6-46CC-A68C-7B2D6C550C4D}" presName="rootComposite" presStyleCnt="0"/>
      <dgm:spPr/>
    </dgm:pt>
    <dgm:pt modelId="{43C3DB16-F84B-47F1-AA49-B2BA827CB2FB}" type="pres">
      <dgm:prSet presAssocID="{A42C1CDE-DAE6-46CC-A68C-7B2D6C550C4D}" presName="rootText" presStyleLbl="node1" presStyleIdx="19" presStyleCnt="27">
        <dgm:presLayoutVars>
          <dgm:chMax/>
          <dgm:chPref val="3"/>
        </dgm:presLayoutVars>
      </dgm:prSet>
      <dgm:spPr/>
    </dgm:pt>
    <dgm:pt modelId="{3955241E-EAE2-412B-8A5A-EFD8C8770A01}" type="pres">
      <dgm:prSet presAssocID="{A42C1CDE-DAE6-46CC-A68C-7B2D6C550C4D}" presName="titleText2" presStyleLbl="fgAcc1" presStyleIdx="19" presStyleCnt="27">
        <dgm:presLayoutVars>
          <dgm:chMax val="0"/>
          <dgm:chPref val="0"/>
        </dgm:presLayoutVars>
      </dgm:prSet>
      <dgm:spPr/>
    </dgm:pt>
    <dgm:pt modelId="{F96179F7-AF22-4434-943F-0A795609FE0E}" type="pres">
      <dgm:prSet presAssocID="{A42C1CDE-DAE6-46CC-A68C-7B2D6C550C4D}" presName="rootConnector" presStyleLbl="node4" presStyleIdx="0" presStyleCnt="0"/>
      <dgm:spPr/>
    </dgm:pt>
    <dgm:pt modelId="{6B079BDD-21AE-4D0C-9922-702C948815D2}" type="pres">
      <dgm:prSet presAssocID="{A42C1CDE-DAE6-46CC-A68C-7B2D6C550C4D}" presName="hierChild4" presStyleCnt="0"/>
      <dgm:spPr/>
    </dgm:pt>
    <dgm:pt modelId="{CC16DAFA-EDE1-4674-AA1B-F21CD80A2C0A}" type="pres">
      <dgm:prSet presAssocID="{A42C1CDE-DAE6-46CC-A68C-7B2D6C550C4D}" presName="hierChild5" presStyleCnt="0"/>
      <dgm:spPr/>
    </dgm:pt>
    <dgm:pt modelId="{B118D5FC-47DE-4D4E-8B64-A0A5248A39D1}" type="pres">
      <dgm:prSet presAssocID="{D5F913B8-E4EF-41F3-9041-82258DE28075}" presName="Name44" presStyleLbl="parChTrans1D4" presStyleIdx="15" presStyleCnt="22"/>
      <dgm:spPr/>
    </dgm:pt>
    <dgm:pt modelId="{37A4D90D-F53F-4091-B54E-1EF0C2442AB0}" type="pres">
      <dgm:prSet presAssocID="{5E324333-8A30-41E9-8433-0A255DD54B15}" presName="hierRoot2" presStyleCnt="0">
        <dgm:presLayoutVars>
          <dgm:hierBranch val="r"/>
        </dgm:presLayoutVars>
      </dgm:prSet>
      <dgm:spPr/>
    </dgm:pt>
    <dgm:pt modelId="{59A9A99A-F623-4B85-9FEB-3365060D5664}" type="pres">
      <dgm:prSet presAssocID="{5E324333-8A30-41E9-8433-0A255DD54B15}" presName="rootComposite" presStyleCnt="0"/>
      <dgm:spPr/>
    </dgm:pt>
    <dgm:pt modelId="{617480EA-3547-432C-8FA1-4FC214A507FC}" type="pres">
      <dgm:prSet presAssocID="{5E324333-8A30-41E9-8433-0A255DD54B15}" presName="rootText" presStyleLbl="node1" presStyleIdx="20" presStyleCnt="27">
        <dgm:presLayoutVars>
          <dgm:chMax/>
          <dgm:chPref val="3"/>
        </dgm:presLayoutVars>
      </dgm:prSet>
      <dgm:spPr/>
    </dgm:pt>
    <dgm:pt modelId="{3701937C-27AD-4E53-8745-8C13E4295A2F}" type="pres">
      <dgm:prSet presAssocID="{5E324333-8A30-41E9-8433-0A255DD54B15}" presName="titleText2" presStyleLbl="fgAcc1" presStyleIdx="20" presStyleCnt="27">
        <dgm:presLayoutVars>
          <dgm:chMax val="0"/>
          <dgm:chPref val="0"/>
        </dgm:presLayoutVars>
      </dgm:prSet>
      <dgm:spPr/>
    </dgm:pt>
    <dgm:pt modelId="{437C1830-EB11-4A5C-AE90-1B88AA87D86C}" type="pres">
      <dgm:prSet presAssocID="{5E324333-8A30-41E9-8433-0A255DD54B15}" presName="rootConnector" presStyleLbl="node4" presStyleIdx="0" presStyleCnt="0"/>
      <dgm:spPr/>
    </dgm:pt>
    <dgm:pt modelId="{C9712207-E2A5-465E-A687-DCCB3B32B738}" type="pres">
      <dgm:prSet presAssocID="{5E324333-8A30-41E9-8433-0A255DD54B15}" presName="hierChild4" presStyleCnt="0"/>
      <dgm:spPr/>
    </dgm:pt>
    <dgm:pt modelId="{9716586D-5486-4A36-897E-257A82E2C03B}" type="pres">
      <dgm:prSet presAssocID="{5E324333-8A30-41E9-8433-0A255DD54B15}" presName="hierChild5" presStyleCnt="0"/>
      <dgm:spPr/>
    </dgm:pt>
    <dgm:pt modelId="{E36D888F-C5E7-4FAC-ADCB-21480DCA8198}" type="pres">
      <dgm:prSet presAssocID="{2D84F2E9-71CB-4916-94FC-C61AD9960AA7}" presName="Name44" presStyleLbl="parChTrans1D4" presStyleIdx="16" presStyleCnt="22"/>
      <dgm:spPr/>
    </dgm:pt>
    <dgm:pt modelId="{9C49CE8B-7EAA-4C84-90D4-B3CBD0E26941}" type="pres">
      <dgm:prSet presAssocID="{F708FF4F-DC0E-40F7-8306-65BF5FC58DCD}" presName="hierRoot2" presStyleCnt="0">
        <dgm:presLayoutVars>
          <dgm:hierBranch val="r"/>
        </dgm:presLayoutVars>
      </dgm:prSet>
      <dgm:spPr/>
    </dgm:pt>
    <dgm:pt modelId="{E3671BDF-7FBB-4317-8C24-0057171E814A}" type="pres">
      <dgm:prSet presAssocID="{F708FF4F-DC0E-40F7-8306-65BF5FC58DCD}" presName="rootComposite" presStyleCnt="0"/>
      <dgm:spPr/>
    </dgm:pt>
    <dgm:pt modelId="{4BFD1BBC-72BE-42EA-88CE-72CBFE8D5355}" type="pres">
      <dgm:prSet presAssocID="{F708FF4F-DC0E-40F7-8306-65BF5FC58DCD}" presName="rootText" presStyleLbl="node1" presStyleIdx="21" presStyleCnt="27">
        <dgm:presLayoutVars>
          <dgm:chMax/>
          <dgm:chPref val="3"/>
        </dgm:presLayoutVars>
      </dgm:prSet>
      <dgm:spPr/>
    </dgm:pt>
    <dgm:pt modelId="{FE7B5ECE-F18D-4F2A-BE9E-47FF5BE6CB51}" type="pres">
      <dgm:prSet presAssocID="{F708FF4F-DC0E-40F7-8306-65BF5FC58DCD}" presName="titleText2" presStyleLbl="fgAcc1" presStyleIdx="21" presStyleCnt="27">
        <dgm:presLayoutVars>
          <dgm:chMax val="0"/>
          <dgm:chPref val="0"/>
        </dgm:presLayoutVars>
      </dgm:prSet>
      <dgm:spPr/>
    </dgm:pt>
    <dgm:pt modelId="{FBD477CD-6FB2-4867-9714-A0531F643831}" type="pres">
      <dgm:prSet presAssocID="{F708FF4F-DC0E-40F7-8306-65BF5FC58DCD}" presName="rootConnector" presStyleLbl="node4" presStyleIdx="0" presStyleCnt="0"/>
      <dgm:spPr/>
    </dgm:pt>
    <dgm:pt modelId="{F5E99C22-C952-45DE-BF63-0523473FEB48}" type="pres">
      <dgm:prSet presAssocID="{F708FF4F-DC0E-40F7-8306-65BF5FC58DCD}" presName="hierChild4" presStyleCnt="0"/>
      <dgm:spPr/>
    </dgm:pt>
    <dgm:pt modelId="{AB1F4ADD-FA9B-4799-80DC-DC33FC491F68}" type="pres">
      <dgm:prSet presAssocID="{F708FF4F-DC0E-40F7-8306-65BF5FC58DCD}" presName="hierChild5" presStyleCnt="0"/>
      <dgm:spPr/>
    </dgm:pt>
    <dgm:pt modelId="{FCC750D8-385C-4464-A605-320ABC922DFD}" type="pres">
      <dgm:prSet presAssocID="{8E1BE95E-51FB-43DA-80C5-5C2EA9467CFB}" presName="hierChild5" presStyleCnt="0"/>
      <dgm:spPr/>
    </dgm:pt>
    <dgm:pt modelId="{D56525CD-12C6-4E6A-82CB-9D7E88044C0B}" type="pres">
      <dgm:prSet presAssocID="{C5086340-7F48-454B-B093-F4A408598F94}" presName="Name42" presStyleLbl="parChTrans1D4" presStyleIdx="17" presStyleCnt="22"/>
      <dgm:spPr/>
    </dgm:pt>
    <dgm:pt modelId="{C12F39B5-5DD3-4DF6-ABAF-953906983E93}" type="pres">
      <dgm:prSet presAssocID="{512FD058-DBDB-4E9B-9213-93E56E49A436}" presName="hierRoot2" presStyleCnt="0">
        <dgm:presLayoutVars>
          <dgm:hierBranch/>
        </dgm:presLayoutVars>
      </dgm:prSet>
      <dgm:spPr/>
    </dgm:pt>
    <dgm:pt modelId="{A3A68B04-4FA5-4701-8F1A-91EB48EB6363}" type="pres">
      <dgm:prSet presAssocID="{512FD058-DBDB-4E9B-9213-93E56E49A436}" presName="rootComposite" presStyleCnt="0"/>
      <dgm:spPr/>
    </dgm:pt>
    <dgm:pt modelId="{7E76B47F-EE08-4428-B184-E7E57C93CB29}" type="pres">
      <dgm:prSet presAssocID="{512FD058-DBDB-4E9B-9213-93E56E49A436}" presName="rootText" presStyleLbl="node1" presStyleIdx="22" presStyleCnt="27">
        <dgm:presLayoutVars>
          <dgm:chMax/>
          <dgm:chPref val="3"/>
        </dgm:presLayoutVars>
      </dgm:prSet>
      <dgm:spPr/>
    </dgm:pt>
    <dgm:pt modelId="{3B4389FF-3A38-4CBD-B0DE-3DB59ECEA923}" type="pres">
      <dgm:prSet presAssocID="{512FD058-DBDB-4E9B-9213-93E56E49A436}" presName="titleText2" presStyleLbl="fgAcc1" presStyleIdx="22" presStyleCnt="27">
        <dgm:presLayoutVars>
          <dgm:chMax val="0"/>
          <dgm:chPref val="0"/>
        </dgm:presLayoutVars>
      </dgm:prSet>
      <dgm:spPr/>
    </dgm:pt>
    <dgm:pt modelId="{D6884465-EA4A-472C-8C26-72DE6368D45D}" type="pres">
      <dgm:prSet presAssocID="{512FD058-DBDB-4E9B-9213-93E56E49A436}" presName="rootConnector" presStyleLbl="node4" presStyleIdx="0" presStyleCnt="0"/>
      <dgm:spPr/>
    </dgm:pt>
    <dgm:pt modelId="{5213F928-2FB4-43FA-AAC9-F1C99FE73ABE}" type="pres">
      <dgm:prSet presAssocID="{512FD058-DBDB-4E9B-9213-93E56E49A436}" presName="hierChild4" presStyleCnt="0"/>
      <dgm:spPr/>
    </dgm:pt>
    <dgm:pt modelId="{94627D53-0B11-4AA9-BCE7-C32188CE8EE9}" type="pres">
      <dgm:prSet presAssocID="{512FD058-DBDB-4E9B-9213-93E56E49A436}" presName="hierChild5" presStyleCnt="0"/>
      <dgm:spPr/>
    </dgm:pt>
    <dgm:pt modelId="{2E6E1921-27EA-485C-9890-056AAE953065}" type="pres">
      <dgm:prSet presAssocID="{3C42065C-4819-4A3D-8EEB-5FD37166D6DD}" presName="Name42" presStyleLbl="parChTrans1D4" presStyleIdx="18" presStyleCnt="22"/>
      <dgm:spPr/>
    </dgm:pt>
    <dgm:pt modelId="{1EE8CB26-4C3B-4C7B-9257-00334B63CFDB}" type="pres">
      <dgm:prSet presAssocID="{95C71284-1C05-4851-A0D9-8AD3CAB5AD0D}" presName="hierRoot2" presStyleCnt="0">
        <dgm:presLayoutVars>
          <dgm:hierBranch val="r"/>
        </dgm:presLayoutVars>
      </dgm:prSet>
      <dgm:spPr/>
    </dgm:pt>
    <dgm:pt modelId="{4727FAAE-C138-4B61-97A9-24716FA9199E}" type="pres">
      <dgm:prSet presAssocID="{95C71284-1C05-4851-A0D9-8AD3CAB5AD0D}" presName="rootComposite" presStyleCnt="0"/>
      <dgm:spPr/>
    </dgm:pt>
    <dgm:pt modelId="{89ED28A6-5820-4938-9380-9B9F145EDEF3}" type="pres">
      <dgm:prSet presAssocID="{95C71284-1C05-4851-A0D9-8AD3CAB5AD0D}" presName="rootText" presStyleLbl="node1" presStyleIdx="23" presStyleCnt="27">
        <dgm:presLayoutVars>
          <dgm:chMax/>
          <dgm:chPref val="3"/>
        </dgm:presLayoutVars>
      </dgm:prSet>
      <dgm:spPr/>
    </dgm:pt>
    <dgm:pt modelId="{CC9653CE-C0DC-487F-BA88-E939668E6B26}" type="pres">
      <dgm:prSet presAssocID="{95C71284-1C05-4851-A0D9-8AD3CAB5AD0D}" presName="titleText2" presStyleLbl="fgAcc1" presStyleIdx="23" presStyleCnt="27">
        <dgm:presLayoutVars>
          <dgm:chMax val="0"/>
          <dgm:chPref val="0"/>
        </dgm:presLayoutVars>
      </dgm:prSet>
      <dgm:spPr/>
    </dgm:pt>
    <dgm:pt modelId="{DE2434B5-12ED-4498-9748-8942BFE3280D}" type="pres">
      <dgm:prSet presAssocID="{95C71284-1C05-4851-A0D9-8AD3CAB5AD0D}" presName="rootConnector" presStyleLbl="node4" presStyleIdx="0" presStyleCnt="0"/>
      <dgm:spPr/>
    </dgm:pt>
    <dgm:pt modelId="{C18BDA7A-7F93-4C5D-8933-2B64F2889A1E}" type="pres">
      <dgm:prSet presAssocID="{95C71284-1C05-4851-A0D9-8AD3CAB5AD0D}" presName="hierChild4" presStyleCnt="0"/>
      <dgm:spPr/>
    </dgm:pt>
    <dgm:pt modelId="{470FA518-A617-4B01-8847-AB531C94DD9C}" type="pres">
      <dgm:prSet presAssocID="{95C71284-1C05-4851-A0D9-8AD3CAB5AD0D}" presName="hierChild5" presStyleCnt="0"/>
      <dgm:spPr/>
    </dgm:pt>
    <dgm:pt modelId="{602620B4-6E91-4045-9A15-1191322151B7}" type="pres">
      <dgm:prSet presAssocID="{B784BA36-3017-430A-9F12-865EA9AA7D4E}" presName="Name42" presStyleLbl="parChTrans1D4" presStyleIdx="19" presStyleCnt="22"/>
      <dgm:spPr/>
    </dgm:pt>
    <dgm:pt modelId="{69587CE1-03FC-4A9F-984A-569BD0BFE6DA}" type="pres">
      <dgm:prSet presAssocID="{ADEB2028-7CAD-4365-8C0D-DAFE8DC22835}" presName="hierRoot2" presStyleCnt="0">
        <dgm:presLayoutVars>
          <dgm:hierBranch val="init"/>
        </dgm:presLayoutVars>
      </dgm:prSet>
      <dgm:spPr/>
    </dgm:pt>
    <dgm:pt modelId="{1473A065-A09C-4731-9866-38B1C525213D}" type="pres">
      <dgm:prSet presAssocID="{ADEB2028-7CAD-4365-8C0D-DAFE8DC22835}" presName="rootComposite" presStyleCnt="0"/>
      <dgm:spPr/>
    </dgm:pt>
    <dgm:pt modelId="{5FCD7D1D-0B86-48F3-90AE-057004E26CC2}" type="pres">
      <dgm:prSet presAssocID="{ADEB2028-7CAD-4365-8C0D-DAFE8DC22835}" presName="rootText" presStyleLbl="node1" presStyleIdx="24" presStyleCnt="27">
        <dgm:presLayoutVars>
          <dgm:chMax/>
          <dgm:chPref val="3"/>
        </dgm:presLayoutVars>
      </dgm:prSet>
      <dgm:spPr/>
    </dgm:pt>
    <dgm:pt modelId="{C1E303BF-32F0-4F7A-8988-2364F2D1A668}" type="pres">
      <dgm:prSet presAssocID="{ADEB2028-7CAD-4365-8C0D-DAFE8DC22835}" presName="titleText2" presStyleLbl="fgAcc1" presStyleIdx="24" presStyleCnt="27">
        <dgm:presLayoutVars>
          <dgm:chMax val="0"/>
          <dgm:chPref val="0"/>
        </dgm:presLayoutVars>
      </dgm:prSet>
      <dgm:spPr/>
    </dgm:pt>
    <dgm:pt modelId="{45728FCA-E968-4EC6-9CB0-B20544DE4E12}" type="pres">
      <dgm:prSet presAssocID="{ADEB2028-7CAD-4365-8C0D-DAFE8DC22835}" presName="rootConnector" presStyleLbl="node4" presStyleIdx="0" presStyleCnt="0"/>
      <dgm:spPr/>
    </dgm:pt>
    <dgm:pt modelId="{B153B8D5-E2BB-47AE-8A72-295C7C0C6E3C}" type="pres">
      <dgm:prSet presAssocID="{ADEB2028-7CAD-4365-8C0D-DAFE8DC22835}" presName="hierChild4" presStyleCnt="0"/>
      <dgm:spPr/>
    </dgm:pt>
    <dgm:pt modelId="{ACD3A497-1F72-4D09-AF3B-041A9F4CDEA2}" type="pres">
      <dgm:prSet presAssocID="{ADEB2028-7CAD-4365-8C0D-DAFE8DC22835}" presName="hierChild5" presStyleCnt="0"/>
      <dgm:spPr/>
    </dgm:pt>
    <dgm:pt modelId="{339A65FD-6DF4-447B-A866-26457E09B660}" type="pres">
      <dgm:prSet presAssocID="{E4248E77-C0D2-4A83-82CA-FA048A6BED46}" presName="Name42" presStyleLbl="parChTrans1D4" presStyleIdx="20" presStyleCnt="22"/>
      <dgm:spPr/>
    </dgm:pt>
    <dgm:pt modelId="{83065BD4-71E2-4744-8A39-DAD6D3573656}" type="pres">
      <dgm:prSet presAssocID="{871A174A-2FA2-44D3-8BC4-9304D93F6C2A}" presName="hierRoot2" presStyleCnt="0">
        <dgm:presLayoutVars>
          <dgm:hierBranch val="r"/>
        </dgm:presLayoutVars>
      </dgm:prSet>
      <dgm:spPr/>
    </dgm:pt>
    <dgm:pt modelId="{6DAEC65E-DDC8-43C8-B57C-BF4351FFDC57}" type="pres">
      <dgm:prSet presAssocID="{871A174A-2FA2-44D3-8BC4-9304D93F6C2A}" presName="rootComposite" presStyleCnt="0"/>
      <dgm:spPr/>
    </dgm:pt>
    <dgm:pt modelId="{23B3A419-67A9-4123-B704-DC0195776CB0}" type="pres">
      <dgm:prSet presAssocID="{871A174A-2FA2-44D3-8BC4-9304D93F6C2A}" presName="rootText" presStyleLbl="node1" presStyleIdx="25" presStyleCnt="27">
        <dgm:presLayoutVars>
          <dgm:chMax/>
          <dgm:chPref val="3"/>
        </dgm:presLayoutVars>
      </dgm:prSet>
      <dgm:spPr/>
    </dgm:pt>
    <dgm:pt modelId="{AB17A9B6-F645-4AB4-8BA2-EA01025C4E3C}" type="pres">
      <dgm:prSet presAssocID="{871A174A-2FA2-44D3-8BC4-9304D93F6C2A}" presName="titleText2" presStyleLbl="fgAcc1" presStyleIdx="25" presStyleCnt="27">
        <dgm:presLayoutVars>
          <dgm:chMax val="0"/>
          <dgm:chPref val="0"/>
        </dgm:presLayoutVars>
      </dgm:prSet>
      <dgm:spPr/>
    </dgm:pt>
    <dgm:pt modelId="{00C2859C-9F1E-48AC-9BCB-1F11E63D1136}" type="pres">
      <dgm:prSet presAssocID="{871A174A-2FA2-44D3-8BC4-9304D93F6C2A}" presName="rootConnector" presStyleLbl="node4" presStyleIdx="0" presStyleCnt="0"/>
      <dgm:spPr/>
    </dgm:pt>
    <dgm:pt modelId="{DEFACC56-F247-4ABE-B70A-217C31BEF4E0}" type="pres">
      <dgm:prSet presAssocID="{871A174A-2FA2-44D3-8BC4-9304D93F6C2A}" presName="hierChild4" presStyleCnt="0"/>
      <dgm:spPr/>
    </dgm:pt>
    <dgm:pt modelId="{4487D177-1B18-425D-AFAD-E7799FC4BEF1}" type="pres">
      <dgm:prSet presAssocID="{871A174A-2FA2-44D3-8BC4-9304D93F6C2A}" presName="hierChild5" presStyleCnt="0"/>
      <dgm:spPr/>
    </dgm:pt>
    <dgm:pt modelId="{A7A2041A-36AA-4916-8769-39E0AE3741F6}" type="pres">
      <dgm:prSet presAssocID="{8338C538-21E4-443E-8830-CC8EA58C13C3}" presName="Name42" presStyleLbl="parChTrans1D4" presStyleIdx="21" presStyleCnt="22"/>
      <dgm:spPr/>
    </dgm:pt>
    <dgm:pt modelId="{632EE1DC-5AD8-467C-BEEF-C2525AD7D0AB}" type="pres">
      <dgm:prSet presAssocID="{64A85775-93B9-4BD5-83A0-A8C94D110DA9}" presName="hierRoot2" presStyleCnt="0">
        <dgm:presLayoutVars>
          <dgm:hierBranch val="r"/>
        </dgm:presLayoutVars>
      </dgm:prSet>
      <dgm:spPr/>
    </dgm:pt>
    <dgm:pt modelId="{5887BF08-1934-49F8-96BC-FA383EA07E25}" type="pres">
      <dgm:prSet presAssocID="{64A85775-93B9-4BD5-83A0-A8C94D110DA9}" presName="rootComposite" presStyleCnt="0"/>
      <dgm:spPr/>
    </dgm:pt>
    <dgm:pt modelId="{4E88111F-3E7D-47EC-87DD-B718DCB68DA9}" type="pres">
      <dgm:prSet presAssocID="{64A85775-93B9-4BD5-83A0-A8C94D110DA9}" presName="rootText" presStyleLbl="node1" presStyleIdx="26" presStyleCnt="27">
        <dgm:presLayoutVars>
          <dgm:chMax/>
          <dgm:chPref val="3"/>
        </dgm:presLayoutVars>
      </dgm:prSet>
      <dgm:spPr/>
    </dgm:pt>
    <dgm:pt modelId="{E8137BB8-0239-4F0A-873D-DDE23A7F699E}" type="pres">
      <dgm:prSet presAssocID="{64A85775-93B9-4BD5-83A0-A8C94D110DA9}" presName="titleText2" presStyleLbl="fgAcc1" presStyleIdx="26" presStyleCnt="27">
        <dgm:presLayoutVars>
          <dgm:chMax val="0"/>
          <dgm:chPref val="0"/>
        </dgm:presLayoutVars>
      </dgm:prSet>
      <dgm:spPr/>
    </dgm:pt>
    <dgm:pt modelId="{48DC6FF5-D7ED-45F1-8435-898A6F5DA3B7}" type="pres">
      <dgm:prSet presAssocID="{64A85775-93B9-4BD5-83A0-A8C94D110DA9}" presName="rootConnector" presStyleLbl="node4" presStyleIdx="0" presStyleCnt="0"/>
      <dgm:spPr/>
    </dgm:pt>
    <dgm:pt modelId="{6047E38C-AC16-4817-A90C-107E792E1FC0}" type="pres">
      <dgm:prSet presAssocID="{64A85775-93B9-4BD5-83A0-A8C94D110DA9}" presName="hierChild4" presStyleCnt="0"/>
      <dgm:spPr/>
    </dgm:pt>
    <dgm:pt modelId="{164BA823-79B8-4EAF-9F28-CC21981CA8CD}" type="pres">
      <dgm:prSet presAssocID="{64A85775-93B9-4BD5-83A0-A8C94D110DA9}" presName="hierChild5" presStyleCnt="0"/>
      <dgm:spPr/>
    </dgm:pt>
    <dgm:pt modelId="{FFBEA98B-9416-4467-BCBE-5FDEB3F5DA1C}" type="pres">
      <dgm:prSet presAssocID="{CB809016-7896-41CD-9AED-23AC1A8A6232}" presName="hierChild5" presStyleCnt="0"/>
      <dgm:spPr/>
    </dgm:pt>
    <dgm:pt modelId="{9ED322BA-C537-4782-AB32-2F35DCD7061A}" type="pres">
      <dgm:prSet presAssocID="{10B2A4C1-C858-49D8-B621-D195F00A597D}" presName="hierChild5" presStyleCnt="0"/>
      <dgm:spPr/>
    </dgm:pt>
    <dgm:pt modelId="{5C4EB6F5-829D-431C-A075-FC5AF4A1E782}" type="pres">
      <dgm:prSet presAssocID="{EFA1B0EB-891C-4AAE-87B7-1F4B4CE5FB3A}" presName="hierChild3" presStyleCnt="0"/>
      <dgm:spPr/>
    </dgm:pt>
  </dgm:ptLst>
  <dgm:cxnLst>
    <dgm:cxn modelId="{D52B6408-3655-4116-BEF3-8DA7BED94FCB}" srcId="{B62C6330-9A09-4F9E-B5A9-48E4E03EE5C9}" destId="{554868F3-2B40-4515-8D01-131AA3D5C073}" srcOrd="0" destOrd="0" parTransId="{AF212BFB-6438-4A89-A3C8-6D218BC41275}" sibTransId="{9B14507E-DFCB-4233-A34C-C6AE4EFF0213}"/>
    <dgm:cxn modelId="{D5200A10-CFE9-428E-86D4-86ACFB57E0A0}" type="presOf" srcId="{95C71284-1C05-4851-A0D9-8AD3CAB5AD0D}" destId="{89ED28A6-5820-4938-9380-9B9F145EDEF3}" srcOrd="0" destOrd="0" presId="urn:microsoft.com/office/officeart/2008/layout/NameandTitleOrganizationalChart"/>
    <dgm:cxn modelId="{B87C8010-A14D-4F91-897D-5D2BC9DFF824}" type="presOf" srcId="{F5BDD0DF-3821-4114-AFAC-DE93280F83E2}" destId="{6F011FA7-E166-4D91-8E8F-2A98D0B35430}" srcOrd="0" destOrd="0" presId="urn:microsoft.com/office/officeart/2008/layout/NameandTitleOrganizationalChart"/>
    <dgm:cxn modelId="{B12BAD10-B76E-4F82-B5DC-4388D3848B07}" type="presOf" srcId="{F175AF8E-EC35-4164-849D-D6FF9B51FC33}" destId="{989F8E25-A21B-4CB0-A955-91B4F4564E2A}" srcOrd="0" destOrd="0" presId="urn:microsoft.com/office/officeart/2008/layout/NameandTitleOrganizationalChart"/>
    <dgm:cxn modelId="{76020C13-5628-4EE7-B678-94E992F132A1}" type="presOf" srcId="{D4887D7F-2ED6-4663-A11A-D5F2EAD1C0AD}" destId="{C085663B-53C4-4D6E-B632-71E0C741FF54}" srcOrd="0" destOrd="0" presId="urn:microsoft.com/office/officeart/2008/layout/NameandTitleOrganizationalChart"/>
    <dgm:cxn modelId="{87C45E14-FE8B-4C1F-AB89-95FBF0482CFE}" type="presOf" srcId="{094C9978-661E-465C-AAB9-108404E7928D}" destId="{FC0090FE-E457-4A2A-816B-8BA847EC943D}" srcOrd="0" destOrd="0" presId="urn:microsoft.com/office/officeart/2008/layout/NameandTitleOrganizationalChart"/>
    <dgm:cxn modelId="{390CF515-D729-4140-98FF-6CD072C15B2D}" type="presOf" srcId="{074D77F8-36BC-4D43-A1C5-C516ED57D981}" destId="{524DCD37-2FA7-475F-9837-F3D998C24A3D}" srcOrd="0" destOrd="0" presId="urn:microsoft.com/office/officeart/2008/layout/NameandTitleOrganizationalChart"/>
    <dgm:cxn modelId="{72D1F716-C8EC-4AC3-B237-D425E72ED87A}" type="presOf" srcId="{4F2EE220-4410-429A-8183-4CEFFAF62CE0}" destId="{981F98EB-090C-4295-902C-270DCA64FC76}" srcOrd="0" destOrd="0" presId="urn:microsoft.com/office/officeart/2008/layout/NameandTitleOrganizationalChart"/>
    <dgm:cxn modelId="{26AFCA17-8045-42D8-B1B3-5EE1FD8A6958}" type="presOf" srcId="{C27ADE18-D6FE-4B25-88D1-FFF0D5FBA2F4}" destId="{84585C7B-8EB5-4932-B62E-CCE5B13A978B}" srcOrd="0" destOrd="0" presId="urn:microsoft.com/office/officeart/2008/layout/NameandTitleOrganizationalChart"/>
    <dgm:cxn modelId="{214F8D1B-0953-4F6A-B41F-BF0D4C07D095}" type="presOf" srcId="{C7F29635-0CA3-4841-A2AA-25A4603E9FEF}" destId="{59F9E3F6-EC4C-4669-BDC7-D056A912D7CB}" srcOrd="1" destOrd="0" presId="urn:microsoft.com/office/officeart/2008/layout/NameandTitleOrganizationalChart"/>
    <dgm:cxn modelId="{68DA401C-3C25-402E-A5EA-E28B8922AD15}" type="presOf" srcId="{E4248E77-C0D2-4A83-82CA-FA048A6BED46}" destId="{339A65FD-6DF4-447B-A866-26457E09B660}" srcOrd="0" destOrd="0" presId="urn:microsoft.com/office/officeart/2008/layout/NameandTitleOrganizationalChart"/>
    <dgm:cxn modelId="{956EF01D-47FD-43D7-9446-C66B2327CD83}" type="presOf" srcId="{30AC2ACF-DA83-410B-AB36-1521DC963DF4}" destId="{0F19CB16-999C-4374-B532-2F236F41AE07}" srcOrd="0" destOrd="0" presId="urn:microsoft.com/office/officeart/2008/layout/NameandTitleOrganizationalChart"/>
    <dgm:cxn modelId="{61470321-BBDB-4D91-B0D4-D54E34FFEA9A}" type="presOf" srcId="{8338C538-21E4-443E-8830-CC8EA58C13C3}" destId="{A7A2041A-36AA-4916-8769-39E0AE3741F6}" srcOrd="0" destOrd="0" presId="urn:microsoft.com/office/officeart/2008/layout/NameandTitleOrganizationalChart"/>
    <dgm:cxn modelId="{09CB8B21-D7A3-4809-8B5E-7E50AA1780F9}" srcId="{074D77F8-36BC-4D43-A1C5-C516ED57D981}" destId="{C7F29635-0CA3-4841-A2AA-25A4603E9FEF}" srcOrd="0" destOrd="0" parTransId="{D78CF6C6-E877-4BF7-A937-E009C3DF9D9F}" sibTransId="{65091BAA-AE33-4ED5-AA10-C7B33213BD1A}"/>
    <dgm:cxn modelId="{7BCFB124-F343-4838-8002-1CC9EC4D3B10}" type="presOf" srcId="{8E1BE95E-51FB-43DA-80C5-5C2EA9467CFB}" destId="{3732BC78-AB02-48D9-8C2A-8036938611FC}" srcOrd="0" destOrd="0" presId="urn:microsoft.com/office/officeart/2008/layout/NameandTitleOrganizationalChart"/>
    <dgm:cxn modelId="{CD31BE24-4546-4D02-944C-E594F37DEB09}" type="presOf" srcId="{FBDA73DF-00DF-49C5-8927-4DEB4371602A}" destId="{8CABD2FF-12D2-4B68-A5D0-8C81E7F26C72}" srcOrd="0" destOrd="0" presId="urn:microsoft.com/office/officeart/2008/layout/NameandTitleOrganizationalChart"/>
    <dgm:cxn modelId="{BA1AD725-4896-4817-906E-AF8F3F2955CA}" srcId="{CB809016-7896-41CD-9AED-23AC1A8A6232}" destId="{ADEB2028-7CAD-4365-8C0D-DAFE8DC22835}" srcOrd="3" destOrd="0" parTransId="{B784BA36-3017-430A-9F12-865EA9AA7D4E}" sibTransId="{F5BF426C-DA05-4A6A-8403-8439C6ADCA4D}"/>
    <dgm:cxn modelId="{F1B06227-EC82-46DF-AB85-CBB7E2414B8D}" type="presOf" srcId="{CB809016-7896-41CD-9AED-23AC1A8A6232}" destId="{6A34FCF6-B022-4C3A-A6F5-8D890567026D}" srcOrd="1" destOrd="0" presId="urn:microsoft.com/office/officeart/2008/layout/NameandTitleOrganizationalChart"/>
    <dgm:cxn modelId="{3B581F28-115F-4B73-B84D-3FE33651FDF5}" type="presOf" srcId="{CB809016-7896-41CD-9AED-23AC1A8A6232}" destId="{DD5F6092-54E3-4BD7-A1A3-5047B82257DD}" srcOrd="0" destOrd="0" presId="urn:microsoft.com/office/officeart/2008/layout/NameandTitleOrganizationalChart"/>
    <dgm:cxn modelId="{4D9B7A2B-7C7B-472E-A7F1-F4FC657B74E6}" type="presOf" srcId="{883BA71B-891C-4544-9D92-637CC99DAADE}" destId="{42CFFE17-A22D-45F6-B9B6-94A340FC637C}" srcOrd="1" destOrd="0" presId="urn:microsoft.com/office/officeart/2008/layout/NameandTitleOrganizationalChart"/>
    <dgm:cxn modelId="{B0461F2D-BBD1-49F5-AEDC-84F9AAC8677C}" type="presOf" srcId="{ADEB2028-7CAD-4365-8C0D-DAFE8DC22835}" destId="{5FCD7D1D-0B86-48F3-90AE-057004E26CC2}" srcOrd="0" destOrd="0" presId="urn:microsoft.com/office/officeart/2008/layout/NameandTitleOrganizationalChart"/>
    <dgm:cxn modelId="{FC12F62D-36D7-4ECB-87F4-3F425EE3250A}" type="presOf" srcId="{463BACB5-C383-44FD-9978-9567D04C2D05}" destId="{39B6C737-DAAE-4FE8-9232-B7AB09499D4E}" srcOrd="0" destOrd="0" presId="urn:microsoft.com/office/officeart/2008/layout/NameandTitleOrganizationalChart"/>
    <dgm:cxn modelId="{35CC862E-E380-4E2E-B8B2-B790D95B82D9}" srcId="{B62C6330-9A09-4F9E-B5A9-48E4E03EE5C9}" destId="{993418B8-36F0-4933-8FC2-65ABA4D8D4E3}" srcOrd="1" destOrd="0" parTransId="{F5BDD0DF-3821-4114-AFAC-DE93280F83E2}" sibTransId="{3F70882E-0D5B-4018-9E38-3DA195A95918}"/>
    <dgm:cxn modelId="{594A2C2F-056A-47DC-8ECB-3CFBCC380DBF}" srcId="{10B2A4C1-C858-49D8-B621-D195F00A597D}" destId="{883BA71B-891C-4544-9D92-637CC99DAADE}" srcOrd="1" destOrd="0" parTransId="{93E3F793-6D10-4AFA-A511-A1C970248E79}" sibTransId="{D6C46CCB-F358-47FA-B772-6F95E314AB03}"/>
    <dgm:cxn modelId="{AEF04C2F-C7A5-4933-992A-600511F63052}" srcId="{883BA71B-891C-4544-9D92-637CC99DAADE}" destId="{3068B84B-8AC2-41BF-A865-C5F7FCF4FBF5}" srcOrd="1" destOrd="0" parTransId="{C847DEAE-035B-465A-914B-FA52204EFFD4}" sibTransId="{30AC2ACF-DA83-410B-AB36-1521DC963DF4}"/>
    <dgm:cxn modelId="{A5224232-4A4D-46BE-933C-09A2884E88E7}" type="presOf" srcId="{E6BBABFE-E98F-4545-8A10-9437EF3D51D5}" destId="{83FA93FE-4D62-4B69-AF3C-08D50B59C13D}" srcOrd="1" destOrd="0" presId="urn:microsoft.com/office/officeart/2008/layout/NameandTitleOrganizationalChart"/>
    <dgm:cxn modelId="{1DBD6833-1691-4DA0-AC0C-5A0E5826E3DC}" type="presOf" srcId="{5DBE9E17-4650-4AF2-BA0F-CE8E9691F828}" destId="{D9C73B6D-D58E-455F-9AE6-E4BB72D1480E}" srcOrd="0" destOrd="0" presId="urn:microsoft.com/office/officeart/2008/layout/NameandTitleOrganizationalChart"/>
    <dgm:cxn modelId="{E3080735-D705-4B3F-B7F2-F29448F51433}" type="presOf" srcId="{871A174A-2FA2-44D3-8BC4-9304D93F6C2A}" destId="{23B3A419-67A9-4123-B704-DC0195776CB0}" srcOrd="0" destOrd="0" presId="urn:microsoft.com/office/officeart/2008/layout/NameandTitleOrganizationalChart"/>
    <dgm:cxn modelId="{0D06BD38-2A2C-4BD2-87E5-25F5EEF7EFAF}" srcId="{8E1BE95E-51FB-43DA-80C5-5C2EA9467CFB}" destId="{F708FF4F-DC0E-40F7-8306-65BF5FC58DCD}" srcOrd="2" destOrd="0" parTransId="{2D84F2E9-71CB-4916-94FC-C61AD9960AA7}" sibTransId="{C9A12FC9-C9AD-4AAE-A14B-AE411D27C807}"/>
    <dgm:cxn modelId="{8003423B-7FD1-4AD5-BBDC-88B9B45A18C4}" type="presOf" srcId="{A9ABD29A-AA3C-41FA-92E3-0982AFE623F1}" destId="{91BCEFBE-5216-4E91-8257-648F74646830}" srcOrd="0" destOrd="0" presId="urn:microsoft.com/office/officeart/2008/layout/NameandTitleOrganizationalChart"/>
    <dgm:cxn modelId="{E4E3FE3B-9642-460F-893F-54F9C6717C86}" type="presOf" srcId="{95C71284-1C05-4851-A0D9-8AD3CAB5AD0D}" destId="{DE2434B5-12ED-4498-9748-8942BFE3280D}" srcOrd="1" destOrd="0" presId="urn:microsoft.com/office/officeart/2008/layout/NameandTitleOrganizationalChart"/>
    <dgm:cxn modelId="{B2C0F53C-7405-4837-B09C-9775347D2FED}" type="presOf" srcId="{ADEB2028-7CAD-4365-8C0D-DAFE8DC22835}" destId="{45728FCA-E968-4EC6-9CB0-B20544DE4E12}" srcOrd="1" destOrd="0" presId="urn:microsoft.com/office/officeart/2008/layout/NameandTitleOrganizationalChart"/>
    <dgm:cxn modelId="{B0B6923D-BA9B-40F1-BA87-49FCFFBF2E52}" type="presOf" srcId="{BCD3724C-2D96-4E41-B163-E7E9F37FCB07}" destId="{94C40DCB-867A-4DF2-B0D5-369C0B455994}" srcOrd="0" destOrd="0" presId="urn:microsoft.com/office/officeart/2008/layout/NameandTitleOrganizationalChart"/>
    <dgm:cxn modelId="{EFC90640-341A-4F13-BAF3-1AD2253B0E2D}" type="presOf" srcId="{FE44CEA5-BB61-41F4-BB2F-8EC53A17F9E0}" destId="{2190613C-ABC4-48C9-BE96-F82D92D12160}" srcOrd="1" destOrd="0" presId="urn:microsoft.com/office/officeart/2008/layout/NameandTitleOrganizationalChart"/>
    <dgm:cxn modelId="{F67DDC40-637D-4F83-A405-E52FB6D42D5B}" srcId="{1AFA1A8A-E3E8-409E-8E6A-D67A92542CF7}" destId="{FE44CEA5-BB61-41F4-BB2F-8EC53A17F9E0}" srcOrd="0" destOrd="0" parTransId="{195C4F9E-A05F-4A7D-AF08-625F5FBFF5F6}" sibTransId="{5DBE9E17-4650-4AF2-BA0F-CE8E9691F828}"/>
    <dgm:cxn modelId="{D279015D-10A6-4CDE-AE13-65B4B0C4A92D}" type="presOf" srcId="{EFA1B0EB-891C-4AAE-87B7-1F4B4CE5FB3A}" destId="{B35E15F0-35CC-43E7-9C97-66A4082A293F}" srcOrd="1" destOrd="0" presId="urn:microsoft.com/office/officeart/2008/layout/NameandTitleOrganizationalChart"/>
    <dgm:cxn modelId="{D403FE5E-E7B1-413A-A5D7-DECF2F2A30C3}" type="presOf" srcId="{3068B84B-8AC2-41BF-A865-C5F7FCF4FBF5}" destId="{A5AE6111-BEDC-44F2-A47C-B43BCF0B33F8}" srcOrd="1" destOrd="0" presId="urn:microsoft.com/office/officeart/2008/layout/NameandTitleOrganizationalChart"/>
    <dgm:cxn modelId="{44112641-759A-4F88-9622-30D5D52A0B1E}" type="presOf" srcId="{C713577C-DDFA-4BD2-86E2-59FF42D94D03}" destId="{CC9653CE-C0DC-487F-BA88-E939668E6B26}" srcOrd="0" destOrd="0" presId="urn:microsoft.com/office/officeart/2008/layout/NameandTitleOrganizationalChart"/>
    <dgm:cxn modelId="{C2C85F61-54C2-458F-B397-1B24418F5D85}" type="presOf" srcId="{512FD058-DBDB-4E9B-9213-93E56E49A436}" destId="{D6884465-EA4A-472C-8C26-72DE6368D45D}" srcOrd="1" destOrd="0" presId="urn:microsoft.com/office/officeart/2008/layout/NameandTitleOrganizationalChart"/>
    <dgm:cxn modelId="{83DAC864-1B91-4134-B619-15C2180B9A7C}" type="presOf" srcId="{D78CF6C6-E877-4BF7-A937-E009C3DF9D9F}" destId="{3224636A-4C8A-461F-B3B0-73D9810AD8E9}" srcOrd="0" destOrd="0" presId="urn:microsoft.com/office/officeart/2008/layout/NameandTitleOrganizationalChart"/>
    <dgm:cxn modelId="{AEB3FF44-E9AE-4F8E-962E-2F769B918B31}" type="presOf" srcId="{871A174A-2FA2-44D3-8BC4-9304D93F6C2A}" destId="{00C2859C-9F1E-48AC-9BCB-1F11E63D1136}" srcOrd="1" destOrd="0" presId="urn:microsoft.com/office/officeart/2008/layout/NameandTitleOrganizationalChart"/>
    <dgm:cxn modelId="{F18E0765-4F22-47C8-AD12-09BF5535B6F9}" type="presOf" srcId="{B62C6330-9A09-4F9E-B5A9-48E4E03EE5C9}" destId="{6002147C-7A19-46EC-92E8-CE12140CD5A6}" srcOrd="1" destOrd="0" presId="urn:microsoft.com/office/officeart/2008/layout/NameandTitleOrganizationalChart"/>
    <dgm:cxn modelId="{42AED445-509C-46E3-86EA-1FDDC01676D7}" type="presOf" srcId="{AF212BFB-6438-4A89-A3C8-6D218BC41275}" destId="{F880F683-ED54-4328-83B9-07D5C2E977EF}" srcOrd="0" destOrd="0" presId="urn:microsoft.com/office/officeart/2008/layout/NameandTitleOrganizationalChart"/>
    <dgm:cxn modelId="{81297F67-E46C-4ADB-998A-756C82825E90}" type="presOf" srcId="{93E3F793-6D10-4AFA-A511-A1C970248E79}" destId="{7F78552A-A10A-4783-BAEC-C06538399373}" srcOrd="0" destOrd="0" presId="urn:microsoft.com/office/officeart/2008/layout/NameandTitleOrganizationalChart"/>
    <dgm:cxn modelId="{D6619E67-F77F-4499-B2FB-22FC58F688B6}" type="presOf" srcId="{2F63C323-6847-4A8D-96F3-507753F4969E}" destId="{B486CA48-D584-42C8-A23C-B4DD6277EA42}" srcOrd="0" destOrd="0" presId="urn:microsoft.com/office/officeart/2008/layout/NameandTitleOrganizationalChart"/>
    <dgm:cxn modelId="{0AB75869-CC2C-4DB8-BEF7-9717DEBFB5C6}" srcId="{3068B84B-8AC2-41BF-A865-C5F7FCF4FBF5}" destId="{9405858D-E519-4E97-8E85-653835A3B3E6}" srcOrd="0" destOrd="0" parTransId="{0DB0794E-F4C7-4863-82EF-AA101419C822}" sibTransId="{B59304AB-400F-4C6F-8B09-2DAC9227F892}"/>
    <dgm:cxn modelId="{AE98DD69-9EF3-4BC9-89B4-2A21289B8561}" type="presOf" srcId="{86B04C47-A7AB-4149-93EF-69307F69C64F}" destId="{0CCFFD93-0A7A-4442-9377-1104BE96B68C}" srcOrd="0" destOrd="0" presId="urn:microsoft.com/office/officeart/2008/layout/NameandTitleOrganizationalChart"/>
    <dgm:cxn modelId="{5C94686A-D52E-49BB-B556-44BDDF8409D2}" type="presOf" srcId="{3F87F02F-BE96-4FAE-A726-22C95526C2AC}" destId="{0ECC47A4-F3FB-4399-875E-E1D866388353}" srcOrd="0" destOrd="0" presId="urn:microsoft.com/office/officeart/2008/layout/NameandTitleOrganizationalChart"/>
    <dgm:cxn modelId="{41CDE96B-8755-4CFE-BB17-CA658D4599E7}" type="presOf" srcId="{4FAA69B8-BA21-4A7B-ADA7-88ACFEAD2CE6}" destId="{4314F7CF-9AC5-480A-9B1E-F4735C4CA63B}" srcOrd="1" destOrd="0" presId="urn:microsoft.com/office/officeart/2008/layout/NameandTitleOrganizationalChart"/>
    <dgm:cxn modelId="{0B46FB6B-0ADA-4032-9A1F-056185F59D15}" type="presOf" srcId="{92C77255-A806-4014-86D6-F5B2926CECC5}" destId="{3701937C-27AD-4E53-8745-8C13E4295A2F}" srcOrd="0" destOrd="0" presId="urn:microsoft.com/office/officeart/2008/layout/NameandTitleOrganizationalChart"/>
    <dgm:cxn modelId="{15B0544C-763B-4620-8190-53B9C52DC396}" type="presOf" srcId="{4FAA69B8-BA21-4A7B-ADA7-88ACFEAD2CE6}" destId="{837BFD61-47C0-48A8-BE58-D81F07057428}" srcOrd="0" destOrd="0" presId="urn:microsoft.com/office/officeart/2008/layout/NameandTitleOrganizationalChart"/>
    <dgm:cxn modelId="{54391970-901A-49F5-B4AB-CC2E52150F23}" type="presOf" srcId="{64A85775-93B9-4BD5-83A0-A8C94D110DA9}" destId="{4E88111F-3E7D-47EC-87DD-B718DCB68DA9}" srcOrd="0" destOrd="0" presId="urn:microsoft.com/office/officeart/2008/layout/NameandTitleOrganizationalChart"/>
    <dgm:cxn modelId="{F3135D71-CE97-4F1A-A608-248B8492AD0E}" type="presOf" srcId="{D5F913B8-E4EF-41F3-9041-82258DE28075}" destId="{B118D5FC-47DE-4D4E-8B64-A0A5248A39D1}" srcOrd="0" destOrd="0" presId="urn:microsoft.com/office/officeart/2008/layout/NameandTitleOrganizationalChart"/>
    <dgm:cxn modelId="{B4855E53-9494-44A4-9A60-302D5CB05B9F}" type="presOf" srcId="{5E324333-8A30-41E9-8433-0A255DD54B15}" destId="{617480EA-3547-432C-8FA1-4FC214A507FC}" srcOrd="0" destOrd="0" presId="urn:microsoft.com/office/officeart/2008/layout/NameandTitleOrganizationalChart"/>
    <dgm:cxn modelId="{FE27D853-703C-4423-8720-A5AD770A0C2D}" type="presOf" srcId="{C9CE702F-F794-4A34-B036-2A44BF592FE2}" destId="{9EB40FC0-AE66-4518-BFC0-4659A84EF4C8}" srcOrd="0" destOrd="0" presId="urn:microsoft.com/office/officeart/2008/layout/NameandTitleOrganizationalChart"/>
    <dgm:cxn modelId="{CC2B1354-9D39-4EAB-BAA8-B68121C61874}" type="presOf" srcId="{C5086340-7F48-454B-B093-F4A408598F94}" destId="{D56525CD-12C6-4E6A-82CB-9D7E88044C0B}" srcOrd="0" destOrd="0" presId="urn:microsoft.com/office/officeart/2008/layout/NameandTitleOrganizationalChart"/>
    <dgm:cxn modelId="{9EF47A54-9CA6-427E-9AEA-9DE5582CDFC7}" type="presOf" srcId="{1CEA9636-E614-4945-B304-7084CF5A66B5}" destId="{3955241E-EAE2-412B-8A5A-EFD8C8770A01}" srcOrd="0" destOrd="0" presId="urn:microsoft.com/office/officeart/2008/layout/NameandTitleOrganizationalChart"/>
    <dgm:cxn modelId="{14A5F274-0579-47FD-9363-9FDBCF67BA82}" type="presOf" srcId="{F708FF4F-DC0E-40F7-8306-65BF5FC58DCD}" destId="{4BFD1BBC-72BE-42EA-88CE-72CBFE8D5355}" srcOrd="0" destOrd="0" presId="urn:microsoft.com/office/officeart/2008/layout/NameandTitleOrganizationalChart"/>
    <dgm:cxn modelId="{0A164575-045D-4939-8190-5610F6611D36}" type="presOf" srcId="{10B2A4C1-C858-49D8-B621-D195F00A597D}" destId="{AFC4BA48-50CB-43BA-B837-E29CA72DE36E}" srcOrd="0" destOrd="0" presId="urn:microsoft.com/office/officeart/2008/layout/NameandTitleOrganizationalChart"/>
    <dgm:cxn modelId="{48B1FC76-3FD2-478F-8E02-91EA819E96C1}" srcId="{CB809016-7896-41CD-9AED-23AC1A8A6232}" destId="{512FD058-DBDB-4E9B-9213-93E56E49A436}" srcOrd="1" destOrd="0" parTransId="{C5086340-7F48-454B-B093-F4A408598F94}" sibTransId="{0EA8DDEB-0251-41E6-8298-D5EA36832280}"/>
    <dgm:cxn modelId="{E5D58279-074F-4D05-9E27-3113E4AA4D37}" type="presOf" srcId="{DB943B6B-C2EC-4425-BC22-12CC8A98E528}" destId="{1E9B185F-21C2-4778-A885-8BE42136DFC1}" srcOrd="1" destOrd="0" presId="urn:microsoft.com/office/officeart/2008/layout/NameandTitleOrganizationalChart"/>
    <dgm:cxn modelId="{873FA679-B324-40CE-8037-2AFD7170FB7C}" type="presOf" srcId="{E6BBABFE-E98F-4545-8A10-9437EF3D51D5}" destId="{099312C9-2823-40F2-8281-5926CE21FF29}" srcOrd="0" destOrd="0" presId="urn:microsoft.com/office/officeart/2008/layout/NameandTitleOrganizationalChart"/>
    <dgm:cxn modelId="{C8ADD279-0D02-4377-BD90-E75C7997F485}" type="presOf" srcId="{F5BF426C-DA05-4A6A-8403-8439C6ADCA4D}" destId="{C1E303BF-32F0-4F7A-8988-2364F2D1A668}" srcOrd="0" destOrd="0" presId="urn:microsoft.com/office/officeart/2008/layout/NameandTitleOrganizationalChart"/>
    <dgm:cxn modelId="{B4B1377A-D701-43F6-B54B-0B1CA720601C}" srcId="{883BA71B-891C-4544-9D92-637CC99DAADE}" destId="{074D77F8-36BC-4D43-A1C5-C516ED57D981}" srcOrd="2" destOrd="0" parTransId="{F175AF8E-EC35-4164-849D-D6FF9B51FC33}" sibTransId="{63769261-8DC0-4139-815A-23B41C887E9B}"/>
    <dgm:cxn modelId="{DF30097F-E824-4759-A666-47ECC942DDE8}" type="presOf" srcId="{2D84F2E9-71CB-4916-94FC-C61AD9960AA7}" destId="{E36D888F-C5E7-4FAC-ADCB-21480DCA8198}" srcOrd="0" destOrd="0" presId="urn:microsoft.com/office/officeart/2008/layout/NameandTitleOrganizationalChart"/>
    <dgm:cxn modelId="{957E9580-F17F-4478-8EE3-3CA1379DEB57}" srcId="{8E1BE95E-51FB-43DA-80C5-5C2EA9467CFB}" destId="{A42C1CDE-DAE6-46CC-A68C-7B2D6C550C4D}" srcOrd="0" destOrd="0" parTransId="{43C0AC67-E140-4CF0-BC92-8F0A0B3087BF}" sibTransId="{1CEA9636-E614-4945-B304-7084CF5A66B5}"/>
    <dgm:cxn modelId="{A5ABB980-3AC9-4BCC-A2CD-982941CFA7B4}" type="presOf" srcId="{883BA71B-891C-4544-9D92-637CC99DAADE}" destId="{905C476C-A274-4FC6-AC73-367DC5367F2B}" srcOrd="0" destOrd="0" presId="urn:microsoft.com/office/officeart/2008/layout/NameandTitleOrganizationalChart"/>
    <dgm:cxn modelId="{0745EB80-642D-4C53-90C6-4B2AD68BAD4E}" type="presOf" srcId="{1AFA1A8A-E3E8-409E-8E6A-D67A92542CF7}" destId="{61845527-5A5F-40DD-BA60-C1C34ABAB5FA}" srcOrd="1" destOrd="0" presId="urn:microsoft.com/office/officeart/2008/layout/NameandTitleOrganizationalChart"/>
    <dgm:cxn modelId="{83E43582-4E14-4B24-9293-73E659FFC0F7}" type="presOf" srcId="{3FC1AD27-9F56-4245-9B94-DECF447623D1}" destId="{687B87EC-A094-43FD-80AB-90A0311E8DF2}" srcOrd="0" destOrd="0" presId="urn:microsoft.com/office/officeart/2008/layout/NameandTitleOrganizationalChart"/>
    <dgm:cxn modelId="{EB3DA583-6152-4D3F-B860-D5F0C996AFFE}" type="presOf" srcId="{2DE8769C-D555-4CF2-AD77-338A7F5C60E9}" destId="{C5FD8D7D-935C-4F68-925E-C9B67014A190}" srcOrd="0" destOrd="0" presId="urn:microsoft.com/office/officeart/2008/layout/NameandTitleOrganizationalChart"/>
    <dgm:cxn modelId="{39F94888-59E3-4C57-8EBF-F04605BF269E}" srcId="{D4887D7F-2ED6-4663-A11A-D5F2EAD1C0AD}" destId="{EFA1B0EB-891C-4AAE-87B7-1F4B4CE5FB3A}" srcOrd="0" destOrd="0" parTransId="{35F92934-3CEA-4454-B063-B6C79286C656}" sibTransId="{32F1B06B-0B06-4FB4-9C7A-A5114B12A25C}"/>
    <dgm:cxn modelId="{4B00BD88-E400-478A-B4AC-53A4852A8A25}" type="presOf" srcId="{E69D23D4-F4A5-41F3-94D5-17969A97C5D7}" destId="{32AEAB34-7FBC-4259-9598-8BAE38E94BEB}" srcOrd="0" destOrd="0" presId="urn:microsoft.com/office/officeart/2008/layout/NameandTitleOrganizationalChart"/>
    <dgm:cxn modelId="{D9BBC988-2EEC-44A6-82AF-C8DD8234ED16}" type="presOf" srcId="{EFA1B0EB-891C-4AAE-87B7-1F4B4CE5FB3A}" destId="{551F2058-C466-4F75-801B-212EC4324CDB}" srcOrd="0" destOrd="0" presId="urn:microsoft.com/office/officeart/2008/layout/NameandTitleOrganizationalChart"/>
    <dgm:cxn modelId="{C0D7DC89-3533-4A01-84A9-46DDFE31E052}" srcId="{3F87F02F-BE96-4FAE-A726-22C95526C2AC}" destId="{4FAA69B8-BA21-4A7B-ADA7-88ACFEAD2CE6}" srcOrd="0" destOrd="0" parTransId="{42F5FCCE-5585-4289-AB6A-3353BA85FB7C}" sibTransId="{B62BD9B1-82C3-4D9B-A217-8C6EF4AF429A}"/>
    <dgm:cxn modelId="{2FDF608A-88DC-489B-8941-5EBCBEE6B209}" srcId="{CB809016-7896-41CD-9AED-23AC1A8A6232}" destId="{95C71284-1C05-4851-A0D9-8AD3CAB5AD0D}" srcOrd="2" destOrd="0" parTransId="{3C42065C-4819-4A3D-8EEB-5FD37166D6DD}" sibTransId="{C713577C-DDFA-4BD2-86E2-59FF42D94D03}"/>
    <dgm:cxn modelId="{F4E4C291-5DD4-4AF3-9D38-AE3534A539BC}" srcId="{CB809016-7896-41CD-9AED-23AC1A8A6232}" destId="{871A174A-2FA2-44D3-8BC4-9304D93F6C2A}" srcOrd="4" destOrd="0" parTransId="{E4248E77-C0D2-4A83-82CA-FA048A6BED46}" sibTransId="{525B46FB-C30D-4B61-9E49-F91FF880B204}"/>
    <dgm:cxn modelId="{2C168E92-3922-4569-AE8A-A4D3DBBE70E9}" srcId="{883BA71B-891C-4544-9D92-637CC99DAADE}" destId="{1AFA1A8A-E3E8-409E-8E6A-D67A92542CF7}" srcOrd="3" destOrd="0" parTransId="{2F63C323-6847-4A8D-96F3-507753F4969E}" sibTransId="{F823EA68-C1DF-4A50-A423-8DE3D51976F6}"/>
    <dgm:cxn modelId="{70EBB992-2CFA-4BD3-85C7-2870E2118464}" type="presOf" srcId="{A42C1CDE-DAE6-46CC-A68C-7B2D6C550C4D}" destId="{43C3DB16-F84B-47F1-AA49-B2BA827CB2FB}" srcOrd="0" destOrd="0" presId="urn:microsoft.com/office/officeart/2008/layout/NameandTitleOrganizationalChart"/>
    <dgm:cxn modelId="{4111CC93-BDAC-41C2-A9FC-32FB4FC36860}" type="presOf" srcId="{9B14507E-DFCB-4233-A34C-C6AE4EFF0213}" destId="{25E7FD00-23A6-4802-85E9-EA8AD7A492C8}" srcOrd="0" destOrd="0" presId="urn:microsoft.com/office/officeart/2008/layout/NameandTitleOrganizationalChart"/>
    <dgm:cxn modelId="{18972E95-B0D9-48B6-9017-93C316BB834A}" type="presOf" srcId="{C847DEAE-035B-465A-914B-FA52204EFFD4}" destId="{1F0D60BE-6A06-41C4-BF4F-F6407998FB71}" srcOrd="0" destOrd="0" presId="urn:microsoft.com/office/officeart/2008/layout/NameandTitleOrganizationalChart"/>
    <dgm:cxn modelId="{99E2D096-605A-4D79-A1D8-E3E7E69A3F37}" type="presOf" srcId="{65091BAA-AE33-4ED5-AA10-C7B33213BD1A}" destId="{4231011B-742E-4965-B955-F3F14B7822C9}" srcOrd="0" destOrd="0" presId="urn:microsoft.com/office/officeart/2008/layout/NameandTitleOrganizationalChart"/>
    <dgm:cxn modelId="{1368F896-A7D4-49E2-807F-CBED795B2BB2}" type="presOf" srcId="{1AFA1A8A-E3E8-409E-8E6A-D67A92542CF7}" destId="{A186FCCB-B819-4EC2-BB0B-3C4712405201}" srcOrd="0" destOrd="0" presId="urn:microsoft.com/office/officeart/2008/layout/NameandTitleOrganizationalChart"/>
    <dgm:cxn modelId="{40B37197-0192-4A9F-A18B-A9EA5339C4D2}" type="presOf" srcId="{512FD058-DBDB-4E9B-9213-93E56E49A436}" destId="{7E76B47F-EE08-4428-B184-E7E57C93CB29}" srcOrd="0" destOrd="0" presId="urn:microsoft.com/office/officeart/2008/layout/NameandTitleOrganizationalChart"/>
    <dgm:cxn modelId="{7E0F8B97-43F8-4A1B-9AC6-42CFEA680067}" type="presOf" srcId="{993418B8-36F0-4933-8FC2-65ABA4D8D4E3}" destId="{4E15E587-0AE8-45CE-8A8A-E3550FA22EF9}" srcOrd="1" destOrd="0" presId="urn:microsoft.com/office/officeart/2008/layout/NameandTitleOrganizationalChart"/>
    <dgm:cxn modelId="{7D2DE0A1-4A05-495B-BB6C-2C6F030C5936}" type="presOf" srcId="{D6C46CCB-F358-47FA-B772-6F95E314AB03}" destId="{85761090-8448-4ABB-B12E-367EC92FCDC5}" srcOrd="0" destOrd="0" presId="urn:microsoft.com/office/officeart/2008/layout/NameandTitleOrganizationalChart"/>
    <dgm:cxn modelId="{15FE22A2-8BFC-436E-BC76-F98A4B7FCD11}" type="presOf" srcId="{C50B2508-DCD4-4A62-8FCD-F238C50B1D9A}" destId="{78B85EA5-6D56-47F3-A50F-569EC2B5A2B8}" srcOrd="0" destOrd="0" presId="urn:microsoft.com/office/officeart/2008/layout/NameandTitleOrganizationalChart"/>
    <dgm:cxn modelId="{159528A4-0FC1-46F8-9259-99D7C1B0BC92}" srcId="{10B2A4C1-C858-49D8-B621-D195F00A597D}" destId="{CB809016-7896-41CD-9AED-23AC1A8A6232}" srcOrd="3" destOrd="0" parTransId="{2DE8769C-D555-4CF2-AD77-338A7F5C60E9}" sibTransId="{FAEF2945-C4B4-4777-90BF-3AD70B919863}"/>
    <dgm:cxn modelId="{34F05BA5-73E3-4777-BA28-05D1039A2782}" type="presOf" srcId="{B59304AB-400F-4C6F-8B09-2DAC9227F892}" destId="{C40EFB21-B1EF-4201-BF79-62F062589C5D}" srcOrd="0" destOrd="0" presId="urn:microsoft.com/office/officeart/2008/layout/NameandTitleOrganizationalChart"/>
    <dgm:cxn modelId="{41A091A7-56C2-4D1D-8712-135A1E6904A1}" type="presOf" srcId="{CBD92BED-7E6F-4EFB-A407-393E692B6C8D}" destId="{F4B4DC85-0759-493F-A327-127F53564940}" srcOrd="0" destOrd="0" presId="urn:microsoft.com/office/officeart/2008/layout/NameandTitleOrganizationalChart"/>
    <dgm:cxn modelId="{2AA9E3B4-1B93-4B2D-A3F1-45930F4CFB51}" type="presOf" srcId="{C6DA22D7-0A4D-4B50-81A6-17D9B97D7C06}" destId="{F76684BB-F405-49E1-B77A-6118D3E2D6FC}" srcOrd="0" destOrd="0" presId="urn:microsoft.com/office/officeart/2008/layout/NameandTitleOrganizationalChart"/>
    <dgm:cxn modelId="{F2477FB5-20F8-4DC8-940C-AE545BFF20B8}" srcId="{CB809016-7896-41CD-9AED-23AC1A8A6232}" destId="{8E1BE95E-51FB-43DA-80C5-5C2EA9467CFB}" srcOrd="0" destOrd="0" parTransId="{EF4563F5-1DCB-477C-A8BE-8112D80E5638}" sibTransId="{C27ADE18-D6FE-4B25-88D1-FFF0D5FBA2F4}"/>
    <dgm:cxn modelId="{417201B6-3B12-4EB0-A3FC-20530E25F90E}" type="presOf" srcId="{10B2A4C1-C858-49D8-B621-D195F00A597D}" destId="{13819770-40F0-4838-9F17-0D6120AF20A5}" srcOrd="1" destOrd="0" presId="urn:microsoft.com/office/officeart/2008/layout/NameandTitleOrganizationalChart"/>
    <dgm:cxn modelId="{D4A4E4B6-C020-4574-BB7A-9147814CD07A}" type="presOf" srcId="{FAEF2945-C4B4-4777-90BF-3AD70B919863}" destId="{6CCFDE3B-CEF7-486B-903C-A24B0B64F18D}" srcOrd="0" destOrd="0" presId="urn:microsoft.com/office/officeart/2008/layout/NameandTitleOrganizationalChart"/>
    <dgm:cxn modelId="{F8E122B8-8E8E-4910-A090-BD7CEA346FEF}" srcId="{10B2A4C1-C858-49D8-B621-D195F00A597D}" destId="{B62C6330-9A09-4F9E-B5A9-48E4E03EE5C9}" srcOrd="2" destOrd="0" parTransId="{E9659663-9DB1-47F4-B779-D5B00CA5AB63}" sibTransId="{463BACB5-C383-44FD-9978-9567D04C2D05}"/>
    <dgm:cxn modelId="{8EDCB6BA-8F2B-4D53-B852-E7FA5FAA05A2}" type="presOf" srcId="{EF4563F5-1DCB-477C-A8BE-8112D80E5638}" destId="{ECA2707A-22FD-4954-BD93-4BA17CFD3B47}" srcOrd="0" destOrd="0" presId="urn:microsoft.com/office/officeart/2008/layout/NameandTitleOrganizationalChart"/>
    <dgm:cxn modelId="{02223CBC-BFBC-4CCF-906A-CF2887C57C96}" type="presOf" srcId="{A42C1CDE-DAE6-46CC-A68C-7B2D6C550C4D}" destId="{F96179F7-AF22-4434-943F-0A795609FE0E}" srcOrd="1" destOrd="0" presId="urn:microsoft.com/office/officeart/2008/layout/NameandTitleOrganizationalChart"/>
    <dgm:cxn modelId="{A8A3C2BE-BF5A-44A3-8ACD-BD90A595A3E2}" type="presOf" srcId="{9626E5B0-ECF7-49CA-A9A6-62D70BBE3974}" destId="{E8137BB8-0239-4F0A-873D-DDE23A7F699E}" srcOrd="0" destOrd="0" presId="urn:microsoft.com/office/officeart/2008/layout/NameandTitleOrganizationalChart"/>
    <dgm:cxn modelId="{48A760BF-5A38-4C05-9DBC-52369FF27EDD}" type="presOf" srcId="{3C42065C-4819-4A3D-8EEB-5FD37166D6DD}" destId="{2E6E1921-27EA-485C-9890-056AAE953065}" srcOrd="0" destOrd="0" presId="urn:microsoft.com/office/officeart/2008/layout/NameandTitleOrganizationalChart"/>
    <dgm:cxn modelId="{77EE33C1-CAAC-4C88-BB38-9EB04FF86C29}" type="presOf" srcId="{E9659663-9DB1-47F4-B779-D5B00CA5AB63}" destId="{50C1C689-D3BA-4303-887F-C761AD3FA7BB}" srcOrd="0" destOrd="0" presId="urn:microsoft.com/office/officeart/2008/layout/NameandTitleOrganizationalChart"/>
    <dgm:cxn modelId="{E4E302C2-89F9-4719-8267-54CA17A52C63}" type="presOf" srcId="{525B46FB-C30D-4B61-9E49-F91FF880B204}" destId="{AB17A9B6-F645-4AB4-8BA2-EA01025C4E3C}" srcOrd="0" destOrd="0" presId="urn:microsoft.com/office/officeart/2008/layout/NameandTitleOrganizationalChart"/>
    <dgm:cxn modelId="{9CED11C2-05D9-4065-8E7D-9A786EF6AFF7}" srcId="{DB943B6B-C2EC-4425-BC22-12CC8A98E528}" destId="{A9ABD29A-AA3C-41FA-92E3-0982AFE623F1}" srcOrd="1" destOrd="0" parTransId="{EF8E90CA-1191-48AD-AC9E-217967A94721}" sibTransId="{E69D23D4-F4A5-41F3-94D5-17969A97C5D7}"/>
    <dgm:cxn modelId="{AEE168C2-E522-4C92-BA15-2B3E3A148E63}" type="presOf" srcId="{F708FF4F-DC0E-40F7-8306-65BF5FC58DCD}" destId="{FBD477CD-6FB2-4867-9714-A0531F643831}" srcOrd="1" destOrd="0" presId="urn:microsoft.com/office/officeart/2008/layout/NameandTitleOrganizationalChart"/>
    <dgm:cxn modelId="{69DBA1CA-F4BF-4967-9429-3483903F6176}" type="presOf" srcId="{B784BA36-3017-430A-9F12-865EA9AA7D4E}" destId="{602620B4-6E91-4045-9A15-1191322151B7}" srcOrd="0" destOrd="0" presId="urn:microsoft.com/office/officeart/2008/layout/NameandTitleOrganizationalChart"/>
    <dgm:cxn modelId="{98B0CECA-176B-4B73-B888-37796871C8D6}" srcId="{DB943B6B-C2EC-4425-BC22-12CC8A98E528}" destId="{54D51DF1-DFC5-463D-94AB-35B10217133D}" srcOrd="0" destOrd="0" parTransId="{86B04C47-A7AB-4149-93EF-69307F69C64F}" sibTransId="{094C9978-661E-465C-AAB9-108404E7928D}"/>
    <dgm:cxn modelId="{7932D6CA-7116-498E-B761-EDA679CBCABC}" srcId="{CB809016-7896-41CD-9AED-23AC1A8A6232}" destId="{64A85775-93B9-4BD5-83A0-A8C94D110DA9}" srcOrd="5" destOrd="0" parTransId="{8338C538-21E4-443E-8830-CC8EA58C13C3}" sibTransId="{9626E5B0-ECF7-49CA-A9A6-62D70BBE3974}"/>
    <dgm:cxn modelId="{718404CC-54A5-4D18-B4E7-E868871D21F1}" type="presOf" srcId="{3F87F02F-BE96-4FAE-A726-22C95526C2AC}" destId="{D6EA08A1-3028-4C9F-B82D-B2468D45619C}" srcOrd="1" destOrd="0" presId="urn:microsoft.com/office/officeart/2008/layout/NameandTitleOrganizationalChart"/>
    <dgm:cxn modelId="{690C23CC-6027-4D5C-9D25-6FC9ED3BFD3D}" type="presOf" srcId="{63769261-8DC0-4139-815A-23B41C887E9B}" destId="{E8BB7393-C9C2-4F4B-B0A4-45E8C74A86C9}" srcOrd="0" destOrd="0" presId="urn:microsoft.com/office/officeart/2008/layout/NameandTitleOrganizationalChart"/>
    <dgm:cxn modelId="{7A6DD7CD-4FAA-42FE-AADE-08D84D17CB65}" type="presOf" srcId="{C9A12FC9-C9AD-4AAE-A14B-AE411D27C807}" destId="{FE7B5ECE-F18D-4F2A-BE9E-47FF5BE6CB51}" srcOrd="0" destOrd="0" presId="urn:microsoft.com/office/officeart/2008/layout/NameandTitleOrganizationalChart"/>
    <dgm:cxn modelId="{21E410CE-B93B-49C2-8D09-0BB985FDB5CA}" srcId="{10B2A4C1-C858-49D8-B621-D195F00A597D}" destId="{DB943B6B-C2EC-4425-BC22-12CC8A98E528}" srcOrd="0" destOrd="0" parTransId="{FBDA73DF-00DF-49C5-8927-4DEB4371602A}" sibTransId="{BCD3724C-2D96-4E41-B163-E7E9F37FCB07}"/>
    <dgm:cxn modelId="{7A5ED1D0-5795-490B-81BF-D3353CBCFD05}" type="presOf" srcId="{EF8E90CA-1191-48AD-AC9E-217967A94721}" destId="{8250C7BF-8704-478A-99C0-2F3E31C7CD26}" srcOrd="0" destOrd="0" presId="urn:microsoft.com/office/officeart/2008/layout/NameandTitleOrganizationalChart"/>
    <dgm:cxn modelId="{DFA65DD2-BB13-43D1-9020-0F70ACBCC3C7}" type="presOf" srcId="{DB943B6B-C2EC-4425-BC22-12CC8A98E528}" destId="{944841AF-0A0D-4BFA-9B5E-0C1E36E47108}" srcOrd="0" destOrd="0" presId="urn:microsoft.com/office/officeart/2008/layout/NameandTitleOrganizationalChart"/>
    <dgm:cxn modelId="{54C1CED2-A1EF-480D-8878-E6F133313B0B}" srcId="{B62C6330-9A09-4F9E-B5A9-48E4E03EE5C9}" destId="{E6BBABFE-E98F-4545-8A10-9437EF3D51D5}" srcOrd="2" destOrd="0" parTransId="{C6DA22D7-0A4D-4B50-81A6-17D9B97D7C06}" sibTransId="{C9CE702F-F794-4A34-B036-2A44BF592FE2}"/>
    <dgm:cxn modelId="{F52AE3D2-86AF-406F-9C6B-7FCAEB7699CD}" type="presOf" srcId="{0EA8DDEB-0251-41E6-8298-D5EA36832280}" destId="{3B4389FF-3A38-4CBD-B0DE-3DB59ECEA923}" srcOrd="0" destOrd="0" presId="urn:microsoft.com/office/officeart/2008/layout/NameandTitleOrganizationalChart"/>
    <dgm:cxn modelId="{737F6FD3-57AD-407D-B209-D9BB7CFEA16F}" type="presOf" srcId="{C7F29635-0CA3-4841-A2AA-25A4603E9FEF}" destId="{B5F5B492-01BB-4CC6-A656-8F30BB01A44F}" srcOrd="0" destOrd="0" presId="urn:microsoft.com/office/officeart/2008/layout/NameandTitleOrganizationalChart"/>
    <dgm:cxn modelId="{BDE6F0DB-03C9-4941-947E-72DB68380883}" type="presOf" srcId="{554868F3-2B40-4515-8D01-131AA3D5C073}" destId="{472342FF-18DF-43A2-9898-9F905C8AC594}" srcOrd="1" destOrd="0" presId="urn:microsoft.com/office/officeart/2008/layout/NameandTitleOrganizationalChart"/>
    <dgm:cxn modelId="{4B7401E0-30ED-4EA9-B7E5-53C072A6E77C}" type="presOf" srcId="{8E1BE95E-51FB-43DA-80C5-5C2EA9467CFB}" destId="{657308A1-6C53-443E-9D76-E113DB922782}" srcOrd="1" destOrd="0" presId="urn:microsoft.com/office/officeart/2008/layout/NameandTitleOrganizationalChart"/>
    <dgm:cxn modelId="{CC4C6BE0-4E1D-417C-B40E-33DBC2647BF4}" type="presOf" srcId="{43C0AC67-E140-4CF0-BC92-8F0A0B3087BF}" destId="{73DBBDFB-1B35-4EF1-94F1-45E6D49929B9}" srcOrd="0" destOrd="0" presId="urn:microsoft.com/office/officeart/2008/layout/NameandTitleOrganizationalChart"/>
    <dgm:cxn modelId="{F8C646E1-1625-478B-961B-3AD19184E4C2}" srcId="{EFA1B0EB-891C-4AAE-87B7-1F4B4CE5FB3A}" destId="{10B2A4C1-C858-49D8-B621-D195F00A597D}" srcOrd="0" destOrd="0" parTransId="{C50B2508-DCD4-4A62-8FCD-F238C50B1D9A}" sibTransId="{4F2EE220-4410-429A-8183-4CEFFAF62CE0}"/>
    <dgm:cxn modelId="{1CB693E1-D1EC-4E9A-831A-247007577491}" type="presOf" srcId="{993418B8-36F0-4933-8FC2-65ABA4D8D4E3}" destId="{4ABF11C1-78F1-4984-8EAF-2B50B9613DFA}" srcOrd="0" destOrd="0" presId="urn:microsoft.com/office/officeart/2008/layout/NameandTitleOrganizationalChart"/>
    <dgm:cxn modelId="{3757D3E1-D30E-4FD8-A73F-F346B039F81E}" type="presOf" srcId="{32F1B06B-0B06-4FB4-9C7A-A5114B12A25C}" destId="{97151F22-D098-4B71-A6C8-ACA3BEC61829}" srcOrd="0" destOrd="0" presId="urn:microsoft.com/office/officeart/2008/layout/NameandTitleOrganizationalChart"/>
    <dgm:cxn modelId="{661F1CE2-697A-4060-9471-C50351199575}" type="presOf" srcId="{074D77F8-36BC-4D43-A1C5-C516ED57D981}" destId="{D1FA3332-6191-4B9A-A6C0-6FB1E6231ED2}" srcOrd="1" destOrd="0" presId="urn:microsoft.com/office/officeart/2008/layout/NameandTitleOrganizationalChart"/>
    <dgm:cxn modelId="{1E6F9CE2-15CF-47A8-AA40-3BD016D60F5C}" type="presOf" srcId="{3F70882E-0D5B-4018-9E38-3DA195A95918}" destId="{BF969713-C04D-4C75-ACB3-1BD348FE1453}" srcOrd="0" destOrd="0" presId="urn:microsoft.com/office/officeart/2008/layout/NameandTitleOrganizationalChart"/>
    <dgm:cxn modelId="{B0EF00E8-29DC-4B62-AC58-3B0FAD22FE30}" type="presOf" srcId="{9405858D-E519-4E97-8E85-653835A3B3E6}" destId="{52E34F07-5B12-44CB-976A-96E708FC60CD}" srcOrd="1" destOrd="0" presId="urn:microsoft.com/office/officeart/2008/layout/NameandTitleOrganizationalChart"/>
    <dgm:cxn modelId="{FCEA86E8-C063-4C2D-B71B-15182AE00498}" type="presOf" srcId="{554868F3-2B40-4515-8D01-131AA3D5C073}" destId="{03C11F18-5E3E-45E8-9633-3CEDB6994407}" srcOrd="0" destOrd="0" presId="urn:microsoft.com/office/officeart/2008/layout/NameandTitleOrganizationalChart"/>
    <dgm:cxn modelId="{1D23C2E9-41DD-470C-92D5-A0447A785799}" type="presOf" srcId="{F823EA68-C1DF-4A50-A423-8DE3D51976F6}" destId="{BCB430C7-8C74-4962-B967-563E599EBF1C}" srcOrd="0" destOrd="0" presId="urn:microsoft.com/office/officeart/2008/layout/NameandTitleOrganizationalChart"/>
    <dgm:cxn modelId="{7B9E80ED-1D68-4351-9A32-03211F7E9B03}" type="presOf" srcId="{3068B84B-8AC2-41BF-A865-C5F7FCF4FBF5}" destId="{24BC5943-0AE1-4CC5-9796-4E93B471B851}" srcOrd="0" destOrd="0" presId="urn:microsoft.com/office/officeart/2008/layout/NameandTitleOrganizationalChart"/>
    <dgm:cxn modelId="{30A891ED-72E3-44AB-B689-0BFCE8B3ECE2}" srcId="{883BA71B-891C-4544-9D92-637CC99DAADE}" destId="{3F87F02F-BE96-4FAE-A726-22C95526C2AC}" srcOrd="0" destOrd="0" parTransId="{CBD92BED-7E6F-4EFB-A407-393E692B6C8D}" sibTransId="{3FC1AD27-9F56-4245-9B94-DECF447623D1}"/>
    <dgm:cxn modelId="{1B0A1EEE-7CAA-4A49-A4BE-4E23C212286C}" type="presOf" srcId="{B62BD9B1-82C3-4D9B-A217-8C6EF4AF429A}" destId="{3F66C8A1-9375-4680-AFDF-5CDFC2DCB1CB}" srcOrd="0" destOrd="0" presId="urn:microsoft.com/office/officeart/2008/layout/NameandTitleOrganizationalChart"/>
    <dgm:cxn modelId="{E568F2EE-7B35-47DF-AB65-FB0278A92D6E}" type="presOf" srcId="{A9ABD29A-AA3C-41FA-92E3-0982AFE623F1}" destId="{6C0DBEA8-0BBD-431A-A23F-78227C9AD9AF}" srcOrd="1" destOrd="0" presId="urn:microsoft.com/office/officeart/2008/layout/NameandTitleOrganizationalChart"/>
    <dgm:cxn modelId="{F5FCBDF0-2D91-4665-AB3E-96F0A46705D2}" type="presOf" srcId="{64A85775-93B9-4BD5-83A0-A8C94D110DA9}" destId="{48DC6FF5-D7ED-45F1-8435-898A6F5DA3B7}" srcOrd="1" destOrd="0" presId="urn:microsoft.com/office/officeart/2008/layout/NameandTitleOrganizationalChart"/>
    <dgm:cxn modelId="{93C067F1-A2E5-40B9-ACD1-3F5D44A3596A}" type="presOf" srcId="{5E324333-8A30-41E9-8433-0A255DD54B15}" destId="{437C1830-EB11-4A5C-AE90-1B88AA87D86C}" srcOrd="1" destOrd="0" presId="urn:microsoft.com/office/officeart/2008/layout/NameandTitleOrganizationalChart"/>
    <dgm:cxn modelId="{D7A901F5-68D6-4B74-8412-06A4750507AE}" type="presOf" srcId="{B62C6330-9A09-4F9E-B5A9-48E4E03EE5C9}" destId="{B291130E-8E28-421A-A527-73467F8C2F0F}" srcOrd="0" destOrd="0" presId="urn:microsoft.com/office/officeart/2008/layout/NameandTitleOrganizationalChart"/>
    <dgm:cxn modelId="{424844F8-3CEA-4B87-8DA9-0CA89CC096AF}" srcId="{8E1BE95E-51FB-43DA-80C5-5C2EA9467CFB}" destId="{5E324333-8A30-41E9-8433-0A255DD54B15}" srcOrd="1" destOrd="0" parTransId="{D5F913B8-E4EF-41F3-9041-82258DE28075}" sibTransId="{92C77255-A806-4014-86D6-F5B2926CECC5}"/>
    <dgm:cxn modelId="{C28DA0F8-CE29-4F6A-A3FD-6D5BE265373D}" type="presOf" srcId="{42F5FCCE-5585-4289-AB6A-3353BA85FB7C}" destId="{FE5152E0-07C9-47DC-A088-C148D6075D91}" srcOrd="0" destOrd="0" presId="urn:microsoft.com/office/officeart/2008/layout/NameandTitleOrganizationalChart"/>
    <dgm:cxn modelId="{824DEEF9-7848-49CE-AEB7-98D410023BBA}" type="presOf" srcId="{54D51DF1-DFC5-463D-94AB-35B10217133D}" destId="{943A740A-9358-4B39-ACE7-E09C08AB286F}" srcOrd="0" destOrd="0" presId="urn:microsoft.com/office/officeart/2008/layout/NameandTitleOrganizationalChart"/>
    <dgm:cxn modelId="{E5A111FA-4306-4205-B45F-C6F2E7D6BD50}" type="presOf" srcId="{FE44CEA5-BB61-41F4-BB2F-8EC53A17F9E0}" destId="{580A1E09-136C-45D6-9E73-AA1B6437E264}" srcOrd="0" destOrd="0" presId="urn:microsoft.com/office/officeart/2008/layout/NameandTitleOrganizationalChart"/>
    <dgm:cxn modelId="{DCBD93FB-85C5-44DF-9684-EA9A1FAD75D4}" type="presOf" srcId="{54D51DF1-DFC5-463D-94AB-35B10217133D}" destId="{0CCD40EB-D9E3-4063-B6E8-062B04631E5E}" srcOrd="1" destOrd="0" presId="urn:microsoft.com/office/officeart/2008/layout/NameandTitleOrganizationalChart"/>
    <dgm:cxn modelId="{DD5BE2FB-76B6-4F10-9889-25232FD445FE}" type="presOf" srcId="{0DB0794E-F4C7-4863-82EF-AA101419C822}" destId="{7B2DF881-092E-422D-8DC4-AF9808C1E63A}" srcOrd="0" destOrd="0" presId="urn:microsoft.com/office/officeart/2008/layout/NameandTitleOrganizationalChart"/>
    <dgm:cxn modelId="{088AD1FD-011A-4216-BAD6-7DEC1E2BE986}" type="presOf" srcId="{9405858D-E519-4E97-8E85-653835A3B3E6}" destId="{FE5C59A7-7F49-477D-883D-4013A18AD9B4}" srcOrd="0" destOrd="0" presId="urn:microsoft.com/office/officeart/2008/layout/NameandTitleOrganizationalChart"/>
    <dgm:cxn modelId="{EC7960FE-B137-4D95-8E8B-E94430A7A28D}" type="presOf" srcId="{195C4F9E-A05F-4A7D-AF08-625F5FBFF5F6}" destId="{17E79863-078D-4892-837F-E0FA3D97A152}" srcOrd="0" destOrd="0" presId="urn:microsoft.com/office/officeart/2008/layout/NameandTitleOrganizationalChart"/>
    <dgm:cxn modelId="{16093EA4-D30A-4CA8-9726-5D4F3F0EB993}" type="presParOf" srcId="{C085663B-53C4-4D6E-B632-71E0C741FF54}" destId="{A9738D8B-759B-4AC3-8AB5-06CEA08930E0}" srcOrd="0" destOrd="0" presId="urn:microsoft.com/office/officeart/2008/layout/NameandTitleOrganizationalChart"/>
    <dgm:cxn modelId="{C8A1DEFC-FC72-4080-A032-98E23CDA1A92}" type="presParOf" srcId="{A9738D8B-759B-4AC3-8AB5-06CEA08930E0}" destId="{8018D946-6685-45A4-9D37-9C85FE19976D}" srcOrd="0" destOrd="0" presId="urn:microsoft.com/office/officeart/2008/layout/NameandTitleOrganizationalChart"/>
    <dgm:cxn modelId="{FED55293-0118-41A4-87D1-8C6E7EB2F2F6}" type="presParOf" srcId="{8018D946-6685-45A4-9D37-9C85FE19976D}" destId="{551F2058-C466-4F75-801B-212EC4324CDB}" srcOrd="0" destOrd="0" presId="urn:microsoft.com/office/officeart/2008/layout/NameandTitleOrganizationalChart"/>
    <dgm:cxn modelId="{6ABB9710-C8D3-449B-8121-32B11015C67C}" type="presParOf" srcId="{8018D946-6685-45A4-9D37-9C85FE19976D}" destId="{97151F22-D098-4B71-A6C8-ACA3BEC61829}" srcOrd="1" destOrd="0" presId="urn:microsoft.com/office/officeart/2008/layout/NameandTitleOrganizationalChart"/>
    <dgm:cxn modelId="{02E6CCF7-298E-43E5-9640-C1ABE4316351}" type="presParOf" srcId="{8018D946-6685-45A4-9D37-9C85FE19976D}" destId="{B35E15F0-35CC-43E7-9C97-66A4082A293F}" srcOrd="2" destOrd="0" presId="urn:microsoft.com/office/officeart/2008/layout/NameandTitleOrganizationalChart"/>
    <dgm:cxn modelId="{54071FB6-30C1-4FFC-A7FD-2F5B3BF8F9EC}" type="presParOf" srcId="{A9738D8B-759B-4AC3-8AB5-06CEA08930E0}" destId="{45E3ECDD-4E3D-406A-9995-35402C672068}" srcOrd="1" destOrd="0" presId="urn:microsoft.com/office/officeart/2008/layout/NameandTitleOrganizationalChart"/>
    <dgm:cxn modelId="{5A114719-9E6B-4681-9F22-413EE3C7C933}" type="presParOf" srcId="{45E3ECDD-4E3D-406A-9995-35402C672068}" destId="{78B85EA5-6D56-47F3-A50F-569EC2B5A2B8}" srcOrd="0" destOrd="0" presId="urn:microsoft.com/office/officeart/2008/layout/NameandTitleOrganizationalChart"/>
    <dgm:cxn modelId="{B7A25848-4D89-444C-BC38-AD23D818D42D}" type="presParOf" srcId="{45E3ECDD-4E3D-406A-9995-35402C672068}" destId="{332A88B3-5305-4BF7-A1C5-AC918888FE9C}" srcOrd="1" destOrd="0" presId="urn:microsoft.com/office/officeart/2008/layout/NameandTitleOrganizationalChart"/>
    <dgm:cxn modelId="{A12EEBBE-B98E-4BCD-B268-72CED04461CD}" type="presParOf" srcId="{332A88B3-5305-4BF7-A1C5-AC918888FE9C}" destId="{0271EA9D-5151-474F-9396-80EB6A4A74D0}" srcOrd="0" destOrd="0" presId="urn:microsoft.com/office/officeart/2008/layout/NameandTitleOrganizationalChart"/>
    <dgm:cxn modelId="{E2B3C7BE-BB84-4DBF-A0E8-C41204DE35B7}" type="presParOf" srcId="{0271EA9D-5151-474F-9396-80EB6A4A74D0}" destId="{AFC4BA48-50CB-43BA-B837-E29CA72DE36E}" srcOrd="0" destOrd="0" presId="urn:microsoft.com/office/officeart/2008/layout/NameandTitleOrganizationalChart"/>
    <dgm:cxn modelId="{AF6551FA-5065-4EEB-87A9-3390BBF85A09}" type="presParOf" srcId="{0271EA9D-5151-474F-9396-80EB6A4A74D0}" destId="{981F98EB-090C-4295-902C-270DCA64FC76}" srcOrd="1" destOrd="0" presId="urn:microsoft.com/office/officeart/2008/layout/NameandTitleOrganizationalChart"/>
    <dgm:cxn modelId="{9FB0FA24-1382-4303-970E-4787B05B86DD}" type="presParOf" srcId="{0271EA9D-5151-474F-9396-80EB6A4A74D0}" destId="{13819770-40F0-4838-9F17-0D6120AF20A5}" srcOrd="2" destOrd="0" presId="urn:microsoft.com/office/officeart/2008/layout/NameandTitleOrganizationalChart"/>
    <dgm:cxn modelId="{42784944-74CA-4056-8AD6-C2E365CC6503}" type="presParOf" srcId="{332A88B3-5305-4BF7-A1C5-AC918888FE9C}" destId="{D1363900-B6C0-40C3-8715-E68212E5047A}" srcOrd="1" destOrd="0" presId="urn:microsoft.com/office/officeart/2008/layout/NameandTitleOrganizationalChart"/>
    <dgm:cxn modelId="{D446B4DB-6DF5-4F27-8E09-80DB207A09E4}" type="presParOf" srcId="{D1363900-B6C0-40C3-8715-E68212E5047A}" destId="{8CABD2FF-12D2-4B68-A5D0-8C81E7F26C72}" srcOrd="0" destOrd="0" presId="urn:microsoft.com/office/officeart/2008/layout/NameandTitleOrganizationalChart"/>
    <dgm:cxn modelId="{F6FAD31D-1163-4E54-82A8-6FB0108CEE9D}" type="presParOf" srcId="{D1363900-B6C0-40C3-8715-E68212E5047A}" destId="{47DF01E9-722B-454A-8340-B8CEDB45C826}" srcOrd="1" destOrd="0" presId="urn:microsoft.com/office/officeart/2008/layout/NameandTitleOrganizationalChart"/>
    <dgm:cxn modelId="{938F0748-D290-4A08-A8FF-C727DF504199}" type="presParOf" srcId="{47DF01E9-722B-454A-8340-B8CEDB45C826}" destId="{481A8088-7838-43BD-B127-1A2BA0BECFF6}" srcOrd="0" destOrd="0" presId="urn:microsoft.com/office/officeart/2008/layout/NameandTitleOrganizationalChart"/>
    <dgm:cxn modelId="{EB73C736-3FE5-49BE-A004-CE3545C517B2}" type="presParOf" srcId="{481A8088-7838-43BD-B127-1A2BA0BECFF6}" destId="{944841AF-0A0D-4BFA-9B5E-0C1E36E47108}" srcOrd="0" destOrd="0" presId="urn:microsoft.com/office/officeart/2008/layout/NameandTitleOrganizationalChart"/>
    <dgm:cxn modelId="{1FB7EED9-6312-4D26-A251-52C589D1E62C}" type="presParOf" srcId="{481A8088-7838-43BD-B127-1A2BA0BECFF6}" destId="{94C40DCB-867A-4DF2-B0D5-369C0B455994}" srcOrd="1" destOrd="0" presId="urn:microsoft.com/office/officeart/2008/layout/NameandTitleOrganizationalChart"/>
    <dgm:cxn modelId="{60B3A9B8-EA20-49DA-9512-774F64D313CC}" type="presParOf" srcId="{481A8088-7838-43BD-B127-1A2BA0BECFF6}" destId="{1E9B185F-21C2-4778-A885-8BE42136DFC1}" srcOrd="2" destOrd="0" presId="urn:microsoft.com/office/officeart/2008/layout/NameandTitleOrganizationalChart"/>
    <dgm:cxn modelId="{9E219BBC-9559-4E94-B4EB-0BD4A413D33E}" type="presParOf" srcId="{47DF01E9-722B-454A-8340-B8CEDB45C826}" destId="{ACC88E7D-EF93-438D-8064-F402756E6E3D}" srcOrd="1" destOrd="0" presId="urn:microsoft.com/office/officeart/2008/layout/NameandTitleOrganizationalChart"/>
    <dgm:cxn modelId="{863F0795-B428-4648-A1E5-FB4E0C3C7C6C}" type="presParOf" srcId="{ACC88E7D-EF93-438D-8064-F402756E6E3D}" destId="{0CCFFD93-0A7A-4442-9377-1104BE96B68C}" srcOrd="0" destOrd="0" presId="urn:microsoft.com/office/officeart/2008/layout/NameandTitleOrganizationalChart"/>
    <dgm:cxn modelId="{8C49C930-A505-4199-B58F-6485330A4A62}" type="presParOf" srcId="{ACC88E7D-EF93-438D-8064-F402756E6E3D}" destId="{D77FE0E1-7AC9-4FE4-BF54-27FA514188E9}" srcOrd="1" destOrd="0" presId="urn:microsoft.com/office/officeart/2008/layout/NameandTitleOrganizationalChart"/>
    <dgm:cxn modelId="{33EE31F8-3C76-48DE-84E5-5E4D241DD114}" type="presParOf" srcId="{D77FE0E1-7AC9-4FE4-BF54-27FA514188E9}" destId="{48E3D72A-28C9-45B3-B275-0A004F89C452}" srcOrd="0" destOrd="0" presId="urn:microsoft.com/office/officeart/2008/layout/NameandTitleOrganizationalChart"/>
    <dgm:cxn modelId="{DD0BBF81-2CAF-4B12-AE11-332B1C006119}" type="presParOf" srcId="{48E3D72A-28C9-45B3-B275-0A004F89C452}" destId="{943A740A-9358-4B39-ACE7-E09C08AB286F}" srcOrd="0" destOrd="0" presId="urn:microsoft.com/office/officeart/2008/layout/NameandTitleOrganizationalChart"/>
    <dgm:cxn modelId="{3488B64E-B4F5-481F-A800-637592A62AB3}" type="presParOf" srcId="{48E3D72A-28C9-45B3-B275-0A004F89C452}" destId="{FC0090FE-E457-4A2A-816B-8BA847EC943D}" srcOrd="1" destOrd="0" presId="urn:microsoft.com/office/officeart/2008/layout/NameandTitleOrganizationalChart"/>
    <dgm:cxn modelId="{5FB8B37F-3246-48CC-8131-8FFE01FBEEC8}" type="presParOf" srcId="{48E3D72A-28C9-45B3-B275-0A004F89C452}" destId="{0CCD40EB-D9E3-4063-B6E8-062B04631E5E}" srcOrd="2" destOrd="0" presId="urn:microsoft.com/office/officeart/2008/layout/NameandTitleOrganizationalChart"/>
    <dgm:cxn modelId="{F9237695-1EBB-4651-BD55-1E895A51B446}" type="presParOf" srcId="{D77FE0E1-7AC9-4FE4-BF54-27FA514188E9}" destId="{060C4DE3-53B1-4B49-AF46-6449FF659A9C}" srcOrd="1" destOrd="0" presId="urn:microsoft.com/office/officeart/2008/layout/NameandTitleOrganizationalChart"/>
    <dgm:cxn modelId="{0D649485-89D6-4F63-8C35-A3B878161A10}" type="presParOf" srcId="{D77FE0E1-7AC9-4FE4-BF54-27FA514188E9}" destId="{518C437E-6001-4F9F-B178-CC0CE432633A}" srcOrd="2" destOrd="0" presId="urn:microsoft.com/office/officeart/2008/layout/NameandTitleOrganizationalChart"/>
    <dgm:cxn modelId="{B6E97837-9F75-4E16-8C08-6F51B28545E1}" type="presParOf" srcId="{ACC88E7D-EF93-438D-8064-F402756E6E3D}" destId="{8250C7BF-8704-478A-99C0-2F3E31C7CD26}" srcOrd="2" destOrd="0" presId="urn:microsoft.com/office/officeart/2008/layout/NameandTitleOrganizationalChart"/>
    <dgm:cxn modelId="{06A36DEB-6FB1-4C75-A062-71DB7D7C2E3C}" type="presParOf" srcId="{ACC88E7D-EF93-438D-8064-F402756E6E3D}" destId="{BFCC632B-74F0-441E-85E3-F2F78EC4878D}" srcOrd="3" destOrd="0" presId="urn:microsoft.com/office/officeart/2008/layout/NameandTitleOrganizationalChart"/>
    <dgm:cxn modelId="{6D0957B4-C002-4E4A-869A-429B67D13FB2}" type="presParOf" srcId="{BFCC632B-74F0-441E-85E3-F2F78EC4878D}" destId="{F09E17D9-B834-48E5-8AB1-1B1910BDD039}" srcOrd="0" destOrd="0" presId="urn:microsoft.com/office/officeart/2008/layout/NameandTitleOrganizationalChart"/>
    <dgm:cxn modelId="{0206459C-A243-4332-924C-61E91DA79081}" type="presParOf" srcId="{F09E17D9-B834-48E5-8AB1-1B1910BDD039}" destId="{91BCEFBE-5216-4E91-8257-648F74646830}" srcOrd="0" destOrd="0" presId="urn:microsoft.com/office/officeart/2008/layout/NameandTitleOrganizationalChart"/>
    <dgm:cxn modelId="{CE449EC3-9FC5-49EC-8919-DC9A2DFAC877}" type="presParOf" srcId="{F09E17D9-B834-48E5-8AB1-1B1910BDD039}" destId="{32AEAB34-7FBC-4259-9598-8BAE38E94BEB}" srcOrd="1" destOrd="0" presId="urn:microsoft.com/office/officeart/2008/layout/NameandTitleOrganizationalChart"/>
    <dgm:cxn modelId="{F44B0E28-1782-4EA4-90E0-BBC3CFFED447}" type="presParOf" srcId="{F09E17D9-B834-48E5-8AB1-1B1910BDD039}" destId="{6C0DBEA8-0BBD-431A-A23F-78227C9AD9AF}" srcOrd="2" destOrd="0" presId="urn:microsoft.com/office/officeart/2008/layout/NameandTitleOrganizationalChart"/>
    <dgm:cxn modelId="{40F92633-EF9F-4E18-B2F4-1A529CA4997C}" type="presParOf" srcId="{BFCC632B-74F0-441E-85E3-F2F78EC4878D}" destId="{7207042C-23C3-4568-8A19-8A1837BFF3F0}" srcOrd="1" destOrd="0" presId="urn:microsoft.com/office/officeart/2008/layout/NameandTitleOrganizationalChart"/>
    <dgm:cxn modelId="{70B88431-6111-4F24-9789-03C54617720D}" type="presParOf" srcId="{BFCC632B-74F0-441E-85E3-F2F78EC4878D}" destId="{53DFD311-7193-4ECE-A11C-03E76ACB0287}" srcOrd="2" destOrd="0" presId="urn:microsoft.com/office/officeart/2008/layout/NameandTitleOrganizationalChart"/>
    <dgm:cxn modelId="{985B279A-B800-46C3-B38C-CA389C420438}" type="presParOf" srcId="{47DF01E9-722B-454A-8340-B8CEDB45C826}" destId="{486D40C0-4763-4C42-AA64-F1DFE673CF32}" srcOrd="2" destOrd="0" presId="urn:microsoft.com/office/officeart/2008/layout/NameandTitleOrganizationalChart"/>
    <dgm:cxn modelId="{EC954E45-3B2A-4AA0-B54B-50F02B3E7C1E}" type="presParOf" srcId="{D1363900-B6C0-40C3-8715-E68212E5047A}" destId="{7F78552A-A10A-4783-BAEC-C06538399373}" srcOrd="2" destOrd="0" presId="urn:microsoft.com/office/officeart/2008/layout/NameandTitleOrganizationalChart"/>
    <dgm:cxn modelId="{583DEE66-A775-44EC-BA27-90D16C09ED7E}" type="presParOf" srcId="{D1363900-B6C0-40C3-8715-E68212E5047A}" destId="{EDB9A2C0-FA5B-4F2D-8C93-E89D3677A88E}" srcOrd="3" destOrd="0" presId="urn:microsoft.com/office/officeart/2008/layout/NameandTitleOrganizationalChart"/>
    <dgm:cxn modelId="{2BD70290-AC01-447F-A709-2F62B5AB7487}" type="presParOf" srcId="{EDB9A2C0-FA5B-4F2D-8C93-E89D3677A88E}" destId="{33F221F6-DE0A-473F-A4B4-827E6C8BC737}" srcOrd="0" destOrd="0" presId="urn:microsoft.com/office/officeart/2008/layout/NameandTitleOrganizationalChart"/>
    <dgm:cxn modelId="{2866CD57-7B47-4866-8885-2869327E8D08}" type="presParOf" srcId="{33F221F6-DE0A-473F-A4B4-827E6C8BC737}" destId="{905C476C-A274-4FC6-AC73-367DC5367F2B}" srcOrd="0" destOrd="0" presId="urn:microsoft.com/office/officeart/2008/layout/NameandTitleOrganizationalChart"/>
    <dgm:cxn modelId="{C953EDB5-31AE-458F-9BAF-F494A73B1CE5}" type="presParOf" srcId="{33F221F6-DE0A-473F-A4B4-827E6C8BC737}" destId="{85761090-8448-4ABB-B12E-367EC92FCDC5}" srcOrd="1" destOrd="0" presId="urn:microsoft.com/office/officeart/2008/layout/NameandTitleOrganizationalChart"/>
    <dgm:cxn modelId="{2C8C9AC0-B941-4A7E-A26A-10A24D8A6DBB}" type="presParOf" srcId="{33F221F6-DE0A-473F-A4B4-827E6C8BC737}" destId="{42CFFE17-A22D-45F6-B9B6-94A340FC637C}" srcOrd="2" destOrd="0" presId="urn:microsoft.com/office/officeart/2008/layout/NameandTitleOrganizationalChart"/>
    <dgm:cxn modelId="{B7DBEC4E-2E9D-4E4E-B848-B78BFC1A5BCE}" type="presParOf" srcId="{EDB9A2C0-FA5B-4F2D-8C93-E89D3677A88E}" destId="{98EB8D86-7538-437B-A600-1093DE06CE57}" srcOrd="1" destOrd="0" presId="urn:microsoft.com/office/officeart/2008/layout/NameandTitleOrganizationalChart"/>
    <dgm:cxn modelId="{57F95932-83FF-491C-8EB7-4D26CE2F1EAA}" type="presParOf" srcId="{98EB8D86-7538-437B-A600-1093DE06CE57}" destId="{F4B4DC85-0759-493F-A327-127F53564940}" srcOrd="0" destOrd="0" presId="urn:microsoft.com/office/officeart/2008/layout/NameandTitleOrganizationalChart"/>
    <dgm:cxn modelId="{34FB009E-C84D-4C7C-AB0F-15490D4D0C23}" type="presParOf" srcId="{98EB8D86-7538-437B-A600-1093DE06CE57}" destId="{D7139D68-DB0A-4AC3-96F9-885EAA2C9256}" srcOrd="1" destOrd="0" presId="urn:microsoft.com/office/officeart/2008/layout/NameandTitleOrganizationalChart"/>
    <dgm:cxn modelId="{7F8F32CA-C7FB-47B3-BCD4-E7A097B442D3}" type="presParOf" srcId="{D7139D68-DB0A-4AC3-96F9-885EAA2C9256}" destId="{CE0B9C63-D622-4837-A93A-D5AA47E7067D}" srcOrd="0" destOrd="0" presId="urn:microsoft.com/office/officeart/2008/layout/NameandTitleOrganizationalChart"/>
    <dgm:cxn modelId="{50D324C4-D0D1-4E54-8A2C-8260571191D0}" type="presParOf" srcId="{CE0B9C63-D622-4837-A93A-D5AA47E7067D}" destId="{0ECC47A4-F3FB-4399-875E-E1D866388353}" srcOrd="0" destOrd="0" presId="urn:microsoft.com/office/officeart/2008/layout/NameandTitleOrganizationalChart"/>
    <dgm:cxn modelId="{BC288756-7D79-4E47-A6A7-575E3C4941A6}" type="presParOf" srcId="{CE0B9C63-D622-4837-A93A-D5AA47E7067D}" destId="{687B87EC-A094-43FD-80AB-90A0311E8DF2}" srcOrd="1" destOrd="0" presId="urn:microsoft.com/office/officeart/2008/layout/NameandTitleOrganizationalChart"/>
    <dgm:cxn modelId="{988D5549-AD41-48B7-AEBA-7B4FA902DA3E}" type="presParOf" srcId="{CE0B9C63-D622-4837-A93A-D5AA47E7067D}" destId="{D6EA08A1-3028-4C9F-B82D-B2468D45619C}" srcOrd="2" destOrd="0" presId="urn:microsoft.com/office/officeart/2008/layout/NameandTitleOrganizationalChart"/>
    <dgm:cxn modelId="{298CCC28-CFD1-4A20-B2A1-43BD593C9E7A}" type="presParOf" srcId="{D7139D68-DB0A-4AC3-96F9-885EAA2C9256}" destId="{7BD14018-0E47-401B-A9B8-320D15682569}" srcOrd="1" destOrd="0" presId="urn:microsoft.com/office/officeart/2008/layout/NameandTitleOrganizationalChart"/>
    <dgm:cxn modelId="{317C2FE4-3292-4B76-88C5-FD7A8A6AE994}" type="presParOf" srcId="{7BD14018-0E47-401B-A9B8-320D15682569}" destId="{FE5152E0-07C9-47DC-A088-C148D6075D91}" srcOrd="0" destOrd="0" presId="urn:microsoft.com/office/officeart/2008/layout/NameandTitleOrganizationalChart"/>
    <dgm:cxn modelId="{9BA5668A-6D8D-4C27-84A4-D569B6EDFED6}" type="presParOf" srcId="{7BD14018-0E47-401B-A9B8-320D15682569}" destId="{693BE7B9-484B-48C2-95D8-4706702F6FAA}" srcOrd="1" destOrd="0" presId="urn:microsoft.com/office/officeart/2008/layout/NameandTitleOrganizationalChart"/>
    <dgm:cxn modelId="{0F2631B1-4182-45EC-921B-60B5B30A420E}" type="presParOf" srcId="{693BE7B9-484B-48C2-95D8-4706702F6FAA}" destId="{4AD10DC0-16DA-4D74-ACA4-F56EEC0068A3}" srcOrd="0" destOrd="0" presId="urn:microsoft.com/office/officeart/2008/layout/NameandTitleOrganizationalChart"/>
    <dgm:cxn modelId="{6A8D9F7E-9BC2-42F6-A2D2-32EA8FDD7FBB}" type="presParOf" srcId="{4AD10DC0-16DA-4D74-ACA4-F56EEC0068A3}" destId="{837BFD61-47C0-48A8-BE58-D81F07057428}" srcOrd="0" destOrd="0" presId="urn:microsoft.com/office/officeart/2008/layout/NameandTitleOrganizationalChart"/>
    <dgm:cxn modelId="{404443F8-2030-4DF7-8FB1-349B56718B0C}" type="presParOf" srcId="{4AD10DC0-16DA-4D74-ACA4-F56EEC0068A3}" destId="{3F66C8A1-9375-4680-AFDF-5CDFC2DCB1CB}" srcOrd="1" destOrd="0" presId="urn:microsoft.com/office/officeart/2008/layout/NameandTitleOrganizationalChart"/>
    <dgm:cxn modelId="{CFDAF2C0-CAF3-4626-9EFF-91CAE22BD975}" type="presParOf" srcId="{4AD10DC0-16DA-4D74-ACA4-F56EEC0068A3}" destId="{4314F7CF-9AC5-480A-9B1E-F4735C4CA63B}" srcOrd="2" destOrd="0" presId="urn:microsoft.com/office/officeart/2008/layout/NameandTitleOrganizationalChart"/>
    <dgm:cxn modelId="{C5E9943E-9713-4436-A01C-45529C70DD5A}" type="presParOf" srcId="{693BE7B9-484B-48C2-95D8-4706702F6FAA}" destId="{A89A01A2-F1B8-4E31-BCC1-8ABDB082A36E}" srcOrd="1" destOrd="0" presId="urn:microsoft.com/office/officeart/2008/layout/NameandTitleOrganizationalChart"/>
    <dgm:cxn modelId="{0DB8EFA7-B43C-43F3-BD61-5632D18D05FC}" type="presParOf" srcId="{693BE7B9-484B-48C2-95D8-4706702F6FAA}" destId="{1B4C1173-4C37-429F-9B28-56A18D8D38B0}" srcOrd="2" destOrd="0" presId="urn:microsoft.com/office/officeart/2008/layout/NameandTitleOrganizationalChart"/>
    <dgm:cxn modelId="{B5786E4E-8518-410F-A76D-0D2EA9505808}" type="presParOf" srcId="{D7139D68-DB0A-4AC3-96F9-885EAA2C9256}" destId="{66762A52-BF2E-4D67-B9BB-F43169F5F819}" srcOrd="2" destOrd="0" presId="urn:microsoft.com/office/officeart/2008/layout/NameandTitleOrganizationalChart"/>
    <dgm:cxn modelId="{FFB6C37F-B594-49D1-9AE5-58D8506D86C5}" type="presParOf" srcId="{98EB8D86-7538-437B-A600-1093DE06CE57}" destId="{1F0D60BE-6A06-41C4-BF4F-F6407998FB71}" srcOrd="2" destOrd="0" presId="urn:microsoft.com/office/officeart/2008/layout/NameandTitleOrganizationalChart"/>
    <dgm:cxn modelId="{593FCFC9-990C-4E94-B114-C2BDAC871FFC}" type="presParOf" srcId="{98EB8D86-7538-437B-A600-1093DE06CE57}" destId="{0371CC5B-F16F-43AF-B7A2-18267BEFC917}" srcOrd="3" destOrd="0" presId="urn:microsoft.com/office/officeart/2008/layout/NameandTitleOrganizationalChart"/>
    <dgm:cxn modelId="{D481275B-94B2-4CDF-8E96-7318F8DF8E51}" type="presParOf" srcId="{0371CC5B-F16F-43AF-B7A2-18267BEFC917}" destId="{701B4827-63AF-49F8-A2D7-15AFC9F224F3}" srcOrd="0" destOrd="0" presId="urn:microsoft.com/office/officeart/2008/layout/NameandTitleOrganizationalChart"/>
    <dgm:cxn modelId="{266109BE-4ACC-477B-BEF6-83960A44BB5B}" type="presParOf" srcId="{701B4827-63AF-49F8-A2D7-15AFC9F224F3}" destId="{24BC5943-0AE1-4CC5-9796-4E93B471B851}" srcOrd="0" destOrd="0" presId="urn:microsoft.com/office/officeart/2008/layout/NameandTitleOrganizationalChart"/>
    <dgm:cxn modelId="{BA749BB0-C302-4713-91B2-9D432FC659A5}" type="presParOf" srcId="{701B4827-63AF-49F8-A2D7-15AFC9F224F3}" destId="{0F19CB16-999C-4374-B532-2F236F41AE07}" srcOrd="1" destOrd="0" presId="urn:microsoft.com/office/officeart/2008/layout/NameandTitleOrganizationalChart"/>
    <dgm:cxn modelId="{E86681F4-1449-4F32-A82A-6E046893AD67}" type="presParOf" srcId="{701B4827-63AF-49F8-A2D7-15AFC9F224F3}" destId="{A5AE6111-BEDC-44F2-A47C-B43BCF0B33F8}" srcOrd="2" destOrd="0" presId="urn:microsoft.com/office/officeart/2008/layout/NameandTitleOrganizationalChart"/>
    <dgm:cxn modelId="{51B578E1-A0DC-4674-A321-16D8AD880451}" type="presParOf" srcId="{0371CC5B-F16F-43AF-B7A2-18267BEFC917}" destId="{8F64463E-DDB6-4C65-A0D5-BBB3170A4616}" srcOrd="1" destOrd="0" presId="urn:microsoft.com/office/officeart/2008/layout/NameandTitleOrganizationalChart"/>
    <dgm:cxn modelId="{D8DA6D70-87A3-4FB3-B1D5-03F0699F1088}" type="presParOf" srcId="{8F64463E-DDB6-4C65-A0D5-BBB3170A4616}" destId="{7B2DF881-092E-422D-8DC4-AF9808C1E63A}" srcOrd="0" destOrd="0" presId="urn:microsoft.com/office/officeart/2008/layout/NameandTitleOrganizationalChart"/>
    <dgm:cxn modelId="{9AC53B05-15CA-4E2C-955D-A77B2BE5BB1B}" type="presParOf" srcId="{8F64463E-DDB6-4C65-A0D5-BBB3170A4616}" destId="{D9636D89-1436-4C6F-BCCC-1161EF05DB79}" srcOrd="1" destOrd="0" presId="urn:microsoft.com/office/officeart/2008/layout/NameandTitleOrganizationalChart"/>
    <dgm:cxn modelId="{07ADE40B-03C8-4ABD-B2A0-AA5854A0DFFD}" type="presParOf" srcId="{D9636D89-1436-4C6F-BCCC-1161EF05DB79}" destId="{AD45965E-EC07-498C-953F-90F696E8F728}" srcOrd="0" destOrd="0" presId="urn:microsoft.com/office/officeart/2008/layout/NameandTitleOrganizationalChart"/>
    <dgm:cxn modelId="{9DF40336-3886-4F48-8346-08BAB3AD964D}" type="presParOf" srcId="{AD45965E-EC07-498C-953F-90F696E8F728}" destId="{FE5C59A7-7F49-477D-883D-4013A18AD9B4}" srcOrd="0" destOrd="0" presId="urn:microsoft.com/office/officeart/2008/layout/NameandTitleOrganizationalChart"/>
    <dgm:cxn modelId="{F0A5BD36-7AD2-4C48-B54E-B4E078F5BE59}" type="presParOf" srcId="{AD45965E-EC07-498C-953F-90F696E8F728}" destId="{C40EFB21-B1EF-4201-BF79-62F062589C5D}" srcOrd="1" destOrd="0" presId="urn:microsoft.com/office/officeart/2008/layout/NameandTitleOrganizationalChart"/>
    <dgm:cxn modelId="{42B50539-FCDA-411B-BDDA-BEFCA13184B8}" type="presParOf" srcId="{AD45965E-EC07-498C-953F-90F696E8F728}" destId="{52E34F07-5B12-44CB-976A-96E708FC60CD}" srcOrd="2" destOrd="0" presId="urn:microsoft.com/office/officeart/2008/layout/NameandTitleOrganizationalChart"/>
    <dgm:cxn modelId="{6F884D45-9F58-4B54-A99B-907ED5410CAD}" type="presParOf" srcId="{D9636D89-1436-4C6F-BCCC-1161EF05DB79}" destId="{49378BF7-9165-4995-A822-C96CF9EF6E26}" srcOrd="1" destOrd="0" presId="urn:microsoft.com/office/officeart/2008/layout/NameandTitleOrganizationalChart"/>
    <dgm:cxn modelId="{6171A6CE-B679-4047-82C9-2E42E8063001}" type="presParOf" srcId="{D9636D89-1436-4C6F-BCCC-1161EF05DB79}" destId="{517723E5-E5ED-4780-9E5D-5FA858FADD11}" srcOrd="2" destOrd="0" presId="urn:microsoft.com/office/officeart/2008/layout/NameandTitleOrganizationalChart"/>
    <dgm:cxn modelId="{3BF148B0-D716-4EDD-8434-A1ECC6ADA0A3}" type="presParOf" srcId="{0371CC5B-F16F-43AF-B7A2-18267BEFC917}" destId="{D849190F-4153-491C-B5E4-838DFF8E08A5}" srcOrd="2" destOrd="0" presId="urn:microsoft.com/office/officeart/2008/layout/NameandTitleOrganizationalChart"/>
    <dgm:cxn modelId="{654680CF-9EDC-47E6-8C29-A40216A83987}" type="presParOf" srcId="{98EB8D86-7538-437B-A600-1093DE06CE57}" destId="{989F8E25-A21B-4CB0-A955-91B4F4564E2A}" srcOrd="4" destOrd="0" presId="urn:microsoft.com/office/officeart/2008/layout/NameandTitleOrganizationalChart"/>
    <dgm:cxn modelId="{7A7C0B6C-62E8-4C44-8E38-F2B4C56997A1}" type="presParOf" srcId="{98EB8D86-7538-437B-A600-1093DE06CE57}" destId="{DFA77AC1-701A-40B3-82EF-22E6D00E8168}" srcOrd="5" destOrd="0" presId="urn:microsoft.com/office/officeart/2008/layout/NameandTitleOrganizationalChart"/>
    <dgm:cxn modelId="{F1933371-E037-46DA-9D39-B865530FCC32}" type="presParOf" srcId="{DFA77AC1-701A-40B3-82EF-22E6D00E8168}" destId="{69BC1B37-004E-44B3-9912-61CE93615E17}" srcOrd="0" destOrd="0" presId="urn:microsoft.com/office/officeart/2008/layout/NameandTitleOrganizationalChart"/>
    <dgm:cxn modelId="{DA3D6942-20DB-48C3-93F9-5EF100841A6A}" type="presParOf" srcId="{69BC1B37-004E-44B3-9912-61CE93615E17}" destId="{524DCD37-2FA7-475F-9837-F3D998C24A3D}" srcOrd="0" destOrd="0" presId="urn:microsoft.com/office/officeart/2008/layout/NameandTitleOrganizationalChart"/>
    <dgm:cxn modelId="{7FEEA104-4762-45F1-A1A4-1F82AEE6F27B}" type="presParOf" srcId="{69BC1B37-004E-44B3-9912-61CE93615E17}" destId="{E8BB7393-C9C2-4F4B-B0A4-45E8C74A86C9}" srcOrd="1" destOrd="0" presId="urn:microsoft.com/office/officeart/2008/layout/NameandTitleOrganizationalChart"/>
    <dgm:cxn modelId="{17F2B725-551A-4E82-86C5-C18600D38216}" type="presParOf" srcId="{69BC1B37-004E-44B3-9912-61CE93615E17}" destId="{D1FA3332-6191-4B9A-A6C0-6FB1E6231ED2}" srcOrd="2" destOrd="0" presId="urn:microsoft.com/office/officeart/2008/layout/NameandTitleOrganizationalChart"/>
    <dgm:cxn modelId="{071AB5E5-E44D-417D-A396-E58A85D9A51C}" type="presParOf" srcId="{DFA77AC1-701A-40B3-82EF-22E6D00E8168}" destId="{0E43610D-9950-4EDE-9EF4-B0402F56E14D}" srcOrd="1" destOrd="0" presId="urn:microsoft.com/office/officeart/2008/layout/NameandTitleOrganizationalChart"/>
    <dgm:cxn modelId="{D4A25D32-ADFE-4AF7-AADF-9A2CD5E742BE}" type="presParOf" srcId="{0E43610D-9950-4EDE-9EF4-B0402F56E14D}" destId="{3224636A-4C8A-461F-B3B0-73D9810AD8E9}" srcOrd="0" destOrd="0" presId="urn:microsoft.com/office/officeart/2008/layout/NameandTitleOrganizationalChart"/>
    <dgm:cxn modelId="{DB3FA530-F756-4478-9753-5BEF6AE49371}" type="presParOf" srcId="{0E43610D-9950-4EDE-9EF4-B0402F56E14D}" destId="{B0F7FFAA-8A8C-4C8D-9823-548587EDDA5B}" srcOrd="1" destOrd="0" presId="urn:microsoft.com/office/officeart/2008/layout/NameandTitleOrganizationalChart"/>
    <dgm:cxn modelId="{9D437609-0386-4C1E-B4B1-442E527703EA}" type="presParOf" srcId="{B0F7FFAA-8A8C-4C8D-9823-548587EDDA5B}" destId="{D81CF706-2965-4C8E-B84E-C0829A01898F}" srcOrd="0" destOrd="0" presId="urn:microsoft.com/office/officeart/2008/layout/NameandTitleOrganizationalChart"/>
    <dgm:cxn modelId="{BE699439-DA53-4EB8-B67E-D689B992CCF9}" type="presParOf" srcId="{D81CF706-2965-4C8E-B84E-C0829A01898F}" destId="{B5F5B492-01BB-4CC6-A656-8F30BB01A44F}" srcOrd="0" destOrd="0" presId="urn:microsoft.com/office/officeart/2008/layout/NameandTitleOrganizationalChart"/>
    <dgm:cxn modelId="{3642757B-1961-4577-A33D-72906A51B309}" type="presParOf" srcId="{D81CF706-2965-4C8E-B84E-C0829A01898F}" destId="{4231011B-742E-4965-B955-F3F14B7822C9}" srcOrd="1" destOrd="0" presId="urn:microsoft.com/office/officeart/2008/layout/NameandTitleOrganizationalChart"/>
    <dgm:cxn modelId="{A5F37946-4E6E-4D68-8667-36FEFFD368E6}" type="presParOf" srcId="{D81CF706-2965-4C8E-B84E-C0829A01898F}" destId="{59F9E3F6-EC4C-4669-BDC7-D056A912D7CB}" srcOrd="2" destOrd="0" presId="urn:microsoft.com/office/officeart/2008/layout/NameandTitleOrganizationalChart"/>
    <dgm:cxn modelId="{7D229A77-3234-489A-86F3-D1357D923CC4}" type="presParOf" srcId="{B0F7FFAA-8A8C-4C8D-9823-548587EDDA5B}" destId="{AAB912A1-E56C-463E-A44F-7E069320DBF7}" srcOrd="1" destOrd="0" presId="urn:microsoft.com/office/officeart/2008/layout/NameandTitleOrganizationalChart"/>
    <dgm:cxn modelId="{9D2B2FFB-2409-4142-9B80-592D9874E8EC}" type="presParOf" srcId="{B0F7FFAA-8A8C-4C8D-9823-548587EDDA5B}" destId="{E187F502-EEC4-47B7-BB70-0DC4611B5C8D}" srcOrd="2" destOrd="0" presId="urn:microsoft.com/office/officeart/2008/layout/NameandTitleOrganizationalChart"/>
    <dgm:cxn modelId="{CEB4102E-9A9B-4D81-866D-634141BB7D15}" type="presParOf" srcId="{DFA77AC1-701A-40B3-82EF-22E6D00E8168}" destId="{614B5817-96DE-4CAD-ACEB-3AF1C63D8BCD}" srcOrd="2" destOrd="0" presId="urn:microsoft.com/office/officeart/2008/layout/NameandTitleOrganizationalChart"/>
    <dgm:cxn modelId="{9515F9BD-4C5C-4777-8138-5E824029621F}" type="presParOf" srcId="{98EB8D86-7538-437B-A600-1093DE06CE57}" destId="{B486CA48-D584-42C8-A23C-B4DD6277EA42}" srcOrd="6" destOrd="0" presId="urn:microsoft.com/office/officeart/2008/layout/NameandTitleOrganizationalChart"/>
    <dgm:cxn modelId="{DB96D940-8C7E-44BE-874F-2DB24D0BE294}" type="presParOf" srcId="{98EB8D86-7538-437B-A600-1093DE06CE57}" destId="{894098C4-F542-4E39-8D06-8E2EF1D47E18}" srcOrd="7" destOrd="0" presId="urn:microsoft.com/office/officeart/2008/layout/NameandTitleOrganizationalChart"/>
    <dgm:cxn modelId="{7F5819F2-49A6-42F7-B62D-6416C0C4943B}" type="presParOf" srcId="{894098C4-F542-4E39-8D06-8E2EF1D47E18}" destId="{EACF069E-620B-4421-A9C9-F895859DFFAC}" srcOrd="0" destOrd="0" presId="urn:microsoft.com/office/officeart/2008/layout/NameandTitleOrganizationalChart"/>
    <dgm:cxn modelId="{60E9CE40-1B90-4BE8-8DFB-7E2F9FA1DC97}" type="presParOf" srcId="{EACF069E-620B-4421-A9C9-F895859DFFAC}" destId="{A186FCCB-B819-4EC2-BB0B-3C4712405201}" srcOrd="0" destOrd="0" presId="urn:microsoft.com/office/officeart/2008/layout/NameandTitleOrganizationalChart"/>
    <dgm:cxn modelId="{34F4B92C-1F4F-4630-8840-F78A3F3BC71A}" type="presParOf" srcId="{EACF069E-620B-4421-A9C9-F895859DFFAC}" destId="{BCB430C7-8C74-4962-B967-563E599EBF1C}" srcOrd="1" destOrd="0" presId="urn:microsoft.com/office/officeart/2008/layout/NameandTitleOrganizationalChart"/>
    <dgm:cxn modelId="{881A59A8-4162-4A17-9824-8D4BA790F078}" type="presParOf" srcId="{EACF069E-620B-4421-A9C9-F895859DFFAC}" destId="{61845527-5A5F-40DD-BA60-C1C34ABAB5FA}" srcOrd="2" destOrd="0" presId="urn:microsoft.com/office/officeart/2008/layout/NameandTitleOrganizationalChart"/>
    <dgm:cxn modelId="{74B744EF-8F36-4AF4-9F6C-B6B5E3292F09}" type="presParOf" srcId="{894098C4-F542-4E39-8D06-8E2EF1D47E18}" destId="{56080EA8-2CCD-452C-99DB-BA9E8A12228E}" srcOrd="1" destOrd="0" presId="urn:microsoft.com/office/officeart/2008/layout/NameandTitleOrganizationalChart"/>
    <dgm:cxn modelId="{9994F5C0-4CF5-446F-BD1F-3E863FCBE072}" type="presParOf" srcId="{56080EA8-2CCD-452C-99DB-BA9E8A12228E}" destId="{17E79863-078D-4892-837F-E0FA3D97A152}" srcOrd="0" destOrd="0" presId="urn:microsoft.com/office/officeart/2008/layout/NameandTitleOrganizationalChart"/>
    <dgm:cxn modelId="{9F7B6F73-6766-4DC1-8689-1F09879B30B2}" type="presParOf" srcId="{56080EA8-2CCD-452C-99DB-BA9E8A12228E}" destId="{566F5B19-086C-468D-BE33-76C733FD743B}" srcOrd="1" destOrd="0" presId="urn:microsoft.com/office/officeart/2008/layout/NameandTitleOrganizationalChart"/>
    <dgm:cxn modelId="{2A05D7CA-1731-4A13-AFC5-E93D835AB859}" type="presParOf" srcId="{566F5B19-086C-468D-BE33-76C733FD743B}" destId="{5903BB8B-6FBB-4B1F-AFBF-0DB745E726E2}" srcOrd="0" destOrd="0" presId="urn:microsoft.com/office/officeart/2008/layout/NameandTitleOrganizationalChart"/>
    <dgm:cxn modelId="{7B163FE6-7B86-460F-BF4D-763D72E376AE}" type="presParOf" srcId="{5903BB8B-6FBB-4B1F-AFBF-0DB745E726E2}" destId="{580A1E09-136C-45D6-9E73-AA1B6437E264}" srcOrd="0" destOrd="0" presId="urn:microsoft.com/office/officeart/2008/layout/NameandTitleOrganizationalChart"/>
    <dgm:cxn modelId="{E767C745-B34D-4149-B878-3D1D6CA54B89}" type="presParOf" srcId="{5903BB8B-6FBB-4B1F-AFBF-0DB745E726E2}" destId="{D9C73B6D-D58E-455F-9AE6-E4BB72D1480E}" srcOrd="1" destOrd="0" presId="urn:microsoft.com/office/officeart/2008/layout/NameandTitleOrganizationalChart"/>
    <dgm:cxn modelId="{276F25A9-5754-4E88-B5A9-F96F8140FBEA}" type="presParOf" srcId="{5903BB8B-6FBB-4B1F-AFBF-0DB745E726E2}" destId="{2190613C-ABC4-48C9-BE96-F82D92D12160}" srcOrd="2" destOrd="0" presId="urn:microsoft.com/office/officeart/2008/layout/NameandTitleOrganizationalChart"/>
    <dgm:cxn modelId="{32EF9BEE-5259-4062-AF10-49BAD7F14FD4}" type="presParOf" srcId="{566F5B19-086C-468D-BE33-76C733FD743B}" destId="{A7519721-9C9C-4AA0-9008-F46F71EF1774}" srcOrd="1" destOrd="0" presId="urn:microsoft.com/office/officeart/2008/layout/NameandTitleOrganizationalChart"/>
    <dgm:cxn modelId="{2B533ED5-CD56-43DA-B2BE-57E6C11A050C}" type="presParOf" srcId="{566F5B19-086C-468D-BE33-76C733FD743B}" destId="{E3BC58FF-39B8-4702-8E6B-11C07ACC7AFE}" srcOrd="2" destOrd="0" presId="urn:microsoft.com/office/officeart/2008/layout/NameandTitleOrganizationalChart"/>
    <dgm:cxn modelId="{77CD1F57-C56B-4EDA-AF1A-CF962EB7DBD4}" type="presParOf" srcId="{894098C4-F542-4E39-8D06-8E2EF1D47E18}" destId="{B0798F70-0494-4BE1-B31D-B8CA4B770804}" srcOrd="2" destOrd="0" presId="urn:microsoft.com/office/officeart/2008/layout/NameandTitleOrganizationalChart"/>
    <dgm:cxn modelId="{23DD1194-DCD1-4113-AE8E-120B0B184F73}" type="presParOf" srcId="{EDB9A2C0-FA5B-4F2D-8C93-E89D3677A88E}" destId="{9BAE63FE-C605-4A28-BAD8-7C9E5B5F87C1}" srcOrd="2" destOrd="0" presId="urn:microsoft.com/office/officeart/2008/layout/NameandTitleOrganizationalChart"/>
    <dgm:cxn modelId="{963A43B5-7492-4704-87B4-50BA67B1DC19}" type="presParOf" srcId="{D1363900-B6C0-40C3-8715-E68212E5047A}" destId="{50C1C689-D3BA-4303-887F-C761AD3FA7BB}" srcOrd="4" destOrd="0" presId="urn:microsoft.com/office/officeart/2008/layout/NameandTitleOrganizationalChart"/>
    <dgm:cxn modelId="{9CEC51AC-E1FD-496A-88BA-83A62DF4DE8D}" type="presParOf" srcId="{D1363900-B6C0-40C3-8715-E68212E5047A}" destId="{CDAF1F5A-6838-407D-9AD9-9CB9121A037E}" srcOrd="5" destOrd="0" presId="urn:microsoft.com/office/officeart/2008/layout/NameandTitleOrganizationalChart"/>
    <dgm:cxn modelId="{14E8B6A5-2292-426F-B748-069F0230EB81}" type="presParOf" srcId="{CDAF1F5A-6838-407D-9AD9-9CB9121A037E}" destId="{64EC1A56-592A-4FD5-BEE2-DFC91A66DE6F}" srcOrd="0" destOrd="0" presId="urn:microsoft.com/office/officeart/2008/layout/NameandTitleOrganizationalChart"/>
    <dgm:cxn modelId="{DDBE8566-4E9B-493A-BEEF-B722783C2F36}" type="presParOf" srcId="{64EC1A56-592A-4FD5-BEE2-DFC91A66DE6F}" destId="{B291130E-8E28-421A-A527-73467F8C2F0F}" srcOrd="0" destOrd="0" presId="urn:microsoft.com/office/officeart/2008/layout/NameandTitleOrganizationalChart"/>
    <dgm:cxn modelId="{B88D39F2-7726-45B3-9B92-62E3C6E2A0D1}" type="presParOf" srcId="{64EC1A56-592A-4FD5-BEE2-DFC91A66DE6F}" destId="{39B6C737-DAAE-4FE8-9232-B7AB09499D4E}" srcOrd="1" destOrd="0" presId="urn:microsoft.com/office/officeart/2008/layout/NameandTitleOrganizationalChart"/>
    <dgm:cxn modelId="{3A817784-CB78-4987-AAF2-01FC89B145E3}" type="presParOf" srcId="{64EC1A56-592A-4FD5-BEE2-DFC91A66DE6F}" destId="{6002147C-7A19-46EC-92E8-CE12140CD5A6}" srcOrd="2" destOrd="0" presId="urn:microsoft.com/office/officeart/2008/layout/NameandTitleOrganizationalChart"/>
    <dgm:cxn modelId="{2299F51B-0018-4E70-BFBB-8997FFB93735}" type="presParOf" srcId="{CDAF1F5A-6838-407D-9AD9-9CB9121A037E}" destId="{F7C0D682-6E71-4ABD-87E5-1B72BCF95878}" srcOrd="1" destOrd="0" presId="urn:microsoft.com/office/officeart/2008/layout/NameandTitleOrganizationalChart"/>
    <dgm:cxn modelId="{9B7FDFE7-62AA-4E00-9EA8-F2DE8BE8FB6E}" type="presParOf" srcId="{F7C0D682-6E71-4ABD-87E5-1B72BCF95878}" destId="{F880F683-ED54-4328-83B9-07D5C2E977EF}" srcOrd="0" destOrd="0" presId="urn:microsoft.com/office/officeart/2008/layout/NameandTitleOrganizationalChart"/>
    <dgm:cxn modelId="{F3006E98-3A7A-4BD4-9975-E4C3A9BD006D}" type="presParOf" srcId="{F7C0D682-6E71-4ABD-87E5-1B72BCF95878}" destId="{24BFEF31-F143-4971-822C-2E8945FF755C}" srcOrd="1" destOrd="0" presId="urn:microsoft.com/office/officeart/2008/layout/NameandTitleOrganizationalChart"/>
    <dgm:cxn modelId="{AB6D8FD1-4069-4A71-A41A-983374AB0E65}" type="presParOf" srcId="{24BFEF31-F143-4971-822C-2E8945FF755C}" destId="{BBE4EE05-F5A6-4295-841B-6037B6FB075E}" srcOrd="0" destOrd="0" presId="urn:microsoft.com/office/officeart/2008/layout/NameandTitleOrganizationalChart"/>
    <dgm:cxn modelId="{D8683C1B-92AC-42C6-A390-2C381812B414}" type="presParOf" srcId="{BBE4EE05-F5A6-4295-841B-6037B6FB075E}" destId="{03C11F18-5E3E-45E8-9633-3CEDB6994407}" srcOrd="0" destOrd="0" presId="urn:microsoft.com/office/officeart/2008/layout/NameandTitleOrganizationalChart"/>
    <dgm:cxn modelId="{0D433630-5616-4BBA-94B0-5D64EAADB1D4}" type="presParOf" srcId="{BBE4EE05-F5A6-4295-841B-6037B6FB075E}" destId="{25E7FD00-23A6-4802-85E9-EA8AD7A492C8}" srcOrd="1" destOrd="0" presId="urn:microsoft.com/office/officeart/2008/layout/NameandTitleOrganizationalChart"/>
    <dgm:cxn modelId="{F944DF6C-385B-4B68-8CDF-1C62EE0B4B04}" type="presParOf" srcId="{BBE4EE05-F5A6-4295-841B-6037B6FB075E}" destId="{472342FF-18DF-43A2-9898-9F905C8AC594}" srcOrd="2" destOrd="0" presId="urn:microsoft.com/office/officeart/2008/layout/NameandTitleOrganizationalChart"/>
    <dgm:cxn modelId="{1A68B40A-0D4C-49C6-B051-877FEAB8736E}" type="presParOf" srcId="{24BFEF31-F143-4971-822C-2E8945FF755C}" destId="{CF4DD2D0-5D28-403E-BA09-D517728161C9}" srcOrd="1" destOrd="0" presId="urn:microsoft.com/office/officeart/2008/layout/NameandTitleOrganizationalChart"/>
    <dgm:cxn modelId="{B4CFB7E8-7B47-4B71-ADC3-E16869C3350F}" type="presParOf" srcId="{24BFEF31-F143-4971-822C-2E8945FF755C}" destId="{1EEA56F4-3598-4FB5-97F2-FBFC258B82F6}" srcOrd="2" destOrd="0" presId="urn:microsoft.com/office/officeart/2008/layout/NameandTitleOrganizationalChart"/>
    <dgm:cxn modelId="{C27B57AC-4F78-48EA-AF86-1E949E73EE39}" type="presParOf" srcId="{F7C0D682-6E71-4ABD-87E5-1B72BCF95878}" destId="{6F011FA7-E166-4D91-8E8F-2A98D0B35430}" srcOrd="2" destOrd="0" presId="urn:microsoft.com/office/officeart/2008/layout/NameandTitleOrganizationalChart"/>
    <dgm:cxn modelId="{8DDB4AC4-7513-4237-8700-91D19FFD4E65}" type="presParOf" srcId="{F7C0D682-6E71-4ABD-87E5-1B72BCF95878}" destId="{52A52706-7EF4-444E-A22B-ECE1C01F2E59}" srcOrd="3" destOrd="0" presId="urn:microsoft.com/office/officeart/2008/layout/NameandTitleOrganizationalChart"/>
    <dgm:cxn modelId="{268E4043-765A-447B-9D84-D45D1E07630E}" type="presParOf" srcId="{52A52706-7EF4-444E-A22B-ECE1C01F2E59}" destId="{1246477E-C3D4-4D72-909B-1732C4716DC5}" srcOrd="0" destOrd="0" presId="urn:microsoft.com/office/officeart/2008/layout/NameandTitleOrganizationalChart"/>
    <dgm:cxn modelId="{E5CB4213-7DFC-49A1-A25A-3D6DFB4B3664}" type="presParOf" srcId="{1246477E-C3D4-4D72-909B-1732C4716DC5}" destId="{4ABF11C1-78F1-4984-8EAF-2B50B9613DFA}" srcOrd="0" destOrd="0" presId="urn:microsoft.com/office/officeart/2008/layout/NameandTitleOrganizationalChart"/>
    <dgm:cxn modelId="{F096C5CB-55FB-41BD-989E-833309041EE4}" type="presParOf" srcId="{1246477E-C3D4-4D72-909B-1732C4716DC5}" destId="{BF969713-C04D-4C75-ACB3-1BD348FE1453}" srcOrd="1" destOrd="0" presId="urn:microsoft.com/office/officeart/2008/layout/NameandTitleOrganizationalChart"/>
    <dgm:cxn modelId="{BCA5FD40-9B3A-423B-931E-7B1CE37CB93F}" type="presParOf" srcId="{1246477E-C3D4-4D72-909B-1732C4716DC5}" destId="{4E15E587-0AE8-45CE-8A8A-E3550FA22EF9}" srcOrd="2" destOrd="0" presId="urn:microsoft.com/office/officeart/2008/layout/NameandTitleOrganizationalChart"/>
    <dgm:cxn modelId="{E7DC3D39-D317-480B-BD41-2F19ACFD678E}" type="presParOf" srcId="{52A52706-7EF4-444E-A22B-ECE1C01F2E59}" destId="{027AF4C8-B491-4CEF-A4F0-3B7943F50A7F}" srcOrd="1" destOrd="0" presId="urn:microsoft.com/office/officeart/2008/layout/NameandTitleOrganizationalChart"/>
    <dgm:cxn modelId="{CD613931-B43F-434F-AA63-93E62AECB1B8}" type="presParOf" srcId="{52A52706-7EF4-444E-A22B-ECE1C01F2E59}" destId="{837A038F-AA02-4DB3-91B3-45187346E7F1}" srcOrd="2" destOrd="0" presId="urn:microsoft.com/office/officeart/2008/layout/NameandTitleOrganizationalChart"/>
    <dgm:cxn modelId="{80890799-46E2-4F72-8A37-80B4F6659BD2}" type="presParOf" srcId="{F7C0D682-6E71-4ABD-87E5-1B72BCF95878}" destId="{F76684BB-F405-49E1-B77A-6118D3E2D6FC}" srcOrd="4" destOrd="0" presId="urn:microsoft.com/office/officeart/2008/layout/NameandTitleOrganizationalChart"/>
    <dgm:cxn modelId="{2B1C61C8-98C2-4D5F-837C-46E6621BF62B}" type="presParOf" srcId="{F7C0D682-6E71-4ABD-87E5-1B72BCF95878}" destId="{718A6236-9021-47C3-AF52-D778CA5738FF}" srcOrd="5" destOrd="0" presId="urn:microsoft.com/office/officeart/2008/layout/NameandTitleOrganizationalChart"/>
    <dgm:cxn modelId="{AB23DAB1-C12F-4D29-8F6A-E6FA248DD564}" type="presParOf" srcId="{718A6236-9021-47C3-AF52-D778CA5738FF}" destId="{7CD9A9E2-F238-46F7-911E-026764F5DBED}" srcOrd="0" destOrd="0" presId="urn:microsoft.com/office/officeart/2008/layout/NameandTitleOrganizationalChart"/>
    <dgm:cxn modelId="{55C992F0-04D3-4300-A8AB-A559DA6DDD44}" type="presParOf" srcId="{7CD9A9E2-F238-46F7-911E-026764F5DBED}" destId="{099312C9-2823-40F2-8281-5926CE21FF29}" srcOrd="0" destOrd="0" presId="urn:microsoft.com/office/officeart/2008/layout/NameandTitleOrganizationalChart"/>
    <dgm:cxn modelId="{F19440A3-3A4D-4FD0-8993-CA136A846AB9}" type="presParOf" srcId="{7CD9A9E2-F238-46F7-911E-026764F5DBED}" destId="{9EB40FC0-AE66-4518-BFC0-4659A84EF4C8}" srcOrd="1" destOrd="0" presId="urn:microsoft.com/office/officeart/2008/layout/NameandTitleOrganizationalChart"/>
    <dgm:cxn modelId="{8CBEAB38-E318-4CAA-B705-7C6F02E0BCD3}" type="presParOf" srcId="{7CD9A9E2-F238-46F7-911E-026764F5DBED}" destId="{83FA93FE-4D62-4B69-AF3C-08D50B59C13D}" srcOrd="2" destOrd="0" presId="urn:microsoft.com/office/officeart/2008/layout/NameandTitleOrganizationalChart"/>
    <dgm:cxn modelId="{2790F9E3-1F0C-431C-AA0C-75ABA4BC0BCF}" type="presParOf" srcId="{718A6236-9021-47C3-AF52-D778CA5738FF}" destId="{BFE26DFD-8030-44CE-863E-1D92CC8D75F5}" srcOrd="1" destOrd="0" presId="urn:microsoft.com/office/officeart/2008/layout/NameandTitleOrganizationalChart"/>
    <dgm:cxn modelId="{8A82B4C9-3034-4F83-891C-974DA1FE54FA}" type="presParOf" srcId="{718A6236-9021-47C3-AF52-D778CA5738FF}" destId="{4D69E7E6-4B33-457D-9C17-9C5007481537}" srcOrd="2" destOrd="0" presId="urn:microsoft.com/office/officeart/2008/layout/NameandTitleOrganizationalChart"/>
    <dgm:cxn modelId="{5A14D2EC-6BC7-4079-AD0C-BD5512105845}" type="presParOf" srcId="{CDAF1F5A-6838-407D-9AD9-9CB9121A037E}" destId="{77ABFE7A-DC43-4AA8-9504-D65F4DBF7C29}" srcOrd="2" destOrd="0" presId="urn:microsoft.com/office/officeart/2008/layout/NameandTitleOrganizationalChart"/>
    <dgm:cxn modelId="{FF7A6A7B-9BB7-4F9E-A3F1-5359A3AE5D7E}" type="presParOf" srcId="{D1363900-B6C0-40C3-8715-E68212E5047A}" destId="{C5FD8D7D-935C-4F68-925E-C9B67014A190}" srcOrd="6" destOrd="0" presId="urn:microsoft.com/office/officeart/2008/layout/NameandTitleOrganizationalChart"/>
    <dgm:cxn modelId="{5695F788-D30F-4155-AA50-60E065B89DB7}" type="presParOf" srcId="{D1363900-B6C0-40C3-8715-E68212E5047A}" destId="{802CCFC3-7556-4808-9123-0E8FC2FF17BF}" srcOrd="7" destOrd="0" presId="urn:microsoft.com/office/officeart/2008/layout/NameandTitleOrganizationalChart"/>
    <dgm:cxn modelId="{68810E34-D3E0-41EF-98D6-AD253FFA39A0}" type="presParOf" srcId="{802CCFC3-7556-4808-9123-0E8FC2FF17BF}" destId="{06FFF0F5-60D0-438A-A78E-2B24069B5EA4}" srcOrd="0" destOrd="0" presId="urn:microsoft.com/office/officeart/2008/layout/NameandTitleOrganizationalChart"/>
    <dgm:cxn modelId="{8FEA6F0C-ED11-44D8-A52C-087A91540FC6}" type="presParOf" srcId="{06FFF0F5-60D0-438A-A78E-2B24069B5EA4}" destId="{DD5F6092-54E3-4BD7-A1A3-5047B82257DD}" srcOrd="0" destOrd="0" presId="urn:microsoft.com/office/officeart/2008/layout/NameandTitleOrganizationalChart"/>
    <dgm:cxn modelId="{C4462BA5-5F44-478B-8127-BE0A94F6769C}" type="presParOf" srcId="{06FFF0F5-60D0-438A-A78E-2B24069B5EA4}" destId="{6CCFDE3B-CEF7-486B-903C-A24B0B64F18D}" srcOrd="1" destOrd="0" presId="urn:microsoft.com/office/officeart/2008/layout/NameandTitleOrganizationalChart"/>
    <dgm:cxn modelId="{6255C77B-0A9D-4A58-AAF4-036BDC0012E8}" type="presParOf" srcId="{06FFF0F5-60D0-438A-A78E-2B24069B5EA4}" destId="{6A34FCF6-B022-4C3A-A6F5-8D890567026D}" srcOrd="2" destOrd="0" presId="urn:microsoft.com/office/officeart/2008/layout/NameandTitleOrganizationalChart"/>
    <dgm:cxn modelId="{D7BBA56B-B5EA-4A35-B1BB-BA936CB3343C}" type="presParOf" srcId="{802CCFC3-7556-4808-9123-0E8FC2FF17BF}" destId="{6D3C225E-2131-482D-96DD-E665C16CAE18}" srcOrd="1" destOrd="0" presId="urn:microsoft.com/office/officeart/2008/layout/NameandTitleOrganizationalChart"/>
    <dgm:cxn modelId="{CF056D05-E062-418B-92EA-D56CABBB0C30}" type="presParOf" srcId="{6D3C225E-2131-482D-96DD-E665C16CAE18}" destId="{ECA2707A-22FD-4954-BD93-4BA17CFD3B47}" srcOrd="0" destOrd="0" presId="urn:microsoft.com/office/officeart/2008/layout/NameandTitleOrganizationalChart"/>
    <dgm:cxn modelId="{9899B434-6B49-4BED-9DA4-5EC08807E2ED}" type="presParOf" srcId="{6D3C225E-2131-482D-96DD-E665C16CAE18}" destId="{22E19D65-A0AC-4B3F-BFB9-154E42B89879}" srcOrd="1" destOrd="0" presId="urn:microsoft.com/office/officeart/2008/layout/NameandTitleOrganizationalChart"/>
    <dgm:cxn modelId="{40626848-9B35-4751-B0F0-DD6CBC6BF48B}" type="presParOf" srcId="{22E19D65-A0AC-4B3F-BFB9-154E42B89879}" destId="{C0644662-1A80-4DDD-B21F-BD462C3457D4}" srcOrd="0" destOrd="0" presId="urn:microsoft.com/office/officeart/2008/layout/NameandTitleOrganizationalChart"/>
    <dgm:cxn modelId="{6F866217-588B-46DF-AE54-89AE4630EE99}" type="presParOf" srcId="{C0644662-1A80-4DDD-B21F-BD462C3457D4}" destId="{3732BC78-AB02-48D9-8C2A-8036938611FC}" srcOrd="0" destOrd="0" presId="urn:microsoft.com/office/officeart/2008/layout/NameandTitleOrganizationalChart"/>
    <dgm:cxn modelId="{69D33C02-19A2-4869-A05B-8701BCC500F4}" type="presParOf" srcId="{C0644662-1A80-4DDD-B21F-BD462C3457D4}" destId="{84585C7B-8EB5-4932-B62E-CCE5B13A978B}" srcOrd="1" destOrd="0" presId="urn:microsoft.com/office/officeart/2008/layout/NameandTitleOrganizationalChart"/>
    <dgm:cxn modelId="{51DD854D-409F-4B6C-AE8E-9D39462423BC}" type="presParOf" srcId="{C0644662-1A80-4DDD-B21F-BD462C3457D4}" destId="{657308A1-6C53-443E-9D76-E113DB922782}" srcOrd="2" destOrd="0" presId="urn:microsoft.com/office/officeart/2008/layout/NameandTitleOrganizationalChart"/>
    <dgm:cxn modelId="{1370D0E6-4400-48FE-A789-66FD9F74CC4C}" type="presParOf" srcId="{22E19D65-A0AC-4B3F-BFB9-154E42B89879}" destId="{A7574931-853E-4921-ABD0-3244A7A63E14}" srcOrd="1" destOrd="0" presId="urn:microsoft.com/office/officeart/2008/layout/NameandTitleOrganizationalChart"/>
    <dgm:cxn modelId="{B48D58BB-9B18-4763-AE9E-4E738AD7F5B0}" type="presParOf" srcId="{A7574931-853E-4921-ABD0-3244A7A63E14}" destId="{73DBBDFB-1B35-4EF1-94F1-45E6D49929B9}" srcOrd="0" destOrd="0" presId="urn:microsoft.com/office/officeart/2008/layout/NameandTitleOrganizationalChart"/>
    <dgm:cxn modelId="{55AB1EB1-0644-4134-AA4C-A1B7776CD29F}" type="presParOf" srcId="{A7574931-853E-4921-ABD0-3244A7A63E14}" destId="{F0DD7676-E565-4814-8CB2-66FAC73DA09E}" srcOrd="1" destOrd="0" presId="urn:microsoft.com/office/officeart/2008/layout/NameandTitleOrganizationalChart"/>
    <dgm:cxn modelId="{721A73A3-D0C6-42D5-88FB-CB245AA7112A}" type="presParOf" srcId="{F0DD7676-E565-4814-8CB2-66FAC73DA09E}" destId="{1A65DC66-D411-40D1-908F-D32995C334C8}" srcOrd="0" destOrd="0" presId="urn:microsoft.com/office/officeart/2008/layout/NameandTitleOrganizationalChart"/>
    <dgm:cxn modelId="{730D9C2F-A9ED-4887-AFED-C0DFE50A8D6A}" type="presParOf" srcId="{1A65DC66-D411-40D1-908F-D32995C334C8}" destId="{43C3DB16-F84B-47F1-AA49-B2BA827CB2FB}" srcOrd="0" destOrd="0" presId="urn:microsoft.com/office/officeart/2008/layout/NameandTitleOrganizationalChart"/>
    <dgm:cxn modelId="{9E81FD0E-8F95-4F93-801B-458B60D8FEDC}" type="presParOf" srcId="{1A65DC66-D411-40D1-908F-D32995C334C8}" destId="{3955241E-EAE2-412B-8A5A-EFD8C8770A01}" srcOrd="1" destOrd="0" presId="urn:microsoft.com/office/officeart/2008/layout/NameandTitleOrganizationalChart"/>
    <dgm:cxn modelId="{6B7FCF93-B005-47B2-8D77-89C5AA9ED43B}" type="presParOf" srcId="{1A65DC66-D411-40D1-908F-D32995C334C8}" destId="{F96179F7-AF22-4434-943F-0A795609FE0E}" srcOrd="2" destOrd="0" presId="urn:microsoft.com/office/officeart/2008/layout/NameandTitleOrganizationalChart"/>
    <dgm:cxn modelId="{C71D70E3-648F-4687-B0E0-D9A1138870AE}" type="presParOf" srcId="{F0DD7676-E565-4814-8CB2-66FAC73DA09E}" destId="{6B079BDD-21AE-4D0C-9922-702C948815D2}" srcOrd="1" destOrd="0" presId="urn:microsoft.com/office/officeart/2008/layout/NameandTitleOrganizationalChart"/>
    <dgm:cxn modelId="{57637657-8C71-4139-BA29-A033D1E6EE45}" type="presParOf" srcId="{F0DD7676-E565-4814-8CB2-66FAC73DA09E}" destId="{CC16DAFA-EDE1-4674-AA1B-F21CD80A2C0A}" srcOrd="2" destOrd="0" presId="urn:microsoft.com/office/officeart/2008/layout/NameandTitleOrganizationalChart"/>
    <dgm:cxn modelId="{A6EDA8B6-7409-4B5B-A758-17D2FECCCA61}" type="presParOf" srcId="{A7574931-853E-4921-ABD0-3244A7A63E14}" destId="{B118D5FC-47DE-4D4E-8B64-A0A5248A39D1}" srcOrd="2" destOrd="0" presId="urn:microsoft.com/office/officeart/2008/layout/NameandTitleOrganizationalChart"/>
    <dgm:cxn modelId="{B2DA0D99-344B-43A1-878A-96F2417974B2}" type="presParOf" srcId="{A7574931-853E-4921-ABD0-3244A7A63E14}" destId="{37A4D90D-F53F-4091-B54E-1EF0C2442AB0}" srcOrd="3" destOrd="0" presId="urn:microsoft.com/office/officeart/2008/layout/NameandTitleOrganizationalChart"/>
    <dgm:cxn modelId="{687C9250-BBA4-43D2-B045-D37B1100724D}" type="presParOf" srcId="{37A4D90D-F53F-4091-B54E-1EF0C2442AB0}" destId="{59A9A99A-F623-4B85-9FEB-3365060D5664}" srcOrd="0" destOrd="0" presId="urn:microsoft.com/office/officeart/2008/layout/NameandTitleOrganizationalChart"/>
    <dgm:cxn modelId="{B133E43F-835A-4772-9F4D-7ECE4F0E8B84}" type="presParOf" srcId="{59A9A99A-F623-4B85-9FEB-3365060D5664}" destId="{617480EA-3547-432C-8FA1-4FC214A507FC}" srcOrd="0" destOrd="0" presId="urn:microsoft.com/office/officeart/2008/layout/NameandTitleOrganizationalChart"/>
    <dgm:cxn modelId="{89951074-0EB8-4221-AA16-C071C6EEB143}" type="presParOf" srcId="{59A9A99A-F623-4B85-9FEB-3365060D5664}" destId="{3701937C-27AD-4E53-8745-8C13E4295A2F}" srcOrd="1" destOrd="0" presId="urn:microsoft.com/office/officeart/2008/layout/NameandTitleOrganizationalChart"/>
    <dgm:cxn modelId="{3699881E-E1A2-4EFF-8192-23A897FFF379}" type="presParOf" srcId="{59A9A99A-F623-4B85-9FEB-3365060D5664}" destId="{437C1830-EB11-4A5C-AE90-1B88AA87D86C}" srcOrd="2" destOrd="0" presId="urn:microsoft.com/office/officeart/2008/layout/NameandTitleOrganizationalChart"/>
    <dgm:cxn modelId="{DC43C3E5-88DE-4830-8BCF-A28B51122097}" type="presParOf" srcId="{37A4D90D-F53F-4091-B54E-1EF0C2442AB0}" destId="{C9712207-E2A5-465E-A687-DCCB3B32B738}" srcOrd="1" destOrd="0" presId="urn:microsoft.com/office/officeart/2008/layout/NameandTitleOrganizationalChart"/>
    <dgm:cxn modelId="{63AC87DD-8A65-46E8-BF33-A88D84F74354}" type="presParOf" srcId="{37A4D90D-F53F-4091-B54E-1EF0C2442AB0}" destId="{9716586D-5486-4A36-897E-257A82E2C03B}" srcOrd="2" destOrd="0" presId="urn:microsoft.com/office/officeart/2008/layout/NameandTitleOrganizationalChart"/>
    <dgm:cxn modelId="{F32F4956-7A6B-48F0-BBD0-BE0CC0816FBF}" type="presParOf" srcId="{A7574931-853E-4921-ABD0-3244A7A63E14}" destId="{E36D888F-C5E7-4FAC-ADCB-21480DCA8198}" srcOrd="4" destOrd="0" presId="urn:microsoft.com/office/officeart/2008/layout/NameandTitleOrganizationalChart"/>
    <dgm:cxn modelId="{B04E9A4D-5819-4387-9E3C-C49F4CE4A026}" type="presParOf" srcId="{A7574931-853E-4921-ABD0-3244A7A63E14}" destId="{9C49CE8B-7EAA-4C84-90D4-B3CBD0E26941}" srcOrd="5" destOrd="0" presId="urn:microsoft.com/office/officeart/2008/layout/NameandTitleOrganizationalChart"/>
    <dgm:cxn modelId="{9940A965-D573-4A95-BC24-7E140C655A55}" type="presParOf" srcId="{9C49CE8B-7EAA-4C84-90D4-B3CBD0E26941}" destId="{E3671BDF-7FBB-4317-8C24-0057171E814A}" srcOrd="0" destOrd="0" presId="urn:microsoft.com/office/officeart/2008/layout/NameandTitleOrganizationalChart"/>
    <dgm:cxn modelId="{4F5B0C4D-1607-4443-925E-5678028AD67A}" type="presParOf" srcId="{E3671BDF-7FBB-4317-8C24-0057171E814A}" destId="{4BFD1BBC-72BE-42EA-88CE-72CBFE8D5355}" srcOrd="0" destOrd="0" presId="urn:microsoft.com/office/officeart/2008/layout/NameandTitleOrganizationalChart"/>
    <dgm:cxn modelId="{64C461C5-179B-4D44-8B03-74477F8A71E8}" type="presParOf" srcId="{E3671BDF-7FBB-4317-8C24-0057171E814A}" destId="{FE7B5ECE-F18D-4F2A-BE9E-47FF5BE6CB51}" srcOrd="1" destOrd="0" presId="urn:microsoft.com/office/officeart/2008/layout/NameandTitleOrganizationalChart"/>
    <dgm:cxn modelId="{5C82BA34-A06D-4B52-BFFF-111D911B183F}" type="presParOf" srcId="{E3671BDF-7FBB-4317-8C24-0057171E814A}" destId="{FBD477CD-6FB2-4867-9714-A0531F643831}" srcOrd="2" destOrd="0" presId="urn:microsoft.com/office/officeart/2008/layout/NameandTitleOrganizationalChart"/>
    <dgm:cxn modelId="{074F1D93-B7CD-4C37-8305-9CDD3AF5B8CB}" type="presParOf" srcId="{9C49CE8B-7EAA-4C84-90D4-B3CBD0E26941}" destId="{F5E99C22-C952-45DE-BF63-0523473FEB48}" srcOrd="1" destOrd="0" presId="urn:microsoft.com/office/officeart/2008/layout/NameandTitleOrganizationalChart"/>
    <dgm:cxn modelId="{04F037F9-E683-4282-BD0F-2F6105B3C048}" type="presParOf" srcId="{9C49CE8B-7EAA-4C84-90D4-B3CBD0E26941}" destId="{AB1F4ADD-FA9B-4799-80DC-DC33FC491F68}" srcOrd="2" destOrd="0" presId="urn:microsoft.com/office/officeart/2008/layout/NameandTitleOrganizationalChart"/>
    <dgm:cxn modelId="{F7E1CB72-A128-4DD5-A052-B8EB0561A6D8}" type="presParOf" srcId="{22E19D65-A0AC-4B3F-BFB9-154E42B89879}" destId="{FCC750D8-385C-4464-A605-320ABC922DFD}" srcOrd="2" destOrd="0" presId="urn:microsoft.com/office/officeart/2008/layout/NameandTitleOrganizationalChart"/>
    <dgm:cxn modelId="{2F543BE2-53DF-4104-814C-BF585DA179A6}" type="presParOf" srcId="{6D3C225E-2131-482D-96DD-E665C16CAE18}" destId="{D56525CD-12C6-4E6A-82CB-9D7E88044C0B}" srcOrd="2" destOrd="0" presId="urn:microsoft.com/office/officeart/2008/layout/NameandTitleOrganizationalChart"/>
    <dgm:cxn modelId="{5CF85330-59AA-415D-A655-6EFB067287BE}" type="presParOf" srcId="{6D3C225E-2131-482D-96DD-E665C16CAE18}" destId="{C12F39B5-5DD3-4DF6-ABAF-953906983E93}" srcOrd="3" destOrd="0" presId="urn:microsoft.com/office/officeart/2008/layout/NameandTitleOrganizationalChart"/>
    <dgm:cxn modelId="{95F75B1F-5F63-4288-9057-74ED4D4E147B}" type="presParOf" srcId="{C12F39B5-5DD3-4DF6-ABAF-953906983E93}" destId="{A3A68B04-4FA5-4701-8F1A-91EB48EB6363}" srcOrd="0" destOrd="0" presId="urn:microsoft.com/office/officeart/2008/layout/NameandTitleOrganizationalChart"/>
    <dgm:cxn modelId="{4320319F-D4AC-49FB-B7A3-27610933595C}" type="presParOf" srcId="{A3A68B04-4FA5-4701-8F1A-91EB48EB6363}" destId="{7E76B47F-EE08-4428-B184-E7E57C93CB29}" srcOrd="0" destOrd="0" presId="urn:microsoft.com/office/officeart/2008/layout/NameandTitleOrganizationalChart"/>
    <dgm:cxn modelId="{338DAA4B-0DCD-400E-87D4-9BBB5BE7587F}" type="presParOf" srcId="{A3A68B04-4FA5-4701-8F1A-91EB48EB6363}" destId="{3B4389FF-3A38-4CBD-B0DE-3DB59ECEA923}" srcOrd="1" destOrd="0" presId="urn:microsoft.com/office/officeart/2008/layout/NameandTitleOrganizationalChart"/>
    <dgm:cxn modelId="{D3E0CBE4-2F2E-4BE8-A0E3-33AC4F7A0F55}" type="presParOf" srcId="{A3A68B04-4FA5-4701-8F1A-91EB48EB6363}" destId="{D6884465-EA4A-472C-8C26-72DE6368D45D}" srcOrd="2" destOrd="0" presId="urn:microsoft.com/office/officeart/2008/layout/NameandTitleOrganizationalChart"/>
    <dgm:cxn modelId="{9B176863-9399-4645-B3FF-983C9AC2B537}" type="presParOf" srcId="{C12F39B5-5DD3-4DF6-ABAF-953906983E93}" destId="{5213F928-2FB4-43FA-AAC9-F1C99FE73ABE}" srcOrd="1" destOrd="0" presId="urn:microsoft.com/office/officeart/2008/layout/NameandTitleOrganizationalChart"/>
    <dgm:cxn modelId="{2FF7866B-F5D1-435B-A04B-B6812FEE0C0A}" type="presParOf" srcId="{C12F39B5-5DD3-4DF6-ABAF-953906983E93}" destId="{94627D53-0B11-4AA9-BCE7-C32188CE8EE9}" srcOrd="2" destOrd="0" presId="urn:microsoft.com/office/officeart/2008/layout/NameandTitleOrganizationalChart"/>
    <dgm:cxn modelId="{A79B4773-8938-4DC2-B114-6FCC7070EDF9}" type="presParOf" srcId="{6D3C225E-2131-482D-96DD-E665C16CAE18}" destId="{2E6E1921-27EA-485C-9890-056AAE953065}" srcOrd="4" destOrd="0" presId="urn:microsoft.com/office/officeart/2008/layout/NameandTitleOrganizationalChart"/>
    <dgm:cxn modelId="{8929186C-1665-48B7-998D-4D6E3C51FC2A}" type="presParOf" srcId="{6D3C225E-2131-482D-96DD-E665C16CAE18}" destId="{1EE8CB26-4C3B-4C7B-9257-00334B63CFDB}" srcOrd="5" destOrd="0" presId="urn:microsoft.com/office/officeart/2008/layout/NameandTitleOrganizationalChart"/>
    <dgm:cxn modelId="{90484B6E-4EFB-416F-B095-BE11E2A3E281}" type="presParOf" srcId="{1EE8CB26-4C3B-4C7B-9257-00334B63CFDB}" destId="{4727FAAE-C138-4B61-97A9-24716FA9199E}" srcOrd="0" destOrd="0" presId="urn:microsoft.com/office/officeart/2008/layout/NameandTitleOrganizationalChart"/>
    <dgm:cxn modelId="{236CB4EA-E726-445A-9DC4-1CDFA7DE3157}" type="presParOf" srcId="{4727FAAE-C138-4B61-97A9-24716FA9199E}" destId="{89ED28A6-5820-4938-9380-9B9F145EDEF3}" srcOrd="0" destOrd="0" presId="urn:microsoft.com/office/officeart/2008/layout/NameandTitleOrganizationalChart"/>
    <dgm:cxn modelId="{409A00EA-94DA-417B-8ACF-DD754F6212DF}" type="presParOf" srcId="{4727FAAE-C138-4B61-97A9-24716FA9199E}" destId="{CC9653CE-C0DC-487F-BA88-E939668E6B26}" srcOrd="1" destOrd="0" presId="urn:microsoft.com/office/officeart/2008/layout/NameandTitleOrganizationalChart"/>
    <dgm:cxn modelId="{C7220636-2A3E-44B3-B7B8-04AB488E470F}" type="presParOf" srcId="{4727FAAE-C138-4B61-97A9-24716FA9199E}" destId="{DE2434B5-12ED-4498-9748-8942BFE3280D}" srcOrd="2" destOrd="0" presId="urn:microsoft.com/office/officeart/2008/layout/NameandTitleOrganizationalChart"/>
    <dgm:cxn modelId="{66474113-C85A-4D4D-B383-2102C6A3472B}" type="presParOf" srcId="{1EE8CB26-4C3B-4C7B-9257-00334B63CFDB}" destId="{C18BDA7A-7F93-4C5D-8933-2B64F2889A1E}" srcOrd="1" destOrd="0" presId="urn:microsoft.com/office/officeart/2008/layout/NameandTitleOrganizationalChart"/>
    <dgm:cxn modelId="{F277405C-7C07-487F-B9D7-E029C50EE1EE}" type="presParOf" srcId="{1EE8CB26-4C3B-4C7B-9257-00334B63CFDB}" destId="{470FA518-A617-4B01-8847-AB531C94DD9C}" srcOrd="2" destOrd="0" presId="urn:microsoft.com/office/officeart/2008/layout/NameandTitleOrganizationalChart"/>
    <dgm:cxn modelId="{86C3FDC6-BFB7-4189-A540-F6BBA3149057}" type="presParOf" srcId="{6D3C225E-2131-482D-96DD-E665C16CAE18}" destId="{602620B4-6E91-4045-9A15-1191322151B7}" srcOrd="6" destOrd="0" presId="urn:microsoft.com/office/officeart/2008/layout/NameandTitleOrganizationalChart"/>
    <dgm:cxn modelId="{9F4B8A8C-0A89-4BDD-97E6-6F50A6877A14}" type="presParOf" srcId="{6D3C225E-2131-482D-96DD-E665C16CAE18}" destId="{69587CE1-03FC-4A9F-984A-569BD0BFE6DA}" srcOrd="7" destOrd="0" presId="urn:microsoft.com/office/officeart/2008/layout/NameandTitleOrganizationalChart"/>
    <dgm:cxn modelId="{4ACDE0AC-F6A4-4F3E-8489-2CDDD763A594}" type="presParOf" srcId="{69587CE1-03FC-4A9F-984A-569BD0BFE6DA}" destId="{1473A065-A09C-4731-9866-38B1C525213D}" srcOrd="0" destOrd="0" presId="urn:microsoft.com/office/officeart/2008/layout/NameandTitleOrganizationalChart"/>
    <dgm:cxn modelId="{1A879188-DBAB-4046-AF02-8B9B4577A281}" type="presParOf" srcId="{1473A065-A09C-4731-9866-38B1C525213D}" destId="{5FCD7D1D-0B86-48F3-90AE-057004E26CC2}" srcOrd="0" destOrd="0" presId="urn:microsoft.com/office/officeart/2008/layout/NameandTitleOrganizationalChart"/>
    <dgm:cxn modelId="{9C66192D-2E8A-4BE0-9238-033227D6CCFE}" type="presParOf" srcId="{1473A065-A09C-4731-9866-38B1C525213D}" destId="{C1E303BF-32F0-4F7A-8988-2364F2D1A668}" srcOrd="1" destOrd="0" presId="urn:microsoft.com/office/officeart/2008/layout/NameandTitleOrganizationalChart"/>
    <dgm:cxn modelId="{8F26DDA0-F9A9-4A7A-B014-32314E4A0656}" type="presParOf" srcId="{1473A065-A09C-4731-9866-38B1C525213D}" destId="{45728FCA-E968-4EC6-9CB0-B20544DE4E12}" srcOrd="2" destOrd="0" presId="urn:microsoft.com/office/officeart/2008/layout/NameandTitleOrganizationalChart"/>
    <dgm:cxn modelId="{62F72A33-A49B-411C-A2B2-6416298D2CF6}" type="presParOf" srcId="{69587CE1-03FC-4A9F-984A-569BD0BFE6DA}" destId="{B153B8D5-E2BB-47AE-8A72-295C7C0C6E3C}" srcOrd="1" destOrd="0" presId="urn:microsoft.com/office/officeart/2008/layout/NameandTitleOrganizationalChart"/>
    <dgm:cxn modelId="{C2649FC8-83AD-4456-994B-7DC5C4654403}" type="presParOf" srcId="{69587CE1-03FC-4A9F-984A-569BD0BFE6DA}" destId="{ACD3A497-1F72-4D09-AF3B-041A9F4CDEA2}" srcOrd="2" destOrd="0" presId="urn:microsoft.com/office/officeart/2008/layout/NameandTitleOrganizationalChart"/>
    <dgm:cxn modelId="{C228771C-96BA-4B0A-8B25-A80F43DEAF07}" type="presParOf" srcId="{6D3C225E-2131-482D-96DD-E665C16CAE18}" destId="{339A65FD-6DF4-447B-A866-26457E09B660}" srcOrd="8" destOrd="0" presId="urn:microsoft.com/office/officeart/2008/layout/NameandTitleOrganizationalChart"/>
    <dgm:cxn modelId="{B41A80E2-F1A7-4F4D-8C76-DFC640E71404}" type="presParOf" srcId="{6D3C225E-2131-482D-96DD-E665C16CAE18}" destId="{83065BD4-71E2-4744-8A39-DAD6D3573656}" srcOrd="9" destOrd="0" presId="urn:microsoft.com/office/officeart/2008/layout/NameandTitleOrganizationalChart"/>
    <dgm:cxn modelId="{42C4170A-7FCF-471A-B5B6-69044C6E34B8}" type="presParOf" srcId="{83065BD4-71E2-4744-8A39-DAD6D3573656}" destId="{6DAEC65E-DDC8-43C8-B57C-BF4351FFDC57}" srcOrd="0" destOrd="0" presId="urn:microsoft.com/office/officeart/2008/layout/NameandTitleOrganizationalChart"/>
    <dgm:cxn modelId="{AC8C8F62-6CE1-49B4-9754-135E83FCF1E6}" type="presParOf" srcId="{6DAEC65E-DDC8-43C8-B57C-BF4351FFDC57}" destId="{23B3A419-67A9-4123-B704-DC0195776CB0}" srcOrd="0" destOrd="0" presId="urn:microsoft.com/office/officeart/2008/layout/NameandTitleOrganizationalChart"/>
    <dgm:cxn modelId="{C37EAA9D-8CD9-4B94-9B23-EFE1F04BA953}" type="presParOf" srcId="{6DAEC65E-DDC8-43C8-B57C-BF4351FFDC57}" destId="{AB17A9B6-F645-4AB4-8BA2-EA01025C4E3C}" srcOrd="1" destOrd="0" presId="urn:microsoft.com/office/officeart/2008/layout/NameandTitleOrganizationalChart"/>
    <dgm:cxn modelId="{C3143724-4C6D-41E9-AC70-38426F971C32}" type="presParOf" srcId="{6DAEC65E-DDC8-43C8-B57C-BF4351FFDC57}" destId="{00C2859C-9F1E-48AC-9BCB-1F11E63D1136}" srcOrd="2" destOrd="0" presId="urn:microsoft.com/office/officeart/2008/layout/NameandTitleOrganizationalChart"/>
    <dgm:cxn modelId="{5FA180E0-5B4A-44DC-8859-77848E720356}" type="presParOf" srcId="{83065BD4-71E2-4744-8A39-DAD6D3573656}" destId="{DEFACC56-F247-4ABE-B70A-217C31BEF4E0}" srcOrd="1" destOrd="0" presId="urn:microsoft.com/office/officeart/2008/layout/NameandTitleOrganizationalChart"/>
    <dgm:cxn modelId="{5A88043D-6A19-478C-B9A3-D2293EB53775}" type="presParOf" srcId="{83065BD4-71E2-4744-8A39-DAD6D3573656}" destId="{4487D177-1B18-425D-AFAD-E7799FC4BEF1}" srcOrd="2" destOrd="0" presId="urn:microsoft.com/office/officeart/2008/layout/NameandTitleOrganizationalChart"/>
    <dgm:cxn modelId="{7DF96DC9-B014-407F-A72E-1A30E136212C}" type="presParOf" srcId="{6D3C225E-2131-482D-96DD-E665C16CAE18}" destId="{A7A2041A-36AA-4916-8769-39E0AE3741F6}" srcOrd="10" destOrd="0" presId="urn:microsoft.com/office/officeart/2008/layout/NameandTitleOrganizationalChart"/>
    <dgm:cxn modelId="{943E5523-5BCA-405D-9614-023892453909}" type="presParOf" srcId="{6D3C225E-2131-482D-96DD-E665C16CAE18}" destId="{632EE1DC-5AD8-467C-BEEF-C2525AD7D0AB}" srcOrd="11" destOrd="0" presId="urn:microsoft.com/office/officeart/2008/layout/NameandTitleOrganizationalChart"/>
    <dgm:cxn modelId="{1BD36698-66A8-4257-B08E-319ADD99A474}" type="presParOf" srcId="{632EE1DC-5AD8-467C-BEEF-C2525AD7D0AB}" destId="{5887BF08-1934-49F8-96BC-FA383EA07E25}" srcOrd="0" destOrd="0" presId="urn:microsoft.com/office/officeart/2008/layout/NameandTitleOrganizationalChart"/>
    <dgm:cxn modelId="{C5DDE172-0201-4004-909F-8594BD486C6A}" type="presParOf" srcId="{5887BF08-1934-49F8-96BC-FA383EA07E25}" destId="{4E88111F-3E7D-47EC-87DD-B718DCB68DA9}" srcOrd="0" destOrd="0" presId="urn:microsoft.com/office/officeart/2008/layout/NameandTitleOrganizationalChart"/>
    <dgm:cxn modelId="{D75F985B-BB48-46EF-BD16-0137D7B4C5A6}" type="presParOf" srcId="{5887BF08-1934-49F8-96BC-FA383EA07E25}" destId="{E8137BB8-0239-4F0A-873D-DDE23A7F699E}" srcOrd="1" destOrd="0" presId="urn:microsoft.com/office/officeart/2008/layout/NameandTitleOrganizationalChart"/>
    <dgm:cxn modelId="{7289B1BD-13C5-42E7-939D-C281CD961325}" type="presParOf" srcId="{5887BF08-1934-49F8-96BC-FA383EA07E25}" destId="{48DC6FF5-D7ED-45F1-8435-898A6F5DA3B7}" srcOrd="2" destOrd="0" presId="urn:microsoft.com/office/officeart/2008/layout/NameandTitleOrganizationalChart"/>
    <dgm:cxn modelId="{E88CEDA9-5CF1-4456-A153-6C68D8BDD0E0}" type="presParOf" srcId="{632EE1DC-5AD8-467C-BEEF-C2525AD7D0AB}" destId="{6047E38C-AC16-4817-A90C-107E792E1FC0}" srcOrd="1" destOrd="0" presId="urn:microsoft.com/office/officeart/2008/layout/NameandTitleOrganizationalChart"/>
    <dgm:cxn modelId="{BF42B11C-D132-49E5-82F8-D96E2FCECE9B}" type="presParOf" srcId="{632EE1DC-5AD8-467C-BEEF-C2525AD7D0AB}" destId="{164BA823-79B8-4EAF-9F28-CC21981CA8CD}" srcOrd="2" destOrd="0" presId="urn:microsoft.com/office/officeart/2008/layout/NameandTitleOrganizationalChart"/>
    <dgm:cxn modelId="{1C891407-61CC-4665-A6B2-ACBD936D5C79}" type="presParOf" srcId="{802CCFC3-7556-4808-9123-0E8FC2FF17BF}" destId="{FFBEA98B-9416-4467-BCBE-5FDEB3F5DA1C}" srcOrd="2" destOrd="0" presId="urn:microsoft.com/office/officeart/2008/layout/NameandTitleOrganizationalChart"/>
    <dgm:cxn modelId="{F4049294-D79C-4B51-995A-28483C4B4C66}" type="presParOf" srcId="{332A88B3-5305-4BF7-A1C5-AC918888FE9C}" destId="{9ED322BA-C537-4782-AB32-2F35DCD7061A}" srcOrd="2" destOrd="0" presId="urn:microsoft.com/office/officeart/2008/layout/NameandTitleOrganizationalChart"/>
    <dgm:cxn modelId="{CE25FE6F-ACE2-4153-A236-AB91FE8FBF05}" type="presParOf" srcId="{A9738D8B-759B-4AC3-8AB5-06CEA08930E0}" destId="{5C4EB6F5-829D-431C-A075-FC5AF4A1E782}" srcOrd="2" destOrd="0" presId="urn:microsoft.com/office/officeart/2008/layout/NameandTitleOrganizationalChar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887D7F-2ED6-4663-A11A-D5F2EAD1C0A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FA1B0EB-891C-4AAE-87B7-1F4B4CE5FB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معاونت مالی</a:t>
          </a:r>
          <a:endParaRPr lang="en-US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1B06B-0B06-4FB4-9C7A-A5114B12A25C}" type="sibTrans" cxnId="{39F94888-59E3-4C57-8EBF-F04605BF26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92934-3CEA-4454-B063-B6C79286C656}" type="parTrans" cxnId="{39F94888-59E3-4C57-8EBF-F04605BF269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0C32613-8512-4C09-B7CB-F699284E2EA4}" type="asst">
      <dgm:prSet custT="1"/>
      <dgm:spPr/>
      <dgm:t>
        <a:bodyPr/>
        <a:lstStyle/>
        <a:p>
          <a:pPr algn="ctr"/>
          <a:r>
            <a:rPr lang="fa-IR" sz="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 (تولیدی/صنعتی)</a:t>
          </a:r>
          <a:endParaRPr lang="en-US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07DDD6-9D7F-47C1-8AAC-E8FB863BC432}" type="parTrans" cxnId="{B21D2E93-906D-4BE7-965E-257427EA4D93}">
      <dgm:prSet/>
      <dgm:spPr/>
      <dgm:t>
        <a:bodyPr/>
        <a:lstStyle/>
        <a:p>
          <a:pPr algn="ctr"/>
          <a:endParaRPr lang="en-US" sz="8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2E8D7B4-1ACD-4586-ABF3-8FCCA85DC78E}" type="sibTrans" cxnId="{B21D2E93-906D-4BE7-965E-257427EA4D93}">
      <dgm:prSet custT="1"/>
      <dgm:spPr/>
      <dgm:t>
        <a:bodyPr/>
        <a:lstStyle/>
        <a:p>
          <a:pPr algn="ctr"/>
          <a:endParaRPr lang="en-US" sz="8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5F4F47-E6EF-42B3-A3D9-829A2CC6A8BA}" type="asst">
      <dgm:prSet custT="1"/>
      <dgm:spPr/>
      <dgm:t>
        <a:bodyPr/>
        <a:lstStyle/>
        <a:p>
          <a:pPr algn="ctr"/>
          <a:r>
            <a:rPr lang="fa-IR" sz="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 (بازرگانی)</a:t>
          </a:r>
          <a:endParaRPr lang="en-US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E81A12-6739-4FCB-B511-67D0FB6AA0CD}" type="parTrans" cxnId="{8FE5BA62-B5B3-4299-BF3A-AEE891AFE352}">
      <dgm:prSet/>
      <dgm:spPr/>
      <dgm:t>
        <a:bodyPr/>
        <a:lstStyle/>
        <a:p>
          <a:pPr algn="ctr"/>
          <a:endParaRPr lang="en-US" sz="8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16210C-E2CE-42F5-93E3-81B3BE0F1E15}" type="sibTrans" cxnId="{8FE5BA62-B5B3-4299-BF3A-AEE891AFE35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8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ذوالفقاری</a:t>
          </a:r>
          <a:endParaRPr lang="en-US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30A327F-21C2-4D7A-95FD-28DA4D440105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حسابداری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DFF795E-06F4-4C00-BCB0-F6981A949C38}" type="parTrans" cxnId="{8EAD25E1-8FD8-4FCA-BCD0-63BC0A6397B1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C9EC944-D61D-4C95-B8CD-7266B367F966}" type="sibTrans" cxnId="{8EAD25E1-8FD8-4FCA-BCD0-63BC0A6397B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رجا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971F3AC-15BD-4199-A995-8354410E4A40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ارشد حسابداری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5675974-D659-4919-89F2-139C3B24350E}" type="parTrans" cxnId="{C32A8A43-AD44-4EA2-9F2A-9681CE6CE047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3241737-A559-4F3C-8558-EF25DB09B237}" type="sibTrans" cxnId="{C32A8A43-AD44-4EA2-9F2A-9681CE6CE047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ذوالفقاری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058CA5-AC76-41DD-8BE4-79C1DE8A066C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حسابداری عمومی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C438BB-01EC-4390-A152-EBB22C14266D}" type="parTrans" cxnId="{41518460-C01B-4E0E-B32F-3871AA8B11E4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C355B44-A1A7-4B46-9938-64203C384E57}" type="sibTrans" cxnId="{41518460-C01B-4E0E-B32F-3871AA8B11E4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آشوری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694B242-22B8-4947-B358-E35907ADC8C6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خزانه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CFE0AF-D67C-4506-8AC9-26C9F2F0D32F}" type="parTrans" cxnId="{5FB96E8B-7FB1-4649-91E0-AC7D20A2538D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3452693-2E70-49E8-8C86-EDC6B7B989FE}" type="sibTrans" cxnId="{5FB96E8B-7FB1-4649-91E0-AC7D20A2538D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عبداله وند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9C7D4A3-3466-48B4-B0DF-D8309E512E5E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حسابداری انبار، فروش و سون پرو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2F6DC32-0E75-4D96-A5AB-85053F3998A5}" type="parTrans" cxnId="{EC8F8D84-729B-4F4F-B4A7-6DCFF9123ABE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0708B14-7627-4A5B-885B-1EBF1EFD38C4}" type="sibTrans" cxnId="{EC8F8D84-729B-4F4F-B4A7-6DCFF9123ABE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میرحسینی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E80C00-6C98-4F04-B5B2-60A7C1BC477F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حقوق، دستمزد،بیمه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9FA122B-5137-485B-9A7A-62FCA0876D0A}" type="parTrans" cxnId="{ECB77A0A-A5CC-4D37-A7FE-BA390E3DA5A6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8E58FE-FD8D-4C57-B682-7A2B81B3944D}" type="sibTrans" cxnId="{ECB77A0A-A5CC-4D37-A7FE-BA390E3DA5A6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F3A017-2442-4E18-9C14-940D4712065A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حسابداری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F146D3-BD6F-43AD-9D6C-08278D82CBFA}" type="parTrans" cxnId="{A96B425E-5F39-42AD-A8B0-37E8F2C543E4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2025EA-B322-40CD-A5EB-51620729CF18}" type="sibTrans" cxnId="{A96B425E-5F39-42AD-A8B0-37E8F2C543E4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4F73B60-9770-44B3-A5E6-E314A780D0C3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ارشد مالی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D062EC-98F6-4238-AD17-2D52B16B8BAC}" type="parTrans" cxnId="{33294B87-3F30-4C64-8CEC-AA903AF02E5B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0B679D3-8702-494C-9219-D6BA2D944030}" type="sibTrans" cxnId="{33294B87-3F30-4C64-8CEC-AA903AF02E5B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1A0E9F1-CD06-4451-A4AA-9029FC7BFBE6}">
      <dgm:prSet custT="1"/>
      <dgm:spPr/>
      <dgm:t>
        <a:bodyPr/>
        <a:lstStyle/>
        <a:p>
          <a:pPr rtl="1"/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ارشد </a:t>
          </a:r>
          <a:r>
            <a:rPr 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BOM</a:t>
          </a:r>
        </a:p>
      </dgm:t>
    </dgm:pt>
    <dgm:pt modelId="{94D3B977-1685-427F-89D4-9CA53B761CB0}" type="parTrans" cxnId="{76C4083D-82ED-4632-B5C4-92135DCB91EA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E04043D-9884-4392-8DF1-846B8C4D5317}" type="sibTrans" cxnId="{76C4083D-82ED-4632-B5C4-92135DCB91EA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A5AF26-B14E-401E-B99A-9EE1AAE6F4E9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13CAF1C-36ED-432D-BA38-A5633E98148F}" type="parTrans" cxnId="{02B70069-1CFA-4D64-A02A-A16BCD3B285D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63C6E08-E5CA-436E-BD18-8F655B2169B9}" type="sibTrans" cxnId="{02B70069-1CFA-4D64-A02A-A16BCD3B285D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C0E5A1-1A55-424F-BCED-765B6A21AE05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 گرایش بازرگانی 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52749F-2925-4F81-9012-7968BDC68DED}" type="parTrans" cxnId="{96611F88-E33B-4241-AAE4-7825989C475F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66982BF-CC7E-4186-B495-73C0BDD7A6EA}" type="sibTrans" cxnId="{96611F88-E33B-4241-AAE4-7825989C475F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BF3D0F6-95E1-4815-B35B-D6F0E394AAD5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 1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3961BF8-C910-4627-A0DC-5BB3380DCB46}" type="parTrans" cxnId="{BBB8B829-81B2-4E88-B860-CEDFBC95D327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90EC88-D138-4350-8F1D-B80213746018}" type="sibTrans" cxnId="{BBB8B829-81B2-4E88-B860-CEDFBC95D327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EAF2148-4B57-49D7-B07E-6308F169F1F3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مالی2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2AE46B4-787D-4CE5-9DE3-F45159757F79}" type="parTrans" cxnId="{291B87FF-2119-47F7-A400-A54593E5A86F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B3656B-CCD2-4D68-AD6D-CE52D0EBF1D6}" type="sibTrans" cxnId="{291B87FF-2119-47F7-A400-A54593E5A86F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035692B-B620-4F6B-B7A1-F05B215EE3EF}">
      <dgm:prSet custT="1"/>
      <dgm:spPr/>
      <dgm:t>
        <a:bodyPr/>
        <a:lstStyle/>
        <a:p>
          <a:r>
            <a:rPr lang="fa-IR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 3</a:t>
          </a:r>
          <a:endParaRPr lang="en-US" sz="8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889D2D-F441-4FC5-91FA-98A70F8CE10F}" type="parTrans" cxnId="{07D46A7B-D4CC-411F-91DF-B7871BFC230B}">
      <dgm:prSet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60E0A3-6E75-43A5-9A8A-7F14F1B5A09D}" type="sibTrans" cxnId="{07D46A7B-D4CC-411F-91DF-B7871BFC230B}">
      <dgm:prSet custT="1"/>
      <dgm:spPr/>
      <dgm:t>
        <a:bodyPr/>
        <a:lstStyle/>
        <a:p>
          <a:endParaRPr lang="en-US" sz="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85663B-53C4-4D6E-B632-71E0C741FF54}" type="pres">
      <dgm:prSet presAssocID="{D4887D7F-2ED6-4663-A11A-D5F2EAD1C0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738D8B-759B-4AC3-8AB5-06CEA08930E0}" type="pres">
      <dgm:prSet presAssocID="{EFA1B0EB-891C-4AAE-87B7-1F4B4CE5FB3A}" presName="hierRoot1" presStyleCnt="0">
        <dgm:presLayoutVars>
          <dgm:hierBranch val="init"/>
        </dgm:presLayoutVars>
      </dgm:prSet>
      <dgm:spPr/>
    </dgm:pt>
    <dgm:pt modelId="{8018D946-6685-45A4-9D37-9C85FE19976D}" type="pres">
      <dgm:prSet presAssocID="{EFA1B0EB-891C-4AAE-87B7-1F4B4CE5FB3A}" presName="rootComposite1" presStyleCnt="0"/>
      <dgm:spPr/>
    </dgm:pt>
    <dgm:pt modelId="{551F2058-C466-4F75-801B-212EC4324CDB}" type="pres">
      <dgm:prSet presAssocID="{EFA1B0EB-891C-4AAE-87B7-1F4B4CE5FB3A}" presName="rootText1" presStyleLbl="node0" presStyleIdx="0" presStyleCnt="1">
        <dgm:presLayoutVars>
          <dgm:chMax/>
          <dgm:chPref val="3"/>
        </dgm:presLayoutVars>
      </dgm:prSet>
      <dgm:spPr/>
    </dgm:pt>
    <dgm:pt modelId="{97151F22-D098-4B71-A6C8-ACA3BEC61829}" type="pres">
      <dgm:prSet presAssocID="{EFA1B0EB-891C-4AAE-87B7-1F4B4CE5FB3A}" presName="titleText1" presStyleLbl="fgAcc0" presStyleIdx="0" presStyleCnt="1">
        <dgm:presLayoutVars>
          <dgm:chMax val="0"/>
          <dgm:chPref val="0"/>
        </dgm:presLayoutVars>
      </dgm:prSet>
      <dgm:spPr/>
    </dgm:pt>
    <dgm:pt modelId="{B35E15F0-35CC-43E7-9C97-66A4082A293F}" type="pres">
      <dgm:prSet presAssocID="{EFA1B0EB-891C-4AAE-87B7-1F4B4CE5FB3A}" presName="rootConnector1" presStyleLbl="node1" presStyleIdx="0" presStyleCnt="14"/>
      <dgm:spPr/>
    </dgm:pt>
    <dgm:pt modelId="{45E3ECDD-4E3D-406A-9995-35402C672068}" type="pres">
      <dgm:prSet presAssocID="{EFA1B0EB-891C-4AAE-87B7-1F4B4CE5FB3A}" presName="hierChild2" presStyleCnt="0"/>
      <dgm:spPr/>
    </dgm:pt>
    <dgm:pt modelId="{5C4EB6F5-829D-431C-A075-FC5AF4A1E782}" type="pres">
      <dgm:prSet presAssocID="{EFA1B0EB-891C-4AAE-87B7-1F4B4CE5FB3A}" presName="hierChild3" presStyleCnt="0"/>
      <dgm:spPr/>
    </dgm:pt>
    <dgm:pt modelId="{2445B84B-DC40-42E9-9033-A6DD90239CDB}" type="pres">
      <dgm:prSet presAssocID="{0407DDD6-9D7F-47C1-8AAC-E8FB863BC432}" presName="Name96" presStyleLbl="parChTrans1D2" presStyleIdx="0" presStyleCnt="2"/>
      <dgm:spPr/>
    </dgm:pt>
    <dgm:pt modelId="{4D0C20BB-C972-411A-A801-B76E5EBF01CB}" type="pres">
      <dgm:prSet presAssocID="{30C32613-8512-4C09-B7CB-F699284E2EA4}" presName="hierRoot3" presStyleCnt="0">
        <dgm:presLayoutVars>
          <dgm:hierBranch val="init"/>
        </dgm:presLayoutVars>
      </dgm:prSet>
      <dgm:spPr/>
    </dgm:pt>
    <dgm:pt modelId="{2D66C6A0-B110-4C06-A65C-4DE4C555669F}" type="pres">
      <dgm:prSet presAssocID="{30C32613-8512-4C09-B7CB-F699284E2EA4}" presName="rootComposite3" presStyleCnt="0"/>
      <dgm:spPr/>
    </dgm:pt>
    <dgm:pt modelId="{E7EDB49C-94CB-43C2-BA08-662CD4BF8C99}" type="pres">
      <dgm:prSet presAssocID="{30C32613-8512-4C09-B7CB-F699284E2EA4}" presName="rootText3" presStyleLbl="asst1" presStyleIdx="0" presStyleCnt="2">
        <dgm:presLayoutVars>
          <dgm:chPref val="3"/>
        </dgm:presLayoutVars>
      </dgm:prSet>
      <dgm:spPr/>
    </dgm:pt>
    <dgm:pt modelId="{2B788B8C-E0AC-40A2-B4B7-B72C946789F7}" type="pres">
      <dgm:prSet presAssocID="{30C32613-8512-4C09-B7CB-F699284E2EA4}" presName="titleText3" presStyleLbl="fgAcc2" presStyleIdx="0" presStyleCnt="2">
        <dgm:presLayoutVars>
          <dgm:chMax val="0"/>
          <dgm:chPref val="0"/>
        </dgm:presLayoutVars>
      </dgm:prSet>
      <dgm:spPr/>
    </dgm:pt>
    <dgm:pt modelId="{2E112F1E-BDCA-4A29-8AA6-49D37B05E1E6}" type="pres">
      <dgm:prSet presAssocID="{30C32613-8512-4C09-B7CB-F699284E2EA4}" presName="rootConnector3" presStyleLbl="asst1" presStyleIdx="0" presStyleCnt="2"/>
      <dgm:spPr/>
    </dgm:pt>
    <dgm:pt modelId="{47276542-265B-4994-BB8E-A84D9ADA576C}" type="pres">
      <dgm:prSet presAssocID="{30C32613-8512-4C09-B7CB-F699284E2EA4}" presName="hierChild6" presStyleCnt="0"/>
      <dgm:spPr/>
    </dgm:pt>
    <dgm:pt modelId="{17D1336D-7E18-407B-92CE-02A1F4134A16}" type="pres">
      <dgm:prSet presAssocID="{D6F146D3-BD6F-43AD-9D6C-08278D82CBFA}" presName="Name37" presStyleLbl="parChTrans1D3" presStyleIdx="0" presStyleCnt="2"/>
      <dgm:spPr/>
    </dgm:pt>
    <dgm:pt modelId="{BEFD8C92-118C-43E1-A68B-62CA8F4A7DD7}" type="pres">
      <dgm:prSet presAssocID="{C4F3A017-2442-4E18-9C14-940D4712065A}" presName="hierRoot2" presStyleCnt="0">
        <dgm:presLayoutVars>
          <dgm:hierBranch val="init"/>
        </dgm:presLayoutVars>
      </dgm:prSet>
      <dgm:spPr/>
    </dgm:pt>
    <dgm:pt modelId="{1804D879-C645-4440-81F5-23964E929388}" type="pres">
      <dgm:prSet presAssocID="{C4F3A017-2442-4E18-9C14-940D4712065A}" presName="rootComposite" presStyleCnt="0"/>
      <dgm:spPr/>
    </dgm:pt>
    <dgm:pt modelId="{FAF1EC36-9829-467F-B098-3D37DBE456D5}" type="pres">
      <dgm:prSet presAssocID="{C4F3A017-2442-4E18-9C14-940D4712065A}" presName="rootText" presStyleLbl="node1" presStyleIdx="0" presStyleCnt="14">
        <dgm:presLayoutVars>
          <dgm:chMax/>
          <dgm:chPref val="3"/>
        </dgm:presLayoutVars>
      </dgm:prSet>
      <dgm:spPr/>
    </dgm:pt>
    <dgm:pt modelId="{D2951478-EA00-411D-B6CD-89BB0C8FFECA}" type="pres">
      <dgm:prSet presAssocID="{C4F3A017-2442-4E18-9C14-940D4712065A}" presName="titleText2" presStyleLbl="fgAcc1" presStyleIdx="0" presStyleCnt="14">
        <dgm:presLayoutVars>
          <dgm:chMax val="0"/>
          <dgm:chPref val="0"/>
        </dgm:presLayoutVars>
      </dgm:prSet>
      <dgm:spPr/>
    </dgm:pt>
    <dgm:pt modelId="{32267603-C124-45EE-A413-DB546410B8BF}" type="pres">
      <dgm:prSet presAssocID="{C4F3A017-2442-4E18-9C14-940D4712065A}" presName="rootConnector" presStyleLbl="node3" presStyleIdx="0" presStyleCnt="0"/>
      <dgm:spPr/>
    </dgm:pt>
    <dgm:pt modelId="{81129CB1-3659-49E5-BBC8-14F5D1E33256}" type="pres">
      <dgm:prSet presAssocID="{C4F3A017-2442-4E18-9C14-940D4712065A}" presName="hierChild4" presStyleCnt="0"/>
      <dgm:spPr/>
    </dgm:pt>
    <dgm:pt modelId="{129F59E8-E26F-4768-B7B2-0CD3EBE4EEF0}" type="pres">
      <dgm:prSet presAssocID="{CFD062EC-98F6-4238-AD17-2D52B16B8BAC}" presName="Name37" presStyleLbl="parChTrans1D4" presStyleIdx="0" presStyleCnt="12"/>
      <dgm:spPr/>
    </dgm:pt>
    <dgm:pt modelId="{B8C6E9C6-4FBD-48C3-82D3-33DAFC07336F}" type="pres">
      <dgm:prSet presAssocID="{84F73B60-9770-44B3-A5E6-E314A780D0C3}" presName="hierRoot2" presStyleCnt="0">
        <dgm:presLayoutVars>
          <dgm:hierBranch val="r"/>
        </dgm:presLayoutVars>
      </dgm:prSet>
      <dgm:spPr/>
    </dgm:pt>
    <dgm:pt modelId="{A9B5E549-4B57-4CED-A4AB-081C8CA8CE20}" type="pres">
      <dgm:prSet presAssocID="{84F73B60-9770-44B3-A5E6-E314A780D0C3}" presName="rootComposite" presStyleCnt="0"/>
      <dgm:spPr/>
    </dgm:pt>
    <dgm:pt modelId="{C3B40336-6652-4802-AEF7-32339066B75E}" type="pres">
      <dgm:prSet presAssocID="{84F73B60-9770-44B3-A5E6-E314A780D0C3}" presName="rootText" presStyleLbl="node1" presStyleIdx="1" presStyleCnt="14">
        <dgm:presLayoutVars>
          <dgm:chMax/>
          <dgm:chPref val="3"/>
        </dgm:presLayoutVars>
      </dgm:prSet>
      <dgm:spPr/>
    </dgm:pt>
    <dgm:pt modelId="{3259459D-AD6C-4A0C-A309-3C5D34C177EE}" type="pres">
      <dgm:prSet presAssocID="{84F73B60-9770-44B3-A5E6-E314A780D0C3}" presName="titleText2" presStyleLbl="fgAcc1" presStyleIdx="1" presStyleCnt="14">
        <dgm:presLayoutVars>
          <dgm:chMax val="0"/>
          <dgm:chPref val="0"/>
        </dgm:presLayoutVars>
      </dgm:prSet>
      <dgm:spPr/>
    </dgm:pt>
    <dgm:pt modelId="{969115A5-AABC-4483-A909-76157BDF71ED}" type="pres">
      <dgm:prSet presAssocID="{84F73B60-9770-44B3-A5E6-E314A780D0C3}" presName="rootConnector" presStyleLbl="node4" presStyleIdx="0" presStyleCnt="0"/>
      <dgm:spPr/>
    </dgm:pt>
    <dgm:pt modelId="{8051E4AA-819B-4019-9DC4-FE9BBF161C4E}" type="pres">
      <dgm:prSet presAssocID="{84F73B60-9770-44B3-A5E6-E314A780D0C3}" presName="hierChild4" presStyleCnt="0"/>
      <dgm:spPr/>
    </dgm:pt>
    <dgm:pt modelId="{25A2D7A0-4310-4665-BF98-15E704C18957}" type="pres">
      <dgm:prSet presAssocID="{A3961BF8-C910-4627-A0DC-5BB3380DCB46}" presName="Name44" presStyleLbl="parChTrans1D4" presStyleIdx="1" presStyleCnt="12"/>
      <dgm:spPr/>
    </dgm:pt>
    <dgm:pt modelId="{73DE63B8-BD7D-49D1-8B5B-2026639BE12E}" type="pres">
      <dgm:prSet presAssocID="{3BF3D0F6-95E1-4815-B35B-D6F0E394AAD5}" presName="hierRoot2" presStyleCnt="0">
        <dgm:presLayoutVars>
          <dgm:hierBranch val="r"/>
        </dgm:presLayoutVars>
      </dgm:prSet>
      <dgm:spPr/>
    </dgm:pt>
    <dgm:pt modelId="{469EFBF9-7779-4261-BA9F-24F3DD6A2B7E}" type="pres">
      <dgm:prSet presAssocID="{3BF3D0F6-95E1-4815-B35B-D6F0E394AAD5}" presName="rootComposite" presStyleCnt="0"/>
      <dgm:spPr/>
    </dgm:pt>
    <dgm:pt modelId="{6942D20F-1EF7-49A4-905C-353D4FF4F688}" type="pres">
      <dgm:prSet presAssocID="{3BF3D0F6-95E1-4815-B35B-D6F0E394AAD5}" presName="rootText" presStyleLbl="node1" presStyleIdx="2" presStyleCnt="14">
        <dgm:presLayoutVars>
          <dgm:chMax/>
          <dgm:chPref val="3"/>
        </dgm:presLayoutVars>
      </dgm:prSet>
      <dgm:spPr/>
    </dgm:pt>
    <dgm:pt modelId="{0F703F37-DAA8-4F4B-B361-3A796E723B55}" type="pres">
      <dgm:prSet presAssocID="{3BF3D0F6-95E1-4815-B35B-D6F0E394AAD5}" presName="titleText2" presStyleLbl="fgAcc1" presStyleIdx="2" presStyleCnt="14">
        <dgm:presLayoutVars>
          <dgm:chMax val="0"/>
          <dgm:chPref val="0"/>
        </dgm:presLayoutVars>
      </dgm:prSet>
      <dgm:spPr/>
    </dgm:pt>
    <dgm:pt modelId="{50396859-A144-4AFD-9F97-1C0BB14BC262}" type="pres">
      <dgm:prSet presAssocID="{3BF3D0F6-95E1-4815-B35B-D6F0E394AAD5}" presName="rootConnector" presStyleLbl="node4" presStyleIdx="0" presStyleCnt="0"/>
      <dgm:spPr/>
    </dgm:pt>
    <dgm:pt modelId="{91E34B29-E4D9-42D5-962D-59DDFF64C3F6}" type="pres">
      <dgm:prSet presAssocID="{3BF3D0F6-95E1-4815-B35B-D6F0E394AAD5}" presName="hierChild4" presStyleCnt="0"/>
      <dgm:spPr/>
    </dgm:pt>
    <dgm:pt modelId="{2C871FE2-ED29-4420-AC0D-8482988C71FC}" type="pres">
      <dgm:prSet presAssocID="{3BF3D0F6-95E1-4815-B35B-D6F0E394AAD5}" presName="hierChild5" presStyleCnt="0"/>
      <dgm:spPr/>
    </dgm:pt>
    <dgm:pt modelId="{AAD2688F-8CCA-4397-A481-6430F63CB776}" type="pres">
      <dgm:prSet presAssocID="{A2AE46B4-787D-4CE5-9DE3-F45159757F79}" presName="Name44" presStyleLbl="parChTrans1D4" presStyleIdx="2" presStyleCnt="12"/>
      <dgm:spPr/>
    </dgm:pt>
    <dgm:pt modelId="{8AA98E76-9448-4CB3-B1C8-505E6D6A1440}" type="pres">
      <dgm:prSet presAssocID="{0EAF2148-4B57-49D7-B07E-6308F169F1F3}" presName="hierRoot2" presStyleCnt="0">
        <dgm:presLayoutVars>
          <dgm:hierBranch val="r"/>
        </dgm:presLayoutVars>
      </dgm:prSet>
      <dgm:spPr/>
    </dgm:pt>
    <dgm:pt modelId="{C4A3FA21-B100-46AE-A4DA-7597E2C2193D}" type="pres">
      <dgm:prSet presAssocID="{0EAF2148-4B57-49D7-B07E-6308F169F1F3}" presName="rootComposite" presStyleCnt="0"/>
      <dgm:spPr/>
    </dgm:pt>
    <dgm:pt modelId="{C46BE484-1BDE-4818-8448-EDE98704B0BD}" type="pres">
      <dgm:prSet presAssocID="{0EAF2148-4B57-49D7-B07E-6308F169F1F3}" presName="rootText" presStyleLbl="node1" presStyleIdx="3" presStyleCnt="14">
        <dgm:presLayoutVars>
          <dgm:chMax/>
          <dgm:chPref val="3"/>
        </dgm:presLayoutVars>
      </dgm:prSet>
      <dgm:spPr/>
    </dgm:pt>
    <dgm:pt modelId="{A9C7AA82-E811-4591-BF99-29B36B89E213}" type="pres">
      <dgm:prSet presAssocID="{0EAF2148-4B57-49D7-B07E-6308F169F1F3}" presName="titleText2" presStyleLbl="fgAcc1" presStyleIdx="3" presStyleCnt="14">
        <dgm:presLayoutVars>
          <dgm:chMax val="0"/>
          <dgm:chPref val="0"/>
        </dgm:presLayoutVars>
      </dgm:prSet>
      <dgm:spPr/>
    </dgm:pt>
    <dgm:pt modelId="{439F7798-DCA8-4131-85BA-571D18B36981}" type="pres">
      <dgm:prSet presAssocID="{0EAF2148-4B57-49D7-B07E-6308F169F1F3}" presName="rootConnector" presStyleLbl="node4" presStyleIdx="0" presStyleCnt="0"/>
      <dgm:spPr/>
    </dgm:pt>
    <dgm:pt modelId="{F4A6F338-DFCB-4D88-8FA2-147FC796A9BE}" type="pres">
      <dgm:prSet presAssocID="{0EAF2148-4B57-49D7-B07E-6308F169F1F3}" presName="hierChild4" presStyleCnt="0"/>
      <dgm:spPr/>
    </dgm:pt>
    <dgm:pt modelId="{D4722E19-CDC3-46C7-9FCA-56EBABA7DBE8}" type="pres">
      <dgm:prSet presAssocID="{0EAF2148-4B57-49D7-B07E-6308F169F1F3}" presName="hierChild5" presStyleCnt="0"/>
      <dgm:spPr/>
    </dgm:pt>
    <dgm:pt modelId="{AB825A7D-A31E-4CB5-9860-2A2A73B1AFA7}" type="pres">
      <dgm:prSet presAssocID="{71889D2D-F441-4FC5-91FA-98A70F8CE10F}" presName="Name44" presStyleLbl="parChTrans1D4" presStyleIdx="3" presStyleCnt="12"/>
      <dgm:spPr/>
    </dgm:pt>
    <dgm:pt modelId="{EE7EE2F4-F71F-444B-9EBB-E4609C2C604E}" type="pres">
      <dgm:prSet presAssocID="{8035692B-B620-4F6B-B7A1-F05B215EE3EF}" presName="hierRoot2" presStyleCnt="0">
        <dgm:presLayoutVars>
          <dgm:hierBranch val="init"/>
        </dgm:presLayoutVars>
      </dgm:prSet>
      <dgm:spPr/>
    </dgm:pt>
    <dgm:pt modelId="{A3D4EABD-90EA-48D9-A330-2367A064042D}" type="pres">
      <dgm:prSet presAssocID="{8035692B-B620-4F6B-B7A1-F05B215EE3EF}" presName="rootComposite" presStyleCnt="0"/>
      <dgm:spPr/>
    </dgm:pt>
    <dgm:pt modelId="{945CC3A2-3EF2-42DF-924F-94E9339E98FF}" type="pres">
      <dgm:prSet presAssocID="{8035692B-B620-4F6B-B7A1-F05B215EE3EF}" presName="rootText" presStyleLbl="node1" presStyleIdx="4" presStyleCnt="14">
        <dgm:presLayoutVars>
          <dgm:chMax/>
          <dgm:chPref val="3"/>
        </dgm:presLayoutVars>
      </dgm:prSet>
      <dgm:spPr/>
    </dgm:pt>
    <dgm:pt modelId="{5FBC1F4C-ADD2-4EE8-BF5D-999AD8C35451}" type="pres">
      <dgm:prSet presAssocID="{8035692B-B620-4F6B-B7A1-F05B215EE3EF}" presName="titleText2" presStyleLbl="fgAcc1" presStyleIdx="4" presStyleCnt="14">
        <dgm:presLayoutVars>
          <dgm:chMax val="0"/>
          <dgm:chPref val="0"/>
        </dgm:presLayoutVars>
      </dgm:prSet>
      <dgm:spPr/>
    </dgm:pt>
    <dgm:pt modelId="{644E05A9-46F8-4283-ABC5-1DDDD52DB717}" type="pres">
      <dgm:prSet presAssocID="{8035692B-B620-4F6B-B7A1-F05B215EE3EF}" presName="rootConnector" presStyleLbl="node4" presStyleIdx="0" presStyleCnt="0"/>
      <dgm:spPr/>
    </dgm:pt>
    <dgm:pt modelId="{D57739D8-74F0-401D-BE2C-4047C8528421}" type="pres">
      <dgm:prSet presAssocID="{8035692B-B620-4F6B-B7A1-F05B215EE3EF}" presName="hierChild4" presStyleCnt="0"/>
      <dgm:spPr/>
    </dgm:pt>
    <dgm:pt modelId="{D28A2DDB-9414-4BB2-BB8F-443DCF2E65D8}" type="pres">
      <dgm:prSet presAssocID="{8035692B-B620-4F6B-B7A1-F05B215EE3EF}" presName="hierChild5" presStyleCnt="0"/>
      <dgm:spPr/>
    </dgm:pt>
    <dgm:pt modelId="{3F7EBE4D-1236-4830-AD20-4F5B4962AD56}" type="pres">
      <dgm:prSet presAssocID="{84F73B60-9770-44B3-A5E6-E314A780D0C3}" presName="hierChild5" presStyleCnt="0"/>
      <dgm:spPr/>
    </dgm:pt>
    <dgm:pt modelId="{4FFEC81F-A819-42ED-9A34-58E66EA167E6}" type="pres">
      <dgm:prSet presAssocID="{94D3B977-1685-427F-89D4-9CA53B761CB0}" presName="Name37" presStyleLbl="parChTrans1D4" presStyleIdx="4" presStyleCnt="12"/>
      <dgm:spPr/>
    </dgm:pt>
    <dgm:pt modelId="{6F73FAED-0E64-4381-AF8A-4C458950DBEE}" type="pres">
      <dgm:prSet presAssocID="{31A0E9F1-CD06-4451-A4AA-9029FC7BFBE6}" presName="hierRoot2" presStyleCnt="0">
        <dgm:presLayoutVars>
          <dgm:hierBranch val="r"/>
        </dgm:presLayoutVars>
      </dgm:prSet>
      <dgm:spPr/>
    </dgm:pt>
    <dgm:pt modelId="{F0C9F92A-1F31-42DD-8D87-044C3B225729}" type="pres">
      <dgm:prSet presAssocID="{31A0E9F1-CD06-4451-A4AA-9029FC7BFBE6}" presName="rootComposite" presStyleCnt="0"/>
      <dgm:spPr/>
    </dgm:pt>
    <dgm:pt modelId="{1569D3FF-96B1-402C-894B-E60DACDFD697}" type="pres">
      <dgm:prSet presAssocID="{31A0E9F1-CD06-4451-A4AA-9029FC7BFBE6}" presName="rootText" presStyleLbl="node1" presStyleIdx="5" presStyleCnt="14">
        <dgm:presLayoutVars>
          <dgm:chMax/>
          <dgm:chPref val="3"/>
        </dgm:presLayoutVars>
      </dgm:prSet>
      <dgm:spPr/>
    </dgm:pt>
    <dgm:pt modelId="{4C9CF947-26C5-449D-B13C-BC1BE514EE40}" type="pres">
      <dgm:prSet presAssocID="{31A0E9F1-CD06-4451-A4AA-9029FC7BFBE6}" presName="titleText2" presStyleLbl="fgAcc1" presStyleIdx="5" presStyleCnt="14">
        <dgm:presLayoutVars>
          <dgm:chMax val="0"/>
          <dgm:chPref val="0"/>
        </dgm:presLayoutVars>
      </dgm:prSet>
      <dgm:spPr/>
    </dgm:pt>
    <dgm:pt modelId="{BCDA4181-16BC-4EA3-8021-78C9ECF4EDD4}" type="pres">
      <dgm:prSet presAssocID="{31A0E9F1-CD06-4451-A4AA-9029FC7BFBE6}" presName="rootConnector" presStyleLbl="node4" presStyleIdx="0" presStyleCnt="0"/>
      <dgm:spPr/>
    </dgm:pt>
    <dgm:pt modelId="{296EDA83-8DAB-435B-8080-5077586DDC52}" type="pres">
      <dgm:prSet presAssocID="{31A0E9F1-CD06-4451-A4AA-9029FC7BFBE6}" presName="hierChild4" presStyleCnt="0"/>
      <dgm:spPr/>
    </dgm:pt>
    <dgm:pt modelId="{B65F130F-51B7-4520-B5F6-C6BCC270283D}" type="pres">
      <dgm:prSet presAssocID="{E13CAF1C-36ED-432D-BA38-A5633E98148F}" presName="Name44" presStyleLbl="parChTrans1D4" presStyleIdx="5" presStyleCnt="12"/>
      <dgm:spPr/>
    </dgm:pt>
    <dgm:pt modelId="{CEA82015-3E0D-4BC5-8BC2-65C5B4E1EDA9}" type="pres">
      <dgm:prSet presAssocID="{76A5AF26-B14E-401E-B99A-9EE1AAE6F4E9}" presName="hierRoot2" presStyleCnt="0">
        <dgm:presLayoutVars>
          <dgm:hierBranch val="r"/>
        </dgm:presLayoutVars>
      </dgm:prSet>
      <dgm:spPr/>
    </dgm:pt>
    <dgm:pt modelId="{18AEE7DE-3E16-4187-AABF-2F66511B7763}" type="pres">
      <dgm:prSet presAssocID="{76A5AF26-B14E-401E-B99A-9EE1AAE6F4E9}" presName="rootComposite" presStyleCnt="0"/>
      <dgm:spPr/>
    </dgm:pt>
    <dgm:pt modelId="{A6B89037-436E-4852-ABEE-1D6A779464D6}" type="pres">
      <dgm:prSet presAssocID="{76A5AF26-B14E-401E-B99A-9EE1AAE6F4E9}" presName="rootText" presStyleLbl="node1" presStyleIdx="6" presStyleCnt="14">
        <dgm:presLayoutVars>
          <dgm:chMax/>
          <dgm:chPref val="3"/>
        </dgm:presLayoutVars>
      </dgm:prSet>
      <dgm:spPr/>
    </dgm:pt>
    <dgm:pt modelId="{04B70274-FFCC-4C9D-81AB-17AA441BC124}" type="pres">
      <dgm:prSet presAssocID="{76A5AF26-B14E-401E-B99A-9EE1AAE6F4E9}" presName="titleText2" presStyleLbl="fgAcc1" presStyleIdx="6" presStyleCnt="14">
        <dgm:presLayoutVars>
          <dgm:chMax val="0"/>
          <dgm:chPref val="0"/>
        </dgm:presLayoutVars>
      </dgm:prSet>
      <dgm:spPr/>
    </dgm:pt>
    <dgm:pt modelId="{26FD41B5-486A-4D16-8D3F-B9164DB746E0}" type="pres">
      <dgm:prSet presAssocID="{76A5AF26-B14E-401E-B99A-9EE1AAE6F4E9}" presName="rootConnector" presStyleLbl="node4" presStyleIdx="0" presStyleCnt="0"/>
      <dgm:spPr/>
    </dgm:pt>
    <dgm:pt modelId="{47371D43-BE50-4FDB-83EB-4A5B05964C3B}" type="pres">
      <dgm:prSet presAssocID="{76A5AF26-B14E-401E-B99A-9EE1AAE6F4E9}" presName="hierChild4" presStyleCnt="0"/>
      <dgm:spPr/>
    </dgm:pt>
    <dgm:pt modelId="{A9EF9B63-DE5F-407F-A511-1D4EAAA8CDC3}" type="pres">
      <dgm:prSet presAssocID="{76A5AF26-B14E-401E-B99A-9EE1AAE6F4E9}" presName="hierChild5" presStyleCnt="0"/>
      <dgm:spPr/>
    </dgm:pt>
    <dgm:pt modelId="{DE8C832A-F64D-4467-BF3E-6CA09C8F28D3}" type="pres">
      <dgm:prSet presAssocID="{B752749F-2925-4F81-9012-7968BDC68DED}" presName="Name44" presStyleLbl="parChTrans1D4" presStyleIdx="6" presStyleCnt="12"/>
      <dgm:spPr/>
    </dgm:pt>
    <dgm:pt modelId="{898FF3C8-34A4-45AB-B18C-4D0E88590590}" type="pres">
      <dgm:prSet presAssocID="{52C0E5A1-1A55-424F-BCED-765B6A21AE05}" presName="hierRoot2" presStyleCnt="0">
        <dgm:presLayoutVars>
          <dgm:hierBranch val="r"/>
        </dgm:presLayoutVars>
      </dgm:prSet>
      <dgm:spPr/>
    </dgm:pt>
    <dgm:pt modelId="{319423DB-E337-4227-89B5-624528C3C0FB}" type="pres">
      <dgm:prSet presAssocID="{52C0E5A1-1A55-424F-BCED-765B6A21AE05}" presName="rootComposite" presStyleCnt="0"/>
      <dgm:spPr/>
    </dgm:pt>
    <dgm:pt modelId="{ECE121B4-4462-4E34-8820-165F60A3555D}" type="pres">
      <dgm:prSet presAssocID="{52C0E5A1-1A55-424F-BCED-765B6A21AE05}" presName="rootText" presStyleLbl="node1" presStyleIdx="7" presStyleCnt="14">
        <dgm:presLayoutVars>
          <dgm:chMax/>
          <dgm:chPref val="3"/>
        </dgm:presLayoutVars>
      </dgm:prSet>
      <dgm:spPr/>
    </dgm:pt>
    <dgm:pt modelId="{B6BA4DEB-961A-4650-A0D5-8468179B977F}" type="pres">
      <dgm:prSet presAssocID="{52C0E5A1-1A55-424F-BCED-765B6A21AE05}" presName="titleText2" presStyleLbl="fgAcc1" presStyleIdx="7" presStyleCnt="14">
        <dgm:presLayoutVars>
          <dgm:chMax val="0"/>
          <dgm:chPref val="0"/>
        </dgm:presLayoutVars>
      </dgm:prSet>
      <dgm:spPr/>
    </dgm:pt>
    <dgm:pt modelId="{615BE676-BFE2-42AE-A0A1-026011E79FB7}" type="pres">
      <dgm:prSet presAssocID="{52C0E5A1-1A55-424F-BCED-765B6A21AE05}" presName="rootConnector" presStyleLbl="node4" presStyleIdx="0" presStyleCnt="0"/>
      <dgm:spPr/>
    </dgm:pt>
    <dgm:pt modelId="{27FFD2A1-99A9-4A18-A404-6EAFC781EEA6}" type="pres">
      <dgm:prSet presAssocID="{52C0E5A1-1A55-424F-BCED-765B6A21AE05}" presName="hierChild4" presStyleCnt="0"/>
      <dgm:spPr/>
    </dgm:pt>
    <dgm:pt modelId="{55313E9B-DB75-4A38-97BE-6B7E8F1F8738}" type="pres">
      <dgm:prSet presAssocID="{52C0E5A1-1A55-424F-BCED-765B6A21AE05}" presName="hierChild5" presStyleCnt="0"/>
      <dgm:spPr/>
    </dgm:pt>
    <dgm:pt modelId="{8E90991B-67D6-4D97-8035-F8754D35B5A1}" type="pres">
      <dgm:prSet presAssocID="{31A0E9F1-CD06-4451-A4AA-9029FC7BFBE6}" presName="hierChild5" presStyleCnt="0"/>
      <dgm:spPr/>
    </dgm:pt>
    <dgm:pt modelId="{9F886E85-6997-43A5-9C01-C2622C681505}" type="pres">
      <dgm:prSet presAssocID="{C4F3A017-2442-4E18-9C14-940D4712065A}" presName="hierChild5" presStyleCnt="0"/>
      <dgm:spPr/>
    </dgm:pt>
    <dgm:pt modelId="{076F1DB7-E746-45F3-AD48-3A6460FBDC98}" type="pres">
      <dgm:prSet presAssocID="{30C32613-8512-4C09-B7CB-F699284E2EA4}" presName="hierChild7" presStyleCnt="0"/>
      <dgm:spPr/>
    </dgm:pt>
    <dgm:pt modelId="{0F139001-C134-417C-A27B-105D0605C1C8}" type="pres">
      <dgm:prSet presAssocID="{D6E81A12-6739-4FCB-B511-67D0FB6AA0CD}" presName="Name96" presStyleLbl="parChTrans1D2" presStyleIdx="1" presStyleCnt="2"/>
      <dgm:spPr/>
    </dgm:pt>
    <dgm:pt modelId="{2CDE4B3B-0379-47E2-BA69-2DC8539C5817}" type="pres">
      <dgm:prSet presAssocID="{F65F4F47-E6EF-42B3-A3D9-829A2CC6A8BA}" presName="hierRoot3" presStyleCnt="0">
        <dgm:presLayoutVars>
          <dgm:hierBranch val="init"/>
        </dgm:presLayoutVars>
      </dgm:prSet>
      <dgm:spPr/>
    </dgm:pt>
    <dgm:pt modelId="{5ED6D5F1-952C-4685-A9E8-7F0028ACE593}" type="pres">
      <dgm:prSet presAssocID="{F65F4F47-E6EF-42B3-A3D9-829A2CC6A8BA}" presName="rootComposite3" presStyleCnt="0"/>
      <dgm:spPr/>
    </dgm:pt>
    <dgm:pt modelId="{8ABA82E1-8BFC-4573-820F-BC6602835624}" type="pres">
      <dgm:prSet presAssocID="{F65F4F47-E6EF-42B3-A3D9-829A2CC6A8BA}" presName="rootText3" presStyleLbl="asst1" presStyleIdx="1" presStyleCnt="2">
        <dgm:presLayoutVars>
          <dgm:chPref val="3"/>
        </dgm:presLayoutVars>
      </dgm:prSet>
      <dgm:spPr/>
    </dgm:pt>
    <dgm:pt modelId="{187B197B-3853-4D3C-8C5D-998704ED7CBC}" type="pres">
      <dgm:prSet presAssocID="{F65F4F47-E6EF-42B3-A3D9-829A2CC6A8BA}" presName="titleText3" presStyleLbl="fgAcc2" presStyleIdx="1" presStyleCnt="2" custLinFactNeighborX="562" custLinFactNeighborY="-1465">
        <dgm:presLayoutVars>
          <dgm:chMax val="0"/>
          <dgm:chPref val="0"/>
        </dgm:presLayoutVars>
      </dgm:prSet>
      <dgm:spPr/>
    </dgm:pt>
    <dgm:pt modelId="{B75616C7-74D0-4A61-A169-9E5EE4BE4501}" type="pres">
      <dgm:prSet presAssocID="{F65F4F47-E6EF-42B3-A3D9-829A2CC6A8BA}" presName="rootConnector3" presStyleLbl="asst1" presStyleIdx="1" presStyleCnt="2"/>
      <dgm:spPr/>
    </dgm:pt>
    <dgm:pt modelId="{17CA11F6-3319-41DD-8338-9B330BE58A74}" type="pres">
      <dgm:prSet presAssocID="{F65F4F47-E6EF-42B3-A3D9-829A2CC6A8BA}" presName="hierChild6" presStyleCnt="0"/>
      <dgm:spPr/>
    </dgm:pt>
    <dgm:pt modelId="{57EB3022-5DC8-40CB-A039-43488B5F41D9}" type="pres">
      <dgm:prSet presAssocID="{7DFF795E-06F4-4C00-BCB0-F6981A949C38}" presName="Name37" presStyleLbl="parChTrans1D3" presStyleIdx="1" presStyleCnt="2"/>
      <dgm:spPr/>
    </dgm:pt>
    <dgm:pt modelId="{E66BE7CF-6778-4A78-9553-94CBFDF1024D}" type="pres">
      <dgm:prSet presAssocID="{530A327F-21C2-4D7A-95FD-28DA4D440105}" presName="hierRoot2" presStyleCnt="0">
        <dgm:presLayoutVars>
          <dgm:hierBranch val="init"/>
        </dgm:presLayoutVars>
      </dgm:prSet>
      <dgm:spPr/>
    </dgm:pt>
    <dgm:pt modelId="{497E4FB2-9756-44D5-9954-7BD4BC1235AE}" type="pres">
      <dgm:prSet presAssocID="{530A327F-21C2-4D7A-95FD-28DA4D440105}" presName="rootComposite" presStyleCnt="0"/>
      <dgm:spPr/>
    </dgm:pt>
    <dgm:pt modelId="{92F25786-0711-430D-B303-945A02617B57}" type="pres">
      <dgm:prSet presAssocID="{530A327F-21C2-4D7A-95FD-28DA4D440105}" presName="rootText" presStyleLbl="node1" presStyleIdx="8" presStyleCnt="14">
        <dgm:presLayoutVars>
          <dgm:chMax/>
          <dgm:chPref val="3"/>
        </dgm:presLayoutVars>
      </dgm:prSet>
      <dgm:spPr/>
    </dgm:pt>
    <dgm:pt modelId="{DF863A5B-7379-4ED2-BB9A-241EE3CD08CD}" type="pres">
      <dgm:prSet presAssocID="{530A327F-21C2-4D7A-95FD-28DA4D440105}" presName="titleText2" presStyleLbl="fgAcc1" presStyleIdx="8" presStyleCnt="14">
        <dgm:presLayoutVars>
          <dgm:chMax val="0"/>
          <dgm:chPref val="0"/>
        </dgm:presLayoutVars>
      </dgm:prSet>
      <dgm:spPr/>
    </dgm:pt>
    <dgm:pt modelId="{0AF32CC5-2E3E-42BB-A542-4A5278E2938D}" type="pres">
      <dgm:prSet presAssocID="{530A327F-21C2-4D7A-95FD-28DA4D440105}" presName="rootConnector" presStyleLbl="node3" presStyleIdx="0" presStyleCnt="0"/>
      <dgm:spPr/>
    </dgm:pt>
    <dgm:pt modelId="{E2BA02CD-D36E-48A0-BA4A-4DB377F48D07}" type="pres">
      <dgm:prSet presAssocID="{530A327F-21C2-4D7A-95FD-28DA4D440105}" presName="hierChild4" presStyleCnt="0"/>
      <dgm:spPr/>
    </dgm:pt>
    <dgm:pt modelId="{3DADEBCD-C6CA-4DE7-BC6F-6679B99E826D}" type="pres">
      <dgm:prSet presAssocID="{25675974-D659-4919-89F2-139C3B24350E}" presName="Name37" presStyleLbl="parChTrans1D4" presStyleIdx="7" presStyleCnt="12"/>
      <dgm:spPr/>
    </dgm:pt>
    <dgm:pt modelId="{741CE8CB-EBDD-46E7-A349-D235609AEAA9}" type="pres">
      <dgm:prSet presAssocID="{5971F3AC-15BD-4199-A995-8354410E4A40}" presName="hierRoot2" presStyleCnt="0">
        <dgm:presLayoutVars>
          <dgm:hierBranch/>
        </dgm:presLayoutVars>
      </dgm:prSet>
      <dgm:spPr/>
    </dgm:pt>
    <dgm:pt modelId="{839288F3-1569-473D-A3C2-B2918B20084E}" type="pres">
      <dgm:prSet presAssocID="{5971F3AC-15BD-4199-A995-8354410E4A40}" presName="rootComposite" presStyleCnt="0"/>
      <dgm:spPr/>
    </dgm:pt>
    <dgm:pt modelId="{28BB338A-ECAA-4E05-B2D4-2CD48F32512D}" type="pres">
      <dgm:prSet presAssocID="{5971F3AC-15BD-4199-A995-8354410E4A40}" presName="rootText" presStyleLbl="node1" presStyleIdx="9" presStyleCnt="14">
        <dgm:presLayoutVars>
          <dgm:chMax/>
          <dgm:chPref val="3"/>
        </dgm:presLayoutVars>
      </dgm:prSet>
      <dgm:spPr/>
    </dgm:pt>
    <dgm:pt modelId="{F67C67CE-9EA1-4403-84FB-F036A992F988}" type="pres">
      <dgm:prSet presAssocID="{5971F3AC-15BD-4199-A995-8354410E4A40}" presName="titleText2" presStyleLbl="fgAcc1" presStyleIdx="9" presStyleCnt="14">
        <dgm:presLayoutVars>
          <dgm:chMax val="0"/>
          <dgm:chPref val="0"/>
        </dgm:presLayoutVars>
      </dgm:prSet>
      <dgm:spPr/>
    </dgm:pt>
    <dgm:pt modelId="{BA563ED4-A67E-44B1-B6D2-7862921648C7}" type="pres">
      <dgm:prSet presAssocID="{5971F3AC-15BD-4199-A995-8354410E4A40}" presName="rootConnector" presStyleLbl="node4" presStyleIdx="0" presStyleCnt="0"/>
      <dgm:spPr/>
    </dgm:pt>
    <dgm:pt modelId="{03B29F54-F5FE-4833-9263-14968E0BA286}" type="pres">
      <dgm:prSet presAssocID="{5971F3AC-15BD-4199-A995-8354410E4A40}" presName="hierChild4" presStyleCnt="0"/>
      <dgm:spPr/>
    </dgm:pt>
    <dgm:pt modelId="{7919C78B-74F7-4274-8FBC-A2428628E2D9}" type="pres">
      <dgm:prSet presAssocID="{F0C438BB-01EC-4390-A152-EBB22C14266D}" presName="Name35" presStyleLbl="parChTrans1D4" presStyleIdx="8" presStyleCnt="12"/>
      <dgm:spPr/>
    </dgm:pt>
    <dgm:pt modelId="{4A2902D7-8CA3-42A2-8628-33EA086CC71B}" type="pres">
      <dgm:prSet presAssocID="{F3058CA5-AC76-41DD-8BE4-79C1DE8A066C}" presName="hierRoot2" presStyleCnt="0">
        <dgm:presLayoutVars>
          <dgm:hierBranch val="r"/>
        </dgm:presLayoutVars>
      </dgm:prSet>
      <dgm:spPr/>
    </dgm:pt>
    <dgm:pt modelId="{5FCC76FA-E9CA-44AA-AD2C-EA3F8B2E328D}" type="pres">
      <dgm:prSet presAssocID="{F3058CA5-AC76-41DD-8BE4-79C1DE8A066C}" presName="rootComposite" presStyleCnt="0"/>
      <dgm:spPr/>
    </dgm:pt>
    <dgm:pt modelId="{367CCE6A-B56E-4EAE-994D-46F5981D01AB}" type="pres">
      <dgm:prSet presAssocID="{F3058CA5-AC76-41DD-8BE4-79C1DE8A066C}" presName="rootText" presStyleLbl="node1" presStyleIdx="10" presStyleCnt="14">
        <dgm:presLayoutVars>
          <dgm:chMax/>
          <dgm:chPref val="3"/>
        </dgm:presLayoutVars>
      </dgm:prSet>
      <dgm:spPr/>
    </dgm:pt>
    <dgm:pt modelId="{2116D114-B11C-4271-AC16-076ECDFD041F}" type="pres">
      <dgm:prSet presAssocID="{F3058CA5-AC76-41DD-8BE4-79C1DE8A066C}" presName="titleText2" presStyleLbl="fgAcc1" presStyleIdx="10" presStyleCnt="14">
        <dgm:presLayoutVars>
          <dgm:chMax val="0"/>
          <dgm:chPref val="0"/>
        </dgm:presLayoutVars>
      </dgm:prSet>
      <dgm:spPr/>
    </dgm:pt>
    <dgm:pt modelId="{6D85B4FF-8691-4355-81E9-24ACAF8A9CCD}" type="pres">
      <dgm:prSet presAssocID="{F3058CA5-AC76-41DD-8BE4-79C1DE8A066C}" presName="rootConnector" presStyleLbl="node4" presStyleIdx="0" presStyleCnt="0"/>
      <dgm:spPr/>
    </dgm:pt>
    <dgm:pt modelId="{C7093D92-911C-410E-B28F-88890930FC9B}" type="pres">
      <dgm:prSet presAssocID="{F3058CA5-AC76-41DD-8BE4-79C1DE8A066C}" presName="hierChild4" presStyleCnt="0"/>
      <dgm:spPr/>
    </dgm:pt>
    <dgm:pt modelId="{DD05C319-AB59-4434-AE9E-B96E72B583F7}" type="pres">
      <dgm:prSet presAssocID="{F3058CA5-AC76-41DD-8BE4-79C1DE8A066C}" presName="hierChild5" presStyleCnt="0"/>
      <dgm:spPr/>
    </dgm:pt>
    <dgm:pt modelId="{8CBA64A7-3D5B-4D20-863F-1A823D690C88}" type="pres">
      <dgm:prSet presAssocID="{91CFE0AF-D67C-4506-8AC9-26C9F2F0D32F}" presName="Name35" presStyleLbl="parChTrans1D4" presStyleIdx="9" presStyleCnt="12"/>
      <dgm:spPr/>
    </dgm:pt>
    <dgm:pt modelId="{849CEB3E-626B-4A72-A843-95C5B35E209C}" type="pres">
      <dgm:prSet presAssocID="{3694B242-22B8-4947-B358-E35907ADC8C6}" presName="hierRoot2" presStyleCnt="0">
        <dgm:presLayoutVars>
          <dgm:hierBranch val="r"/>
        </dgm:presLayoutVars>
      </dgm:prSet>
      <dgm:spPr/>
    </dgm:pt>
    <dgm:pt modelId="{7445FA10-A47B-453D-9C27-542839031731}" type="pres">
      <dgm:prSet presAssocID="{3694B242-22B8-4947-B358-E35907ADC8C6}" presName="rootComposite" presStyleCnt="0"/>
      <dgm:spPr/>
    </dgm:pt>
    <dgm:pt modelId="{FB7C299A-FB1C-44F6-A2A9-1F6F86078FDB}" type="pres">
      <dgm:prSet presAssocID="{3694B242-22B8-4947-B358-E35907ADC8C6}" presName="rootText" presStyleLbl="node1" presStyleIdx="11" presStyleCnt="14">
        <dgm:presLayoutVars>
          <dgm:chMax/>
          <dgm:chPref val="3"/>
        </dgm:presLayoutVars>
      </dgm:prSet>
      <dgm:spPr/>
    </dgm:pt>
    <dgm:pt modelId="{CA2190CA-0979-48B0-A09E-117C13D7C3FE}" type="pres">
      <dgm:prSet presAssocID="{3694B242-22B8-4947-B358-E35907ADC8C6}" presName="titleText2" presStyleLbl="fgAcc1" presStyleIdx="11" presStyleCnt="14">
        <dgm:presLayoutVars>
          <dgm:chMax val="0"/>
          <dgm:chPref val="0"/>
        </dgm:presLayoutVars>
      </dgm:prSet>
      <dgm:spPr/>
    </dgm:pt>
    <dgm:pt modelId="{0EE99D04-E836-46CA-972F-0835895063AA}" type="pres">
      <dgm:prSet presAssocID="{3694B242-22B8-4947-B358-E35907ADC8C6}" presName="rootConnector" presStyleLbl="node4" presStyleIdx="0" presStyleCnt="0"/>
      <dgm:spPr/>
    </dgm:pt>
    <dgm:pt modelId="{B1C12C6A-2D3B-48E8-981B-56D023D082C4}" type="pres">
      <dgm:prSet presAssocID="{3694B242-22B8-4947-B358-E35907ADC8C6}" presName="hierChild4" presStyleCnt="0"/>
      <dgm:spPr/>
    </dgm:pt>
    <dgm:pt modelId="{5F5344E7-9275-44B1-97CB-3CD96015D2DF}" type="pres">
      <dgm:prSet presAssocID="{3694B242-22B8-4947-B358-E35907ADC8C6}" presName="hierChild5" presStyleCnt="0"/>
      <dgm:spPr/>
    </dgm:pt>
    <dgm:pt modelId="{E0BCD61A-FE4F-4133-954D-197647984DC2}" type="pres">
      <dgm:prSet presAssocID="{42F6DC32-0E75-4D96-A5AB-85053F3998A5}" presName="Name35" presStyleLbl="parChTrans1D4" presStyleIdx="10" presStyleCnt="12"/>
      <dgm:spPr/>
    </dgm:pt>
    <dgm:pt modelId="{2AE868F6-B410-4CFF-AD47-91C72364E095}" type="pres">
      <dgm:prSet presAssocID="{39C7D4A3-3466-48B4-B0DF-D8309E512E5E}" presName="hierRoot2" presStyleCnt="0">
        <dgm:presLayoutVars>
          <dgm:hierBranch val="r"/>
        </dgm:presLayoutVars>
      </dgm:prSet>
      <dgm:spPr/>
    </dgm:pt>
    <dgm:pt modelId="{7909379E-A4C3-413A-9B29-EDCF4B122778}" type="pres">
      <dgm:prSet presAssocID="{39C7D4A3-3466-48B4-B0DF-D8309E512E5E}" presName="rootComposite" presStyleCnt="0"/>
      <dgm:spPr/>
    </dgm:pt>
    <dgm:pt modelId="{8325C345-67F2-4C6C-90E5-55281C2531F1}" type="pres">
      <dgm:prSet presAssocID="{39C7D4A3-3466-48B4-B0DF-D8309E512E5E}" presName="rootText" presStyleLbl="node1" presStyleIdx="12" presStyleCnt="14">
        <dgm:presLayoutVars>
          <dgm:chMax/>
          <dgm:chPref val="3"/>
        </dgm:presLayoutVars>
      </dgm:prSet>
      <dgm:spPr/>
    </dgm:pt>
    <dgm:pt modelId="{DA9AAE3F-30D9-410B-A050-E8BA6497D920}" type="pres">
      <dgm:prSet presAssocID="{39C7D4A3-3466-48B4-B0DF-D8309E512E5E}" presName="titleText2" presStyleLbl="fgAcc1" presStyleIdx="12" presStyleCnt="14">
        <dgm:presLayoutVars>
          <dgm:chMax val="0"/>
          <dgm:chPref val="0"/>
        </dgm:presLayoutVars>
      </dgm:prSet>
      <dgm:spPr/>
    </dgm:pt>
    <dgm:pt modelId="{824D5E28-B3C9-4921-A9C0-9BCFAADA709C}" type="pres">
      <dgm:prSet presAssocID="{39C7D4A3-3466-48B4-B0DF-D8309E512E5E}" presName="rootConnector" presStyleLbl="node4" presStyleIdx="0" presStyleCnt="0"/>
      <dgm:spPr/>
    </dgm:pt>
    <dgm:pt modelId="{FF903B5C-E61E-488D-B641-529D8DA97E23}" type="pres">
      <dgm:prSet presAssocID="{39C7D4A3-3466-48B4-B0DF-D8309E512E5E}" presName="hierChild4" presStyleCnt="0"/>
      <dgm:spPr/>
    </dgm:pt>
    <dgm:pt modelId="{78352D5A-1BB4-4D8D-A729-122C128B2C43}" type="pres">
      <dgm:prSet presAssocID="{39C7D4A3-3466-48B4-B0DF-D8309E512E5E}" presName="hierChild5" presStyleCnt="0"/>
      <dgm:spPr/>
    </dgm:pt>
    <dgm:pt modelId="{1BC80757-FF3E-4225-B171-47DAE50E7936}" type="pres">
      <dgm:prSet presAssocID="{59FA122B-5137-485B-9A7A-62FCA0876D0A}" presName="Name35" presStyleLbl="parChTrans1D4" presStyleIdx="11" presStyleCnt="12"/>
      <dgm:spPr/>
    </dgm:pt>
    <dgm:pt modelId="{F352F238-E089-4860-8DD8-178EECC45A7F}" type="pres">
      <dgm:prSet presAssocID="{E4E80C00-6C98-4F04-B5B2-60A7C1BC477F}" presName="hierRoot2" presStyleCnt="0">
        <dgm:presLayoutVars>
          <dgm:hierBranch val="r"/>
        </dgm:presLayoutVars>
      </dgm:prSet>
      <dgm:spPr/>
    </dgm:pt>
    <dgm:pt modelId="{35553D0F-4A86-4B1E-B88F-C10323073C5A}" type="pres">
      <dgm:prSet presAssocID="{E4E80C00-6C98-4F04-B5B2-60A7C1BC477F}" presName="rootComposite" presStyleCnt="0"/>
      <dgm:spPr/>
    </dgm:pt>
    <dgm:pt modelId="{5056298A-6B5A-42AB-A908-F99481B78577}" type="pres">
      <dgm:prSet presAssocID="{E4E80C00-6C98-4F04-B5B2-60A7C1BC477F}" presName="rootText" presStyleLbl="node1" presStyleIdx="13" presStyleCnt="14">
        <dgm:presLayoutVars>
          <dgm:chMax/>
          <dgm:chPref val="3"/>
        </dgm:presLayoutVars>
      </dgm:prSet>
      <dgm:spPr/>
    </dgm:pt>
    <dgm:pt modelId="{AE03423C-E8CB-4BAE-96BE-9A849CAC6F06}" type="pres">
      <dgm:prSet presAssocID="{E4E80C00-6C98-4F04-B5B2-60A7C1BC477F}" presName="titleText2" presStyleLbl="fgAcc1" presStyleIdx="13" presStyleCnt="14">
        <dgm:presLayoutVars>
          <dgm:chMax val="0"/>
          <dgm:chPref val="0"/>
        </dgm:presLayoutVars>
      </dgm:prSet>
      <dgm:spPr/>
    </dgm:pt>
    <dgm:pt modelId="{472C2A82-CFC4-443F-8F34-0AB7BEA4E292}" type="pres">
      <dgm:prSet presAssocID="{E4E80C00-6C98-4F04-B5B2-60A7C1BC477F}" presName="rootConnector" presStyleLbl="node4" presStyleIdx="0" presStyleCnt="0"/>
      <dgm:spPr/>
    </dgm:pt>
    <dgm:pt modelId="{5216348D-7B7E-4C57-B86C-811167CB9A7F}" type="pres">
      <dgm:prSet presAssocID="{E4E80C00-6C98-4F04-B5B2-60A7C1BC477F}" presName="hierChild4" presStyleCnt="0"/>
      <dgm:spPr/>
    </dgm:pt>
    <dgm:pt modelId="{92E9414E-9C3E-4317-A598-1DA39BFB6A71}" type="pres">
      <dgm:prSet presAssocID="{E4E80C00-6C98-4F04-B5B2-60A7C1BC477F}" presName="hierChild5" presStyleCnt="0"/>
      <dgm:spPr/>
    </dgm:pt>
    <dgm:pt modelId="{4F7BFF85-9E8A-4A38-AC94-8AD527AD42DC}" type="pres">
      <dgm:prSet presAssocID="{5971F3AC-15BD-4199-A995-8354410E4A40}" presName="hierChild5" presStyleCnt="0"/>
      <dgm:spPr/>
    </dgm:pt>
    <dgm:pt modelId="{9D6D96C8-FF82-4A95-9A46-B8E6B612FEF4}" type="pres">
      <dgm:prSet presAssocID="{530A327F-21C2-4D7A-95FD-28DA4D440105}" presName="hierChild5" presStyleCnt="0"/>
      <dgm:spPr/>
    </dgm:pt>
    <dgm:pt modelId="{5C31C9E0-30E0-414A-B30C-837048227279}" type="pres">
      <dgm:prSet presAssocID="{F65F4F47-E6EF-42B3-A3D9-829A2CC6A8BA}" presName="hierChild7" presStyleCnt="0"/>
      <dgm:spPr/>
    </dgm:pt>
  </dgm:ptLst>
  <dgm:cxnLst>
    <dgm:cxn modelId="{24992B04-CBA7-4105-B641-1913990AC8EB}" type="presOf" srcId="{91CFE0AF-D67C-4506-8AC9-26C9F2F0D32F}" destId="{8CBA64A7-3D5B-4D20-863F-1A823D690C88}" srcOrd="0" destOrd="0" presId="urn:microsoft.com/office/officeart/2008/layout/NameandTitleOrganizationalChart"/>
    <dgm:cxn modelId="{438CFF04-2590-472B-A835-411562B5D02E}" type="presOf" srcId="{A2E8D7B4-1ACD-4586-ABF3-8FCCA85DC78E}" destId="{2B788B8C-E0AC-40A2-B4B7-B72C946789F7}" srcOrd="0" destOrd="0" presId="urn:microsoft.com/office/officeart/2008/layout/NameandTitleOrganizationalChart"/>
    <dgm:cxn modelId="{A743760A-F793-4173-8610-2471B382DB03}" type="presOf" srcId="{84F73B60-9770-44B3-A5E6-E314A780D0C3}" destId="{C3B40336-6652-4802-AEF7-32339066B75E}" srcOrd="0" destOrd="0" presId="urn:microsoft.com/office/officeart/2008/layout/NameandTitleOrganizationalChart"/>
    <dgm:cxn modelId="{ECB77A0A-A5CC-4D37-A7FE-BA390E3DA5A6}" srcId="{5971F3AC-15BD-4199-A995-8354410E4A40}" destId="{E4E80C00-6C98-4F04-B5B2-60A7C1BC477F}" srcOrd="3" destOrd="0" parTransId="{59FA122B-5137-485B-9A7A-62FCA0876D0A}" sibTransId="{5E8E58FE-FD8D-4C57-B682-7A2B81B3944D}"/>
    <dgm:cxn modelId="{81105C0D-3E2C-45BF-9612-91393FF70C1B}" type="presOf" srcId="{52C0E5A1-1A55-424F-BCED-765B6A21AE05}" destId="{ECE121B4-4462-4E34-8820-165F60A3555D}" srcOrd="0" destOrd="0" presId="urn:microsoft.com/office/officeart/2008/layout/NameandTitleOrganizationalChart"/>
    <dgm:cxn modelId="{AE5DA20E-2AAE-46EA-ABE5-0E1C7C67F54D}" type="presOf" srcId="{D6F146D3-BD6F-43AD-9D6C-08278D82CBFA}" destId="{17D1336D-7E18-407B-92CE-02A1F4134A16}" srcOrd="0" destOrd="0" presId="urn:microsoft.com/office/officeart/2008/layout/NameandTitleOrganizationalChart"/>
    <dgm:cxn modelId="{76020C13-5628-4EE7-B678-94E992F132A1}" type="presOf" srcId="{D4887D7F-2ED6-4663-A11A-D5F2EAD1C0AD}" destId="{C085663B-53C4-4D6E-B632-71E0C741FF54}" srcOrd="0" destOrd="0" presId="urn:microsoft.com/office/officeart/2008/layout/NameandTitleOrganizationalChart"/>
    <dgm:cxn modelId="{2D51D019-57B3-464D-AEFE-CF0A5F9F6CC8}" type="presOf" srcId="{8035692B-B620-4F6B-B7A1-F05B215EE3EF}" destId="{644E05A9-46F8-4283-ABC5-1DDDD52DB717}" srcOrd="1" destOrd="0" presId="urn:microsoft.com/office/officeart/2008/layout/NameandTitleOrganizationalChart"/>
    <dgm:cxn modelId="{DC76391B-A986-4837-AD12-4FC0EFB28FE4}" type="presOf" srcId="{3694B242-22B8-4947-B358-E35907ADC8C6}" destId="{FB7C299A-FB1C-44F6-A2A9-1F6F86078FDB}" srcOrd="0" destOrd="0" presId="urn:microsoft.com/office/officeart/2008/layout/NameandTitleOrganizationalChart"/>
    <dgm:cxn modelId="{3BDF2D1E-D760-4A1C-BF83-D95DE3A4760F}" type="presOf" srcId="{39C7D4A3-3466-48B4-B0DF-D8309E512E5E}" destId="{824D5E28-B3C9-4921-A9C0-9BCFAADA709C}" srcOrd="1" destOrd="0" presId="urn:microsoft.com/office/officeart/2008/layout/NameandTitleOrganizationalChart"/>
    <dgm:cxn modelId="{F924101F-C6B4-4801-A669-5C4A732DB3D4}" type="presOf" srcId="{93241737-A559-4F3C-8558-EF25DB09B237}" destId="{F67C67CE-9EA1-4403-84FB-F036A992F988}" srcOrd="0" destOrd="0" presId="urn:microsoft.com/office/officeart/2008/layout/NameandTitleOrganizationalChart"/>
    <dgm:cxn modelId="{8AAF7A1F-042C-46DF-BEF2-C3A26963765C}" type="presOf" srcId="{2C9EC944-D61D-4C95-B8CD-7266B367F966}" destId="{DF863A5B-7379-4ED2-BB9A-241EE3CD08CD}" srcOrd="0" destOrd="0" presId="urn:microsoft.com/office/officeart/2008/layout/NameandTitleOrganizationalChart"/>
    <dgm:cxn modelId="{BAC3C021-7295-4BBF-801D-63538C5E2A9F}" type="presOf" srcId="{5971F3AC-15BD-4199-A995-8354410E4A40}" destId="{BA563ED4-A67E-44B1-B6D2-7862921648C7}" srcOrd="1" destOrd="0" presId="urn:microsoft.com/office/officeart/2008/layout/NameandTitleOrganizationalChart"/>
    <dgm:cxn modelId="{BF07C922-BE84-4B8E-9446-C758E5FE2202}" type="presOf" srcId="{30C32613-8512-4C09-B7CB-F699284E2EA4}" destId="{E7EDB49C-94CB-43C2-BA08-662CD4BF8C99}" srcOrd="0" destOrd="0" presId="urn:microsoft.com/office/officeart/2008/layout/NameandTitleOrganizationalChart"/>
    <dgm:cxn modelId="{9F6B6A23-3467-4C8E-8662-7894CFA7672F}" type="presOf" srcId="{F0C438BB-01EC-4390-A152-EBB22C14266D}" destId="{7919C78B-74F7-4274-8FBC-A2428628E2D9}" srcOrd="0" destOrd="0" presId="urn:microsoft.com/office/officeart/2008/layout/NameandTitleOrganizationalChart"/>
    <dgm:cxn modelId="{EABA0E24-ACFE-4FCC-BABB-6252C3A2765D}" type="presOf" srcId="{39C7D4A3-3466-48B4-B0DF-D8309E512E5E}" destId="{8325C345-67F2-4C6C-90E5-55281C2531F1}" srcOrd="0" destOrd="0" presId="urn:microsoft.com/office/officeart/2008/layout/NameandTitleOrganizationalChart"/>
    <dgm:cxn modelId="{BBB8B829-81B2-4E88-B860-CEDFBC95D327}" srcId="{84F73B60-9770-44B3-A5E6-E314A780D0C3}" destId="{3BF3D0F6-95E1-4815-B35B-D6F0E394AAD5}" srcOrd="0" destOrd="0" parTransId="{A3961BF8-C910-4627-A0DC-5BB3380DCB46}" sibTransId="{0990EC88-D138-4350-8F1D-B80213746018}"/>
    <dgm:cxn modelId="{9173F63B-C9A0-4D5B-BC85-D28F6D451783}" type="presOf" srcId="{F3058CA5-AC76-41DD-8BE4-79C1DE8A066C}" destId="{367CCE6A-B56E-4EAE-994D-46F5981D01AB}" srcOrd="0" destOrd="0" presId="urn:microsoft.com/office/officeart/2008/layout/NameandTitleOrganizationalChart"/>
    <dgm:cxn modelId="{76C4083D-82ED-4632-B5C4-92135DCB91EA}" srcId="{C4F3A017-2442-4E18-9C14-940D4712065A}" destId="{31A0E9F1-CD06-4451-A4AA-9029FC7BFBE6}" srcOrd="1" destOrd="0" parTransId="{94D3B977-1685-427F-89D4-9CA53B761CB0}" sibTransId="{0E04043D-9884-4392-8DF1-846B8C4D5317}"/>
    <dgm:cxn modelId="{9443163E-BF0D-4446-B30F-007624F0FB31}" type="presOf" srcId="{E13CAF1C-36ED-432D-BA38-A5633E98148F}" destId="{B65F130F-51B7-4520-B5F6-C6BCC270283D}" srcOrd="0" destOrd="0" presId="urn:microsoft.com/office/officeart/2008/layout/NameandTitleOrganizationalChart"/>
    <dgm:cxn modelId="{922B845B-5BC8-4A4B-9D84-A17AAD4F6432}" type="presOf" srcId="{0E04043D-9884-4392-8DF1-846B8C4D5317}" destId="{4C9CF947-26C5-449D-B13C-BC1BE514EE40}" srcOrd="0" destOrd="0" presId="urn:microsoft.com/office/officeart/2008/layout/NameandTitleOrganizationalChart"/>
    <dgm:cxn modelId="{D279015D-10A6-4CDE-AE13-65B4B0C4A92D}" type="presOf" srcId="{EFA1B0EB-891C-4AAE-87B7-1F4B4CE5FB3A}" destId="{B35E15F0-35CC-43E7-9C97-66A4082A293F}" srcOrd="1" destOrd="0" presId="urn:microsoft.com/office/officeart/2008/layout/NameandTitleOrganizationalChart"/>
    <dgm:cxn modelId="{6C05685D-CE0B-441F-8D6D-EB24A18E0D5E}" type="presOf" srcId="{3BF3D0F6-95E1-4815-B35B-D6F0E394AAD5}" destId="{6942D20F-1EF7-49A4-905C-353D4FF4F688}" srcOrd="0" destOrd="0" presId="urn:microsoft.com/office/officeart/2008/layout/NameandTitleOrganizationalChart"/>
    <dgm:cxn modelId="{BE4AE75D-98D8-41E5-BE93-F3F6695C605D}" type="presOf" srcId="{31A0E9F1-CD06-4451-A4AA-9029FC7BFBE6}" destId="{BCDA4181-16BC-4EA3-8021-78C9ECF4EDD4}" srcOrd="1" destOrd="0" presId="urn:microsoft.com/office/officeart/2008/layout/NameandTitleOrganizationalChart"/>
    <dgm:cxn modelId="{A96B425E-5F39-42AD-A8B0-37E8F2C543E4}" srcId="{30C32613-8512-4C09-B7CB-F699284E2EA4}" destId="{C4F3A017-2442-4E18-9C14-940D4712065A}" srcOrd="0" destOrd="0" parTransId="{D6F146D3-BD6F-43AD-9D6C-08278D82CBFA}" sibTransId="{8E2025EA-B322-40CD-A5EB-51620729CF18}"/>
    <dgm:cxn modelId="{41518460-C01B-4E0E-B32F-3871AA8B11E4}" srcId="{5971F3AC-15BD-4199-A995-8354410E4A40}" destId="{F3058CA5-AC76-41DD-8BE4-79C1DE8A066C}" srcOrd="0" destOrd="0" parTransId="{F0C438BB-01EC-4390-A152-EBB22C14266D}" sibTransId="{7C355B44-A1A7-4B46-9938-64203C384E57}"/>
    <dgm:cxn modelId="{9AFA1F42-FE9C-470B-A464-D658CB13BFDC}" type="presOf" srcId="{0EAF2148-4B57-49D7-B07E-6308F169F1F3}" destId="{C46BE484-1BDE-4818-8448-EDE98704B0BD}" srcOrd="0" destOrd="0" presId="urn:microsoft.com/office/officeart/2008/layout/NameandTitleOrganizationalChart"/>
    <dgm:cxn modelId="{B13B3462-2BA0-4CA4-85A4-97BE52A03D2B}" type="presOf" srcId="{71889D2D-F441-4FC5-91FA-98A70F8CE10F}" destId="{AB825A7D-A31E-4CB5-9860-2A2A73B1AFA7}" srcOrd="0" destOrd="0" presId="urn:microsoft.com/office/officeart/2008/layout/NameandTitleOrganizationalChart"/>
    <dgm:cxn modelId="{8FE5BA62-B5B3-4299-BF3A-AEE891AFE352}" srcId="{EFA1B0EB-891C-4AAE-87B7-1F4B4CE5FB3A}" destId="{F65F4F47-E6EF-42B3-A3D9-829A2CC6A8BA}" srcOrd="1" destOrd="0" parTransId="{D6E81A12-6739-4FCB-B511-67D0FB6AA0CD}" sibTransId="{ED16210C-E2CE-42F5-93E3-81B3BE0F1E15}"/>
    <dgm:cxn modelId="{C32A8A43-AD44-4EA2-9F2A-9681CE6CE047}" srcId="{530A327F-21C2-4D7A-95FD-28DA4D440105}" destId="{5971F3AC-15BD-4199-A995-8354410E4A40}" srcOrd="0" destOrd="0" parTransId="{25675974-D659-4919-89F2-139C3B24350E}" sibTransId="{93241737-A559-4F3C-8558-EF25DB09B237}"/>
    <dgm:cxn modelId="{3E13C044-C3C5-4F4E-B6AF-688BBD1FD7AB}" type="presOf" srcId="{84F73B60-9770-44B3-A5E6-E314A780D0C3}" destId="{969115A5-AABC-4483-A909-76157BDF71ED}" srcOrd="1" destOrd="0" presId="urn:microsoft.com/office/officeart/2008/layout/NameandTitleOrganizationalChart"/>
    <dgm:cxn modelId="{02B70069-1CFA-4D64-A02A-A16BCD3B285D}" srcId="{31A0E9F1-CD06-4451-A4AA-9029FC7BFBE6}" destId="{76A5AF26-B14E-401E-B99A-9EE1AAE6F4E9}" srcOrd="0" destOrd="0" parTransId="{E13CAF1C-36ED-432D-BA38-A5633E98148F}" sibTransId="{A63C6E08-E5CA-436E-BD18-8F655B2169B9}"/>
    <dgm:cxn modelId="{16B2294A-E5C2-4364-B437-EB0DDA0F7190}" type="presOf" srcId="{76A5AF26-B14E-401E-B99A-9EE1AAE6F4E9}" destId="{A6B89037-436E-4852-ABEE-1D6A779464D6}" srcOrd="0" destOrd="0" presId="urn:microsoft.com/office/officeart/2008/layout/NameandTitleOrganizationalChart"/>
    <dgm:cxn modelId="{EC66B26B-1658-472F-9069-5186B4C36BAD}" type="presOf" srcId="{E4E80C00-6C98-4F04-B5B2-60A7C1BC477F}" destId="{5056298A-6B5A-42AB-A908-F99481B78577}" srcOrd="0" destOrd="0" presId="urn:microsoft.com/office/officeart/2008/layout/NameandTitleOrganizationalChart"/>
    <dgm:cxn modelId="{7ACFEA71-D355-456C-986D-BE05C645DBED}" type="presOf" srcId="{7DFF795E-06F4-4C00-BCB0-F6981A949C38}" destId="{57EB3022-5DC8-40CB-A039-43488B5F41D9}" srcOrd="0" destOrd="0" presId="urn:microsoft.com/office/officeart/2008/layout/NameandTitleOrganizationalChart"/>
    <dgm:cxn modelId="{DFC74F75-EA08-4AE7-B5EE-FE8FFD240112}" type="presOf" srcId="{25675974-D659-4919-89F2-139C3B24350E}" destId="{3DADEBCD-C6CA-4DE7-BC6F-6679B99E826D}" srcOrd="0" destOrd="0" presId="urn:microsoft.com/office/officeart/2008/layout/NameandTitleOrganizationalChart"/>
    <dgm:cxn modelId="{E6ECCE75-76E2-44B9-932D-10500C15FEE4}" type="presOf" srcId="{D6E81A12-6739-4FCB-B511-67D0FB6AA0CD}" destId="{0F139001-C134-417C-A27B-105D0605C1C8}" srcOrd="0" destOrd="0" presId="urn:microsoft.com/office/officeart/2008/layout/NameandTitleOrganizationalChart"/>
    <dgm:cxn modelId="{C36C2A59-EEF5-4A69-9F68-B0F15F4E0DF4}" type="presOf" srcId="{88B3656B-CCD2-4D68-AD6D-CE52D0EBF1D6}" destId="{A9C7AA82-E811-4591-BF99-29B36B89E213}" srcOrd="0" destOrd="0" presId="urn:microsoft.com/office/officeart/2008/layout/NameandTitleOrganizationalChart"/>
    <dgm:cxn modelId="{C127C959-7094-4961-A908-574723A9E43A}" type="presOf" srcId="{0990EC88-D138-4350-8F1D-B80213746018}" destId="{0F703F37-DAA8-4F4B-B361-3A796E723B55}" srcOrd="0" destOrd="0" presId="urn:microsoft.com/office/officeart/2008/layout/NameandTitleOrganizationalChart"/>
    <dgm:cxn modelId="{A5DD675A-64B9-4E7D-8EB7-B1D9DCCD831D}" type="presOf" srcId="{42F6DC32-0E75-4D96-A5AB-85053F3998A5}" destId="{E0BCD61A-FE4F-4133-954D-197647984DC2}" srcOrd="0" destOrd="0" presId="urn:microsoft.com/office/officeart/2008/layout/NameandTitleOrganizationalChart"/>
    <dgm:cxn modelId="{07D46A7B-D4CC-411F-91DF-B7871BFC230B}" srcId="{84F73B60-9770-44B3-A5E6-E314A780D0C3}" destId="{8035692B-B620-4F6B-B7A1-F05B215EE3EF}" srcOrd="2" destOrd="0" parTransId="{71889D2D-F441-4FC5-91FA-98A70F8CE10F}" sibTransId="{6D60E0A3-6E75-43A5-9A8A-7F14F1B5A09D}"/>
    <dgm:cxn modelId="{03595A81-A865-4A19-A297-F36197152D1C}" type="presOf" srcId="{530A327F-21C2-4D7A-95FD-28DA4D440105}" destId="{0AF32CC5-2E3E-42BB-A542-4A5278E2938D}" srcOrd="1" destOrd="0" presId="urn:microsoft.com/office/officeart/2008/layout/NameandTitleOrganizationalChart"/>
    <dgm:cxn modelId="{EC8F8D84-729B-4F4F-B4A7-6DCFF9123ABE}" srcId="{5971F3AC-15BD-4199-A995-8354410E4A40}" destId="{39C7D4A3-3466-48B4-B0DF-D8309E512E5E}" srcOrd="2" destOrd="0" parTransId="{42F6DC32-0E75-4D96-A5AB-85053F3998A5}" sibTransId="{30708B14-7627-4A5B-885B-1EBF1EFD38C4}"/>
    <dgm:cxn modelId="{A17E4287-FDC3-42B0-862D-773DB5B38921}" type="presOf" srcId="{0EAF2148-4B57-49D7-B07E-6308F169F1F3}" destId="{439F7798-DCA8-4131-85BA-571D18B36981}" srcOrd="1" destOrd="0" presId="urn:microsoft.com/office/officeart/2008/layout/NameandTitleOrganizationalChart"/>
    <dgm:cxn modelId="{33294B87-3F30-4C64-8CEC-AA903AF02E5B}" srcId="{C4F3A017-2442-4E18-9C14-940D4712065A}" destId="{84F73B60-9770-44B3-A5E6-E314A780D0C3}" srcOrd="0" destOrd="0" parTransId="{CFD062EC-98F6-4238-AD17-2D52B16B8BAC}" sibTransId="{50B679D3-8702-494C-9219-D6BA2D944030}"/>
    <dgm:cxn modelId="{96611F88-E33B-4241-AAE4-7825989C475F}" srcId="{31A0E9F1-CD06-4451-A4AA-9029FC7BFBE6}" destId="{52C0E5A1-1A55-424F-BCED-765B6A21AE05}" srcOrd="1" destOrd="0" parTransId="{B752749F-2925-4F81-9012-7968BDC68DED}" sibTransId="{A66982BF-CC7E-4186-B495-73C0BDD7A6EA}"/>
    <dgm:cxn modelId="{39F94888-59E3-4C57-8EBF-F04605BF269E}" srcId="{D4887D7F-2ED6-4663-A11A-D5F2EAD1C0AD}" destId="{EFA1B0EB-891C-4AAE-87B7-1F4B4CE5FB3A}" srcOrd="0" destOrd="0" parTransId="{35F92934-3CEA-4454-B063-B6C79286C656}" sibTransId="{32F1B06B-0B06-4FB4-9C7A-A5114B12A25C}"/>
    <dgm:cxn modelId="{D9BBC988-2EEC-44A6-82AF-C8DD8234ED16}" type="presOf" srcId="{EFA1B0EB-891C-4AAE-87B7-1F4B4CE5FB3A}" destId="{551F2058-C466-4F75-801B-212EC4324CDB}" srcOrd="0" destOrd="0" presId="urn:microsoft.com/office/officeart/2008/layout/NameandTitleOrganizationalChart"/>
    <dgm:cxn modelId="{5FB96E8B-7FB1-4649-91E0-AC7D20A2538D}" srcId="{5971F3AC-15BD-4199-A995-8354410E4A40}" destId="{3694B242-22B8-4947-B358-E35907ADC8C6}" srcOrd="1" destOrd="0" parTransId="{91CFE0AF-D67C-4506-8AC9-26C9F2F0D32F}" sibTransId="{03452693-2E70-49E8-8C86-EDC6B7B989FE}"/>
    <dgm:cxn modelId="{B21D2E93-906D-4BE7-965E-257427EA4D93}" srcId="{EFA1B0EB-891C-4AAE-87B7-1F4B4CE5FB3A}" destId="{30C32613-8512-4C09-B7CB-F699284E2EA4}" srcOrd="0" destOrd="0" parTransId="{0407DDD6-9D7F-47C1-8AAC-E8FB863BC432}" sibTransId="{A2E8D7B4-1ACD-4586-ABF3-8FCCA85DC78E}"/>
    <dgm:cxn modelId="{3E328895-54A7-4ADF-8C15-32C13E22687D}" type="presOf" srcId="{E4E80C00-6C98-4F04-B5B2-60A7C1BC477F}" destId="{472C2A82-CFC4-443F-8F34-0AB7BEA4E292}" srcOrd="1" destOrd="0" presId="urn:microsoft.com/office/officeart/2008/layout/NameandTitleOrganizationalChart"/>
    <dgm:cxn modelId="{8F32259D-8C12-4B4F-BA46-40C8DF7E2DE9}" type="presOf" srcId="{76A5AF26-B14E-401E-B99A-9EE1AAE6F4E9}" destId="{26FD41B5-486A-4D16-8D3F-B9164DB746E0}" srcOrd="1" destOrd="0" presId="urn:microsoft.com/office/officeart/2008/layout/NameandTitleOrganizationalChart"/>
    <dgm:cxn modelId="{4F3C869D-66B4-47AB-A409-6809D020E495}" type="presOf" srcId="{530A327F-21C2-4D7A-95FD-28DA4D440105}" destId="{92F25786-0711-430D-B303-945A02617B57}" srcOrd="0" destOrd="0" presId="urn:microsoft.com/office/officeart/2008/layout/NameandTitleOrganizationalChart"/>
    <dgm:cxn modelId="{1ED08AA4-6C9B-4B3A-B376-57A888BF907E}" type="presOf" srcId="{5971F3AC-15BD-4199-A995-8354410E4A40}" destId="{28BB338A-ECAA-4E05-B2D4-2CD48F32512D}" srcOrd="0" destOrd="0" presId="urn:microsoft.com/office/officeart/2008/layout/NameandTitleOrganizationalChart"/>
    <dgm:cxn modelId="{2C32F0A7-51F7-47B7-868A-D5A73557DAB3}" type="presOf" srcId="{A2AE46B4-787D-4CE5-9DE3-F45159757F79}" destId="{AAD2688F-8CCA-4397-A481-6430F63CB776}" srcOrd="0" destOrd="0" presId="urn:microsoft.com/office/officeart/2008/layout/NameandTitleOrganizationalChart"/>
    <dgm:cxn modelId="{A657F8AC-727B-486E-BB75-83866EAA6405}" type="presOf" srcId="{30708B14-7627-4A5B-885B-1EBF1EFD38C4}" destId="{DA9AAE3F-30D9-410B-A050-E8BA6497D920}" srcOrd="0" destOrd="0" presId="urn:microsoft.com/office/officeart/2008/layout/NameandTitleOrganizationalChart"/>
    <dgm:cxn modelId="{77A29BAD-7908-4A81-90F4-B6F0AF117598}" type="presOf" srcId="{59FA122B-5137-485B-9A7A-62FCA0876D0A}" destId="{1BC80757-FF3E-4225-B171-47DAE50E7936}" srcOrd="0" destOrd="0" presId="urn:microsoft.com/office/officeart/2008/layout/NameandTitleOrganizationalChart"/>
    <dgm:cxn modelId="{6AA856AF-3901-400D-B95B-5C1D9585DF02}" type="presOf" srcId="{30C32613-8512-4C09-B7CB-F699284E2EA4}" destId="{2E112F1E-BDCA-4A29-8AA6-49D37B05E1E6}" srcOrd="1" destOrd="0" presId="urn:microsoft.com/office/officeart/2008/layout/NameandTitleOrganizationalChart"/>
    <dgm:cxn modelId="{67742CBC-E27F-4D49-81EB-B3C69D814A26}" type="presOf" srcId="{8E2025EA-B322-40CD-A5EB-51620729CF18}" destId="{D2951478-EA00-411D-B6CD-89BB0C8FFECA}" srcOrd="0" destOrd="0" presId="urn:microsoft.com/office/officeart/2008/layout/NameandTitleOrganizationalChart"/>
    <dgm:cxn modelId="{370955BC-A22B-4E89-BB12-AFBCF57AD395}" type="presOf" srcId="{50B679D3-8702-494C-9219-D6BA2D944030}" destId="{3259459D-AD6C-4A0C-A309-3C5D34C177EE}" srcOrd="0" destOrd="0" presId="urn:microsoft.com/office/officeart/2008/layout/NameandTitleOrganizationalChart"/>
    <dgm:cxn modelId="{3BE1AFC4-248E-41FF-B1EA-E35C36A22474}" type="presOf" srcId="{94D3B977-1685-427F-89D4-9CA53B761CB0}" destId="{4FFEC81F-A819-42ED-9A34-58E66EA167E6}" srcOrd="0" destOrd="0" presId="urn:microsoft.com/office/officeart/2008/layout/NameandTitleOrganizationalChart"/>
    <dgm:cxn modelId="{4AF8FDC4-65DF-4E2D-B9B9-7CD5F0C55B14}" type="presOf" srcId="{7C355B44-A1A7-4B46-9938-64203C384E57}" destId="{2116D114-B11C-4271-AC16-076ECDFD041F}" srcOrd="0" destOrd="0" presId="urn:microsoft.com/office/officeart/2008/layout/NameandTitleOrganizationalChart"/>
    <dgm:cxn modelId="{E9F67DC8-F2A6-4B31-9408-98B6864A551C}" type="presOf" srcId="{8035692B-B620-4F6B-B7A1-F05B215EE3EF}" destId="{945CC3A2-3EF2-42DF-924F-94E9339E98FF}" srcOrd="0" destOrd="0" presId="urn:microsoft.com/office/officeart/2008/layout/NameandTitleOrganizationalChart"/>
    <dgm:cxn modelId="{FD0968CA-93EC-4E80-BA17-30D1C59C316F}" type="presOf" srcId="{52C0E5A1-1A55-424F-BCED-765B6A21AE05}" destId="{615BE676-BFE2-42AE-A0A1-026011E79FB7}" srcOrd="1" destOrd="0" presId="urn:microsoft.com/office/officeart/2008/layout/NameandTitleOrganizationalChart"/>
    <dgm:cxn modelId="{BE67B0CA-01D0-4DD9-A963-891E7C0B1938}" type="presOf" srcId="{B752749F-2925-4F81-9012-7968BDC68DED}" destId="{DE8C832A-F64D-4467-BF3E-6CA09C8F28D3}" srcOrd="0" destOrd="0" presId="urn:microsoft.com/office/officeart/2008/layout/NameandTitleOrganizationalChart"/>
    <dgm:cxn modelId="{0430A3CB-DF27-49AA-B0AA-C53E6B363A3B}" type="presOf" srcId="{3BF3D0F6-95E1-4815-B35B-D6F0E394AAD5}" destId="{50396859-A144-4AFD-9F97-1C0BB14BC262}" srcOrd="1" destOrd="0" presId="urn:microsoft.com/office/officeart/2008/layout/NameandTitleOrganizationalChart"/>
    <dgm:cxn modelId="{60693BCC-485D-482E-9362-E97E78F6F384}" type="presOf" srcId="{31A0E9F1-CD06-4451-A4AA-9029FC7BFBE6}" destId="{1569D3FF-96B1-402C-894B-E60DACDFD697}" srcOrd="0" destOrd="0" presId="urn:microsoft.com/office/officeart/2008/layout/NameandTitleOrganizationalChart"/>
    <dgm:cxn modelId="{39E8C7CC-DBE2-43AA-ACE9-31BCBFEAF859}" type="presOf" srcId="{C4F3A017-2442-4E18-9C14-940D4712065A}" destId="{FAF1EC36-9829-467F-B098-3D37DBE456D5}" srcOrd="0" destOrd="0" presId="urn:microsoft.com/office/officeart/2008/layout/NameandTitleOrganizationalChart"/>
    <dgm:cxn modelId="{892D3AD2-9A10-4611-A670-D970BB7441C8}" type="presOf" srcId="{ED16210C-E2CE-42F5-93E3-81B3BE0F1E15}" destId="{187B197B-3853-4D3C-8C5D-998704ED7CBC}" srcOrd="0" destOrd="0" presId="urn:microsoft.com/office/officeart/2008/layout/NameandTitleOrganizationalChart"/>
    <dgm:cxn modelId="{51ED8ED7-9D01-4214-B58E-8CC7E2DB5D4D}" type="presOf" srcId="{A3961BF8-C910-4627-A0DC-5BB3380DCB46}" destId="{25A2D7A0-4310-4665-BF98-15E704C18957}" srcOrd="0" destOrd="0" presId="urn:microsoft.com/office/officeart/2008/layout/NameandTitleOrganizationalChart"/>
    <dgm:cxn modelId="{06C79CD9-9E21-455C-800E-3E9F45DD7AA8}" type="presOf" srcId="{A63C6E08-E5CA-436E-BD18-8F655B2169B9}" destId="{04B70274-FFCC-4C9D-81AB-17AA441BC124}" srcOrd="0" destOrd="0" presId="urn:microsoft.com/office/officeart/2008/layout/NameandTitleOrganizationalChart"/>
    <dgm:cxn modelId="{F352A1DA-C8A2-4E17-9B2B-53059F82105B}" type="presOf" srcId="{6D60E0A3-6E75-43A5-9A8A-7F14F1B5A09D}" destId="{5FBC1F4C-ADD2-4EE8-BF5D-999AD8C35451}" srcOrd="0" destOrd="0" presId="urn:microsoft.com/office/officeart/2008/layout/NameandTitleOrganizationalChart"/>
    <dgm:cxn modelId="{764218DC-0CAE-4E35-B062-2A85C53052B0}" type="presOf" srcId="{0407DDD6-9D7F-47C1-8AAC-E8FB863BC432}" destId="{2445B84B-DC40-42E9-9033-A6DD90239CDB}" srcOrd="0" destOrd="0" presId="urn:microsoft.com/office/officeart/2008/layout/NameandTitleOrganizationalChart"/>
    <dgm:cxn modelId="{EF39E5E0-8D18-4009-9FBB-C0124161C7D9}" type="presOf" srcId="{5E8E58FE-FD8D-4C57-B682-7A2B81B3944D}" destId="{AE03423C-E8CB-4BAE-96BE-9A849CAC6F06}" srcOrd="0" destOrd="0" presId="urn:microsoft.com/office/officeart/2008/layout/NameandTitleOrganizationalChart"/>
    <dgm:cxn modelId="{8EAD25E1-8FD8-4FCA-BCD0-63BC0A6397B1}" srcId="{F65F4F47-E6EF-42B3-A3D9-829A2CC6A8BA}" destId="{530A327F-21C2-4D7A-95FD-28DA4D440105}" srcOrd="0" destOrd="0" parTransId="{7DFF795E-06F4-4C00-BCB0-F6981A949C38}" sibTransId="{2C9EC944-D61D-4C95-B8CD-7266B367F966}"/>
    <dgm:cxn modelId="{6C4478E1-5D37-4748-B775-DE33D77C734B}" type="presOf" srcId="{F3058CA5-AC76-41DD-8BE4-79C1DE8A066C}" destId="{6D85B4FF-8691-4355-81E9-24ACAF8A9CCD}" srcOrd="1" destOrd="0" presId="urn:microsoft.com/office/officeart/2008/layout/NameandTitleOrganizationalChart"/>
    <dgm:cxn modelId="{3757D3E1-D30E-4FD8-A73F-F346B039F81E}" type="presOf" srcId="{32F1B06B-0B06-4FB4-9C7A-A5114B12A25C}" destId="{97151F22-D098-4B71-A6C8-ACA3BEC61829}" srcOrd="0" destOrd="0" presId="urn:microsoft.com/office/officeart/2008/layout/NameandTitleOrganizationalChart"/>
    <dgm:cxn modelId="{5AD9F4E2-63E1-4FF7-A5F2-7D865DA120B5}" type="presOf" srcId="{F65F4F47-E6EF-42B3-A3D9-829A2CC6A8BA}" destId="{B75616C7-74D0-4A61-A169-9E5EE4BE4501}" srcOrd="1" destOrd="0" presId="urn:microsoft.com/office/officeart/2008/layout/NameandTitleOrganizationalChart"/>
    <dgm:cxn modelId="{4DECBCE3-A8FC-4981-9663-4DA83C2A5420}" type="presOf" srcId="{F65F4F47-E6EF-42B3-A3D9-829A2CC6A8BA}" destId="{8ABA82E1-8BFC-4573-820F-BC6602835624}" srcOrd="0" destOrd="0" presId="urn:microsoft.com/office/officeart/2008/layout/NameandTitleOrganizationalChart"/>
    <dgm:cxn modelId="{B0902DEC-201B-49D5-BD5B-5D4B568F7FC1}" type="presOf" srcId="{CFD062EC-98F6-4238-AD17-2D52B16B8BAC}" destId="{129F59E8-E26F-4768-B7B2-0CD3EBE4EEF0}" srcOrd="0" destOrd="0" presId="urn:microsoft.com/office/officeart/2008/layout/NameandTitleOrganizationalChart"/>
    <dgm:cxn modelId="{7C8232EF-7B6A-4F1D-B48F-651233B4F987}" type="presOf" srcId="{03452693-2E70-49E8-8C86-EDC6B7B989FE}" destId="{CA2190CA-0979-48B0-A09E-117C13D7C3FE}" srcOrd="0" destOrd="0" presId="urn:microsoft.com/office/officeart/2008/layout/NameandTitleOrganizationalChart"/>
    <dgm:cxn modelId="{91717FF0-9CCE-4E03-A072-2D6F5671BA6A}" type="presOf" srcId="{3694B242-22B8-4947-B358-E35907ADC8C6}" destId="{0EE99D04-E836-46CA-972F-0835895063AA}" srcOrd="1" destOrd="0" presId="urn:microsoft.com/office/officeart/2008/layout/NameandTitleOrganizationalChart"/>
    <dgm:cxn modelId="{7FA7CBF9-8A94-4F1D-8EB6-331905006464}" type="presOf" srcId="{A66982BF-CC7E-4186-B495-73C0BDD7A6EA}" destId="{B6BA4DEB-961A-4650-A0D5-8468179B977F}" srcOrd="0" destOrd="0" presId="urn:microsoft.com/office/officeart/2008/layout/NameandTitleOrganizationalChart"/>
    <dgm:cxn modelId="{5FA145FD-B45D-4C1F-ABCD-09F024689645}" type="presOf" srcId="{C4F3A017-2442-4E18-9C14-940D4712065A}" destId="{32267603-C124-45EE-A413-DB546410B8BF}" srcOrd="1" destOrd="0" presId="urn:microsoft.com/office/officeart/2008/layout/NameandTitleOrganizationalChart"/>
    <dgm:cxn modelId="{291B87FF-2119-47F7-A400-A54593E5A86F}" srcId="{84F73B60-9770-44B3-A5E6-E314A780D0C3}" destId="{0EAF2148-4B57-49D7-B07E-6308F169F1F3}" srcOrd="1" destOrd="0" parTransId="{A2AE46B4-787D-4CE5-9DE3-F45159757F79}" sibTransId="{88B3656B-CCD2-4D68-AD6D-CE52D0EBF1D6}"/>
    <dgm:cxn modelId="{16093EA4-D30A-4CA8-9726-5D4F3F0EB993}" type="presParOf" srcId="{C085663B-53C4-4D6E-B632-71E0C741FF54}" destId="{A9738D8B-759B-4AC3-8AB5-06CEA08930E0}" srcOrd="0" destOrd="0" presId="urn:microsoft.com/office/officeart/2008/layout/NameandTitleOrganizationalChart"/>
    <dgm:cxn modelId="{C8A1DEFC-FC72-4080-A032-98E23CDA1A92}" type="presParOf" srcId="{A9738D8B-759B-4AC3-8AB5-06CEA08930E0}" destId="{8018D946-6685-45A4-9D37-9C85FE19976D}" srcOrd="0" destOrd="0" presId="urn:microsoft.com/office/officeart/2008/layout/NameandTitleOrganizationalChart"/>
    <dgm:cxn modelId="{FED55293-0118-41A4-87D1-8C6E7EB2F2F6}" type="presParOf" srcId="{8018D946-6685-45A4-9D37-9C85FE19976D}" destId="{551F2058-C466-4F75-801B-212EC4324CDB}" srcOrd="0" destOrd="0" presId="urn:microsoft.com/office/officeart/2008/layout/NameandTitleOrganizationalChart"/>
    <dgm:cxn modelId="{6ABB9710-C8D3-449B-8121-32B11015C67C}" type="presParOf" srcId="{8018D946-6685-45A4-9D37-9C85FE19976D}" destId="{97151F22-D098-4B71-A6C8-ACA3BEC61829}" srcOrd="1" destOrd="0" presId="urn:microsoft.com/office/officeart/2008/layout/NameandTitleOrganizationalChart"/>
    <dgm:cxn modelId="{02E6CCF7-298E-43E5-9640-C1ABE4316351}" type="presParOf" srcId="{8018D946-6685-45A4-9D37-9C85FE19976D}" destId="{B35E15F0-35CC-43E7-9C97-66A4082A293F}" srcOrd="2" destOrd="0" presId="urn:microsoft.com/office/officeart/2008/layout/NameandTitleOrganizationalChart"/>
    <dgm:cxn modelId="{54071FB6-30C1-4FFC-A7FD-2F5B3BF8F9EC}" type="presParOf" srcId="{A9738D8B-759B-4AC3-8AB5-06CEA08930E0}" destId="{45E3ECDD-4E3D-406A-9995-35402C672068}" srcOrd="1" destOrd="0" presId="urn:microsoft.com/office/officeart/2008/layout/NameandTitleOrganizationalChart"/>
    <dgm:cxn modelId="{CE25FE6F-ACE2-4153-A236-AB91FE8FBF05}" type="presParOf" srcId="{A9738D8B-759B-4AC3-8AB5-06CEA08930E0}" destId="{5C4EB6F5-829D-431C-A075-FC5AF4A1E782}" srcOrd="2" destOrd="0" presId="urn:microsoft.com/office/officeart/2008/layout/NameandTitleOrganizationalChart"/>
    <dgm:cxn modelId="{369D6DF2-98BB-4CDF-9FE2-7D6E6E2DB931}" type="presParOf" srcId="{5C4EB6F5-829D-431C-A075-FC5AF4A1E782}" destId="{2445B84B-DC40-42E9-9033-A6DD90239CDB}" srcOrd="0" destOrd="0" presId="urn:microsoft.com/office/officeart/2008/layout/NameandTitleOrganizationalChart"/>
    <dgm:cxn modelId="{EE4755AD-1A37-4796-A21F-272DA3FEBE72}" type="presParOf" srcId="{5C4EB6F5-829D-431C-A075-FC5AF4A1E782}" destId="{4D0C20BB-C972-411A-A801-B76E5EBF01CB}" srcOrd="1" destOrd="0" presId="urn:microsoft.com/office/officeart/2008/layout/NameandTitleOrganizationalChart"/>
    <dgm:cxn modelId="{08467090-738D-4DAF-AE92-A779C0823760}" type="presParOf" srcId="{4D0C20BB-C972-411A-A801-B76E5EBF01CB}" destId="{2D66C6A0-B110-4C06-A65C-4DE4C555669F}" srcOrd="0" destOrd="0" presId="urn:microsoft.com/office/officeart/2008/layout/NameandTitleOrganizationalChart"/>
    <dgm:cxn modelId="{46F4C523-2C75-46D0-9361-D43F408F2FE5}" type="presParOf" srcId="{2D66C6A0-B110-4C06-A65C-4DE4C555669F}" destId="{E7EDB49C-94CB-43C2-BA08-662CD4BF8C99}" srcOrd="0" destOrd="0" presId="urn:microsoft.com/office/officeart/2008/layout/NameandTitleOrganizationalChart"/>
    <dgm:cxn modelId="{72D93D74-241C-4E18-B6A0-F604E8F3080C}" type="presParOf" srcId="{2D66C6A0-B110-4C06-A65C-4DE4C555669F}" destId="{2B788B8C-E0AC-40A2-B4B7-B72C946789F7}" srcOrd="1" destOrd="0" presId="urn:microsoft.com/office/officeart/2008/layout/NameandTitleOrganizationalChart"/>
    <dgm:cxn modelId="{CF9E0F4C-6EA1-43D1-BD67-4AB424651F01}" type="presParOf" srcId="{2D66C6A0-B110-4C06-A65C-4DE4C555669F}" destId="{2E112F1E-BDCA-4A29-8AA6-49D37B05E1E6}" srcOrd="2" destOrd="0" presId="urn:microsoft.com/office/officeart/2008/layout/NameandTitleOrganizationalChart"/>
    <dgm:cxn modelId="{2F70991C-0730-4FA9-975A-D0DDE18D43D0}" type="presParOf" srcId="{4D0C20BB-C972-411A-A801-B76E5EBF01CB}" destId="{47276542-265B-4994-BB8E-A84D9ADA576C}" srcOrd="1" destOrd="0" presId="urn:microsoft.com/office/officeart/2008/layout/NameandTitleOrganizationalChart"/>
    <dgm:cxn modelId="{1F0CFD5B-D3C5-4721-BDA5-D363B80DE3AB}" type="presParOf" srcId="{47276542-265B-4994-BB8E-A84D9ADA576C}" destId="{17D1336D-7E18-407B-92CE-02A1F4134A16}" srcOrd="0" destOrd="0" presId="urn:microsoft.com/office/officeart/2008/layout/NameandTitleOrganizationalChart"/>
    <dgm:cxn modelId="{EEAD8321-7AEE-45F3-A1E1-6483DF4F6A90}" type="presParOf" srcId="{47276542-265B-4994-BB8E-A84D9ADA576C}" destId="{BEFD8C92-118C-43E1-A68B-62CA8F4A7DD7}" srcOrd="1" destOrd="0" presId="urn:microsoft.com/office/officeart/2008/layout/NameandTitleOrganizationalChart"/>
    <dgm:cxn modelId="{E0938549-037B-4ADA-ACCE-4F2793042F56}" type="presParOf" srcId="{BEFD8C92-118C-43E1-A68B-62CA8F4A7DD7}" destId="{1804D879-C645-4440-81F5-23964E929388}" srcOrd="0" destOrd="0" presId="urn:microsoft.com/office/officeart/2008/layout/NameandTitleOrganizationalChart"/>
    <dgm:cxn modelId="{C97F75C1-27F0-46D3-9C21-47EB9F27C803}" type="presParOf" srcId="{1804D879-C645-4440-81F5-23964E929388}" destId="{FAF1EC36-9829-467F-B098-3D37DBE456D5}" srcOrd="0" destOrd="0" presId="urn:microsoft.com/office/officeart/2008/layout/NameandTitleOrganizationalChart"/>
    <dgm:cxn modelId="{DA8E05B6-77E1-4DCB-9759-FAA021C00525}" type="presParOf" srcId="{1804D879-C645-4440-81F5-23964E929388}" destId="{D2951478-EA00-411D-B6CD-89BB0C8FFECA}" srcOrd="1" destOrd="0" presId="urn:microsoft.com/office/officeart/2008/layout/NameandTitleOrganizationalChart"/>
    <dgm:cxn modelId="{80472B22-81E8-47DF-98CB-C8B3D0A60E48}" type="presParOf" srcId="{1804D879-C645-4440-81F5-23964E929388}" destId="{32267603-C124-45EE-A413-DB546410B8BF}" srcOrd="2" destOrd="0" presId="urn:microsoft.com/office/officeart/2008/layout/NameandTitleOrganizationalChart"/>
    <dgm:cxn modelId="{4C4DDA5E-5938-4864-A184-D94662C24C52}" type="presParOf" srcId="{BEFD8C92-118C-43E1-A68B-62CA8F4A7DD7}" destId="{81129CB1-3659-49E5-BBC8-14F5D1E33256}" srcOrd="1" destOrd="0" presId="urn:microsoft.com/office/officeart/2008/layout/NameandTitleOrganizationalChart"/>
    <dgm:cxn modelId="{244C5B48-F877-4C33-B40E-4F407490A481}" type="presParOf" srcId="{81129CB1-3659-49E5-BBC8-14F5D1E33256}" destId="{129F59E8-E26F-4768-B7B2-0CD3EBE4EEF0}" srcOrd="0" destOrd="0" presId="urn:microsoft.com/office/officeart/2008/layout/NameandTitleOrganizationalChart"/>
    <dgm:cxn modelId="{6E098505-F38A-4E9E-92D0-E1A7CDCA78A8}" type="presParOf" srcId="{81129CB1-3659-49E5-BBC8-14F5D1E33256}" destId="{B8C6E9C6-4FBD-48C3-82D3-33DAFC07336F}" srcOrd="1" destOrd="0" presId="urn:microsoft.com/office/officeart/2008/layout/NameandTitleOrganizationalChart"/>
    <dgm:cxn modelId="{49AB4D36-E625-4FB7-A4C5-64E0C36141D6}" type="presParOf" srcId="{B8C6E9C6-4FBD-48C3-82D3-33DAFC07336F}" destId="{A9B5E549-4B57-4CED-A4AB-081C8CA8CE20}" srcOrd="0" destOrd="0" presId="urn:microsoft.com/office/officeart/2008/layout/NameandTitleOrganizationalChart"/>
    <dgm:cxn modelId="{C068028F-CA79-4135-B106-AED599F117E7}" type="presParOf" srcId="{A9B5E549-4B57-4CED-A4AB-081C8CA8CE20}" destId="{C3B40336-6652-4802-AEF7-32339066B75E}" srcOrd="0" destOrd="0" presId="urn:microsoft.com/office/officeart/2008/layout/NameandTitleOrganizationalChart"/>
    <dgm:cxn modelId="{23E71504-CEAA-40CF-8D3C-AF38E940A04D}" type="presParOf" srcId="{A9B5E549-4B57-4CED-A4AB-081C8CA8CE20}" destId="{3259459D-AD6C-4A0C-A309-3C5D34C177EE}" srcOrd="1" destOrd="0" presId="urn:microsoft.com/office/officeart/2008/layout/NameandTitleOrganizationalChart"/>
    <dgm:cxn modelId="{C338A6C2-827E-4892-B8B6-33EDB0DBA254}" type="presParOf" srcId="{A9B5E549-4B57-4CED-A4AB-081C8CA8CE20}" destId="{969115A5-AABC-4483-A909-76157BDF71ED}" srcOrd="2" destOrd="0" presId="urn:microsoft.com/office/officeart/2008/layout/NameandTitleOrganizationalChart"/>
    <dgm:cxn modelId="{357EFEB2-B736-46E1-ACA5-0F46B2A439D1}" type="presParOf" srcId="{B8C6E9C6-4FBD-48C3-82D3-33DAFC07336F}" destId="{8051E4AA-819B-4019-9DC4-FE9BBF161C4E}" srcOrd="1" destOrd="0" presId="urn:microsoft.com/office/officeart/2008/layout/NameandTitleOrganizationalChart"/>
    <dgm:cxn modelId="{5A29DE28-5FAB-4983-9B22-EC157CCD304B}" type="presParOf" srcId="{8051E4AA-819B-4019-9DC4-FE9BBF161C4E}" destId="{25A2D7A0-4310-4665-BF98-15E704C18957}" srcOrd="0" destOrd="0" presId="urn:microsoft.com/office/officeart/2008/layout/NameandTitleOrganizationalChart"/>
    <dgm:cxn modelId="{B1C37A79-FE00-4374-A3FF-BF465BE586C3}" type="presParOf" srcId="{8051E4AA-819B-4019-9DC4-FE9BBF161C4E}" destId="{73DE63B8-BD7D-49D1-8B5B-2026639BE12E}" srcOrd="1" destOrd="0" presId="urn:microsoft.com/office/officeart/2008/layout/NameandTitleOrganizationalChart"/>
    <dgm:cxn modelId="{D5275E2D-93D1-4A28-9C00-308005FC6CC4}" type="presParOf" srcId="{73DE63B8-BD7D-49D1-8B5B-2026639BE12E}" destId="{469EFBF9-7779-4261-BA9F-24F3DD6A2B7E}" srcOrd="0" destOrd="0" presId="urn:microsoft.com/office/officeart/2008/layout/NameandTitleOrganizationalChart"/>
    <dgm:cxn modelId="{FC2AA90F-D2D2-48CD-BD3B-353EF4DF4DA6}" type="presParOf" srcId="{469EFBF9-7779-4261-BA9F-24F3DD6A2B7E}" destId="{6942D20F-1EF7-49A4-905C-353D4FF4F688}" srcOrd="0" destOrd="0" presId="urn:microsoft.com/office/officeart/2008/layout/NameandTitleOrganizationalChart"/>
    <dgm:cxn modelId="{6AA94055-A2C8-4ACC-9398-712681CD4098}" type="presParOf" srcId="{469EFBF9-7779-4261-BA9F-24F3DD6A2B7E}" destId="{0F703F37-DAA8-4F4B-B361-3A796E723B55}" srcOrd="1" destOrd="0" presId="urn:microsoft.com/office/officeart/2008/layout/NameandTitleOrganizationalChart"/>
    <dgm:cxn modelId="{61DC2F17-EDFB-434D-9E89-55EB40472FD2}" type="presParOf" srcId="{469EFBF9-7779-4261-BA9F-24F3DD6A2B7E}" destId="{50396859-A144-4AFD-9F97-1C0BB14BC262}" srcOrd="2" destOrd="0" presId="urn:microsoft.com/office/officeart/2008/layout/NameandTitleOrganizationalChart"/>
    <dgm:cxn modelId="{8A84B0E0-85D1-4418-BE96-EB0972B0392B}" type="presParOf" srcId="{73DE63B8-BD7D-49D1-8B5B-2026639BE12E}" destId="{91E34B29-E4D9-42D5-962D-59DDFF64C3F6}" srcOrd="1" destOrd="0" presId="urn:microsoft.com/office/officeart/2008/layout/NameandTitleOrganizationalChart"/>
    <dgm:cxn modelId="{B66C3865-68DB-4B7B-A9DA-46EF59D9834F}" type="presParOf" srcId="{73DE63B8-BD7D-49D1-8B5B-2026639BE12E}" destId="{2C871FE2-ED29-4420-AC0D-8482988C71FC}" srcOrd="2" destOrd="0" presId="urn:microsoft.com/office/officeart/2008/layout/NameandTitleOrganizationalChart"/>
    <dgm:cxn modelId="{1FFDA6B6-0E5E-4858-97F7-E67FD2C5E016}" type="presParOf" srcId="{8051E4AA-819B-4019-9DC4-FE9BBF161C4E}" destId="{AAD2688F-8CCA-4397-A481-6430F63CB776}" srcOrd="2" destOrd="0" presId="urn:microsoft.com/office/officeart/2008/layout/NameandTitleOrganizationalChart"/>
    <dgm:cxn modelId="{BF868907-52B7-4BC4-8EFB-4BFD43DD06B8}" type="presParOf" srcId="{8051E4AA-819B-4019-9DC4-FE9BBF161C4E}" destId="{8AA98E76-9448-4CB3-B1C8-505E6D6A1440}" srcOrd="3" destOrd="0" presId="urn:microsoft.com/office/officeart/2008/layout/NameandTitleOrganizationalChart"/>
    <dgm:cxn modelId="{F98A9036-0D72-4C24-BCA9-F4FB014B493A}" type="presParOf" srcId="{8AA98E76-9448-4CB3-B1C8-505E6D6A1440}" destId="{C4A3FA21-B100-46AE-A4DA-7597E2C2193D}" srcOrd="0" destOrd="0" presId="urn:microsoft.com/office/officeart/2008/layout/NameandTitleOrganizationalChart"/>
    <dgm:cxn modelId="{2CF352AD-3107-469E-BBF7-5EB443F54C0D}" type="presParOf" srcId="{C4A3FA21-B100-46AE-A4DA-7597E2C2193D}" destId="{C46BE484-1BDE-4818-8448-EDE98704B0BD}" srcOrd="0" destOrd="0" presId="urn:microsoft.com/office/officeart/2008/layout/NameandTitleOrganizationalChart"/>
    <dgm:cxn modelId="{D8B5C852-0ACD-47E2-8DDE-56BA90D96EB4}" type="presParOf" srcId="{C4A3FA21-B100-46AE-A4DA-7597E2C2193D}" destId="{A9C7AA82-E811-4591-BF99-29B36B89E213}" srcOrd="1" destOrd="0" presId="urn:microsoft.com/office/officeart/2008/layout/NameandTitleOrganizationalChart"/>
    <dgm:cxn modelId="{EBFD9127-C148-416E-8498-7A269954978B}" type="presParOf" srcId="{C4A3FA21-B100-46AE-A4DA-7597E2C2193D}" destId="{439F7798-DCA8-4131-85BA-571D18B36981}" srcOrd="2" destOrd="0" presId="urn:microsoft.com/office/officeart/2008/layout/NameandTitleOrganizationalChart"/>
    <dgm:cxn modelId="{61CB3FBB-1ADE-404B-8798-C7AD57EFE399}" type="presParOf" srcId="{8AA98E76-9448-4CB3-B1C8-505E6D6A1440}" destId="{F4A6F338-DFCB-4D88-8FA2-147FC796A9BE}" srcOrd="1" destOrd="0" presId="urn:microsoft.com/office/officeart/2008/layout/NameandTitleOrganizationalChart"/>
    <dgm:cxn modelId="{C8242677-43D5-44F2-AD24-81B9F66D9CE8}" type="presParOf" srcId="{8AA98E76-9448-4CB3-B1C8-505E6D6A1440}" destId="{D4722E19-CDC3-46C7-9FCA-56EBABA7DBE8}" srcOrd="2" destOrd="0" presId="urn:microsoft.com/office/officeart/2008/layout/NameandTitleOrganizationalChart"/>
    <dgm:cxn modelId="{AB1D9E20-E223-48A2-A041-3B0FAE12883D}" type="presParOf" srcId="{8051E4AA-819B-4019-9DC4-FE9BBF161C4E}" destId="{AB825A7D-A31E-4CB5-9860-2A2A73B1AFA7}" srcOrd="4" destOrd="0" presId="urn:microsoft.com/office/officeart/2008/layout/NameandTitleOrganizationalChart"/>
    <dgm:cxn modelId="{8B0BE5C6-EA25-4AFB-921F-A7D9C25C8F9A}" type="presParOf" srcId="{8051E4AA-819B-4019-9DC4-FE9BBF161C4E}" destId="{EE7EE2F4-F71F-444B-9EBB-E4609C2C604E}" srcOrd="5" destOrd="0" presId="urn:microsoft.com/office/officeart/2008/layout/NameandTitleOrganizationalChart"/>
    <dgm:cxn modelId="{9029D5A0-2B41-4242-990A-8734FA8BE822}" type="presParOf" srcId="{EE7EE2F4-F71F-444B-9EBB-E4609C2C604E}" destId="{A3D4EABD-90EA-48D9-A330-2367A064042D}" srcOrd="0" destOrd="0" presId="urn:microsoft.com/office/officeart/2008/layout/NameandTitleOrganizationalChart"/>
    <dgm:cxn modelId="{5B4B4EA4-F1B9-43C7-B2B2-02863903533E}" type="presParOf" srcId="{A3D4EABD-90EA-48D9-A330-2367A064042D}" destId="{945CC3A2-3EF2-42DF-924F-94E9339E98FF}" srcOrd="0" destOrd="0" presId="urn:microsoft.com/office/officeart/2008/layout/NameandTitleOrganizationalChart"/>
    <dgm:cxn modelId="{AD857108-4C34-44E7-8A9B-EB35FD77D005}" type="presParOf" srcId="{A3D4EABD-90EA-48D9-A330-2367A064042D}" destId="{5FBC1F4C-ADD2-4EE8-BF5D-999AD8C35451}" srcOrd="1" destOrd="0" presId="urn:microsoft.com/office/officeart/2008/layout/NameandTitleOrganizationalChart"/>
    <dgm:cxn modelId="{DCFB33FE-F794-4A3A-8E78-6EBE7E86BD72}" type="presParOf" srcId="{A3D4EABD-90EA-48D9-A330-2367A064042D}" destId="{644E05A9-46F8-4283-ABC5-1DDDD52DB717}" srcOrd="2" destOrd="0" presId="urn:microsoft.com/office/officeart/2008/layout/NameandTitleOrganizationalChart"/>
    <dgm:cxn modelId="{82ABF832-5419-4BD8-958D-A4456EA6AD42}" type="presParOf" srcId="{EE7EE2F4-F71F-444B-9EBB-E4609C2C604E}" destId="{D57739D8-74F0-401D-BE2C-4047C8528421}" srcOrd="1" destOrd="0" presId="urn:microsoft.com/office/officeart/2008/layout/NameandTitleOrganizationalChart"/>
    <dgm:cxn modelId="{BCCC6050-4E1F-4DF3-9C0D-650F27358658}" type="presParOf" srcId="{EE7EE2F4-F71F-444B-9EBB-E4609C2C604E}" destId="{D28A2DDB-9414-4BB2-BB8F-443DCF2E65D8}" srcOrd="2" destOrd="0" presId="urn:microsoft.com/office/officeart/2008/layout/NameandTitleOrganizationalChart"/>
    <dgm:cxn modelId="{C5990484-398A-4263-864C-6E19A265CA42}" type="presParOf" srcId="{B8C6E9C6-4FBD-48C3-82D3-33DAFC07336F}" destId="{3F7EBE4D-1236-4830-AD20-4F5B4962AD56}" srcOrd="2" destOrd="0" presId="urn:microsoft.com/office/officeart/2008/layout/NameandTitleOrganizationalChart"/>
    <dgm:cxn modelId="{351B8958-C192-41D3-B45A-003D421CB11C}" type="presParOf" srcId="{81129CB1-3659-49E5-BBC8-14F5D1E33256}" destId="{4FFEC81F-A819-42ED-9A34-58E66EA167E6}" srcOrd="2" destOrd="0" presId="urn:microsoft.com/office/officeart/2008/layout/NameandTitleOrganizationalChart"/>
    <dgm:cxn modelId="{9DAEC627-BE8B-4066-B8A1-845841C12AD4}" type="presParOf" srcId="{81129CB1-3659-49E5-BBC8-14F5D1E33256}" destId="{6F73FAED-0E64-4381-AF8A-4C458950DBEE}" srcOrd="3" destOrd="0" presId="urn:microsoft.com/office/officeart/2008/layout/NameandTitleOrganizationalChart"/>
    <dgm:cxn modelId="{1E876B8A-E6A8-4050-89ED-35E28ECFFCCB}" type="presParOf" srcId="{6F73FAED-0E64-4381-AF8A-4C458950DBEE}" destId="{F0C9F92A-1F31-42DD-8D87-044C3B225729}" srcOrd="0" destOrd="0" presId="urn:microsoft.com/office/officeart/2008/layout/NameandTitleOrganizationalChart"/>
    <dgm:cxn modelId="{14AF09D5-6A09-4FA8-A9C9-E2F1D23D3310}" type="presParOf" srcId="{F0C9F92A-1F31-42DD-8D87-044C3B225729}" destId="{1569D3FF-96B1-402C-894B-E60DACDFD697}" srcOrd="0" destOrd="0" presId="urn:microsoft.com/office/officeart/2008/layout/NameandTitleOrganizationalChart"/>
    <dgm:cxn modelId="{C8861C42-B645-4141-B6F8-ED5BDE224FEB}" type="presParOf" srcId="{F0C9F92A-1F31-42DD-8D87-044C3B225729}" destId="{4C9CF947-26C5-449D-B13C-BC1BE514EE40}" srcOrd="1" destOrd="0" presId="urn:microsoft.com/office/officeart/2008/layout/NameandTitleOrganizationalChart"/>
    <dgm:cxn modelId="{2FB66793-A1D3-44D7-8486-B9906D20F159}" type="presParOf" srcId="{F0C9F92A-1F31-42DD-8D87-044C3B225729}" destId="{BCDA4181-16BC-4EA3-8021-78C9ECF4EDD4}" srcOrd="2" destOrd="0" presId="urn:microsoft.com/office/officeart/2008/layout/NameandTitleOrganizationalChart"/>
    <dgm:cxn modelId="{5C7F6862-13D2-423C-834D-612183131212}" type="presParOf" srcId="{6F73FAED-0E64-4381-AF8A-4C458950DBEE}" destId="{296EDA83-8DAB-435B-8080-5077586DDC52}" srcOrd="1" destOrd="0" presId="urn:microsoft.com/office/officeart/2008/layout/NameandTitleOrganizationalChart"/>
    <dgm:cxn modelId="{8AFDB57A-75F4-499F-9EED-E3D8A621307F}" type="presParOf" srcId="{296EDA83-8DAB-435B-8080-5077586DDC52}" destId="{B65F130F-51B7-4520-B5F6-C6BCC270283D}" srcOrd="0" destOrd="0" presId="urn:microsoft.com/office/officeart/2008/layout/NameandTitleOrganizationalChart"/>
    <dgm:cxn modelId="{CAF6E053-29AD-489F-8E97-38204B3FB7B6}" type="presParOf" srcId="{296EDA83-8DAB-435B-8080-5077586DDC52}" destId="{CEA82015-3E0D-4BC5-8BC2-65C5B4E1EDA9}" srcOrd="1" destOrd="0" presId="urn:microsoft.com/office/officeart/2008/layout/NameandTitleOrganizationalChart"/>
    <dgm:cxn modelId="{CE0111C2-291F-4D5D-91AF-BC3358EA02A1}" type="presParOf" srcId="{CEA82015-3E0D-4BC5-8BC2-65C5B4E1EDA9}" destId="{18AEE7DE-3E16-4187-AABF-2F66511B7763}" srcOrd="0" destOrd="0" presId="urn:microsoft.com/office/officeart/2008/layout/NameandTitleOrganizationalChart"/>
    <dgm:cxn modelId="{B9ACF0ED-C26D-4679-A74C-4DECCEA6515D}" type="presParOf" srcId="{18AEE7DE-3E16-4187-AABF-2F66511B7763}" destId="{A6B89037-436E-4852-ABEE-1D6A779464D6}" srcOrd="0" destOrd="0" presId="urn:microsoft.com/office/officeart/2008/layout/NameandTitleOrganizationalChart"/>
    <dgm:cxn modelId="{9B6AA2DB-57C6-4C4C-8CA5-45772F12893D}" type="presParOf" srcId="{18AEE7DE-3E16-4187-AABF-2F66511B7763}" destId="{04B70274-FFCC-4C9D-81AB-17AA441BC124}" srcOrd="1" destOrd="0" presId="urn:microsoft.com/office/officeart/2008/layout/NameandTitleOrganizationalChart"/>
    <dgm:cxn modelId="{E225283E-A316-443F-B100-0C78EDFF7B12}" type="presParOf" srcId="{18AEE7DE-3E16-4187-AABF-2F66511B7763}" destId="{26FD41B5-486A-4D16-8D3F-B9164DB746E0}" srcOrd="2" destOrd="0" presId="urn:microsoft.com/office/officeart/2008/layout/NameandTitleOrganizationalChart"/>
    <dgm:cxn modelId="{14C7C137-B334-4F9C-BBE8-24CC7C8CB31E}" type="presParOf" srcId="{CEA82015-3E0D-4BC5-8BC2-65C5B4E1EDA9}" destId="{47371D43-BE50-4FDB-83EB-4A5B05964C3B}" srcOrd="1" destOrd="0" presId="urn:microsoft.com/office/officeart/2008/layout/NameandTitleOrganizationalChart"/>
    <dgm:cxn modelId="{73354FD5-0438-415E-8C8F-3A8ECD651EF4}" type="presParOf" srcId="{CEA82015-3E0D-4BC5-8BC2-65C5B4E1EDA9}" destId="{A9EF9B63-DE5F-407F-A511-1D4EAAA8CDC3}" srcOrd="2" destOrd="0" presId="urn:microsoft.com/office/officeart/2008/layout/NameandTitleOrganizationalChart"/>
    <dgm:cxn modelId="{CEC82DC3-4E29-418A-A88D-412192920A5A}" type="presParOf" srcId="{296EDA83-8DAB-435B-8080-5077586DDC52}" destId="{DE8C832A-F64D-4467-BF3E-6CA09C8F28D3}" srcOrd="2" destOrd="0" presId="urn:microsoft.com/office/officeart/2008/layout/NameandTitleOrganizationalChart"/>
    <dgm:cxn modelId="{AEAD3433-41EC-4984-94A5-C5716BF1F8E2}" type="presParOf" srcId="{296EDA83-8DAB-435B-8080-5077586DDC52}" destId="{898FF3C8-34A4-45AB-B18C-4D0E88590590}" srcOrd="3" destOrd="0" presId="urn:microsoft.com/office/officeart/2008/layout/NameandTitleOrganizationalChart"/>
    <dgm:cxn modelId="{8D492B08-1F7C-4E37-8545-50184AC7BD1F}" type="presParOf" srcId="{898FF3C8-34A4-45AB-B18C-4D0E88590590}" destId="{319423DB-E337-4227-89B5-624528C3C0FB}" srcOrd="0" destOrd="0" presId="urn:microsoft.com/office/officeart/2008/layout/NameandTitleOrganizationalChart"/>
    <dgm:cxn modelId="{25307180-2530-4C0D-9907-342028E36AF8}" type="presParOf" srcId="{319423DB-E337-4227-89B5-624528C3C0FB}" destId="{ECE121B4-4462-4E34-8820-165F60A3555D}" srcOrd="0" destOrd="0" presId="urn:microsoft.com/office/officeart/2008/layout/NameandTitleOrganizationalChart"/>
    <dgm:cxn modelId="{50A88E45-3EC3-4BE3-9A4C-B1502012D30B}" type="presParOf" srcId="{319423DB-E337-4227-89B5-624528C3C0FB}" destId="{B6BA4DEB-961A-4650-A0D5-8468179B977F}" srcOrd="1" destOrd="0" presId="urn:microsoft.com/office/officeart/2008/layout/NameandTitleOrganizationalChart"/>
    <dgm:cxn modelId="{2D61A76C-8A51-4A9F-9CD1-FE5F33FBBAAC}" type="presParOf" srcId="{319423DB-E337-4227-89B5-624528C3C0FB}" destId="{615BE676-BFE2-42AE-A0A1-026011E79FB7}" srcOrd="2" destOrd="0" presId="urn:microsoft.com/office/officeart/2008/layout/NameandTitleOrganizationalChart"/>
    <dgm:cxn modelId="{1F8EA394-A4EE-4AA0-80EB-B0B2361F30FB}" type="presParOf" srcId="{898FF3C8-34A4-45AB-B18C-4D0E88590590}" destId="{27FFD2A1-99A9-4A18-A404-6EAFC781EEA6}" srcOrd="1" destOrd="0" presId="urn:microsoft.com/office/officeart/2008/layout/NameandTitleOrganizationalChart"/>
    <dgm:cxn modelId="{EB45AE11-1070-4DD3-A035-4D2C45D6FF14}" type="presParOf" srcId="{898FF3C8-34A4-45AB-B18C-4D0E88590590}" destId="{55313E9B-DB75-4A38-97BE-6B7E8F1F8738}" srcOrd="2" destOrd="0" presId="urn:microsoft.com/office/officeart/2008/layout/NameandTitleOrganizationalChart"/>
    <dgm:cxn modelId="{831A51C9-2291-42EF-A709-5238900BB0D8}" type="presParOf" srcId="{6F73FAED-0E64-4381-AF8A-4C458950DBEE}" destId="{8E90991B-67D6-4D97-8035-F8754D35B5A1}" srcOrd="2" destOrd="0" presId="urn:microsoft.com/office/officeart/2008/layout/NameandTitleOrganizationalChart"/>
    <dgm:cxn modelId="{2B95BA13-AAC9-498D-AAF8-C96699A81DE2}" type="presParOf" srcId="{BEFD8C92-118C-43E1-A68B-62CA8F4A7DD7}" destId="{9F886E85-6997-43A5-9C01-C2622C681505}" srcOrd="2" destOrd="0" presId="urn:microsoft.com/office/officeart/2008/layout/NameandTitleOrganizationalChart"/>
    <dgm:cxn modelId="{26B8F3F3-8C6F-4541-BCF5-5EFB50B3BAE1}" type="presParOf" srcId="{4D0C20BB-C972-411A-A801-B76E5EBF01CB}" destId="{076F1DB7-E746-45F3-AD48-3A6460FBDC98}" srcOrd="2" destOrd="0" presId="urn:microsoft.com/office/officeart/2008/layout/NameandTitleOrganizationalChart"/>
    <dgm:cxn modelId="{FE9A2703-D903-414C-9944-2D30115F5B14}" type="presParOf" srcId="{5C4EB6F5-829D-431C-A075-FC5AF4A1E782}" destId="{0F139001-C134-417C-A27B-105D0605C1C8}" srcOrd="2" destOrd="0" presId="urn:microsoft.com/office/officeart/2008/layout/NameandTitleOrganizationalChart"/>
    <dgm:cxn modelId="{D002EB04-8275-49D4-800D-DFE3C36F73A9}" type="presParOf" srcId="{5C4EB6F5-829D-431C-A075-FC5AF4A1E782}" destId="{2CDE4B3B-0379-47E2-BA69-2DC8539C5817}" srcOrd="3" destOrd="0" presId="urn:microsoft.com/office/officeart/2008/layout/NameandTitleOrganizationalChart"/>
    <dgm:cxn modelId="{F93C457B-EA77-4E0D-BF38-3C8D2C8F65C4}" type="presParOf" srcId="{2CDE4B3B-0379-47E2-BA69-2DC8539C5817}" destId="{5ED6D5F1-952C-4685-A9E8-7F0028ACE593}" srcOrd="0" destOrd="0" presId="urn:microsoft.com/office/officeart/2008/layout/NameandTitleOrganizationalChart"/>
    <dgm:cxn modelId="{435C4D69-57F4-4EBC-A289-91A80927BCBF}" type="presParOf" srcId="{5ED6D5F1-952C-4685-A9E8-7F0028ACE593}" destId="{8ABA82E1-8BFC-4573-820F-BC6602835624}" srcOrd="0" destOrd="0" presId="urn:microsoft.com/office/officeart/2008/layout/NameandTitleOrganizationalChart"/>
    <dgm:cxn modelId="{3576E2DC-40F9-42FD-ABDA-8D504F83635F}" type="presParOf" srcId="{5ED6D5F1-952C-4685-A9E8-7F0028ACE593}" destId="{187B197B-3853-4D3C-8C5D-998704ED7CBC}" srcOrd="1" destOrd="0" presId="urn:microsoft.com/office/officeart/2008/layout/NameandTitleOrganizationalChart"/>
    <dgm:cxn modelId="{CA0D51FE-0852-4508-BE56-EAE432A4F079}" type="presParOf" srcId="{5ED6D5F1-952C-4685-A9E8-7F0028ACE593}" destId="{B75616C7-74D0-4A61-A169-9E5EE4BE4501}" srcOrd="2" destOrd="0" presId="urn:microsoft.com/office/officeart/2008/layout/NameandTitleOrganizationalChart"/>
    <dgm:cxn modelId="{AEE2732C-633D-4278-8475-6A9E3C02B67D}" type="presParOf" srcId="{2CDE4B3B-0379-47E2-BA69-2DC8539C5817}" destId="{17CA11F6-3319-41DD-8338-9B330BE58A74}" srcOrd="1" destOrd="0" presId="urn:microsoft.com/office/officeart/2008/layout/NameandTitleOrganizationalChart"/>
    <dgm:cxn modelId="{C043A713-0012-4E15-834A-96791B4AA2AA}" type="presParOf" srcId="{17CA11F6-3319-41DD-8338-9B330BE58A74}" destId="{57EB3022-5DC8-40CB-A039-43488B5F41D9}" srcOrd="0" destOrd="0" presId="urn:microsoft.com/office/officeart/2008/layout/NameandTitleOrganizationalChart"/>
    <dgm:cxn modelId="{DDF6C4FA-968E-4005-BAF6-A73AFFBEEAFC}" type="presParOf" srcId="{17CA11F6-3319-41DD-8338-9B330BE58A74}" destId="{E66BE7CF-6778-4A78-9553-94CBFDF1024D}" srcOrd="1" destOrd="0" presId="urn:microsoft.com/office/officeart/2008/layout/NameandTitleOrganizationalChart"/>
    <dgm:cxn modelId="{168CDC9D-9652-4070-9768-042486431176}" type="presParOf" srcId="{E66BE7CF-6778-4A78-9553-94CBFDF1024D}" destId="{497E4FB2-9756-44D5-9954-7BD4BC1235AE}" srcOrd="0" destOrd="0" presId="urn:microsoft.com/office/officeart/2008/layout/NameandTitleOrganizationalChart"/>
    <dgm:cxn modelId="{B2814105-8F03-4695-873C-3ADE50477292}" type="presParOf" srcId="{497E4FB2-9756-44D5-9954-7BD4BC1235AE}" destId="{92F25786-0711-430D-B303-945A02617B57}" srcOrd="0" destOrd="0" presId="urn:microsoft.com/office/officeart/2008/layout/NameandTitleOrganizationalChart"/>
    <dgm:cxn modelId="{A1212620-1F0D-4B28-9033-D0AAB125AFF4}" type="presParOf" srcId="{497E4FB2-9756-44D5-9954-7BD4BC1235AE}" destId="{DF863A5B-7379-4ED2-BB9A-241EE3CD08CD}" srcOrd="1" destOrd="0" presId="urn:microsoft.com/office/officeart/2008/layout/NameandTitleOrganizationalChart"/>
    <dgm:cxn modelId="{92E3F1DF-E90E-4C2A-8439-B9E8A2802796}" type="presParOf" srcId="{497E4FB2-9756-44D5-9954-7BD4BC1235AE}" destId="{0AF32CC5-2E3E-42BB-A542-4A5278E2938D}" srcOrd="2" destOrd="0" presId="urn:microsoft.com/office/officeart/2008/layout/NameandTitleOrganizationalChart"/>
    <dgm:cxn modelId="{9DF02458-A3BE-4336-A821-C39812FB29E3}" type="presParOf" srcId="{E66BE7CF-6778-4A78-9553-94CBFDF1024D}" destId="{E2BA02CD-D36E-48A0-BA4A-4DB377F48D07}" srcOrd="1" destOrd="0" presId="urn:microsoft.com/office/officeart/2008/layout/NameandTitleOrganizationalChart"/>
    <dgm:cxn modelId="{E982F10B-7CA2-4658-9813-68ABAD87C23E}" type="presParOf" srcId="{E2BA02CD-D36E-48A0-BA4A-4DB377F48D07}" destId="{3DADEBCD-C6CA-4DE7-BC6F-6679B99E826D}" srcOrd="0" destOrd="0" presId="urn:microsoft.com/office/officeart/2008/layout/NameandTitleOrganizationalChart"/>
    <dgm:cxn modelId="{4F0D17A3-E2FE-4B14-968F-C0AD174CDA4E}" type="presParOf" srcId="{E2BA02CD-D36E-48A0-BA4A-4DB377F48D07}" destId="{741CE8CB-EBDD-46E7-A349-D235609AEAA9}" srcOrd="1" destOrd="0" presId="urn:microsoft.com/office/officeart/2008/layout/NameandTitleOrganizationalChart"/>
    <dgm:cxn modelId="{BF79AD46-840D-498F-BDAC-49870D7B34C7}" type="presParOf" srcId="{741CE8CB-EBDD-46E7-A349-D235609AEAA9}" destId="{839288F3-1569-473D-A3C2-B2918B20084E}" srcOrd="0" destOrd="0" presId="urn:microsoft.com/office/officeart/2008/layout/NameandTitleOrganizationalChart"/>
    <dgm:cxn modelId="{F8C818D3-C9D8-476D-A812-9CC6E54595B1}" type="presParOf" srcId="{839288F3-1569-473D-A3C2-B2918B20084E}" destId="{28BB338A-ECAA-4E05-B2D4-2CD48F32512D}" srcOrd="0" destOrd="0" presId="urn:microsoft.com/office/officeart/2008/layout/NameandTitleOrganizationalChart"/>
    <dgm:cxn modelId="{119F60B9-7CC6-4E5F-AF9F-83F89B1D5902}" type="presParOf" srcId="{839288F3-1569-473D-A3C2-B2918B20084E}" destId="{F67C67CE-9EA1-4403-84FB-F036A992F988}" srcOrd="1" destOrd="0" presId="urn:microsoft.com/office/officeart/2008/layout/NameandTitleOrganizationalChart"/>
    <dgm:cxn modelId="{CCED2C77-8454-426F-8D10-355494DA3586}" type="presParOf" srcId="{839288F3-1569-473D-A3C2-B2918B20084E}" destId="{BA563ED4-A67E-44B1-B6D2-7862921648C7}" srcOrd="2" destOrd="0" presId="urn:microsoft.com/office/officeart/2008/layout/NameandTitleOrganizationalChart"/>
    <dgm:cxn modelId="{E316E14F-FBA1-4DAD-AD73-CF6FAD099FF5}" type="presParOf" srcId="{741CE8CB-EBDD-46E7-A349-D235609AEAA9}" destId="{03B29F54-F5FE-4833-9263-14968E0BA286}" srcOrd="1" destOrd="0" presId="urn:microsoft.com/office/officeart/2008/layout/NameandTitleOrganizationalChart"/>
    <dgm:cxn modelId="{4E4D14B8-6053-40C6-9314-39F1802C771E}" type="presParOf" srcId="{03B29F54-F5FE-4833-9263-14968E0BA286}" destId="{7919C78B-74F7-4274-8FBC-A2428628E2D9}" srcOrd="0" destOrd="0" presId="urn:microsoft.com/office/officeart/2008/layout/NameandTitleOrganizationalChart"/>
    <dgm:cxn modelId="{2BA727BB-D1DC-4A77-A6B1-03C081DC89BC}" type="presParOf" srcId="{03B29F54-F5FE-4833-9263-14968E0BA286}" destId="{4A2902D7-8CA3-42A2-8628-33EA086CC71B}" srcOrd="1" destOrd="0" presId="urn:microsoft.com/office/officeart/2008/layout/NameandTitleOrganizationalChart"/>
    <dgm:cxn modelId="{2C504A59-E59B-4411-AF45-EA58251F37E0}" type="presParOf" srcId="{4A2902D7-8CA3-42A2-8628-33EA086CC71B}" destId="{5FCC76FA-E9CA-44AA-AD2C-EA3F8B2E328D}" srcOrd="0" destOrd="0" presId="urn:microsoft.com/office/officeart/2008/layout/NameandTitleOrganizationalChart"/>
    <dgm:cxn modelId="{D6CBD1A3-B567-4A52-A359-F2532223429A}" type="presParOf" srcId="{5FCC76FA-E9CA-44AA-AD2C-EA3F8B2E328D}" destId="{367CCE6A-B56E-4EAE-994D-46F5981D01AB}" srcOrd="0" destOrd="0" presId="urn:microsoft.com/office/officeart/2008/layout/NameandTitleOrganizationalChart"/>
    <dgm:cxn modelId="{C072E3F1-3836-481F-A6FD-9DA45E36E6A9}" type="presParOf" srcId="{5FCC76FA-E9CA-44AA-AD2C-EA3F8B2E328D}" destId="{2116D114-B11C-4271-AC16-076ECDFD041F}" srcOrd="1" destOrd="0" presId="urn:microsoft.com/office/officeart/2008/layout/NameandTitleOrganizationalChart"/>
    <dgm:cxn modelId="{E240E861-0F2F-487B-8F09-881AA10C711F}" type="presParOf" srcId="{5FCC76FA-E9CA-44AA-AD2C-EA3F8B2E328D}" destId="{6D85B4FF-8691-4355-81E9-24ACAF8A9CCD}" srcOrd="2" destOrd="0" presId="urn:microsoft.com/office/officeart/2008/layout/NameandTitleOrganizationalChart"/>
    <dgm:cxn modelId="{DE54648E-24C9-472C-B45C-E9B0922ADEDA}" type="presParOf" srcId="{4A2902D7-8CA3-42A2-8628-33EA086CC71B}" destId="{C7093D92-911C-410E-B28F-88890930FC9B}" srcOrd="1" destOrd="0" presId="urn:microsoft.com/office/officeart/2008/layout/NameandTitleOrganizationalChart"/>
    <dgm:cxn modelId="{69148530-C727-46B0-82DD-F1249F31EBCE}" type="presParOf" srcId="{4A2902D7-8CA3-42A2-8628-33EA086CC71B}" destId="{DD05C319-AB59-4434-AE9E-B96E72B583F7}" srcOrd="2" destOrd="0" presId="urn:microsoft.com/office/officeart/2008/layout/NameandTitleOrganizationalChart"/>
    <dgm:cxn modelId="{702BA868-6F0B-49F0-B58B-5082B641F73B}" type="presParOf" srcId="{03B29F54-F5FE-4833-9263-14968E0BA286}" destId="{8CBA64A7-3D5B-4D20-863F-1A823D690C88}" srcOrd="2" destOrd="0" presId="urn:microsoft.com/office/officeart/2008/layout/NameandTitleOrganizationalChart"/>
    <dgm:cxn modelId="{BA1EA2E9-1C72-442D-BCF1-451E33C51C75}" type="presParOf" srcId="{03B29F54-F5FE-4833-9263-14968E0BA286}" destId="{849CEB3E-626B-4A72-A843-95C5B35E209C}" srcOrd="3" destOrd="0" presId="urn:microsoft.com/office/officeart/2008/layout/NameandTitleOrganizationalChart"/>
    <dgm:cxn modelId="{510E9383-B336-41C4-86A1-BFB283914406}" type="presParOf" srcId="{849CEB3E-626B-4A72-A843-95C5B35E209C}" destId="{7445FA10-A47B-453D-9C27-542839031731}" srcOrd="0" destOrd="0" presId="urn:microsoft.com/office/officeart/2008/layout/NameandTitleOrganizationalChart"/>
    <dgm:cxn modelId="{998164D6-195A-4417-89DE-705722EB7F9E}" type="presParOf" srcId="{7445FA10-A47B-453D-9C27-542839031731}" destId="{FB7C299A-FB1C-44F6-A2A9-1F6F86078FDB}" srcOrd="0" destOrd="0" presId="urn:microsoft.com/office/officeart/2008/layout/NameandTitleOrganizationalChart"/>
    <dgm:cxn modelId="{501E380A-260E-4AAD-924A-962AB7815847}" type="presParOf" srcId="{7445FA10-A47B-453D-9C27-542839031731}" destId="{CA2190CA-0979-48B0-A09E-117C13D7C3FE}" srcOrd="1" destOrd="0" presId="urn:microsoft.com/office/officeart/2008/layout/NameandTitleOrganizationalChart"/>
    <dgm:cxn modelId="{D4EF76FC-F04C-4522-B4C2-399D16513DF9}" type="presParOf" srcId="{7445FA10-A47B-453D-9C27-542839031731}" destId="{0EE99D04-E836-46CA-972F-0835895063AA}" srcOrd="2" destOrd="0" presId="urn:microsoft.com/office/officeart/2008/layout/NameandTitleOrganizationalChart"/>
    <dgm:cxn modelId="{9DE253EB-5891-4DDD-BCAA-925A879B4B85}" type="presParOf" srcId="{849CEB3E-626B-4A72-A843-95C5B35E209C}" destId="{B1C12C6A-2D3B-48E8-981B-56D023D082C4}" srcOrd="1" destOrd="0" presId="urn:microsoft.com/office/officeart/2008/layout/NameandTitleOrganizationalChart"/>
    <dgm:cxn modelId="{9167BEF9-5504-4C96-8802-DE984E44C2E3}" type="presParOf" srcId="{849CEB3E-626B-4A72-A843-95C5B35E209C}" destId="{5F5344E7-9275-44B1-97CB-3CD96015D2DF}" srcOrd="2" destOrd="0" presId="urn:microsoft.com/office/officeart/2008/layout/NameandTitleOrganizationalChart"/>
    <dgm:cxn modelId="{65D23AFD-8AA9-4B02-8AAC-E3C103033079}" type="presParOf" srcId="{03B29F54-F5FE-4833-9263-14968E0BA286}" destId="{E0BCD61A-FE4F-4133-954D-197647984DC2}" srcOrd="4" destOrd="0" presId="urn:microsoft.com/office/officeart/2008/layout/NameandTitleOrganizationalChart"/>
    <dgm:cxn modelId="{20B26705-0238-43AC-828F-DA8D3EA635BA}" type="presParOf" srcId="{03B29F54-F5FE-4833-9263-14968E0BA286}" destId="{2AE868F6-B410-4CFF-AD47-91C72364E095}" srcOrd="5" destOrd="0" presId="urn:microsoft.com/office/officeart/2008/layout/NameandTitleOrganizationalChart"/>
    <dgm:cxn modelId="{68E6D121-98D2-40AF-86C0-4D84EE654192}" type="presParOf" srcId="{2AE868F6-B410-4CFF-AD47-91C72364E095}" destId="{7909379E-A4C3-413A-9B29-EDCF4B122778}" srcOrd="0" destOrd="0" presId="urn:microsoft.com/office/officeart/2008/layout/NameandTitleOrganizationalChart"/>
    <dgm:cxn modelId="{468D48D5-E6FC-4403-B6A7-01DBD097AA89}" type="presParOf" srcId="{7909379E-A4C3-413A-9B29-EDCF4B122778}" destId="{8325C345-67F2-4C6C-90E5-55281C2531F1}" srcOrd="0" destOrd="0" presId="urn:microsoft.com/office/officeart/2008/layout/NameandTitleOrganizationalChart"/>
    <dgm:cxn modelId="{7BD377F0-0215-4458-BE69-055CC55037A5}" type="presParOf" srcId="{7909379E-A4C3-413A-9B29-EDCF4B122778}" destId="{DA9AAE3F-30D9-410B-A050-E8BA6497D920}" srcOrd="1" destOrd="0" presId="urn:microsoft.com/office/officeart/2008/layout/NameandTitleOrganizationalChart"/>
    <dgm:cxn modelId="{039D346D-3858-4AAD-A666-C3DAC714870A}" type="presParOf" srcId="{7909379E-A4C3-413A-9B29-EDCF4B122778}" destId="{824D5E28-B3C9-4921-A9C0-9BCFAADA709C}" srcOrd="2" destOrd="0" presId="urn:microsoft.com/office/officeart/2008/layout/NameandTitleOrganizationalChart"/>
    <dgm:cxn modelId="{9C9CA244-7F93-4EEE-8D3B-DE61A3824A03}" type="presParOf" srcId="{2AE868F6-B410-4CFF-AD47-91C72364E095}" destId="{FF903B5C-E61E-488D-B641-529D8DA97E23}" srcOrd="1" destOrd="0" presId="urn:microsoft.com/office/officeart/2008/layout/NameandTitleOrganizationalChart"/>
    <dgm:cxn modelId="{CDA2F952-D971-4E44-AC3D-1A4865359CD5}" type="presParOf" srcId="{2AE868F6-B410-4CFF-AD47-91C72364E095}" destId="{78352D5A-1BB4-4D8D-A729-122C128B2C43}" srcOrd="2" destOrd="0" presId="urn:microsoft.com/office/officeart/2008/layout/NameandTitleOrganizationalChart"/>
    <dgm:cxn modelId="{7E0676C2-E916-4D51-A58B-A1EEE9D8479F}" type="presParOf" srcId="{03B29F54-F5FE-4833-9263-14968E0BA286}" destId="{1BC80757-FF3E-4225-B171-47DAE50E7936}" srcOrd="6" destOrd="0" presId="urn:microsoft.com/office/officeart/2008/layout/NameandTitleOrganizationalChart"/>
    <dgm:cxn modelId="{DCD760D5-1CDC-4FBC-AE7E-E13E75DDB083}" type="presParOf" srcId="{03B29F54-F5FE-4833-9263-14968E0BA286}" destId="{F352F238-E089-4860-8DD8-178EECC45A7F}" srcOrd="7" destOrd="0" presId="urn:microsoft.com/office/officeart/2008/layout/NameandTitleOrganizationalChart"/>
    <dgm:cxn modelId="{47F27A05-9D99-44F0-B768-519FE2EDCDC3}" type="presParOf" srcId="{F352F238-E089-4860-8DD8-178EECC45A7F}" destId="{35553D0F-4A86-4B1E-B88F-C10323073C5A}" srcOrd="0" destOrd="0" presId="urn:microsoft.com/office/officeart/2008/layout/NameandTitleOrganizationalChart"/>
    <dgm:cxn modelId="{BE1ED441-8695-442D-8840-21DC7E2EF5F0}" type="presParOf" srcId="{35553D0F-4A86-4B1E-B88F-C10323073C5A}" destId="{5056298A-6B5A-42AB-A908-F99481B78577}" srcOrd="0" destOrd="0" presId="urn:microsoft.com/office/officeart/2008/layout/NameandTitleOrganizationalChart"/>
    <dgm:cxn modelId="{96FB3C03-71E2-422D-9B77-5F73188D075E}" type="presParOf" srcId="{35553D0F-4A86-4B1E-B88F-C10323073C5A}" destId="{AE03423C-E8CB-4BAE-96BE-9A849CAC6F06}" srcOrd="1" destOrd="0" presId="urn:microsoft.com/office/officeart/2008/layout/NameandTitleOrganizationalChart"/>
    <dgm:cxn modelId="{71D1383E-7FDC-4DF5-BA9B-0560FCF06A40}" type="presParOf" srcId="{35553D0F-4A86-4B1E-B88F-C10323073C5A}" destId="{472C2A82-CFC4-443F-8F34-0AB7BEA4E292}" srcOrd="2" destOrd="0" presId="urn:microsoft.com/office/officeart/2008/layout/NameandTitleOrganizationalChart"/>
    <dgm:cxn modelId="{14FEBFDA-3E24-4EE9-B609-9B45D2521342}" type="presParOf" srcId="{F352F238-E089-4860-8DD8-178EECC45A7F}" destId="{5216348D-7B7E-4C57-B86C-811167CB9A7F}" srcOrd="1" destOrd="0" presId="urn:microsoft.com/office/officeart/2008/layout/NameandTitleOrganizationalChart"/>
    <dgm:cxn modelId="{8BB31D96-EEF1-4ECA-AC5B-8C4B248D51F0}" type="presParOf" srcId="{F352F238-E089-4860-8DD8-178EECC45A7F}" destId="{92E9414E-9C3E-4317-A598-1DA39BFB6A71}" srcOrd="2" destOrd="0" presId="urn:microsoft.com/office/officeart/2008/layout/NameandTitleOrganizationalChart"/>
    <dgm:cxn modelId="{2E9B12F6-0B75-49D6-9887-A66903C6331B}" type="presParOf" srcId="{741CE8CB-EBDD-46E7-A349-D235609AEAA9}" destId="{4F7BFF85-9E8A-4A38-AC94-8AD527AD42DC}" srcOrd="2" destOrd="0" presId="urn:microsoft.com/office/officeart/2008/layout/NameandTitleOrganizationalChart"/>
    <dgm:cxn modelId="{34F43FF2-3589-4FA6-8257-C8579770A32A}" type="presParOf" srcId="{E66BE7CF-6778-4A78-9553-94CBFDF1024D}" destId="{9D6D96C8-FF82-4A95-9A46-B8E6B612FEF4}" srcOrd="2" destOrd="0" presId="urn:microsoft.com/office/officeart/2008/layout/NameandTitleOrganizationalChart"/>
    <dgm:cxn modelId="{AD490124-8FCE-484A-87A4-9EDB27A5FAB0}" type="presParOf" srcId="{2CDE4B3B-0379-47E2-BA69-2DC8539C5817}" destId="{5C31C9E0-30E0-414A-B30C-837048227279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887D7F-2ED6-4663-A11A-D5F2EAD1C0A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FA1B0EB-891C-4AAE-87B7-1F4B4CE5FB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بازاریابی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1B06B-0B06-4FB4-9C7A-A5114B12A25C}" type="sibTrans" cxnId="{39F94888-59E3-4C57-8EBF-F04605BF26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زرین فکر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92934-3CEA-4454-B063-B6C79286C656}" type="parTrans" cxnId="{39F94888-59E3-4C57-8EBF-F04605BF269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053EA0A-C945-400D-BAD4-1912A9A3D1E1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بازاریابی و تحقیقات بازار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B891383-5B1D-483D-87E7-B5AAEE4ED84A}" type="parTrans" cxnId="{33668357-E16C-47F8-9430-EAEFEB4EA53D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4170AF9-17AB-4598-B7AF-81D7840EADE5}" type="sibTrans" cxnId="{33668357-E16C-47F8-9430-EAEFEB4EA53D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F50652-4EC9-40E7-871D-C9201A269E2A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روابط عمومی و تبلیغات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DD9991B-F5D6-40EC-AFC8-5EFDB7F3B30A}" type="parTrans" cxnId="{B1161981-3A4D-4E84-BC45-A59595A3C2B2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C8EA160-5C16-4FEE-AFF6-D42D699002CB}" type="sibTrans" cxnId="{B1161981-3A4D-4E84-BC45-A59595A3C2B2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4DB1603-47CB-45D1-8664-8D51F54BE49D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بازاریابی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8FF750-2050-49A2-A598-7B7D64425AD1}" type="parTrans" cxnId="{51959E61-BBCE-4AC7-B210-78792040000E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FE40C7-DCFA-4444-8E86-159FD848C7FA}" type="sibTrans" cxnId="{51959E61-BBCE-4AC7-B210-78792040000E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BF091CA-3B3C-45D1-97B5-71FB5D24A4B2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تحقیقات بازار و تحلیل داده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B719094-D601-402B-9066-6B6E1804C408}" type="parTrans" cxnId="{61CCAB9D-A933-4699-B94C-146EA6445C64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D1D5A6-3877-4BE4-96E5-9FA8F9F37107}" type="sibTrans" cxnId="{61CCAB9D-A933-4699-B94C-146EA6445C64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E97456E-43E6-4449-9371-5422E1D543A1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تولید محتوا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425665-FD91-43EB-A9F6-32C87203BD8F}" type="parTrans" cxnId="{5896F61B-147A-4BF9-ADA4-5D79A732E017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7C1EC9B-5AB1-4C8B-8901-250CCC5FCA2C}" type="sibTrans" cxnId="{5896F61B-147A-4BF9-ADA4-5D79A732E017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2AB691-7381-4EA3-AB25-0D988B48D0E6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تحقیقات بازار و تحلیل داده 1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09DF26C-242E-4167-A900-ADA4FDAB9702}" type="parTrans" cxnId="{A3CBF40A-97CA-42B6-BFDF-C6EFE2E189D3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6B6AE8B-4FB8-4650-81E2-8978AF82E161}" type="sibTrans" cxnId="{A3CBF40A-97CA-42B6-BFDF-C6EFE2E189D3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گلاب زایی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E00F179-6025-41BB-B88A-AC8B87D53204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تحقیقات بازار و تحلیل داده 2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E22F7C2-24DD-4E8D-93C7-39500782DE42}" type="parTrans" cxnId="{FC6ED454-5DE5-4493-85C0-B2B2EB09A27B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137C89-69FB-4243-87DA-424BCB1E9175}" type="sibTrans" cxnId="{FC6ED454-5DE5-4493-85C0-B2B2EB09A27B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6AC8D51-7B44-47CE-A421-FC14DBE5CEBC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دیجیتال مارکتینگ و تبلیغات آنلاین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97FAC08-A54E-47F2-9D32-5F91C41BAF25}" type="parTrans" cxnId="{6067993C-576B-4CBB-8A85-C5C3C6253711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A23AA7-EDD7-40FE-99AA-4CD5B90DFD53}" type="sibTrans" cxnId="{6067993C-576B-4CBB-8A85-C5C3C625371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هاتفی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32AA6FE-A3B9-4752-B6D4-F41B6B245B1D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دیجیتال مارکتینگ و تبلیغات آنلاین </a:t>
          </a:r>
          <a:r>
            <a:rPr lang="en-US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</dgm:t>
    </dgm:pt>
    <dgm:pt modelId="{DE9B39C7-AC5E-4365-AB43-F905AD14681E}" type="parTrans" cxnId="{0AF86395-AB12-4A1B-8F2D-FFE7F97967DA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0776122-0CA2-4B4F-B1BB-87510E718F8A}" type="sibTrans" cxnId="{0AF86395-AB12-4A1B-8F2D-FFE7F97967DA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4D72BC-6D1B-48AD-AD9F-664D8C17C77A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بازاریابی کیا و هیوندای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EE12DA4-C69D-4321-833D-7C90FB6C3777}" type="parTrans" cxnId="{65298A05-26C4-44EB-8482-2FE307DCFA75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FE33669-4286-4FAF-ADCD-C434A3E2D438}" type="sibTrans" cxnId="{65298A05-26C4-44EB-8482-2FE307DCFA75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رحیمی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6C4022-C509-406D-9B06-C53CF5F950F2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بازاریابی کی جی و انوو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3AF2A4-CFAA-473E-B6B5-6C449884D6C9}" type="parTrans" cxnId="{C30A870C-F981-4CEF-B4E8-08ADD50A11DF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2024BE-DBBC-4576-92D0-DD91766F9815}" type="sibTrans" cxnId="{C30A870C-F981-4CEF-B4E8-08ADD50A11DF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8CA313-6361-49EB-AF55-36F50240EBEA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بازاریابی 3 (برندهای جدید)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60E33C-D32B-4307-AA60-DA9331DF9BDD}" type="parTrans" cxnId="{6543673D-8B11-4F32-BF2C-C825DF908781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8A5C25-7C0D-4CE2-B610-0264B8A1A676}" type="sibTrans" cxnId="{6543673D-8B11-4F32-BF2C-C825DF908781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320861-BFC3-4950-98D3-4B17EC116D17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روابط عمومی و تبلیغات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1483FAB-03FF-4D3F-B68D-B3FA344D0246}" type="parTrans" cxnId="{60BA58F2-FB29-4670-93F8-44808EFF9D01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0A64ED-5CA9-4481-A86B-2B3C00D1B4A9}" type="sibTrans" cxnId="{60BA58F2-FB29-4670-93F8-44808EFF9D0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پیکانی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C96C4A-A305-40FC-9415-7D9C060A63BE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طراحی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99CADA1-DB3E-4F31-A06D-242115A96C16}" type="parTrans" cxnId="{DC8D6E89-C50B-4818-94EC-019E17BA185A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2422A3F-7BFE-4D69-9C36-15369124F4AB}" type="sibTrans" cxnId="{DC8D6E89-C50B-4818-94EC-019E17BA185A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E1A0F8-BD65-467A-8329-50F5C03C11FA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طراحی 1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79B0BD-43B4-4580-8C68-B11DE0E7EB3A}" type="parTrans" cxnId="{907AAEEA-1199-4667-B63A-F6F50A193838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684311-9EDD-4B71-81A2-7C2D50D2D4C3}" type="sibTrans" cxnId="{907AAEEA-1199-4667-B63A-F6F50A193838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خورسند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E76D62-99CE-4466-B941-1EDE65C30F7F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طراحی 2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E4DF6D5-7F6F-44B4-83C8-995536E18664}" type="parTrans" cxnId="{B7A6E260-2D23-48FF-9D8A-542C5095473B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2253D1-8D93-4CF0-8976-6B8AE0E6DAFC}" type="sibTrans" cxnId="{B7A6E260-2D23-48FF-9D8A-542C5095473B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علیدوستی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F25AC2-8660-44E4-B2C8-31803064E05C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طراحی 3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4F90B74-DE35-4D02-B019-C607BFB20B2F}" type="parTrans" cxnId="{E8970915-45C6-45FE-A179-D358920D6737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CADA54E-9316-4A4A-9AAB-B544E9DA11DD}" type="sibTrans" cxnId="{E8970915-45C6-45FE-A179-D358920D6737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عبدالرزاق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0CDBD35-8DDC-4677-8AC5-EE2ABCD09C22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طراحی 4</a:t>
          </a:r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886145D-191B-4979-9CEC-8D7C215BCE4A}" type="parTrans" cxnId="{F0107D64-4E7A-48BC-AE1D-61E43EE2CACD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CA78839-58FC-495A-89D6-8A7A3627BA02}" type="sibTrans" cxnId="{F0107D64-4E7A-48BC-AE1D-61E43EE2CACD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7EEB358-4516-4836-B586-0E5C05A68BB1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روابط عمومی - کیا و هیوندای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61326AD-167C-4DA4-B389-182EBD400C2A}" type="parTrans" cxnId="{7616D12B-F3DB-4250-8351-E1F8C846401E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37A931-6700-4877-AB88-2BA35D576A89}" type="sibTrans" cxnId="{7616D12B-F3DB-4250-8351-E1F8C846401E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7C7A9C-8316-44B1-909D-E2E2C476703A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روابط عمومی - کی جی و انوو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A3CA56-6B31-4D91-BBD0-ACB829B9BF90}" type="parTrans" cxnId="{D4494E4C-0755-4ACD-A3C1-46DD4460A8B6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A76BAD-FEC2-4E3E-851B-C1AF14EFA922}" type="sibTrans" cxnId="{D4494E4C-0755-4ACD-A3C1-46DD4460A8B6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FA4E01-077C-4348-94EE-E607E5BE1B60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تبلیغات آفلاین و عاملیت های 1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42E8B1-5482-4D09-B0EF-C5BD6CADBF89}" type="parTrans" cxnId="{FF7F89BE-F3E8-42D4-9BE6-C32A9E1BA166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B76F92-281F-40EB-9C4C-42039C9E843A}" type="sibTrans" cxnId="{FF7F89BE-F3E8-42D4-9BE6-C32A9E1BA166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6AB18BA-0647-4A01-95A7-F834B7800930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تبلیغات  آفلاین  و عاملیت های 2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CD56B2-1643-453F-840E-84CAC40B3160}" type="parTrans" cxnId="{F8F9C8F5-6B50-46DF-A057-C0BDA4282B0A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6539AC3-C915-4B45-BD11-F287E92A67A6}" type="sibTrans" cxnId="{F8F9C8F5-6B50-46DF-A057-C0BDA4282B0A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94F531-90CD-4A85-ADD0-B92A12DADF52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مرچندایزینگ و استانداردسازی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58E9EF-3ECC-44EE-9805-23FC8BD9066F}" type="parTrans" cxnId="{4EB6A985-C450-452F-8AAD-60D30A7D20E1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BE6E5F-6077-4A9F-A81A-AF3C4124DC0A}" type="sibTrans" cxnId="{4EB6A985-C450-452F-8AAD-60D30A7D20E1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85663B-53C4-4D6E-B632-71E0C741FF54}" type="pres">
      <dgm:prSet presAssocID="{D4887D7F-2ED6-4663-A11A-D5F2EAD1C0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738D8B-759B-4AC3-8AB5-06CEA08930E0}" type="pres">
      <dgm:prSet presAssocID="{EFA1B0EB-891C-4AAE-87B7-1F4B4CE5FB3A}" presName="hierRoot1" presStyleCnt="0">
        <dgm:presLayoutVars>
          <dgm:hierBranch val="init"/>
        </dgm:presLayoutVars>
      </dgm:prSet>
      <dgm:spPr/>
    </dgm:pt>
    <dgm:pt modelId="{8018D946-6685-45A4-9D37-9C85FE19976D}" type="pres">
      <dgm:prSet presAssocID="{EFA1B0EB-891C-4AAE-87B7-1F4B4CE5FB3A}" presName="rootComposite1" presStyleCnt="0"/>
      <dgm:spPr/>
    </dgm:pt>
    <dgm:pt modelId="{551F2058-C466-4F75-801B-212EC4324CDB}" type="pres">
      <dgm:prSet presAssocID="{EFA1B0EB-891C-4AAE-87B7-1F4B4CE5FB3A}" presName="rootText1" presStyleLbl="node0" presStyleIdx="0" presStyleCnt="1">
        <dgm:presLayoutVars>
          <dgm:chMax/>
          <dgm:chPref val="3"/>
        </dgm:presLayoutVars>
      </dgm:prSet>
      <dgm:spPr/>
    </dgm:pt>
    <dgm:pt modelId="{97151F22-D098-4B71-A6C8-ACA3BEC61829}" type="pres">
      <dgm:prSet presAssocID="{EFA1B0EB-891C-4AAE-87B7-1F4B4CE5FB3A}" presName="titleText1" presStyleLbl="fgAcc0" presStyleIdx="0" presStyleCnt="1">
        <dgm:presLayoutVars>
          <dgm:chMax val="0"/>
          <dgm:chPref val="0"/>
        </dgm:presLayoutVars>
      </dgm:prSet>
      <dgm:spPr/>
    </dgm:pt>
    <dgm:pt modelId="{B35E15F0-35CC-43E7-9C97-66A4082A293F}" type="pres">
      <dgm:prSet presAssocID="{EFA1B0EB-891C-4AAE-87B7-1F4B4CE5FB3A}" presName="rootConnector1" presStyleLbl="node1" presStyleIdx="0" presStyleCnt="23"/>
      <dgm:spPr/>
    </dgm:pt>
    <dgm:pt modelId="{45E3ECDD-4E3D-406A-9995-35402C672068}" type="pres">
      <dgm:prSet presAssocID="{EFA1B0EB-891C-4AAE-87B7-1F4B4CE5FB3A}" presName="hierChild2" presStyleCnt="0"/>
      <dgm:spPr/>
    </dgm:pt>
    <dgm:pt modelId="{620A74D3-A86E-45F7-9C3D-91CCE822D9E0}" type="pres">
      <dgm:prSet presAssocID="{BB891383-5B1D-483D-87E7-B5AAEE4ED84A}" presName="Name37" presStyleLbl="parChTrans1D2" presStyleIdx="0" presStyleCnt="2"/>
      <dgm:spPr/>
    </dgm:pt>
    <dgm:pt modelId="{F7BB472F-5410-4F85-8133-690CE9A7476E}" type="pres">
      <dgm:prSet presAssocID="{3053EA0A-C945-400D-BAD4-1912A9A3D1E1}" presName="hierRoot2" presStyleCnt="0">
        <dgm:presLayoutVars>
          <dgm:hierBranch val="init"/>
        </dgm:presLayoutVars>
      </dgm:prSet>
      <dgm:spPr/>
    </dgm:pt>
    <dgm:pt modelId="{C5A99E8A-BE79-4F03-8E73-A038D740AEB3}" type="pres">
      <dgm:prSet presAssocID="{3053EA0A-C945-400D-BAD4-1912A9A3D1E1}" presName="rootComposite" presStyleCnt="0"/>
      <dgm:spPr/>
    </dgm:pt>
    <dgm:pt modelId="{CEF08AA6-7AEE-4523-A461-DE81EB771297}" type="pres">
      <dgm:prSet presAssocID="{3053EA0A-C945-400D-BAD4-1912A9A3D1E1}" presName="rootText" presStyleLbl="node1" presStyleIdx="0" presStyleCnt="23">
        <dgm:presLayoutVars>
          <dgm:chMax/>
          <dgm:chPref val="3"/>
        </dgm:presLayoutVars>
      </dgm:prSet>
      <dgm:spPr/>
    </dgm:pt>
    <dgm:pt modelId="{AE9DD0EC-C268-4297-8C37-33D8EE7066D1}" type="pres">
      <dgm:prSet presAssocID="{3053EA0A-C945-400D-BAD4-1912A9A3D1E1}" presName="titleText2" presStyleLbl="fgAcc1" presStyleIdx="0" presStyleCnt="23">
        <dgm:presLayoutVars>
          <dgm:chMax val="0"/>
          <dgm:chPref val="0"/>
        </dgm:presLayoutVars>
      </dgm:prSet>
      <dgm:spPr/>
    </dgm:pt>
    <dgm:pt modelId="{DA9CF1E9-3F78-4448-8901-A67E5E8266B4}" type="pres">
      <dgm:prSet presAssocID="{3053EA0A-C945-400D-BAD4-1912A9A3D1E1}" presName="rootConnector" presStyleLbl="node2" presStyleIdx="0" presStyleCnt="0"/>
      <dgm:spPr/>
    </dgm:pt>
    <dgm:pt modelId="{EF2B9DCD-388F-4A97-8714-AF18206611FB}" type="pres">
      <dgm:prSet presAssocID="{3053EA0A-C945-400D-BAD4-1912A9A3D1E1}" presName="hierChild4" presStyleCnt="0"/>
      <dgm:spPr/>
    </dgm:pt>
    <dgm:pt modelId="{7304751C-2BB5-4E00-A5C7-70E02D935D45}" type="pres">
      <dgm:prSet presAssocID="{9F8FF750-2050-49A2-A598-7B7D64425AD1}" presName="Name37" presStyleLbl="parChTrans1D3" presStyleIdx="0" presStyleCnt="4"/>
      <dgm:spPr/>
    </dgm:pt>
    <dgm:pt modelId="{6833A05B-C894-4D16-93CA-154D38A82952}" type="pres">
      <dgm:prSet presAssocID="{44DB1603-47CB-45D1-8664-8D51F54BE49D}" presName="hierRoot2" presStyleCnt="0">
        <dgm:presLayoutVars>
          <dgm:hierBranch val="r"/>
        </dgm:presLayoutVars>
      </dgm:prSet>
      <dgm:spPr/>
    </dgm:pt>
    <dgm:pt modelId="{AEBEB0D3-0976-416F-82CD-47DA2A84147F}" type="pres">
      <dgm:prSet presAssocID="{44DB1603-47CB-45D1-8664-8D51F54BE49D}" presName="rootComposite" presStyleCnt="0"/>
      <dgm:spPr/>
    </dgm:pt>
    <dgm:pt modelId="{2F4807F1-73BF-4236-94A6-41840C23E81F}" type="pres">
      <dgm:prSet presAssocID="{44DB1603-47CB-45D1-8664-8D51F54BE49D}" presName="rootText" presStyleLbl="node1" presStyleIdx="1" presStyleCnt="23">
        <dgm:presLayoutVars>
          <dgm:chMax/>
          <dgm:chPref val="3"/>
        </dgm:presLayoutVars>
      </dgm:prSet>
      <dgm:spPr/>
    </dgm:pt>
    <dgm:pt modelId="{C79809A5-F9C4-4174-A1BB-27B2CD178765}" type="pres">
      <dgm:prSet presAssocID="{44DB1603-47CB-45D1-8664-8D51F54BE49D}" presName="titleText2" presStyleLbl="fgAcc1" presStyleIdx="1" presStyleCnt="23">
        <dgm:presLayoutVars>
          <dgm:chMax val="0"/>
          <dgm:chPref val="0"/>
        </dgm:presLayoutVars>
      </dgm:prSet>
      <dgm:spPr/>
    </dgm:pt>
    <dgm:pt modelId="{CFC387EC-CBF3-4547-B574-1DEC10481847}" type="pres">
      <dgm:prSet presAssocID="{44DB1603-47CB-45D1-8664-8D51F54BE49D}" presName="rootConnector" presStyleLbl="node3" presStyleIdx="0" presStyleCnt="0"/>
      <dgm:spPr/>
    </dgm:pt>
    <dgm:pt modelId="{A2E41532-36EE-485C-BEE5-F838C21F37A9}" type="pres">
      <dgm:prSet presAssocID="{44DB1603-47CB-45D1-8664-8D51F54BE49D}" presName="hierChild4" presStyleCnt="0"/>
      <dgm:spPr/>
    </dgm:pt>
    <dgm:pt modelId="{D3170933-8057-4487-801F-6EAFFDD8CB7B}" type="pres">
      <dgm:prSet presAssocID="{497FAC08-A54E-47F2-9D32-5F91C41BAF25}" presName="Name44" presStyleLbl="parChTrans1D4" presStyleIdx="0" presStyleCnt="17"/>
      <dgm:spPr/>
    </dgm:pt>
    <dgm:pt modelId="{4E3F48DD-F90D-4EE7-8441-93E346B7DB43}" type="pres">
      <dgm:prSet presAssocID="{46AC8D51-7B44-47CE-A421-FC14DBE5CEBC}" presName="hierRoot2" presStyleCnt="0">
        <dgm:presLayoutVars>
          <dgm:hierBranch val="init"/>
        </dgm:presLayoutVars>
      </dgm:prSet>
      <dgm:spPr/>
    </dgm:pt>
    <dgm:pt modelId="{B053372C-CE16-4E65-A5AC-27E20D3AB537}" type="pres">
      <dgm:prSet presAssocID="{46AC8D51-7B44-47CE-A421-FC14DBE5CEBC}" presName="rootComposite" presStyleCnt="0"/>
      <dgm:spPr/>
    </dgm:pt>
    <dgm:pt modelId="{A4F22517-8576-4E95-B5F1-55F6F7390572}" type="pres">
      <dgm:prSet presAssocID="{46AC8D51-7B44-47CE-A421-FC14DBE5CEBC}" presName="rootText" presStyleLbl="node1" presStyleIdx="2" presStyleCnt="23">
        <dgm:presLayoutVars>
          <dgm:chMax/>
          <dgm:chPref val="3"/>
        </dgm:presLayoutVars>
      </dgm:prSet>
      <dgm:spPr/>
    </dgm:pt>
    <dgm:pt modelId="{7C68CA42-8525-4AB1-99C6-8E84388A8B56}" type="pres">
      <dgm:prSet presAssocID="{46AC8D51-7B44-47CE-A421-FC14DBE5CEBC}" presName="titleText2" presStyleLbl="fgAcc1" presStyleIdx="2" presStyleCnt="23">
        <dgm:presLayoutVars>
          <dgm:chMax val="0"/>
          <dgm:chPref val="0"/>
        </dgm:presLayoutVars>
      </dgm:prSet>
      <dgm:spPr/>
    </dgm:pt>
    <dgm:pt modelId="{5D98BCFA-7CC2-4A05-91E5-EA46DE3921E3}" type="pres">
      <dgm:prSet presAssocID="{46AC8D51-7B44-47CE-A421-FC14DBE5CEBC}" presName="rootConnector" presStyleLbl="node4" presStyleIdx="0" presStyleCnt="0"/>
      <dgm:spPr/>
    </dgm:pt>
    <dgm:pt modelId="{605634D0-CA54-42D0-A837-097D5AC98F65}" type="pres">
      <dgm:prSet presAssocID="{46AC8D51-7B44-47CE-A421-FC14DBE5CEBC}" presName="hierChild4" presStyleCnt="0"/>
      <dgm:spPr/>
    </dgm:pt>
    <dgm:pt modelId="{1B4E17BF-0295-4FEE-87AB-EE06F50FAF48}" type="pres">
      <dgm:prSet presAssocID="{46AC8D51-7B44-47CE-A421-FC14DBE5CEBC}" presName="hierChild5" presStyleCnt="0"/>
      <dgm:spPr/>
    </dgm:pt>
    <dgm:pt modelId="{A40DDE8C-6510-4681-8BF1-8D3701FB650D}" type="pres">
      <dgm:prSet presAssocID="{DE9B39C7-AC5E-4365-AB43-F905AD14681E}" presName="Name44" presStyleLbl="parChTrans1D4" presStyleIdx="1" presStyleCnt="17"/>
      <dgm:spPr/>
    </dgm:pt>
    <dgm:pt modelId="{BB216EC9-908D-422F-BC88-E3CFDEFE3419}" type="pres">
      <dgm:prSet presAssocID="{B32AA6FE-A3B9-4752-B6D4-F41B6B245B1D}" presName="hierRoot2" presStyleCnt="0">
        <dgm:presLayoutVars>
          <dgm:hierBranch val="init"/>
        </dgm:presLayoutVars>
      </dgm:prSet>
      <dgm:spPr/>
    </dgm:pt>
    <dgm:pt modelId="{2E51E6E8-E376-4F05-B5CC-F175DB1361B5}" type="pres">
      <dgm:prSet presAssocID="{B32AA6FE-A3B9-4752-B6D4-F41B6B245B1D}" presName="rootComposite" presStyleCnt="0"/>
      <dgm:spPr/>
    </dgm:pt>
    <dgm:pt modelId="{14401FC3-95B9-4B04-98E5-DEEACDEF3799}" type="pres">
      <dgm:prSet presAssocID="{B32AA6FE-A3B9-4752-B6D4-F41B6B245B1D}" presName="rootText" presStyleLbl="node1" presStyleIdx="3" presStyleCnt="23">
        <dgm:presLayoutVars>
          <dgm:chMax/>
          <dgm:chPref val="3"/>
        </dgm:presLayoutVars>
      </dgm:prSet>
      <dgm:spPr/>
    </dgm:pt>
    <dgm:pt modelId="{E2A3E881-5ED1-4ED5-8D8F-D7FDF2BD2E4A}" type="pres">
      <dgm:prSet presAssocID="{B32AA6FE-A3B9-4752-B6D4-F41B6B245B1D}" presName="titleText2" presStyleLbl="fgAcc1" presStyleIdx="3" presStyleCnt="23">
        <dgm:presLayoutVars>
          <dgm:chMax val="0"/>
          <dgm:chPref val="0"/>
        </dgm:presLayoutVars>
      </dgm:prSet>
      <dgm:spPr/>
    </dgm:pt>
    <dgm:pt modelId="{A035C12D-A1DD-4131-A5A7-1A8191D84757}" type="pres">
      <dgm:prSet presAssocID="{B32AA6FE-A3B9-4752-B6D4-F41B6B245B1D}" presName="rootConnector" presStyleLbl="node4" presStyleIdx="0" presStyleCnt="0"/>
      <dgm:spPr/>
    </dgm:pt>
    <dgm:pt modelId="{72D65D5B-D5A5-4D42-A1DA-A55ADCAE2FB2}" type="pres">
      <dgm:prSet presAssocID="{B32AA6FE-A3B9-4752-B6D4-F41B6B245B1D}" presName="hierChild4" presStyleCnt="0"/>
      <dgm:spPr/>
    </dgm:pt>
    <dgm:pt modelId="{F3DA03A0-B639-477F-B6E1-A0D514319F51}" type="pres">
      <dgm:prSet presAssocID="{B32AA6FE-A3B9-4752-B6D4-F41B6B245B1D}" presName="hierChild5" presStyleCnt="0"/>
      <dgm:spPr/>
    </dgm:pt>
    <dgm:pt modelId="{DFEA32B6-3799-470B-9B44-DBFB123AD61B}" type="pres">
      <dgm:prSet presAssocID="{0EE12DA4-C69D-4321-833D-7C90FB6C3777}" presName="Name44" presStyleLbl="parChTrans1D4" presStyleIdx="2" presStyleCnt="17"/>
      <dgm:spPr/>
    </dgm:pt>
    <dgm:pt modelId="{7BB9ED9C-22C7-48F4-8CBA-5274DF6FBA6C}" type="pres">
      <dgm:prSet presAssocID="{A54D72BC-6D1B-48AD-AD9F-664D8C17C77A}" presName="hierRoot2" presStyleCnt="0">
        <dgm:presLayoutVars>
          <dgm:hierBranch val="init"/>
        </dgm:presLayoutVars>
      </dgm:prSet>
      <dgm:spPr/>
    </dgm:pt>
    <dgm:pt modelId="{38EBDA86-498D-430D-9657-3941A29A95B0}" type="pres">
      <dgm:prSet presAssocID="{A54D72BC-6D1B-48AD-AD9F-664D8C17C77A}" presName="rootComposite" presStyleCnt="0"/>
      <dgm:spPr/>
    </dgm:pt>
    <dgm:pt modelId="{BD09B6DE-6C2A-4D92-843C-43EF1DE5A4DA}" type="pres">
      <dgm:prSet presAssocID="{A54D72BC-6D1B-48AD-AD9F-664D8C17C77A}" presName="rootText" presStyleLbl="node1" presStyleIdx="4" presStyleCnt="23">
        <dgm:presLayoutVars>
          <dgm:chMax/>
          <dgm:chPref val="3"/>
        </dgm:presLayoutVars>
      </dgm:prSet>
      <dgm:spPr/>
    </dgm:pt>
    <dgm:pt modelId="{143E5FE1-35FB-49B3-9D51-0F81889362FB}" type="pres">
      <dgm:prSet presAssocID="{A54D72BC-6D1B-48AD-AD9F-664D8C17C77A}" presName="titleText2" presStyleLbl="fgAcc1" presStyleIdx="4" presStyleCnt="23">
        <dgm:presLayoutVars>
          <dgm:chMax val="0"/>
          <dgm:chPref val="0"/>
        </dgm:presLayoutVars>
      </dgm:prSet>
      <dgm:spPr/>
    </dgm:pt>
    <dgm:pt modelId="{430345B7-440D-431F-B6E7-D44C4143C519}" type="pres">
      <dgm:prSet presAssocID="{A54D72BC-6D1B-48AD-AD9F-664D8C17C77A}" presName="rootConnector" presStyleLbl="node4" presStyleIdx="0" presStyleCnt="0"/>
      <dgm:spPr/>
    </dgm:pt>
    <dgm:pt modelId="{74208EFB-A838-4D81-A627-D90A89AF0FEC}" type="pres">
      <dgm:prSet presAssocID="{A54D72BC-6D1B-48AD-AD9F-664D8C17C77A}" presName="hierChild4" presStyleCnt="0"/>
      <dgm:spPr/>
    </dgm:pt>
    <dgm:pt modelId="{D475A420-46D2-4AC3-A0C6-0CA5F619CFA7}" type="pres">
      <dgm:prSet presAssocID="{A54D72BC-6D1B-48AD-AD9F-664D8C17C77A}" presName="hierChild5" presStyleCnt="0"/>
      <dgm:spPr/>
    </dgm:pt>
    <dgm:pt modelId="{920644A1-5537-4CC5-B039-01E95D315233}" type="pres">
      <dgm:prSet presAssocID="{8E3AF2A4-CFAA-473E-B6B5-6C449884D6C9}" presName="Name44" presStyleLbl="parChTrans1D4" presStyleIdx="3" presStyleCnt="17"/>
      <dgm:spPr/>
    </dgm:pt>
    <dgm:pt modelId="{D3EAD84A-731B-488F-B5E5-5072DD0C9CED}" type="pres">
      <dgm:prSet presAssocID="{656C4022-C509-406D-9B06-C53CF5F950F2}" presName="hierRoot2" presStyleCnt="0">
        <dgm:presLayoutVars>
          <dgm:hierBranch val="init"/>
        </dgm:presLayoutVars>
      </dgm:prSet>
      <dgm:spPr/>
    </dgm:pt>
    <dgm:pt modelId="{BF01746A-D427-4254-87C7-A834AED5F4EB}" type="pres">
      <dgm:prSet presAssocID="{656C4022-C509-406D-9B06-C53CF5F950F2}" presName="rootComposite" presStyleCnt="0"/>
      <dgm:spPr/>
    </dgm:pt>
    <dgm:pt modelId="{60385093-C70C-4DAD-B15B-A3E698A12572}" type="pres">
      <dgm:prSet presAssocID="{656C4022-C509-406D-9B06-C53CF5F950F2}" presName="rootText" presStyleLbl="node1" presStyleIdx="5" presStyleCnt="23">
        <dgm:presLayoutVars>
          <dgm:chMax/>
          <dgm:chPref val="3"/>
        </dgm:presLayoutVars>
      </dgm:prSet>
      <dgm:spPr/>
    </dgm:pt>
    <dgm:pt modelId="{91CFEA6D-080A-440D-AB83-7E53B84F6BAA}" type="pres">
      <dgm:prSet presAssocID="{656C4022-C509-406D-9B06-C53CF5F950F2}" presName="titleText2" presStyleLbl="fgAcc1" presStyleIdx="5" presStyleCnt="23">
        <dgm:presLayoutVars>
          <dgm:chMax val="0"/>
          <dgm:chPref val="0"/>
        </dgm:presLayoutVars>
      </dgm:prSet>
      <dgm:spPr/>
    </dgm:pt>
    <dgm:pt modelId="{2A22603C-146C-4459-99C5-CCFE284246D0}" type="pres">
      <dgm:prSet presAssocID="{656C4022-C509-406D-9B06-C53CF5F950F2}" presName="rootConnector" presStyleLbl="node4" presStyleIdx="0" presStyleCnt="0"/>
      <dgm:spPr/>
    </dgm:pt>
    <dgm:pt modelId="{8F161A07-C427-43BC-A2EC-CB9DB97D4985}" type="pres">
      <dgm:prSet presAssocID="{656C4022-C509-406D-9B06-C53CF5F950F2}" presName="hierChild4" presStyleCnt="0"/>
      <dgm:spPr/>
    </dgm:pt>
    <dgm:pt modelId="{EB57849A-5A8F-42AE-826F-2B0788B8A94F}" type="pres">
      <dgm:prSet presAssocID="{656C4022-C509-406D-9B06-C53CF5F950F2}" presName="hierChild5" presStyleCnt="0"/>
      <dgm:spPr/>
    </dgm:pt>
    <dgm:pt modelId="{FC15B09D-ACFB-499C-B2B9-C5919545EDF9}" type="pres">
      <dgm:prSet presAssocID="{A560E33C-D32B-4307-AA60-DA9331DF9BDD}" presName="Name44" presStyleLbl="parChTrans1D4" presStyleIdx="4" presStyleCnt="17"/>
      <dgm:spPr/>
    </dgm:pt>
    <dgm:pt modelId="{87943424-A77E-4329-B6AF-9597B63E5805}" type="pres">
      <dgm:prSet presAssocID="{218CA313-6361-49EB-AF55-36F50240EBEA}" presName="hierRoot2" presStyleCnt="0">
        <dgm:presLayoutVars>
          <dgm:hierBranch val="init"/>
        </dgm:presLayoutVars>
      </dgm:prSet>
      <dgm:spPr/>
    </dgm:pt>
    <dgm:pt modelId="{E58CDC1A-895A-4F30-9B25-58DCB22F66C1}" type="pres">
      <dgm:prSet presAssocID="{218CA313-6361-49EB-AF55-36F50240EBEA}" presName="rootComposite" presStyleCnt="0"/>
      <dgm:spPr/>
    </dgm:pt>
    <dgm:pt modelId="{402BD9D5-25DE-4A86-8EA5-7DBFCC688858}" type="pres">
      <dgm:prSet presAssocID="{218CA313-6361-49EB-AF55-36F50240EBEA}" presName="rootText" presStyleLbl="node1" presStyleIdx="6" presStyleCnt="23">
        <dgm:presLayoutVars>
          <dgm:chMax/>
          <dgm:chPref val="3"/>
        </dgm:presLayoutVars>
      </dgm:prSet>
      <dgm:spPr/>
    </dgm:pt>
    <dgm:pt modelId="{8171E70C-49FC-41BF-B804-C16910D3DCD6}" type="pres">
      <dgm:prSet presAssocID="{218CA313-6361-49EB-AF55-36F50240EBEA}" presName="titleText2" presStyleLbl="fgAcc1" presStyleIdx="6" presStyleCnt="23">
        <dgm:presLayoutVars>
          <dgm:chMax val="0"/>
          <dgm:chPref val="0"/>
        </dgm:presLayoutVars>
      </dgm:prSet>
      <dgm:spPr/>
    </dgm:pt>
    <dgm:pt modelId="{3F63C7A6-2B92-44C3-B9C1-79CA950A9179}" type="pres">
      <dgm:prSet presAssocID="{218CA313-6361-49EB-AF55-36F50240EBEA}" presName="rootConnector" presStyleLbl="node4" presStyleIdx="0" presStyleCnt="0"/>
      <dgm:spPr/>
    </dgm:pt>
    <dgm:pt modelId="{8A097F26-5267-4029-AEED-D3EE6F564F03}" type="pres">
      <dgm:prSet presAssocID="{218CA313-6361-49EB-AF55-36F50240EBEA}" presName="hierChild4" presStyleCnt="0"/>
      <dgm:spPr/>
    </dgm:pt>
    <dgm:pt modelId="{0142B3FB-5734-4F34-968B-2D6370DCF9D4}" type="pres">
      <dgm:prSet presAssocID="{218CA313-6361-49EB-AF55-36F50240EBEA}" presName="hierChild5" presStyleCnt="0"/>
      <dgm:spPr/>
    </dgm:pt>
    <dgm:pt modelId="{3839B96F-32A8-49A3-AFF6-1C3D0DB11FEF}" type="pres">
      <dgm:prSet presAssocID="{44DB1603-47CB-45D1-8664-8D51F54BE49D}" presName="hierChild5" presStyleCnt="0"/>
      <dgm:spPr/>
    </dgm:pt>
    <dgm:pt modelId="{FF3EC569-63A0-4575-94AD-804BF1A4FF3B}" type="pres">
      <dgm:prSet presAssocID="{CB719094-D601-402B-9066-6B6E1804C408}" presName="Name37" presStyleLbl="parChTrans1D3" presStyleIdx="1" presStyleCnt="4"/>
      <dgm:spPr/>
    </dgm:pt>
    <dgm:pt modelId="{DD147B11-7C12-447A-BCD0-CBC45E1E776D}" type="pres">
      <dgm:prSet presAssocID="{BBF091CA-3B3C-45D1-97B5-71FB5D24A4B2}" presName="hierRoot2" presStyleCnt="0">
        <dgm:presLayoutVars>
          <dgm:hierBranch val="r"/>
        </dgm:presLayoutVars>
      </dgm:prSet>
      <dgm:spPr/>
    </dgm:pt>
    <dgm:pt modelId="{EA00FA7B-AF7C-400D-AF63-2970DD2A919E}" type="pres">
      <dgm:prSet presAssocID="{BBF091CA-3B3C-45D1-97B5-71FB5D24A4B2}" presName="rootComposite" presStyleCnt="0"/>
      <dgm:spPr/>
    </dgm:pt>
    <dgm:pt modelId="{1023B2BA-0C43-4289-B990-440F1A187CE8}" type="pres">
      <dgm:prSet presAssocID="{BBF091CA-3B3C-45D1-97B5-71FB5D24A4B2}" presName="rootText" presStyleLbl="node1" presStyleIdx="7" presStyleCnt="23">
        <dgm:presLayoutVars>
          <dgm:chMax/>
          <dgm:chPref val="3"/>
        </dgm:presLayoutVars>
      </dgm:prSet>
      <dgm:spPr/>
    </dgm:pt>
    <dgm:pt modelId="{3F6522C0-4E34-4911-9AD4-56E2AD1F8952}" type="pres">
      <dgm:prSet presAssocID="{BBF091CA-3B3C-45D1-97B5-71FB5D24A4B2}" presName="titleText2" presStyleLbl="fgAcc1" presStyleIdx="7" presStyleCnt="23">
        <dgm:presLayoutVars>
          <dgm:chMax val="0"/>
          <dgm:chPref val="0"/>
        </dgm:presLayoutVars>
      </dgm:prSet>
      <dgm:spPr/>
    </dgm:pt>
    <dgm:pt modelId="{6CDD2A61-A9D8-4F74-A8AB-69BF26FF0349}" type="pres">
      <dgm:prSet presAssocID="{BBF091CA-3B3C-45D1-97B5-71FB5D24A4B2}" presName="rootConnector" presStyleLbl="node3" presStyleIdx="0" presStyleCnt="0"/>
      <dgm:spPr/>
    </dgm:pt>
    <dgm:pt modelId="{0CEFD6E7-F548-4E2A-AA81-FD8BD124715E}" type="pres">
      <dgm:prSet presAssocID="{BBF091CA-3B3C-45D1-97B5-71FB5D24A4B2}" presName="hierChild4" presStyleCnt="0"/>
      <dgm:spPr/>
    </dgm:pt>
    <dgm:pt modelId="{494B3C04-9C6D-4C97-9F5A-F8DB671BF05C}" type="pres">
      <dgm:prSet presAssocID="{E2425665-FD91-43EB-A9F6-32C87203BD8F}" presName="Name44" presStyleLbl="parChTrans1D4" presStyleIdx="5" presStyleCnt="17"/>
      <dgm:spPr/>
    </dgm:pt>
    <dgm:pt modelId="{CFA5D186-314E-4E01-9A0B-11F1A5FBC346}" type="pres">
      <dgm:prSet presAssocID="{7E97456E-43E6-4449-9371-5422E1D543A1}" presName="hierRoot2" presStyleCnt="0">
        <dgm:presLayoutVars>
          <dgm:hierBranch val="init"/>
        </dgm:presLayoutVars>
      </dgm:prSet>
      <dgm:spPr/>
    </dgm:pt>
    <dgm:pt modelId="{4DE176A0-7E6F-4251-AC11-49AB1A44FCD2}" type="pres">
      <dgm:prSet presAssocID="{7E97456E-43E6-4449-9371-5422E1D543A1}" presName="rootComposite" presStyleCnt="0"/>
      <dgm:spPr/>
    </dgm:pt>
    <dgm:pt modelId="{2CFD56C1-205B-4402-9882-7E6C5D6A6742}" type="pres">
      <dgm:prSet presAssocID="{7E97456E-43E6-4449-9371-5422E1D543A1}" presName="rootText" presStyleLbl="node1" presStyleIdx="8" presStyleCnt="23">
        <dgm:presLayoutVars>
          <dgm:chMax/>
          <dgm:chPref val="3"/>
        </dgm:presLayoutVars>
      </dgm:prSet>
      <dgm:spPr/>
    </dgm:pt>
    <dgm:pt modelId="{66BF3097-F797-42DE-8C0F-7489CB6EB642}" type="pres">
      <dgm:prSet presAssocID="{7E97456E-43E6-4449-9371-5422E1D543A1}" presName="titleText2" presStyleLbl="fgAcc1" presStyleIdx="8" presStyleCnt="23">
        <dgm:presLayoutVars>
          <dgm:chMax val="0"/>
          <dgm:chPref val="0"/>
        </dgm:presLayoutVars>
      </dgm:prSet>
      <dgm:spPr/>
    </dgm:pt>
    <dgm:pt modelId="{30816529-2EAC-4F1F-AC0F-BF594C078DCC}" type="pres">
      <dgm:prSet presAssocID="{7E97456E-43E6-4449-9371-5422E1D543A1}" presName="rootConnector" presStyleLbl="node4" presStyleIdx="0" presStyleCnt="0"/>
      <dgm:spPr/>
    </dgm:pt>
    <dgm:pt modelId="{0929EDDB-505A-4DEE-BDAE-BFEB81132910}" type="pres">
      <dgm:prSet presAssocID="{7E97456E-43E6-4449-9371-5422E1D543A1}" presName="hierChild4" presStyleCnt="0"/>
      <dgm:spPr/>
    </dgm:pt>
    <dgm:pt modelId="{49C3537B-156D-456D-9F6A-63434E9A7A8F}" type="pres">
      <dgm:prSet presAssocID="{7E97456E-43E6-4449-9371-5422E1D543A1}" presName="hierChild5" presStyleCnt="0"/>
      <dgm:spPr/>
    </dgm:pt>
    <dgm:pt modelId="{CC33EA9E-19EF-4DD8-BC9D-2217061A6345}" type="pres">
      <dgm:prSet presAssocID="{B09DF26C-242E-4167-A900-ADA4FDAB9702}" presName="Name44" presStyleLbl="parChTrans1D4" presStyleIdx="6" presStyleCnt="17"/>
      <dgm:spPr/>
    </dgm:pt>
    <dgm:pt modelId="{A02DFF45-CA00-4716-A46A-B45770C9CDC9}" type="pres">
      <dgm:prSet presAssocID="{1F2AB691-7381-4EA3-AB25-0D988B48D0E6}" presName="hierRoot2" presStyleCnt="0">
        <dgm:presLayoutVars>
          <dgm:hierBranch val="init"/>
        </dgm:presLayoutVars>
      </dgm:prSet>
      <dgm:spPr/>
    </dgm:pt>
    <dgm:pt modelId="{993B4EC3-A68A-4E69-A6B5-3F905CE75D1A}" type="pres">
      <dgm:prSet presAssocID="{1F2AB691-7381-4EA3-AB25-0D988B48D0E6}" presName="rootComposite" presStyleCnt="0"/>
      <dgm:spPr/>
    </dgm:pt>
    <dgm:pt modelId="{C510E1D6-BC57-431B-B0D1-9D9667285AD2}" type="pres">
      <dgm:prSet presAssocID="{1F2AB691-7381-4EA3-AB25-0D988B48D0E6}" presName="rootText" presStyleLbl="node1" presStyleIdx="9" presStyleCnt="23">
        <dgm:presLayoutVars>
          <dgm:chMax/>
          <dgm:chPref val="3"/>
        </dgm:presLayoutVars>
      </dgm:prSet>
      <dgm:spPr/>
    </dgm:pt>
    <dgm:pt modelId="{D9B2F213-FF72-4D02-8D42-9BDB0C74642E}" type="pres">
      <dgm:prSet presAssocID="{1F2AB691-7381-4EA3-AB25-0D988B48D0E6}" presName="titleText2" presStyleLbl="fgAcc1" presStyleIdx="9" presStyleCnt="23">
        <dgm:presLayoutVars>
          <dgm:chMax val="0"/>
          <dgm:chPref val="0"/>
        </dgm:presLayoutVars>
      </dgm:prSet>
      <dgm:spPr/>
    </dgm:pt>
    <dgm:pt modelId="{00FD693D-4710-4ACF-88C7-21FC1E57B436}" type="pres">
      <dgm:prSet presAssocID="{1F2AB691-7381-4EA3-AB25-0D988B48D0E6}" presName="rootConnector" presStyleLbl="node4" presStyleIdx="0" presStyleCnt="0"/>
      <dgm:spPr/>
    </dgm:pt>
    <dgm:pt modelId="{5A721638-C4DF-4884-8FB8-7C6957EEEC86}" type="pres">
      <dgm:prSet presAssocID="{1F2AB691-7381-4EA3-AB25-0D988B48D0E6}" presName="hierChild4" presStyleCnt="0"/>
      <dgm:spPr/>
    </dgm:pt>
    <dgm:pt modelId="{11DF0C96-9C75-4008-AC62-942EBB88078A}" type="pres">
      <dgm:prSet presAssocID="{1F2AB691-7381-4EA3-AB25-0D988B48D0E6}" presName="hierChild5" presStyleCnt="0"/>
      <dgm:spPr/>
    </dgm:pt>
    <dgm:pt modelId="{ECF281CF-6816-46CA-93CD-CEE44F99A4DF}" type="pres">
      <dgm:prSet presAssocID="{BE22F7C2-24DD-4E8D-93C7-39500782DE42}" presName="Name44" presStyleLbl="parChTrans1D4" presStyleIdx="7" presStyleCnt="17"/>
      <dgm:spPr/>
    </dgm:pt>
    <dgm:pt modelId="{BD73A1C4-374B-4085-B6E2-B0236FD4D3D0}" type="pres">
      <dgm:prSet presAssocID="{AE00F179-6025-41BB-B88A-AC8B87D53204}" presName="hierRoot2" presStyleCnt="0">
        <dgm:presLayoutVars>
          <dgm:hierBranch val="init"/>
        </dgm:presLayoutVars>
      </dgm:prSet>
      <dgm:spPr/>
    </dgm:pt>
    <dgm:pt modelId="{F4A7EC14-A27F-48AF-AC7D-7280EBCBBF73}" type="pres">
      <dgm:prSet presAssocID="{AE00F179-6025-41BB-B88A-AC8B87D53204}" presName="rootComposite" presStyleCnt="0"/>
      <dgm:spPr/>
    </dgm:pt>
    <dgm:pt modelId="{35162D7F-EEDA-4669-8667-048194CD80F9}" type="pres">
      <dgm:prSet presAssocID="{AE00F179-6025-41BB-B88A-AC8B87D53204}" presName="rootText" presStyleLbl="node1" presStyleIdx="10" presStyleCnt="23">
        <dgm:presLayoutVars>
          <dgm:chMax/>
          <dgm:chPref val="3"/>
        </dgm:presLayoutVars>
      </dgm:prSet>
      <dgm:spPr/>
    </dgm:pt>
    <dgm:pt modelId="{47D05302-9946-47B2-8B21-796D773A3628}" type="pres">
      <dgm:prSet presAssocID="{AE00F179-6025-41BB-B88A-AC8B87D53204}" presName="titleText2" presStyleLbl="fgAcc1" presStyleIdx="10" presStyleCnt="23">
        <dgm:presLayoutVars>
          <dgm:chMax val="0"/>
          <dgm:chPref val="0"/>
        </dgm:presLayoutVars>
      </dgm:prSet>
      <dgm:spPr/>
    </dgm:pt>
    <dgm:pt modelId="{AB6593B5-E4E9-4FE9-A621-6A968AF648E7}" type="pres">
      <dgm:prSet presAssocID="{AE00F179-6025-41BB-B88A-AC8B87D53204}" presName="rootConnector" presStyleLbl="node4" presStyleIdx="0" presStyleCnt="0"/>
      <dgm:spPr/>
    </dgm:pt>
    <dgm:pt modelId="{D4E182A0-2687-492B-9915-F484E68AC90F}" type="pres">
      <dgm:prSet presAssocID="{AE00F179-6025-41BB-B88A-AC8B87D53204}" presName="hierChild4" presStyleCnt="0"/>
      <dgm:spPr/>
    </dgm:pt>
    <dgm:pt modelId="{9BF96F5C-3DE4-4532-8414-0F3BC5DF9E0A}" type="pres">
      <dgm:prSet presAssocID="{AE00F179-6025-41BB-B88A-AC8B87D53204}" presName="hierChild5" presStyleCnt="0"/>
      <dgm:spPr/>
    </dgm:pt>
    <dgm:pt modelId="{4C2F4703-078B-4D93-93D6-B1409315E050}" type="pres">
      <dgm:prSet presAssocID="{BBF091CA-3B3C-45D1-97B5-71FB5D24A4B2}" presName="hierChild5" presStyleCnt="0"/>
      <dgm:spPr/>
    </dgm:pt>
    <dgm:pt modelId="{1376270B-D0DB-4D95-AF6C-9C473F1D1431}" type="pres">
      <dgm:prSet presAssocID="{3053EA0A-C945-400D-BAD4-1912A9A3D1E1}" presName="hierChild5" presStyleCnt="0"/>
      <dgm:spPr/>
    </dgm:pt>
    <dgm:pt modelId="{32811475-1D40-488A-BD57-A407A30E0904}" type="pres">
      <dgm:prSet presAssocID="{1DD9991B-F5D6-40EC-AFC8-5EFDB7F3B30A}" presName="Name37" presStyleLbl="parChTrans1D2" presStyleIdx="1" presStyleCnt="2"/>
      <dgm:spPr/>
    </dgm:pt>
    <dgm:pt modelId="{918175E2-E0A2-4C9E-A24E-A017B8E9C0ED}" type="pres">
      <dgm:prSet presAssocID="{09F50652-4EC9-40E7-871D-C9201A269E2A}" presName="hierRoot2" presStyleCnt="0">
        <dgm:presLayoutVars>
          <dgm:hierBranch/>
        </dgm:presLayoutVars>
      </dgm:prSet>
      <dgm:spPr/>
    </dgm:pt>
    <dgm:pt modelId="{12FE1D4C-C61F-4000-8F68-38A5F8F0A38A}" type="pres">
      <dgm:prSet presAssocID="{09F50652-4EC9-40E7-871D-C9201A269E2A}" presName="rootComposite" presStyleCnt="0"/>
      <dgm:spPr/>
    </dgm:pt>
    <dgm:pt modelId="{3A20A8E5-B7E6-4AC7-8FBB-EA35F3685C6A}" type="pres">
      <dgm:prSet presAssocID="{09F50652-4EC9-40E7-871D-C9201A269E2A}" presName="rootText" presStyleLbl="node1" presStyleIdx="11" presStyleCnt="23">
        <dgm:presLayoutVars>
          <dgm:chMax/>
          <dgm:chPref val="3"/>
        </dgm:presLayoutVars>
      </dgm:prSet>
      <dgm:spPr/>
    </dgm:pt>
    <dgm:pt modelId="{BC8344A8-F6EC-4089-B389-88C9D6AE5D48}" type="pres">
      <dgm:prSet presAssocID="{09F50652-4EC9-40E7-871D-C9201A269E2A}" presName="titleText2" presStyleLbl="fgAcc1" presStyleIdx="11" presStyleCnt="23">
        <dgm:presLayoutVars>
          <dgm:chMax val="0"/>
          <dgm:chPref val="0"/>
        </dgm:presLayoutVars>
      </dgm:prSet>
      <dgm:spPr/>
    </dgm:pt>
    <dgm:pt modelId="{02628634-E17B-4706-970A-A1F90294E83B}" type="pres">
      <dgm:prSet presAssocID="{09F50652-4EC9-40E7-871D-C9201A269E2A}" presName="rootConnector" presStyleLbl="node2" presStyleIdx="0" presStyleCnt="0"/>
      <dgm:spPr/>
    </dgm:pt>
    <dgm:pt modelId="{1039EACC-398A-47A0-9726-B701F56CE5EA}" type="pres">
      <dgm:prSet presAssocID="{09F50652-4EC9-40E7-871D-C9201A269E2A}" presName="hierChild4" presStyleCnt="0"/>
      <dgm:spPr/>
    </dgm:pt>
    <dgm:pt modelId="{0DF77F2B-048E-4315-8AFE-7B7356C68584}" type="pres">
      <dgm:prSet presAssocID="{B1483FAB-03FF-4D3F-B68D-B3FA344D0246}" presName="Name35" presStyleLbl="parChTrans1D3" presStyleIdx="2" presStyleCnt="4"/>
      <dgm:spPr/>
    </dgm:pt>
    <dgm:pt modelId="{106658F4-3218-4232-9455-ECAA27D4312D}" type="pres">
      <dgm:prSet presAssocID="{0C320861-BFC3-4950-98D3-4B17EC116D17}" presName="hierRoot2" presStyleCnt="0">
        <dgm:presLayoutVars>
          <dgm:hierBranch val="r"/>
        </dgm:presLayoutVars>
      </dgm:prSet>
      <dgm:spPr/>
    </dgm:pt>
    <dgm:pt modelId="{F1D06A32-286E-48DF-8D54-7730EFE6AA04}" type="pres">
      <dgm:prSet presAssocID="{0C320861-BFC3-4950-98D3-4B17EC116D17}" presName="rootComposite" presStyleCnt="0"/>
      <dgm:spPr/>
    </dgm:pt>
    <dgm:pt modelId="{29E41DDB-6A1A-4F8B-800B-F685628FB2D1}" type="pres">
      <dgm:prSet presAssocID="{0C320861-BFC3-4950-98D3-4B17EC116D17}" presName="rootText" presStyleLbl="node1" presStyleIdx="12" presStyleCnt="23">
        <dgm:presLayoutVars>
          <dgm:chMax/>
          <dgm:chPref val="3"/>
        </dgm:presLayoutVars>
      </dgm:prSet>
      <dgm:spPr/>
    </dgm:pt>
    <dgm:pt modelId="{273446C3-8DD3-4444-BF80-BC2341C7AAB6}" type="pres">
      <dgm:prSet presAssocID="{0C320861-BFC3-4950-98D3-4B17EC116D17}" presName="titleText2" presStyleLbl="fgAcc1" presStyleIdx="12" presStyleCnt="23">
        <dgm:presLayoutVars>
          <dgm:chMax val="0"/>
          <dgm:chPref val="0"/>
        </dgm:presLayoutVars>
      </dgm:prSet>
      <dgm:spPr/>
    </dgm:pt>
    <dgm:pt modelId="{DC173CDC-0E38-4416-B527-C63A79C296AC}" type="pres">
      <dgm:prSet presAssocID="{0C320861-BFC3-4950-98D3-4B17EC116D17}" presName="rootConnector" presStyleLbl="node3" presStyleIdx="0" presStyleCnt="0"/>
      <dgm:spPr/>
    </dgm:pt>
    <dgm:pt modelId="{F1F0DA6C-FCD4-44CF-A762-2C63D58CFAAB}" type="pres">
      <dgm:prSet presAssocID="{0C320861-BFC3-4950-98D3-4B17EC116D17}" presName="hierChild4" presStyleCnt="0"/>
      <dgm:spPr/>
    </dgm:pt>
    <dgm:pt modelId="{3DD78FFD-7A3E-4337-B560-DDEE992AD90D}" type="pres">
      <dgm:prSet presAssocID="{361326AD-167C-4DA4-B389-182EBD400C2A}" presName="Name44" presStyleLbl="parChTrans1D4" presStyleIdx="8" presStyleCnt="17"/>
      <dgm:spPr/>
    </dgm:pt>
    <dgm:pt modelId="{F762FE9D-C035-4B2F-9A9A-700B4D25765D}" type="pres">
      <dgm:prSet presAssocID="{F7EEB358-4516-4836-B586-0E5C05A68BB1}" presName="hierRoot2" presStyleCnt="0">
        <dgm:presLayoutVars>
          <dgm:hierBranch val="init"/>
        </dgm:presLayoutVars>
      </dgm:prSet>
      <dgm:spPr/>
    </dgm:pt>
    <dgm:pt modelId="{70C29FEE-DEFD-404B-AFAA-533158B663BA}" type="pres">
      <dgm:prSet presAssocID="{F7EEB358-4516-4836-B586-0E5C05A68BB1}" presName="rootComposite" presStyleCnt="0"/>
      <dgm:spPr/>
    </dgm:pt>
    <dgm:pt modelId="{DDEE6F23-C8B4-4973-9F0C-11BBE80BE99A}" type="pres">
      <dgm:prSet presAssocID="{F7EEB358-4516-4836-B586-0E5C05A68BB1}" presName="rootText" presStyleLbl="node1" presStyleIdx="13" presStyleCnt="23">
        <dgm:presLayoutVars>
          <dgm:chMax/>
          <dgm:chPref val="3"/>
        </dgm:presLayoutVars>
      </dgm:prSet>
      <dgm:spPr/>
    </dgm:pt>
    <dgm:pt modelId="{AE8467F9-112D-4C86-B2C7-63DE26CC170B}" type="pres">
      <dgm:prSet presAssocID="{F7EEB358-4516-4836-B586-0E5C05A68BB1}" presName="titleText2" presStyleLbl="fgAcc1" presStyleIdx="13" presStyleCnt="23">
        <dgm:presLayoutVars>
          <dgm:chMax val="0"/>
          <dgm:chPref val="0"/>
        </dgm:presLayoutVars>
      </dgm:prSet>
      <dgm:spPr/>
    </dgm:pt>
    <dgm:pt modelId="{9BEF4620-7EE2-4475-9400-3B9929247B0B}" type="pres">
      <dgm:prSet presAssocID="{F7EEB358-4516-4836-B586-0E5C05A68BB1}" presName="rootConnector" presStyleLbl="node4" presStyleIdx="0" presStyleCnt="0"/>
      <dgm:spPr/>
    </dgm:pt>
    <dgm:pt modelId="{864FC76B-5082-494E-AA23-0D72F5DC79B2}" type="pres">
      <dgm:prSet presAssocID="{F7EEB358-4516-4836-B586-0E5C05A68BB1}" presName="hierChild4" presStyleCnt="0"/>
      <dgm:spPr/>
    </dgm:pt>
    <dgm:pt modelId="{77753D15-FA61-4DDE-BC2D-424F12546D4C}" type="pres">
      <dgm:prSet presAssocID="{F7EEB358-4516-4836-B586-0E5C05A68BB1}" presName="hierChild5" presStyleCnt="0"/>
      <dgm:spPr/>
    </dgm:pt>
    <dgm:pt modelId="{03AA8287-475E-4629-80FD-3C55CC7476A1}" type="pres">
      <dgm:prSet presAssocID="{1CA3CA56-6B31-4D91-BBD0-ACB829B9BF90}" presName="Name44" presStyleLbl="parChTrans1D4" presStyleIdx="9" presStyleCnt="17"/>
      <dgm:spPr/>
    </dgm:pt>
    <dgm:pt modelId="{E340606C-85C0-4DC2-8CF7-308AAF008DEF}" type="pres">
      <dgm:prSet presAssocID="{767C7A9C-8316-44B1-909D-E2E2C476703A}" presName="hierRoot2" presStyleCnt="0">
        <dgm:presLayoutVars>
          <dgm:hierBranch val="init"/>
        </dgm:presLayoutVars>
      </dgm:prSet>
      <dgm:spPr/>
    </dgm:pt>
    <dgm:pt modelId="{81DE7F73-F8CA-49EB-948F-5C0A82B55328}" type="pres">
      <dgm:prSet presAssocID="{767C7A9C-8316-44B1-909D-E2E2C476703A}" presName="rootComposite" presStyleCnt="0"/>
      <dgm:spPr/>
    </dgm:pt>
    <dgm:pt modelId="{5D32C7C4-4D9D-4966-B0E7-A6FC75DDCCD2}" type="pres">
      <dgm:prSet presAssocID="{767C7A9C-8316-44B1-909D-E2E2C476703A}" presName="rootText" presStyleLbl="node1" presStyleIdx="14" presStyleCnt="23">
        <dgm:presLayoutVars>
          <dgm:chMax/>
          <dgm:chPref val="3"/>
        </dgm:presLayoutVars>
      </dgm:prSet>
      <dgm:spPr/>
    </dgm:pt>
    <dgm:pt modelId="{5786D5CB-8981-4A51-8EBA-EE1596CA798D}" type="pres">
      <dgm:prSet presAssocID="{767C7A9C-8316-44B1-909D-E2E2C476703A}" presName="titleText2" presStyleLbl="fgAcc1" presStyleIdx="14" presStyleCnt="23">
        <dgm:presLayoutVars>
          <dgm:chMax val="0"/>
          <dgm:chPref val="0"/>
        </dgm:presLayoutVars>
      </dgm:prSet>
      <dgm:spPr/>
    </dgm:pt>
    <dgm:pt modelId="{29F9A1D4-F62E-42D5-A96C-E31648954670}" type="pres">
      <dgm:prSet presAssocID="{767C7A9C-8316-44B1-909D-E2E2C476703A}" presName="rootConnector" presStyleLbl="node4" presStyleIdx="0" presStyleCnt="0"/>
      <dgm:spPr/>
    </dgm:pt>
    <dgm:pt modelId="{8EF99FA4-5374-4B01-A03B-5F6FA7D114D5}" type="pres">
      <dgm:prSet presAssocID="{767C7A9C-8316-44B1-909D-E2E2C476703A}" presName="hierChild4" presStyleCnt="0"/>
      <dgm:spPr/>
    </dgm:pt>
    <dgm:pt modelId="{66BEFEFB-11B5-4EAA-A6E1-A3AEE0DB8EDA}" type="pres">
      <dgm:prSet presAssocID="{767C7A9C-8316-44B1-909D-E2E2C476703A}" presName="hierChild5" presStyleCnt="0"/>
      <dgm:spPr/>
    </dgm:pt>
    <dgm:pt modelId="{B06D78EA-B11E-45FC-9621-4B99A75415A9}" type="pres">
      <dgm:prSet presAssocID="{6542E8B1-5482-4D09-B0EF-C5BD6CADBF89}" presName="Name44" presStyleLbl="parChTrans1D4" presStyleIdx="10" presStyleCnt="17"/>
      <dgm:spPr/>
    </dgm:pt>
    <dgm:pt modelId="{F32BF37C-65BE-4909-B219-2416E0706321}" type="pres">
      <dgm:prSet presAssocID="{A5FA4E01-077C-4348-94EE-E607E5BE1B60}" presName="hierRoot2" presStyleCnt="0">
        <dgm:presLayoutVars>
          <dgm:hierBranch val="init"/>
        </dgm:presLayoutVars>
      </dgm:prSet>
      <dgm:spPr/>
    </dgm:pt>
    <dgm:pt modelId="{966ACEB0-DABE-4F4D-B447-895E47A9F933}" type="pres">
      <dgm:prSet presAssocID="{A5FA4E01-077C-4348-94EE-E607E5BE1B60}" presName="rootComposite" presStyleCnt="0"/>
      <dgm:spPr/>
    </dgm:pt>
    <dgm:pt modelId="{0F0A5DD2-529F-4D44-BD86-F4E9FD542FD3}" type="pres">
      <dgm:prSet presAssocID="{A5FA4E01-077C-4348-94EE-E607E5BE1B60}" presName="rootText" presStyleLbl="node1" presStyleIdx="15" presStyleCnt="23">
        <dgm:presLayoutVars>
          <dgm:chMax/>
          <dgm:chPref val="3"/>
        </dgm:presLayoutVars>
      </dgm:prSet>
      <dgm:spPr/>
    </dgm:pt>
    <dgm:pt modelId="{4A9E72D0-4158-4E6A-9C97-04463F81C025}" type="pres">
      <dgm:prSet presAssocID="{A5FA4E01-077C-4348-94EE-E607E5BE1B60}" presName="titleText2" presStyleLbl="fgAcc1" presStyleIdx="15" presStyleCnt="23">
        <dgm:presLayoutVars>
          <dgm:chMax val="0"/>
          <dgm:chPref val="0"/>
        </dgm:presLayoutVars>
      </dgm:prSet>
      <dgm:spPr/>
    </dgm:pt>
    <dgm:pt modelId="{80D25003-CAC2-4E79-B46F-7D0C3A241642}" type="pres">
      <dgm:prSet presAssocID="{A5FA4E01-077C-4348-94EE-E607E5BE1B60}" presName="rootConnector" presStyleLbl="node4" presStyleIdx="0" presStyleCnt="0"/>
      <dgm:spPr/>
    </dgm:pt>
    <dgm:pt modelId="{8633717E-8D9B-49A8-AB3C-8E60ABB48D17}" type="pres">
      <dgm:prSet presAssocID="{A5FA4E01-077C-4348-94EE-E607E5BE1B60}" presName="hierChild4" presStyleCnt="0"/>
      <dgm:spPr/>
    </dgm:pt>
    <dgm:pt modelId="{B8577791-C18E-4A15-A67B-1A2667F6B683}" type="pres">
      <dgm:prSet presAssocID="{A5FA4E01-077C-4348-94EE-E607E5BE1B60}" presName="hierChild5" presStyleCnt="0"/>
      <dgm:spPr/>
    </dgm:pt>
    <dgm:pt modelId="{ACEC6E4D-9472-4265-8CCB-17DBDBAFB816}" type="pres">
      <dgm:prSet presAssocID="{38CD56B2-1643-453F-840E-84CAC40B3160}" presName="Name44" presStyleLbl="parChTrans1D4" presStyleIdx="11" presStyleCnt="17"/>
      <dgm:spPr/>
    </dgm:pt>
    <dgm:pt modelId="{6762A16E-B8A1-43B1-9B3C-7D1D60BFA014}" type="pres">
      <dgm:prSet presAssocID="{46AB18BA-0647-4A01-95A7-F834B7800930}" presName="hierRoot2" presStyleCnt="0">
        <dgm:presLayoutVars>
          <dgm:hierBranch val="init"/>
        </dgm:presLayoutVars>
      </dgm:prSet>
      <dgm:spPr/>
    </dgm:pt>
    <dgm:pt modelId="{71EEEC0B-D272-474C-B29D-455FFE00D6F1}" type="pres">
      <dgm:prSet presAssocID="{46AB18BA-0647-4A01-95A7-F834B7800930}" presName="rootComposite" presStyleCnt="0"/>
      <dgm:spPr/>
    </dgm:pt>
    <dgm:pt modelId="{35645B64-AB2B-43DB-9907-82D038BF2B97}" type="pres">
      <dgm:prSet presAssocID="{46AB18BA-0647-4A01-95A7-F834B7800930}" presName="rootText" presStyleLbl="node1" presStyleIdx="16" presStyleCnt="23">
        <dgm:presLayoutVars>
          <dgm:chMax/>
          <dgm:chPref val="3"/>
        </dgm:presLayoutVars>
      </dgm:prSet>
      <dgm:spPr/>
    </dgm:pt>
    <dgm:pt modelId="{264AFC89-11C6-4F98-9339-2B05DC4022E9}" type="pres">
      <dgm:prSet presAssocID="{46AB18BA-0647-4A01-95A7-F834B7800930}" presName="titleText2" presStyleLbl="fgAcc1" presStyleIdx="16" presStyleCnt="23">
        <dgm:presLayoutVars>
          <dgm:chMax val="0"/>
          <dgm:chPref val="0"/>
        </dgm:presLayoutVars>
      </dgm:prSet>
      <dgm:spPr/>
    </dgm:pt>
    <dgm:pt modelId="{738B85AF-0BBE-49EC-AFD1-340C3F9A9D44}" type="pres">
      <dgm:prSet presAssocID="{46AB18BA-0647-4A01-95A7-F834B7800930}" presName="rootConnector" presStyleLbl="node4" presStyleIdx="0" presStyleCnt="0"/>
      <dgm:spPr/>
    </dgm:pt>
    <dgm:pt modelId="{B2C1A9ED-903E-4D7D-AE5A-DD75A428670B}" type="pres">
      <dgm:prSet presAssocID="{46AB18BA-0647-4A01-95A7-F834B7800930}" presName="hierChild4" presStyleCnt="0"/>
      <dgm:spPr/>
    </dgm:pt>
    <dgm:pt modelId="{A0613751-D16C-4614-9E64-B414EFE37CCF}" type="pres">
      <dgm:prSet presAssocID="{46AB18BA-0647-4A01-95A7-F834B7800930}" presName="hierChild5" presStyleCnt="0"/>
      <dgm:spPr/>
    </dgm:pt>
    <dgm:pt modelId="{9AEAEE26-90D0-47E3-99EB-50126064F8AD}" type="pres">
      <dgm:prSet presAssocID="{0658E9EF-3ECC-44EE-9805-23FC8BD9066F}" presName="Name44" presStyleLbl="parChTrans1D4" presStyleIdx="12" presStyleCnt="17"/>
      <dgm:spPr/>
    </dgm:pt>
    <dgm:pt modelId="{6ECAC8F6-4F25-4C76-ACA3-F4DFC237C1C6}" type="pres">
      <dgm:prSet presAssocID="{A594F531-90CD-4A85-ADD0-B92A12DADF52}" presName="hierRoot2" presStyleCnt="0">
        <dgm:presLayoutVars>
          <dgm:hierBranch val="init"/>
        </dgm:presLayoutVars>
      </dgm:prSet>
      <dgm:spPr/>
    </dgm:pt>
    <dgm:pt modelId="{5C6DD383-9253-4AD1-AD5E-5D8BAF46E072}" type="pres">
      <dgm:prSet presAssocID="{A594F531-90CD-4A85-ADD0-B92A12DADF52}" presName="rootComposite" presStyleCnt="0"/>
      <dgm:spPr/>
    </dgm:pt>
    <dgm:pt modelId="{E958C0CB-4515-435D-B026-582AB0E4AA06}" type="pres">
      <dgm:prSet presAssocID="{A594F531-90CD-4A85-ADD0-B92A12DADF52}" presName="rootText" presStyleLbl="node1" presStyleIdx="17" presStyleCnt="23">
        <dgm:presLayoutVars>
          <dgm:chMax/>
          <dgm:chPref val="3"/>
        </dgm:presLayoutVars>
      </dgm:prSet>
      <dgm:spPr/>
    </dgm:pt>
    <dgm:pt modelId="{599A2C7E-F488-4127-890F-0BA27CFEF235}" type="pres">
      <dgm:prSet presAssocID="{A594F531-90CD-4A85-ADD0-B92A12DADF52}" presName="titleText2" presStyleLbl="fgAcc1" presStyleIdx="17" presStyleCnt="23">
        <dgm:presLayoutVars>
          <dgm:chMax val="0"/>
          <dgm:chPref val="0"/>
        </dgm:presLayoutVars>
      </dgm:prSet>
      <dgm:spPr/>
    </dgm:pt>
    <dgm:pt modelId="{936EBE94-F509-4C2A-BD67-4A905CD859C6}" type="pres">
      <dgm:prSet presAssocID="{A594F531-90CD-4A85-ADD0-B92A12DADF52}" presName="rootConnector" presStyleLbl="node4" presStyleIdx="0" presStyleCnt="0"/>
      <dgm:spPr/>
    </dgm:pt>
    <dgm:pt modelId="{42420A40-2227-4A8D-B457-3D16BD799209}" type="pres">
      <dgm:prSet presAssocID="{A594F531-90CD-4A85-ADD0-B92A12DADF52}" presName="hierChild4" presStyleCnt="0"/>
      <dgm:spPr/>
    </dgm:pt>
    <dgm:pt modelId="{C4549DFD-40CA-4CAD-A8CE-AFDB87066327}" type="pres">
      <dgm:prSet presAssocID="{A594F531-90CD-4A85-ADD0-B92A12DADF52}" presName="hierChild5" presStyleCnt="0"/>
      <dgm:spPr/>
    </dgm:pt>
    <dgm:pt modelId="{8690EC98-BD99-45EC-A8CA-25643B857D71}" type="pres">
      <dgm:prSet presAssocID="{0C320861-BFC3-4950-98D3-4B17EC116D17}" presName="hierChild5" presStyleCnt="0"/>
      <dgm:spPr/>
    </dgm:pt>
    <dgm:pt modelId="{DB0F79C1-0055-4965-B70E-433284A9EB94}" type="pres">
      <dgm:prSet presAssocID="{899CADA1-DB3E-4F31-A06D-242115A96C16}" presName="Name35" presStyleLbl="parChTrans1D3" presStyleIdx="3" presStyleCnt="4"/>
      <dgm:spPr/>
    </dgm:pt>
    <dgm:pt modelId="{B620EF05-D151-4A8F-B4B5-FC40745F02A5}" type="pres">
      <dgm:prSet presAssocID="{8DC96C4A-A305-40FC-9415-7D9C060A63BE}" presName="hierRoot2" presStyleCnt="0">
        <dgm:presLayoutVars>
          <dgm:hierBranch val="r"/>
        </dgm:presLayoutVars>
      </dgm:prSet>
      <dgm:spPr/>
    </dgm:pt>
    <dgm:pt modelId="{D8C0DF50-AE04-41FE-9F2A-7A3974E454A1}" type="pres">
      <dgm:prSet presAssocID="{8DC96C4A-A305-40FC-9415-7D9C060A63BE}" presName="rootComposite" presStyleCnt="0"/>
      <dgm:spPr/>
    </dgm:pt>
    <dgm:pt modelId="{4884ACF6-0838-404F-8A48-408CE0C6B34D}" type="pres">
      <dgm:prSet presAssocID="{8DC96C4A-A305-40FC-9415-7D9C060A63BE}" presName="rootText" presStyleLbl="node1" presStyleIdx="18" presStyleCnt="23">
        <dgm:presLayoutVars>
          <dgm:chMax/>
          <dgm:chPref val="3"/>
        </dgm:presLayoutVars>
      </dgm:prSet>
      <dgm:spPr/>
    </dgm:pt>
    <dgm:pt modelId="{2703EC51-C56F-4E26-B871-CBD411B95555}" type="pres">
      <dgm:prSet presAssocID="{8DC96C4A-A305-40FC-9415-7D9C060A63BE}" presName="titleText2" presStyleLbl="fgAcc1" presStyleIdx="18" presStyleCnt="23">
        <dgm:presLayoutVars>
          <dgm:chMax val="0"/>
          <dgm:chPref val="0"/>
        </dgm:presLayoutVars>
      </dgm:prSet>
      <dgm:spPr/>
    </dgm:pt>
    <dgm:pt modelId="{9A7B92DE-26C9-4BB0-BAC5-CB7F24136995}" type="pres">
      <dgm:prSet presAssocID="{8DC96C4A-A305-40FC-9415-7D9C060A63BE}" presName="rootConnector" presStyleLbl="node3" presStyleIdx="0" presStyleCnt="0"/>
      <dgm:spPr/>
    </dgm:pt>
    <dgm:pt modelId="{1E78959E-8F52-42D0-8969-89EA16F03DDA}" type="pres">
      <dgm:prSet presAssocID="{8DC96C4A-A305-40FC-9415-7D9C060A63BE}" presName="hierChild4" presStyleCnt="0"/>
      <dgm:spPr/>
    </dgm:pt>
    <dgm:pt modelId="{4ED9B649-81FD-4669-AE32-D0E5B28E284E}" type="pres">
      <dgm:prSet presAssocID="{6579B0BD-43B4-4580-8C68-B11DE0E7EB3A}" presName="Name44" presStyleLbl="parChTrans1D4" presStyleIdx="13" presStyleCnt="17"/>
      <dgm:spPr/>
    </dgm:pt>
    <dgm:pt modelId="{B855E30F-A379-433B-B46E-65240566DDC7}" type="pres">
      <dgm:prSet presAssocID="{C4E1A0F8-BD65-467A-8329-50F5C03C11FA}" presName="hierRoot2" presStyleCnt="0">
        <dgm:presLayoutVars>
          <dgm:hierBranch val="init"/>
        </dgm:presLayoutVars>
      </dgm:prSet>
      <dgm:spPr/>
    </dgm:pt>
    <dgm:pt modelId="{867E7BD8-AFE2-4BA2-9E18-454798638C2E}" type="pres">
      <dgm:prSet presAssocID="{C4E1A0F8-BD65-467A-8329-50F5C03C11FA}" presName="rootComposite" presStyleCnt="0"/>
      <dgm:spPr/>
    </dgm:pt>
    <dgm:pt modelId="{6BA0AF43-DFCB-4CE7-99EA-6090AF8B9FD5}" type="pres">
      <dgm:prSet presAssocID="{C4E1A0F8-BD65-467A-8329-50F5C03C11FA}" presName="rootText" presStyleLbl="node1" presStyleIdx="19" presStyleCnt="23">
        <dgm:presLayoutVars>
          <dgm:chMax/>
          <dgm:chPref val="3"/>
        </dgm:presLayoutVars>
      </dgm:prSet>
      <dgm:spPr/>
    </dgm:pt>
    <dgm:pt modelId="{4F698D25-4160-46AC-98EB-492A076DA14C}" type="pres">
      <dgm:prSet presAssocID="{C4E1A0F8-BD65-467A-8329-50F5C03C11FA}" presName="titleText2" presStyleLbl="fgAcc1" presStyleIdx="19" presStyleCnt="23">
        <dgm:presLayoutVars>
          <dgm:chMax val="0"/>
          <dgm:chPref val="0"/>
        </dgm:presLayoutVars>
      </dgm:prSet>
      <dgm:spPr/>
    </dgm:pt>
    <dgm:pt modelId="{C783385F-C303-48A7-A67F-7E7B74463FEC}" type="pres">
      <dgm:prSet presAssocID="{C4E1A0F8-BD65-467A-8329-50F5C03C11FA}" presName="rootConnector" presStyleLbl="node4" presStyleIdx="0" presStyleCnt="0"/>
      <dgm:spPr/>
    </dgm:pt>
    <dgm:pt modelId="{97423812-DE52-4050-8B27-1765D47C7AC5}" type="pres">
      <dgm:prSet presAssocID="{C4E1A0F8-BD65-467A-8329-50F5C03C11FA}" presName="hierChild4" presStyleCnt="0"/>
      <dgm:spPr/>
    </dgm:pt>
    <dgm:pt modelId="{2A7B19D0-B96D-41AF-B2FE-2B96F55F7A4C}" type="pres">
      <dgm:prSet presAssocID="{C4E1A0F8-BD65-467A-8329-50F5C03C11FA}" presName="hierChild5" presStyleCnt="0"/>
      <dgm:spPr/>
    </dgm:pt>
    <dgm:pt modelId="{627FA36B-640D-4103-A78F-7E53AF279E0E}" type="pres">
      <dgm:prSet presAssocID="{4E4DF6D5-7F6F-44B4-83C8-995536E18664}" presName="Name44" presStyleLbl="parChTrans1D4" presStyleIdx="14" presStyleCnt="17"/>
      <dgm:spPr/>
    </dgm:pt>
    <dgm:pt modelId="{66547866-63F8-4598-BDF1-EB1BBD2300EA}" type="pres">
      <dgm:prSet presAssocID="{69E76D62-99CE-4466-B941-1EDE65C30F7F}" presName="hierRoot2" presStyleCnt="0">
        <dgm:presLayoutVars>
          <dgm:hierBranch val="init"/>
        </dgm:presLayoutVars>
      </dgm:prSet>
      <dgm:spPr/>
    </dgm:pt>
    <dgm:pt modelId="{C545692B-D810-4E2A-AC5F-28B1077F155D}" type="pres">
      <dgm:prSet presAssocID="{69E76D62-99CE-4466-B941-1EDE65C30F7F}" presName="rootComposite" presStyleCnt="0"/>
      <dgm:spPr/>
    </dgm:pt>
    <dgm:pt modelId="{F7DA25A7-4CD8-4985-894E-4DA4FF9E6B6A}" type="pres">
      <dgm:prSet presAssocID="{69E76D62-99CE-4466-B941-1EDE65C30F7F}" presName="rootText" presStyleLbl="node1" presStyleIdx="20" presStyleCnt="23">
        <dgm:presLayoutVars>
          <dgm:chMax/>
          <dgm:chPref val="3"/>
        </dgm:presLayoutVars>
      </dgm:prSet>
      <dgm:spPr/>
    </dgm:pt>
    <dgm:pt modelId="{60D02E0B-A469-4399-9D04-56F065592C8F}" type="pres">
      <dgm:prSet presAssocID="{69E76D62-99CE-4466-B941-1EDE65C30F7F}" presName="titleText2" presStyleLbl="fgAcc1" presStyleIdx="20" presStyleCnt="23">
        <dgm:presLayoutVars>
          <dgm:chMax val="0"/>
          <dgm:chPref val="0"/>
        </dgm:presLayoutVars>
      </dgm:prSet>
      <dgm:spPr/>
    </dgm:pt>
    <dgm:pt modelId="{E088DB95-0669-4907-A55E-E9972914974B}" type="pres">
      <dgm:prSet presAssocID="{69E76D62-99CE-4466-B941-1EDE65C30F7F}" presName="rootConnector" presStyleLbl="node4" presStyleIdx="0" presStyleCnt="0"/>
      <dgm:spPr/>
    </dgm:pt>
    <dgm:pt modelId="{22BAD976-AE98-4DE6-997C-FE99896BE9B5}" type="pres">
      <dgm:prSet presAssocID="{69E76D62-99CE-4466-B941-1EDE65C30F7F}" presName="hierChild4" presStyleCnt="0"/>
      <dgm:spPr/>
    </dgm:pt>
    <dgm:pt modelId="{76A3225F-EF99-495B-B99C-5678321D1056}" type="pres">
      <dgm:prSet presAssocID="{69E76D62-99CE-4466-B941-1EDE65C30F7F}" presName="hierChild5" presStyleCnt="0"/>
      <dgm:spPr/>
    </dgm:pt>
    <dgm:pt modelId="{2CF31339-3540-4A6F-9BAB-3BD5A58BF94B}" type="pres">
      <dgm:prSet presAssocID="{44F90B74-DE35-4D02-B019-C607BFB20B2F}" presName="Name44" presStyleLbl="parChTrans1D4" presStyleIdx="15" presStyleCnt="17"/>
      <dgm:spPr/>
    </dgm:pt>
    <dgm:pt modelId="{E35425AB-F168-4523-9FFF-F6FD6D54FEA7}" type="pres">
      <dgm:prSet presAssocID="{0CF25AC2-8660-44E4-B2C8-31803064E05C}" presName="hierRoot2" presStyleCnt="0">
        <dgm:presLayoutVars>
          <dgm:hierBranch val="init"/>
        </dgm:presLayoutVars>
      </dgm:prSet>
      <dgm:spPr/>
    </dgm:pt>
    <dgm:pt modelId="{94D247BD-7B38-4BF2-B8C0-2171F74CAC15}" type="pres">
      <dgm:prSet presAssocID="{0CF25AC2-8660-44E4-B2C8-31803064E05C}" presName="rootComposite" presStyleCnt="0"/>
      <dgm:spPr/>
    </dgm:pt>
    <dgm:pt modelId="{3FD0DA8D-354D-44CB-A471-2C64065C79E9}" type="pres">
      <dgm:prSet presAssocID="{0CF25AC2-8660-44E4-B2C8-31803064E05C}" presName="rootText" presStyleLbl="node1" presStyleIdx="21" presStyleCnt="23">
        <dgm:presLayoutVars>
          <dgm:chMax/>
          <dgm:chPref val="3"/>
        </dgm:presLayoutVars>
      </dgm:prSet>
      <dgm:spPr/>
    </dgm:pt>
    <dgm:pt modelId="{63F54F9B-7A3B-4C6C-BC14-5865C8766F2A}" type="pres">
      <dgm:prSet presAssocID="{0CF25AC2-8660-44E4-B2C8-31803064E05C}" presName="titleText2" presStyleLbl="fgAcc1" presStyleIdx="21" presStyleCnt="23">
        <dgm:presLayoutVars>
          <dgm:chMax val="0"/>
          <dgm:chPref val="0"/>
        </dgm:presLayoutVars>
      </dgm:prSet>
      <dgm:spPr/>
    </dgm:pt>
    <dgm:pt modelId="{482B0EAE-6FFC-486C-AF3F-1CFB13D04DCA}" type="pres">
      <dgm:prSet presAssocID="{0CF25AC2-8660-44E4-B2C8-31803064E05C}" presName="rootConnector" presStyleLbl="node4" presStyleIdx="0" presStyleCnt="0"/>
      <dgm:spPr/>
    </dgm:pt>
    <dgm:pt modelId="{67CCA737-651C-48A4-985F-0CEEE7CF3A50}" type="pres">
      <dgm:prSet presAssocID="{0CF25AC2-8660-44E4-B2C8-31803064E05C}" presName="hierChild4" presStyleCnt="0"/>
      <dgm:spPr/>
    </dgm:pt>
    <dgm:pt modelId="{966A7BDE-7DD4-4B44-8276-907F16F9C19A}" type="pres">
      <dgm:prSet presAssocID="{0CF25AC2-8660-44E4-B2C8-31803064E05C}" presName="hierChild5" presStyleCnt="0"/>
      <dgm:spPr/>
    </dgm:pt>
    <dgm:pt modelId="{6AA362AF-4227-4217-BA95-465E1ABBDD05}" type="pres">
      <dgm:prSet presAssocID="{C886145D-191B-4979-9CEC-8D7C215BCE4A}" presName="Name44" presStyleLbl="parChTrans1D4" presStyleIdx="16" presStyleCnt="17"/>
      <dgm:spPr/>
    </dgm:pt>
    <dgm:pt modelId="{F9FE3D25-EC24-4020-84AA-D9E6FD8167A8}" type="pres">
      <dgm:prSet presAssocID="{80CDBD35-8DDC-4677-8AC5-EE2ABCD09C22}" presName="hierRoot2" presStyleCnt="0">
        <dgm:presLayoutVars>
          <dgm:hierBranch val="r"/>
        </dgm:presLayoutVars>
      </dgm:prSet>
      <dgm:spPr/>
    </dgm:pt>
    <dgm:pt modelId="{353D8AAA-DF1C-4064-B0A5-AEBE0D95118B}" type="pres">
      <dgm:prSet presAssocID="{80CDBD35-8DDC-4677-8AC5-EE2ABCD09C22}" presName="rootComposite" presStyleCnt="0"/>
      <dgm:spPr/>
    </dgm:pt>
    <dgm:pt modelId="{08161B6C-15A1-4FFE-AC79-E532CEBAC30A}" type="pres">
      <dgm:prSet presAssocID="{80CDBD35-8DDC-4677-8AC5-EE2ABCD09C22}" presName="rootText" presStyleLbl="node1" presStyleIdx="22" presStyleCnt="23">
        <dgm:presLayoutVars>
          <dgm:chMax/>
          <dgm:chPref val="3"/>
        </dgm:presLayoutVars>
      </dgm:prSet>
      <dgm:spPr/>
    </dgm:pt>
    <dgm:pt modelId="{59D01A64-EC91-4CA9-9854-A298729DCE32}" type="pres">
      <dgm:prSet presAssocID="{80CDBD35-8DDC-4677-8AC5-EE2ABCD09C22}" presName="titleText2" presStyleLbl="fgAcc1" presStyleIdx="22" presStyleCnt="23">
        <dgm:presLayoutVars>
          <dgm:chMax val="0"/>
          <dgm:chPref val="0"/>
        </dgm:presLayoutVars>
      </dgm:prSet>
      <dgm:spPr/>
    </dgm:pt>
    <dgm:pt modelId="{E2380DA4-A3FE-4671-B39F-427FA8B6D878}" type="pres">
      <dgm:prSet presAssocID="{80CDBD35-8DDC-4677-8AC5-EE2ABCD09C22}" presName="rootConnector" presStyleLbl="node4" presStyleIdx="0" presStyleCnt="0"/>
      <dgm:spPr/>
    </dgm:pt>
    <dgm:pt modelId="{6DA0C1A0-5609-4CCB-8A30-44860AEC9D72}" type="pres">
      <dgm:prSet presAssocID="{80CDBD35-8DDC-4677-8AC5-EE2ABCD09C22}" presName="hierChild4" presStyleCnt="0"/>
      <dgm:spPr/>
    </dgm:pt>
    <dgm:pt modelId="{4BD59D1B-60A4-4321-8518-8D098613151C}" type="pres">
      <dgm:prSet presAssocID="{80CDBD35-8DDC-4677-8AC5-EE2ABCD09C22}" presName="hierChild5" presStyleCnt="0"/>
      <dgm:spPr/>
    </dgm:pt>
    <dgm:pt modelId="{7AE9C18A-7EB1-435B-89D9-EC48C627B927}" type="pres">
      <dgm:prSet presAssocID="{8DC96C4A-A305-40FC-9415-7D9C060A63BE}" presName="hierChild5" presStyleCnt="0"/>
      <dgm:spPr/>
    </dgm:pt>
    <dgm:pt modelId="{2E51E6E4-8B58-44E5-B3F0-88C229AB2825}" type="pres">
      <dgm:prSet presAssocID="{09F50652-4EC9-40E7-871D-C9201A269E2A}" presName="hierChild5" presStyleCnt="0"/>
      <dgm:spPr/>
    </dgm:pt>
    <dgm:pt modelId="{5C4EB6F5-829D-431C-A075-FC5AF4A1E782}" type="pres">
      <dgm:prSet presAssocID="{EFA1B0EB-891C-4AAE-87B7-1F4B4CE5FB3A}" presName="hierChild3" presStyleCnt="0"/>
      <dgm:spPr/>
    </dgm:pt>
  </dgm:ptLst>
  <dgm:cxnLst>
    <dgm:cxn modelId="{BE378505-6E5C-4CBB-8206-26FA2387BFAE}" type="presOf" srcId="{218CA313-6361-49EB-AF55-36F50240EBEA}" destId="{3F63C7A6-2B92-44C3-B9C1-79CA950A9179}" srcOrd="1" destOrd="0" presId="urn:microsoft.com/office/officeart/2008/layout/NameandTitleOrganizationalChart"/>
    <dgm:cxn modelId="{65298A05-26C4-44EB-8482-2FE307DCFA75}" srcId="{44DB1603-47CB-45D1-8664-8D51F54BE49D}" destId="{A54D72BC-6D1B-48AD-AD9F-664D8C17C77A}" srcOrd="2" destOrd="0" parTransId="{0EE12DA4-C69D-4321-833D-7C90FB6C3777}" sibTransId="{BFE33669-4286-4FAF-ADCD-C434A3E2D438}"/>
    <dgm:cxn modelId="{D5093E08-9C44-4D83-88CB-BABBEFA94047}" type="presOf" srcId="{0F0A64ED-5CA9-4481-A86B-2B3C00D1B4A9}" destId="{273446C3-8DD3-4444-BF80-BC2341C7AAB6}" srcOrd="0" destOrd="0" presId="urn:microsoft.com/office/officeart/2008/layout/NameandTitleOrganizationalChart"/>
    <dgm:cxn modelId="{A3CBF40A-97CA-42B6-BFDF-C6EFE2E189D3}" srcId="{BBF091CA-3B3C-45D1-97B5-71FB5D24A4B2}" destId="{1F2AB691-7381-4EA3-AB25-0D988B48D0E6}" srcOrd="1" destOrd="0" parTransId="{B09DF26C-242E-4167-A900-ADA4FDAB9702}" sibTransId="{66B6AE8B-4FB8-4650-81E2-8978AF82E161}"/>
    <dgm:cxn modelId="{C30A870C-F981-4CEF-B4E8-08ADD50A11DF}" srcId="{44DB1603-47CB-45D1-8664-8D51F54BE49D}" destId="{656C4022-C509-406D-9B06-C53CF5F950F2}" srcOrd="3" destOrd="0" parTransId="{8E3AF2A4-CFAA-473E-B6B5-6C449884D6C9}" sibTransId="{C42024BE-DBBC-4576-92D0-DD91766F9815}"/>
    <dgm:cxn modelId="{0D059B0C-8BCD-4F9F-8D42-C42FBFC45214}" type="presOf" srcId="{83D1D5A6-3877-4BE4-96E5-9FA8F9F37107}" destId="{3F6522C0-4E34-4911-9AD4-56E2AD1F8952}" srcOrd="0" destOrd="0" presId="urn:microsoft.com/office/officeart/2008/layout/NameandTitleOrganizationalChart"/>
    <dgm:cxn modelId="{4799B70E-D588-4364-B2A5-AC92D5C34612}" type="presOf" srcId="{F7EEB358-4516-4836-B586-0E5C05A68BB1}" destId="{DDEE6F23-C8B4-4973-9F0C-11BBE80BE99A}" srcOrd="0" destOrd="0" presId="urn:microsoft.com/office/officeart/2008/layout/NameandTitleOrganizationalChart"/>
    <dgm:cxn modelId="{09300313-00F5-4E59-9213-D9B3B7D76A7F}" type="presOf" srcId="{0658E9EF-3ECC-44EE-9805-23FC8BD9066F}" destId="{9AEAEE26-90D0-47E3-99EB-50126064F8AD}" srcOrd="0" destOrd="0" presId="urn:microsoft.com/office/officeart/2008/layout/NameandTitleOrganizationalChart"/>
    <dgm:cxn modelId="{76020C13-5628-4EE7-B678-94E992F132A1}" type="presOf" srcId="{D4887D7F-2ED6-4663-A11A-D5F2EAD1C0AD}" destId="{C085663B-53C4-4D6E-B632-71E0C741FF54}" srcOrd="0" destOrd="0" presId="urn:microsoft.com/office/officeart/2008/layout/NameandTitleOrganizationalChart"/>
    <dgm:cxn modelId="{650B2313-1233-40B1-9E09-A358F0D9D652}" type="presOf" srcId="{0C320861-BFC3-4950-98D3-4B17EC116D17}" destId="{DC173CDC-0E38-4416-B527-C63A79C296AC}" srcOrd="1" destOrd="0" presId="urn:microsoft.com/office/officeart/2008/layout/NameandTitleOrganizationalChart"/>
    <dgm:cxn modelId="{E8970915-45C6-45FE-A179-D358920D6737}" srcId="{8DC96C4A-A305-40FC-9415-7D9C060A63BE}" destId="{0CF25AC2-8660-44E4-B2C8-31803064E05C}" srcOrd="2" destOrd="0" parTransId="{44F90B74-DE35-4D02-B019-C607BFB20B2F}" sibTransId="{BCADA54E-9316-4A4A-9AAB-B544E9DA11DD}"/>
    <dgm:cxn modelId="{44051215-ED79-4302-9DB8-F3796BB8FAE3}" type="presOf" srcId="{0C320861-BFC3-4950-98D3-4B17EC116D17}" destId="{29E41DDB-6A1A-4F8B-800B-F685628FB2D1}" srcOrd="0" destOrd="0" presId="urn:microsoft.com/office/officeart/2008/layout/NameandTitleOrganizationalChart"/>
    <dgm:cxn modelId="{CFC4301B-605E-4EA4-A382-7E9F2B325664}" type="presOf" srcId="{767C7A9C-8316-44B1-909D-E2E2C476703A}" destId="{29F9A1D4-F62E-42D5-A96C-E31648954670}" srcOrd="1" destOrd="0" presId="urn:microsoft.com/office/officeart/2008/layout/NameandTitleOrganizationalChart"/>
    <dgm:cxn modelId="{5896F61B-147A-4BF9-ADA4-5D79A732E017}" srcId="{BBF091CA-3B3C-45D1-97B5-71FB5D24A4B2}" destId="{7E97456E-43E6-4449-9371-5422E1D543A1}" srcOrd="0" destOrd="0" parTransId="{E2425665-FD91-43EB-A9F6-32C87203BD8F}" sibTransId="{F7C1EC9B-5AB1-4C8B-8901-250CCC5FCA2C}"/>
    <dgm:cxn modelId="{46C79C1C-3B00-4AB2-87E6-468046480DCA}" type="presOf" srcId="{7E97456E-43E6-4449-9371-5422E1D543A1}" destId="{30816529-2EAC-4F1F-AC0F-BF594C078DCC}" srcOrd="1" destOrd="0" presId="urn:microsoft.com/office/officeart/2008/layout/NameandTitleOrganizationalChart"/>
    <dgm:cxn modelId="{3D902C1F-1C2B-41EE-921B-BE12911C061D}" type="presOf" srcId="{C4E1A0F8-BD65-467A-8329-50F5C03C11FA}" destId="{6BA0AF43-DFCB-4CE7-99EA-6090AF8B9FD5}" srcOrd="0" destOrd="0" presId="urn:microsoft.com/office/officeart/2008/layout/NameandTitleOrganizationalChart"/>
    <dgm:cxn modelId="{39FE9C1F-131F-497E-883A-7267C9AF1077}" type="presOf" srcId="{AE00F179-6025-41BB-B88A-AC8B87D53204}" destId="{AB6593B5-E4E9-4FE9-A621-6A968AF648E7}" srcOrd="1" destOrd="0" presId="urn:microsoft.com/office/officeart/2008/layout/NameandTitleOrganizationalChart"/>
    <dgm:cxn modelId="{B623DB21-B322-4C0F-8E99-6AEE70159158}" type="presOf" srcId="{822253D1-8D93-4CF0-8976-6B8AE0E6DAFC}" destId="{60D02E0B-A469-4399-9D04-56F065592C8F}" srcOrd="0" destOrd="0" presId="urn:microsoft.com/office/officeart/2008/layout/NameandTitleOrganizationalChart"/>
    <dgm:cxn modelId="{7616D12B-F3DB-4250-8351-E1F8C846401E}" srcId="{0C320861-BFC3-4950-98D3-4B17EC116D17}" destId="{F7EEB358-4516-4836-B586-0E5C05A68BB1}" srcOrd="0" destOrd="0" parTransId="{361326AD-167C-4DA4-B389-182EBD400C2A}" sibTransId="{1E37A931-6700-4877-AB88-2BA35D576A89}"/>
    <dgm:cxn modelId="{C2C9BF2C-AB0E-4FFF-88C5-1FE3721A3A7E}" type="presOf" srcId="{1DD9991B-F5D6-40EC-AFC8-5EFDB7F3B30A}" destId="{32811475-1D40-488A-BD57-A407A30E0904}" srcOrd="0" destOrd="0" presId="urn:microsoft.com/office/officeart/2008/layout/NameandTitleOrganizationalChart"/>
    <dgm:cxn modelId="{0D2FD72E-8297-4007-99E8-37C673CB3847}" type="presOf" srcId="{AE00F179-6025-41BB-B88A-AC8B87D53204}" destId="{35162D7F-EEDA-4669-8667-048194CD80F9}" srcOrd="0" destOrd="0" presId="urn:microsoft.com/office/officeart/2008/layout/NameandTitleOrganizationalChart"/>
    <dgm:cxn modelId="{8F0BC630-1A70-4AEE-828C-164368416D6F}" type="presOf" srcId="{656C4022-C509-406D-9B06-C53CF5F950F2}" destId="{60385093-C70C-4DAD-B15B-A3E698A12572}" srcOrd="0" destOrd="0" presId="urn:microsoft.com/office/officeart/2008/layout/NameandTitleOrganizationalChart"/>
    <dgm:cxn modelId="{4D276633-C664-4928-8B9A-82E4096BD969}" type="presOf" srcId="{66B6AE8B-4FB8-4650-81E2-8978AF82E161}" destId="{D9B2F213-FF72-4D02-8D42-9BDB0C74642E}" srcOrd="0" destOrd="0" presId="urn:microsoft.com/office/officeart/2008/layout/NameandTitleOrganizationalChart"/>
    <dgm:cxn modelId="{246D2336-B929-4646-8ECE-73E501DC854C}" type="presOf" srcId="{3053EA0A-C945-400D-BAD4-1912A9A3D1E1}" destId="{DA9CF1E9-3F78-4448-8901-A67E5E8266B4}" srcOrd="1" destOrd="0" presId="urn:microsoft.com/office/officeart/2008/layout/NameandTitleOrganizationalChart"/>
    <dgm:cxn modelId="{1ADE9336-2595-4EA3-A3B8-229E6D994786}" type="presOf" srcId="{8DC96C4A-A305-40FC-9415-7D9C060A63BE}" destId="{4884ACF6-0838-404F-8A48-408CE0C6B34D}" srcOrd="0" destOrd="0" presId="urn:microsoft.com/office/officeart/2008/layout/NameandTitleOrganizationalChart"/>
    <dgm:cxn modelId="{AE671B37-7618-4054-900E-E4D2E8FAAFD9}" type="presOf" srcId="{B09DF26C-242E-4167-A900-ADA4FDAB9702}" destId="{CC33EA9E-19EF-4DD8-BC9D-2217061A6345}" srcOrd="0" destOrd="0" presId="urn:microsoft.com/office/officeart/2008/layout/NameandTitleOrganizationalChart"/>
    <dgm:cxn modelId="{B4ED1B38-7FAD-4423-82A5-E828FF38B297}" type="presOf" srcId="{9F8FF750-2050-49A2-A598-7B7D64425AD1}" destId="{7304751C-2BB5-4E00-A5C7-70E02D935D45}" srcOrd="0" destOrd="0" presId="urn:microsoft.com/office/officeart/2008/layout/NameandTitleOrganizationalChart"/>
    <dgm:cxn modelId="{6067993C-576B-4CBB-8A85-C5C3C6253711}" srcId="{44DB1603-47CB-45D1-8664-8D51F54BE49D}" destId="{46AC8D51-7B44-47CE-A421-FC14DBE5CEBC}" srcOrd="0" destOrd="0" parTransId="{497FAC08-A54E-47F2-9D32-5F91C41BAF25}" sibTransId="{8FA23AA7-EDD7-40FE-99AA-4CD5B90DFD53}"/>
    <dgm:cxn modelId="{6543673D-8B11-4F32-BF2C-C825DF908781}" srcId="{44DB1603-47CB-45D1-8664-8D51F54BE49D}" destId="{218CA313-6361-49EB-AF55-36F50240EBEA}" srcOrd="4" destOrd="0" parTransId="{A560E33C-D32B-4307-AA60-DA9331DF9BDD}" sibTransId="{918A5C25-7C0D-4CE2-B610-0264B8A1A676}"/>
    <dgm:cxn modelId="{C1F4793D-57E6-40C7-964D-B773C2A2C43A}" type="presOf" srcId="{B32AA6FE-A3B9-4752-B6D4-F41B6B245B1D}" destId="{A035C12D-A1DD-4131-A5A7-1A8191D84757}" srcOrd="1" destOrd="0" presId="urn:microsoft.com/office/officeart/2008/layout/NameandTitleOrganizationalChart"/>
    <dgm:cxn modelId="{EF0ACF3D-43DD-47E7-BB18-3D698BCF3CDD}" type="presOf" srcId="{A594F531-90CD-4A85-ADD0-B92A12DADF52}" destId="{E958C0CB-4515-435D-B026-582AB0E4AA06}" srcOrd="0" destOrd="0" presId="urn:microsoft.com/office/officeart/2008/layout/NameandTitleOrganizationalChart"/>
    <dgm:cxn modelId="{3ED4053E-074A-475D-A75E-EAA313B8A9A9}" type="presOf" srcId="{656C4022-C509-406D-9B06-C53CF5F950F2}" destId="{2A22603C-146C-4459-99C5-CCFE284246D0}" srcOrd="1" destOrd="0" presId="urn:microsoft.com/office/officeart/2008/layout/NameandTitleOrganizationalChart"/>
    <dgm:cxn modelId="{BC10E75C-FEFF-4426-9765-BDF21386DED4}" type="presOf" srcId="{E2425665-FD91-43EB-A9F6-32C87203BD8F}" destId="{494B3C04-9C6D-4C97-9F5A-F8DB671BF05C}" srcOrd="0" destOrd="0" presId="urn:microsoft.com/office/officeart/2008/layout/NameandTitleOrganizationalChart"/>
    <dgm:cxn modelId="{D279015D-10A6-4CDE-AE13-65B4B0C4A92D}" type="presOf" srcId="{EFA1B0EB-891C-4AAE-87B7-1F4B4CE5FB3A}" destId="{B35E15F0-35CC-43E7-9C97-66A4082A293F}" srcOrd="1" destOrd="0" presId="urn:microsoft.com/office/officeart/2008/layout/NameandTitleOrganizationalChart"/>
    <dgm:cxn modelId="{74F76E5F-EEEC-4E8E-B436-DF116EBA01AD}" type="presOf" srcId="{0CF25AC2-8660-44E4-B2C8-31803064E05C}" destId="{482B0EAE-6FFC-486C-AF3F-1CFB13D04DCA}" srcOrd="1" destOrd="0" presId="urn:microsoft.com/office/officeart/2008/layout/NameandTitleOrganizationalChart"/>
    <dgm:cxn modelId="{2D80F75F-FC08-49C7-BE9D-9048B5317248}" type="presOf" srcId="{1F2AB691-7381-4EA3-AB25-0D988B48D0E6}" destId="{00FD693D-4710-4ACF-88C7-21FC1E57B436}" srcOrd="1" destOrd="0" presId="urn:microsoft.com/office/officeart/2008/layout/NameandTitleOrganizationalChart"/>
    <dgm:cxn modelId="{B7A6E260-2D23-48FF-9D8A-542C5095473B}" srcId="{8DC96C4A-A305-40FC-9415-7D9C060A63BE}" destId="{69E76D62-99CE-4466-B941-1EDE65C30F7F}" srcOrd="1" destOrd="0" parTransId="{4E4DF6D5-7F6F-44B4-83C8-995536E18664}" sibTransId="{822253D1-8D93-4CF0-8976-6B8AE0E6DAFC}"/>
    <dgm:cxn modelId="{4D1D1661-2D3F-4300-8868-9634FEC64836}" type="presOf" srcId="{38CD56B2-1643-453F-840E-84CAC40B3160}" destId="{ACEC6E4D-9472-4265-8CCB-17DBDBAFB816}" srcOrd="0" destOrd="0" presId="urn:microsoft.com/office/officeart/2008/layout/NameandTitleOrganizationalChart"/>
    <dgm:cxn modelId="{51959E61-BBCE-4AC7-B210-78792040000E}" srcId="{3053EA0A-C945-400D-BAD4-1912A9A3D1E1}" destId="{44DB1603-47CB-45D1-8664-8D51F54BE49D}" srcOrd="0" destOrd="0" parTransId="{9F8FF750-2050-49A2-A598-7B7D64425AD1}" sibTransId="{A5FE40C7-DCFA-4444-8E86-159FD848C7FA}"/>
    <dgm:cxn modelId="{D7ABC641-F341-4EC9-AC52-7CD116AFFDE1}" type="presOf" srcId="{A594F531-90CD-4A85-ADD0-B92A12DADF52}" destId="{936EBE94-F509-4C2A-BD67-4A905CD859C6}" srcOrd="1" destOrd="0" presId="urn:microsoft.com/office/officeart/2008/layout/NameandTitleOrganizationalChart"/>
    <dgm:cxn modelId="{974D0042-972F-40FC-93FD-6204DABDCEEE}" type="presOf" srcId="{D4170AF9-17AB-4598-B7AF-81D7840EADE5}" destId="{AE9DD0EC-C268-4297-8C37-33D8EE7066D1}" srcOrd="0" destOrd="0" presId="urn:microsoft.com/office/officeart/2008/layout/NameandTitleOrganizationalChart"/>
    <dgm:cxn modelId="{D0599242-92E4-41EC-8D88-31588B5874AC}" type="presOf" srcId="{A560E33C-D32B-4307-AA60-DA9331DF9BDD}" destId="{FC15B09D-ACFB-499C-B2B9-C5919545EDF9}" srcOrd="0" destOrd="0" presId="urn:microsoft.com/office/officeart/2008/layout/NameandTitleOrganizationalChart"/>
    <dgm:cxn modelId="{F0107D64-4E7A-48BC-AE1D-61E43EE2CACD}" srcId="{8DC96C4A-A305-40FC-9415-7D9C060A63BE}" destId="{80CDBD35-8DDC-4677-8AC5-EE2ABCD09C22}" srcOrd="3" destOrd="0" parTransId="{C886145D-191B-4979-9CEC-8D7C215BCE4A}" sibTransId="{ACA78839-58FC-495A-89D6-8A7A3627BA02}"/>
    <dgm:cxn modelId="{F8A05966-2FE3-40FE-B6E8-63BA0371C7E6}" type="presOf" srcId="{4E4DF6D5-7F6F-44B4-83C8-995536E18664}" destId="{627FA36B-640D-4103-A78F-7E53AF279E0E}" srcOrd="0" destOrd="0" presId="urn:microsoft.com/office/officeart/2008/layout/NameandTitleOrganizationalChart"/>
    <dgm:cxn modelId="{C3ED8A4B-09CC-4CDB-81E8-571F8478FA7C}" type="presOf" srcId="{9C8EA160-5C16-4FEE-AFF6-D42D699002CB}" destId="{BC8344A8-F6EC-4089-B389-88C9D6AE5D48}" srcOrd="0" destOrd="0" presId="urn:microsoft.com/office/officeart/2008/layout/NameandTitleOrganizationalChart"/>
    <dgm:cxn modelId="{D4494E4C-0755-4ACD-A3C1-46DD4460A8B6}" srcId="{0C320861-BFC3-4950-98D3-4B17EC116D17}" destId="{767C7A9C-8316-44B1-909D-E2E2C476703A}" srcOrd="1" destOrd="0" parTransId="{1CA3CA56-6B31-4D91-BBD0-ACB829B9BF90}" sibTransId="{09A76BAD-FEC2-4E3E-851B-C1AF14EFA922}"/>
    <dgm:cxn modelId="{4E21D44D-E192-40C9-993B-2C539B3ACE77}" type="presOf" srcId="{A5FA4E01-077C-4348-94EE-E607E5BE1B60}" destId="{0F0A5DD2-529F-4D44-BD86-F4E9FD542FD3}" srcOrd="0" destOrd="0" presId="urn:microsoft.com/office/officeart/2008/layout/NameandTitleOrganizationalChart"/>
    <dgm:cxn modelId="{79700D4E-2658-4317-8C1D-17D39D4CEA99}" type="presOf" srcId="{71B76F92-281F-40EB-9C4C-42039C9E843A}" destId="{4A9E72D0-4158-4E6A-9C97-04463F81C025}" srcOrd="0" destOrd="0" presId="urn:microsoft.com/office/officeart/2008/layout/NameandTitleOrganizationalChart"/>
    <dgm:cxn modelId="{F4AAFB4F-E2E3-4985-BC12-8D2F363BE5BB}" type="presOf" srcId="{A5FA4E01-077C-4348-94EE-E607E5BE1B60}" destId="{80D25003-CAC2-4E79-B46F-7D0C3A241642}" srcOrd="1" destOrd="0" presId="urn:microsoft.com/office/officeart/2008/layout/NameandTitleOrganizationalChart"/>
    <dgm:cxn modelId="{FC6ED454-5DE5-4493-85C0-B2B2EB09A27B}" srcId="{BBF091CA-3B3C-45D1-97B5-71FB5D24A4B2}" destId="{AE00F179-6025-41BB-B88A-AC8B87D53204}" srcOrd="2" destOrd="0" parTransId="{BE22F7C2-24DD-4E8D-93C7-39500782DE42}" sibTransId="{E4137C89-69FB-4243-87DA-424BCB1E9175}"/>
    <dgm:cxn modelId="{6F23AF56-A2B0-4340-A4BE-274E495BBB84}" type="presOf" srcId="{361326AD-167C-4DA4-B389-182EBD400C2A}" destId="{3DD78FFD-7A3E-4337-B560-DDEE992AD90D}" srcOrd="0" destOrd="0" presId="urn:microsoft.com/office/officeart/2008/layout/NameandTitleOrganizationalChart"/>
    <dgm:cxn modelId="{A512BC56-97FA-4637-85AA-484B67294E68}" type="presOf" srcId="{C4E1A0F8-BD65-467A-8329-50F5C03C11FA}" destId="{C783385F-C303-48A7-A67F-7E7B74463FEC}" srcOrd="1" destOrd="0" presId="urn:microsoft.com/office/officeart/2008/layout/NameandTitleOrganizationalChart"/>
    <dgm:cxn modelId="{33668357-E16C-47F8-9430-EAEFEB4EA53D}" srcId="{EFA1B0EB-891C-4AAE-87B7-1F4B4CE5FB3A}" destId="{3053EA0A-C945-400D-BAD4-1912A9A3D1E1}" srcOrd="0" destOrd="0" parTransId="{BB891383-5B1D-483D-87E7-B5AAEE4ED84A}" sibTransId="{D4170AF9-17AB-4598-B7AF-81D7840EADE5}"/>
    <dgm:cxn modelId="{06376558-FC5D-4FC3-940A-85BEB717C49E}" type="presOf" srcId="{0CF25AC2-8660-44E4-B2C8-31803064E05C}" destId="{3FD0DA8D-354D-44CB-A471-2C64065C79E9}" srcOrd="0" destOrd="0" presId="urn:microsoft.com/office/officeart/2008/layout/NameandTitleOrganizationalChart"/>
    <dgm:cxn modelId="{BC451A7B-1163-40C6-AB82-F46F97E0801A}" type="presOf" srcId="{497FAC08-A54E-47F2-9D32-5F91C41BAF25}" destId="{D3170933-8057-4487-801F-6EAFFDD8CB7B}" srcOrd="0" destOrd="0" presId="urn:microsoft.com/office/officeart/2008/layout/NameandTitleOrganizationalChart"/>
    <dgm:cxn modelId="{9C63E67C-BAD7-40A3-A6CD-A0FED54D1706}" type="presOf" srcId="{C42024BE-DBBC-4576-92D0-DD91766F9815}" destId="{91CFEA6D-080A-440D-AB83-7E53B84F6BAA}" srcOrd="0" destOrd="0" presId="urn:microsoft.com/office/officeart/2008/layout/NameandTitleOrganizationalChart"/>
    <dgm:cxn modelId="{6D99167D-AC87-46DB-BC31-C0B64975CA0E}" type="presOf" srcId="{7E97456E-43E6-4449-9371-5422E1D543A1}" destId="{2CFD56C1-205B-4402-9882-7E6C5D6A6742}" srcOrd="0" destOrd="0" presId="urn:microsoft.com/office/officeart/2008/layout/NameandTitleOrganizationalChart"/>
    <dgm:cxn modelId="{248B837F-ED5E-4BD9-AB3A-7A71AF48792E}" type="presOf" srcId="{0EE12DA4-C69D-4321-833D-7C90FB6C3777}" destId="{DFEA32B6-3799-470B-9B44-DBFB123AD61B}" srcOrd="0" destOrd="0" presId="urn:microsoft.com/office/officeart/2008/layout/NameandTitleOrganizationalChart"/>
    <dgm:cxn modelId="{B1161981-3A4D-4E84-BC45-A59595A3C2B2}" srcId="{EFA1B0EB-891C-4AAE-87B7-1F4B4CE5FB3A}" destId="{09F50652-4EC9-40E7-871D-C9201A269E2A}" srcOrd="1" destOrd="0" parTransId="{1DD9991B-F5D6-40EC-AFC8-5EFDB7F3B30A}" sibTransId="{9C8EA160-5C16-4FEE-AFF6-D42D699002CB}"/>
    <dgm:cxn modelId="{03B04B81-27F2-4041-A28D-E3B4440BBC7D}" type="presOf" srcId="{46AC8D51-7B44-47CE-A421-FC14DBE5CEBC}" destId="{A4F22517-8576-4E95-B5F1-55F6F7390572}" srcOrd="0" destOrd="0" presId="urn:microsoft.com/office/officeart/2008/layout/NameandTitleOrganizationalChart"/>
    <dgm:cxn modelId="{4EB6A985-C450-452F-8AAD-60D30A7D20E1}" srcId="{0C320861-BFC3-4950-98D3-4B17EC116D17}" destId="{A594F531-90CD-4A85-ADD0-B92A12DADF52}" srcOrd="4" destOrd="0" parTransId="{0658E9EF-3ECC-44EE-9805-23FC8BD9066F}" sibTransId="{16BE6E5F-6077-4A9F-A81A-AF3C4124DC0A}"/>
    <dgm:cxn modelId="{39F94888-59E3-4C57-8EBF-F04605BF269E}" srcId="{D4887D7F-2ED6-4663-A11A-D5F2EAD1C0AD}" destId="{EFA1B0EB-891C-4AAE-87B7-1F4B4CE5FB3A}" srcOrd="0" destOrd="0" parTransId="{35F92934-3CEA-4454-B063-B6C79286C656}" sibTransId="{32F1B06B-0B06-4FB4-9C7A-A5114B12A25C}"/>
    <dgm:cxn modelId="{D9BBC988-2EEC-44A6-82AF-C8DD8234ED16}" type="presOf" srcId="{EFA1B0EB-891C-4AAE-87B7-1F4B4CE5FB3A}" destId="{551F2058-C466-4F75-801B-212EC4324CDB}" srcOrd="0" destOrd="0" presId="urn:microsoft.com/office/officeart/2008/layout/NameandTitleOrganizationalChart"/>
    <dgm:cxn modelId="{DC8D6E89-C50B-4818-94EC-019E17BA185A}" srcId="{09F50652-4EC9-40E7-871D-C9201A269E2A}" destId="{8DC96C4A-A305-40FC-9415-7D9C060A63BE}" srcOrd="1" destOrd="0" parTransId="{899CADA1-DB3E-4F31-A06D-242115A96C16}" sibTransId="{A2422A3F-7BFE-4D69-9C36-15369124F4AB}"/>
    <dgm:cxn modelId="{92B9DC89-B9CA-4BA0-B8D6-BD1C05029B25}" type="presOf" srcId="{1E37A931-6700-4877-AB88-2BA35D576A89}" destId="{AE8467F9-112D-4C86-B2C7-63DE26CC170B}" srcOrd="0" destOrd="0" presId="urn:microsoft.com/office/officeart/2008/layout/NameandTitleOrganizationalChart"/>
    <dgm:cxn modelId="{77261B8F-8713-46EA-947C-18F94F7E3497}" type="presOf" srcId="{BB891383-5B1D-483D-87E7-B5AAEE4ED84A}" destId="{620A74D3-A86E-45F7-9C3D-91CCE822D9E0}" srcOrd="0" destOrd="0" presId="urn:microsoft.com/office/officeart/2008/layout/NameandTitleOrganizationalChart"/>
    <dgm:cxn modelId="{2EF4B793-660D-4C8B-9E7B-A61F1FAF6CF0}" type="presOf" srcId="{C886145D-191B-4979-9CEC-8D7C215BCE4A}" destId="{6AA362AF-4227-4217-BA95-465E1ABBDD05}" srcOrd="0" destOrd="0" presId="urn:microsoft.com/office/officeart/2008/layout/NameandTitleOrganizationalChart"/>
    <dgm:cxn modelId="{F67D1A95-7D50-41E9-BA7D-6B7B6931D553}" type="presOf" srcId="{B1483FAB-03FF-4D3F-B68D-B3FA344D0246}" destId="{0DF77F2B-048E-4315-8AFE-7B7356C68584}" srcOrd="0" destOrd="0" presId="urn:microsoft.com/office/officeart/2008/layout/NameandTitleOrganizationalChart"/>
    <dgm:cxn modelId="{0AF86395-AB12-4A1B-8F2D-FFE7F97967DA}" srcId="{44DB1603-47CB-45D1-8664-8D51F54BE49D}" destId="{B32AA6FE-A3B9-4752-B6D4-F41B6B245B1D}" srcOrd="1" destOrd="0" parTransId="{DE9B39C7-AC5E-4365-AB43-F905AD14681E}" sibTransId="{B0776122-0CA2-4B4F-B1BB-87510E718F8A}"/>
    <dgm:cxn modelId="{AD19C295-D295-47EC-BB3F-658FF243D2BE}" type="presOf" srcId="{44F90B74-DE35-4D02-B019-C607BFB20B2F}" destId="{2CF31339-3540-4A6F-9BAB-3BD5A58BF94B}" srcOrd="0" destOrd="0" presId="urn:microsoft.com/office/officeart/2008/layout/NameandTitleOrganizationalChart"/>
    <dgm:cxn modelId="{D016B696-DF7E-49D3-9C5A-8124267EA6B9}" type="presOf" srcId="{6579B0BD-43B4-4580-8C68-B11DE0E7EB3A}" destId="{4ED9B649-81FD-4669-AE32-D0E5B28E284E}" srcOrd="0" destOrd="0" presId="urn:microsoft.com/office/officeart/2008/layout/NameandTitleOrganizationalChart"/>
    <dgm:cxn modelId="{1FD0B298-557E-4B6F-BF80-470B74AA2E65}" type="presOf" srcId="{DE9B39C7-AC5E-4365-AB43-F905AD14681E}" destId="{A40DDE8C-6510-4681-8BF1-8D3701FB650D}" srcOrd="0" destOrd="0" presId="urn:microsoft.com/office/officeart/2008/layout/NameandTitleOrganizationalChart"/>
    <dgm:cxn modelId="{10CC0799-F643-468D-99DF-5D87360129C6}" type="presOf" srcId="{BE22F7C2-24DD-4E8D-93C7-39500782DE42}" destId="{ECF281CF-6816-46CA-93CD-CEE44F99A4DF}" srcOrd="0" destOrd="0" presId="urn:microsoft.com/office/officeart/2008/layout/NameandTitleOrganizationalChart"/>
    <dgm:cxn modelId="{B7182399-20AA-4C9B-BD30-BC9681C80620}" type="presOf" srcId="{899CADA1-DB3E-4F31-A06D-242115A96C16}" destId="{DB0F79C1-0055-4965-B70E-433284A9EB94}" srcOrd="0" destOrd="0" presId="urn:microsoft.com/office/officeart/2008/layout/NameandTitleOrganizationalChart"/>
    <dgm:cxn modelId="{007F359C-D97E-4D1A-AC0C-E72060775AAD}" type="presOf" srcId="{A5FE40C7-DCFA-4444-8E86-159FD848C7FA}" destId="{C79809A5-F9C4-4174-A1BB-27B2CD178765}" srcOrd="0" destOrd="0" presId="urn:microsoft.com/office/officeart/2008/layout/NameandTitleOrganizationalChart"/>
    <dgm:cxn modelId="{30529B9C-0C6A-49A8-816F-0A0344944AC0}" type="presOf" srcId="{44DB1603-47CB-45D1-8664-8D51F54BE49D}" destId="{2F4807F1-73BF-4236-94A6-41840C23E81F}" srcOrd="0" destOrd="0" presId="urn:microsoft.com/office/officeart/2008/layout/NameandTitleOrganizationalChart"/>
    <dgm:cxn modelId="{61CCAB9D-A933-4699-B94C-146EA6445C64}" srcId="{3053EA0A-C945-400D-BAD4-1912A9A3D1E1}" destId="{BBF091CA-3B3C-45D1-97B5-71FB5D24A4B2}" srcOrd="1" destOrd="0" parTransId="{CB719094-D601-402B-9066-6B6E1804C408}" sibTransId="{83D1D5A6-3877-4BE4-96E5-9FA8F9F37107}"/>
    <dgm:cxn modelId="{C13D50A1-E6A0-4F64-8035-DB34A16C7589}" type="presOf" srcId="{BFE33669-4286-4FAF-ADCD-C434A3E2D438}" destId="{143E5FE1-35FB-49B3-9D51-0F81889362FB}" srcOrd="0" destOrd="0" presId="urn:microsoft.com/office/officeart/2008/layout/NameandTitleOrganizationalChart"/>
    <dgm:cxn modelId="{7D6790A2-48A3-4E20-B6EA-7BAFB2D0E7B5}" type="presOf" srcId="{44DB1603-47CB-45D1-8664-8D51F54BE49D}" destId="{CFC387EC-CBF3-4547-B574-1DEC10481847}" srcOrd="1" destOrd="0" presId="urn:microsoft.com/office/officeart/2008/layout/NameandTitleOrganizationalChart"/>
    <dgm:cxn modelId="{1E2450A4-CEDC-4515-AEF5-0EBFDDCE77AC}" type="presOf" srcId="{8E3AF2A4-CFAA-473E-B6B5-6C449884D6C9}" destId="{920644A1-5537-4CC5-B039-01E95D315233}" srcOrd="0" destOrd="0" presId="urn:microsoft.com/office/officeart/2008/layout/NameandTitleOrganizationalChart"/>
    <dgm:cxn modelId="{A22502A9-AA7B-49E2-838C-03E436C9A865}" type="presOf" srcId="{8DC96C4A-A305-40FC-9415-7D9C060A63BE}" destId="{9A7B92DE-26C9-4BB0-BAC5-CB7F24136995}" srcOrd="1" destOrd="0" presId="urn:microsoft.com/office/officeart/2008/layout/NameandTitleOrganizationalChart"/>
    <dgm:cxn modelId="{091D56A9-C2C3-4B20-B664-7A808B8874AD}" type="presOf" srcId="{46AB18BA-0647-4A01-95A7-F834B7800930}" destId="{35645B64-AB2B-43DB-9907-82D038BF2B97}" srcOrd="0" destOrd="0" presId="urn:microsoft.com/office/officeart/2008/layout/NameandTitleOrganizationalChart"/>
    <dgm:cxn modelId="{C0AA8AB1-16DD-4465-B6FE-F57C98971AD8}" type="presOf" srcId="{1F2AB691-7381-4EA3-AB25-0D988B48D0E6}" destId="{C510E1D6-BC57-431B-B0D1-9D9667285AD2}" srcOrd="0" destOrd="0" presId="urn:microsoft.com/office/officeart/2008/layout/NameandTitleOrganizationalChart"/>
    <dgm:cxn modelId="{892185B9-E63D-48D9-9482-B59F231EAB11}" type="presOf" srcId="{A2422A3F-7BFE-4D69-9C36-15369124F4AB}" destId="{2703EC51-C56F-4E26-B871-CBD411B95555}" srcOrd="0" destOrd="0" presId="urn:microsoft.com/office/officeart/2008/layout/NameandTitleOrganizationalChart"/>
    <dgm:cxn modelId="{ED4ADEB9-648A-458C-9E39-CB20148A8F95}" type="presOf" srcId="{1CA3CA56-6B31-4D91-BBD0-ACB829B9BF90}" destId="{03AA8287-475E-4629-80FD-3C55CC7476A1}" srcOrd="0" destOrd="0" presId="urn:microsoft.com/office/officeart/2008/layout/NameandTitleOrganizationalChart"/>
    <dgm:cxn modelId="{966311BD-29BA-41EC-A30C-9C3947749624}" type="presOf" srcId="{ACA78839-58FC-495A-89D6-8A7A3627BA02}" destId="{59D01A64-EC91-4CA9-9854-A298729DCE32}" srcOrd="0" destOrd="0" presId="urn:microsoft.com/office/officeart/2008/layout/NameandTitleOrganizationalChart"/>
    <dgm:cxn modelId="{0DAC83BD-B85B-4001-9A97-A59285D38F9A}" type="presOf" srcId="{69E76D62-99CE-4466-B941-1EDE65C30F7F}" destId="{E088DB95-0669-4907-A55E-E9972914974B}" srcOrd="1" destOrd="0" presId="urn:microsoft.com/office/officeart/2008/layout/NameandTitleOrganizationalChart"/>
    <dgm:cxn modelId="{9EF1BCBD-1A92-41EB-AAFA-658C79F1921F}" type="presOf" srcId="{218CA313-6361-49EB-AF55-36F50240EBEA}" destId="{402BD9D5-25DE-4A86-8EA5-7DBFCC688858}" srcOrd="0" destOrd="0" presId="urn:microsoft.com/office/officeart/2008/layout/NameandTitleOrganizationalChart"/>
    <dgm:cxn modelId="{FF7F89BE-F3E8-42D4-9BE6-C32A9E1BA166}" srcId="{0C320861-BFC3-4950-98D3-4B17EC116D17}" destId="{A5FA4E01-077C-4348-94EE-E607E5BE1B60}" srcOrd="2" destOrd="0" parTransId="{6542E8B1-5482-4D09-B0EF-C5BD6CADBF89}" sibTransId="{71B76F92-281F-40EB-9C4C-42039C9E843A}"/>
    <dgm:cxn modelId="{46FD13C4-E505-41E9-BE19-D8CE0CE163B8}" type="presOf" srcId="{BBF091CA-3B3C-45D1-97B5-71FB5D24A4B2}" destId="{6CDD2A61-A9D8-4F74-A8AB-69BF26FF0349}" srcOrd="1" destOrd="0" presId="urn:microsoft.com/office/officeart/2008/layout/NameandTitleOrganizationalChart"/>
    <dgm:cxn modelId="{027197C6-E45D-49E1-B421-9F6CA489A795}" type="presOf" srcId="{09A76BAD-FEC2-4E3E-851B-C1AF14EFA922}" destId="{5786D5CB-8981-4A51-8EBA-EE1596CA798D}" srcOrd="0" destOrd="0" presId="urn:microsoft.com/office/officeart/2008/layout/NameandTitleOrganizationalChart"/>
    <dgm:cxn modelId="{52FE2AD0-B954-4B12-8C3D-E7EB568E2C80}" type="presOf" srcId="{A54D72BC-6D1B-48AD-AD9F-664D8C17C77A}" destId="{BD09B6DE-6C2A-4D92-843C-43EF1DE5A4DA}" srcOrd="0" destOrd="0" presId="urn:microsoft.com/office/officeart/2008/layout/NameandTitleOrganizationalChart"/>
    <dgm:cxn modelId="{A23763D1-9578-4C42-A73F-8DF452586737}" type="presOf" srcId="{6542E8B1-5482-4D09-B0EF-C5BD6CADBF89}" destId="{B06D78EA-B11E-45FC-9621-4B99A75415A9}" srcOrd="0" destOrd="0" presId="urn:microsoft.com/office/officeart/2008/layout/NameandTitleOrganizationalChart"/>
    <dgm:cxn modelId="{AB78E8D1-7899-46BC-89DF-EC3CEF18FB76}" type="presOf" srcId="{BCADA54E-9316-4A4A-9AAB-B544E9DA11DD}" destId="{63F54F9B-7A3B-4C6C-BC14-5865C8766F2A}" srcOrd="0" destOrd="0" presId="urn:microsoft.com/office/officeart/2008/layout/NameandTitleOrganizationalChart"/>
    <dgm:cxn modelId="{F542ADD5-3E23-4911-8672-9E733BFF537C}" type="presOf" srcId="{80CDBD35-8DDC-4677-8AC5-EE2ABCD09C22}" destId="{E2380DA4-A3FE-4671-B39F-427FA8B6D878}" srcOrd="1" destOrd="0" presId="urn:microsoft.com/office/officeart/2008/layout/NameandTitleOrganizationalChart"/>
    <dgm:cxn modelId="{05F438DB-9EEB-42CE-9ED0-3887F444FEFE}" type="presOf" srcId="{09F50652-4EC9-40E7-871D-C9201A269E2A}" destId="{3A20A8E5-B7E6-4AC7-8FBB-EA35F3685C6A}" srcOrd="0" destOrd="0" presId="urn:microsoft.com/office/officeart/2008/layout/NameandTitleOrganizationalChart"/>
    <dgm:cxn modelId="{B3D99EDB-F113-4C5A-9299-23B201906E3A}" type="presOf" srcId="{16BE6E5F-6077-4A9F-A81A-AF3C4124DC0A}" destId="{599A2C7E-F488-4127-890F-0BA27CFEF235}" srcOrd="0" destOrd="0" presId="urn:microsoft.com/office/officeart/2008/layout/NameandTitleOrganizationalChart"/>
    <dgm:cxn modelId="{7503C0DC-4AD2-4507-AF30-64D1F966AA4E}" type="presOf" srcId="{767C7A9C-8316-44B1-909D-E2E2C476703A}" destId="{5D32C7C4-4D9D-4966-B0E7-A6FC75DDCCD2}" srcOrd="0" destOrd="0" presId="urn:microsoft.com/office/officeart/2008/layout/NameandTitleOrganizationalChart"/>
    <dgm:cxn modelId="{19AEC7DE-47D6-42CC-BCDF-9CF306E85ACC}" type="presOf" srcId="{80CDBD35-8DDC-4677-8AC5-EE2ABCD09C22}" destId="{08161B6C-15A1-4FFE-AC79-E532CEBAC30A}" srcOrd="0" destOrd="0" presId="urn:microsoft.com/office/officeart/2008/layout/NameandTitleOrganizationalChart"/>
    <dgm:cxn modelId="{40E1D8DF-083E-4F42-9EB3-A0121C7203B8}" type="presOf" srcId="{A54D72BC-6D1B-48AD-AD9F-664D8C17C77A}" destId="{430345B7-440D-431F-B6E7-D44C4143C519}" srcOrd="1" destOrd="0" presId="urn:microsoft.com/office/officeart/2008/layout/NameandTitleOrganizationalChart"/>
    <dgm:cxn modelId="{D52F5DE0-7434-4F35-B412-5B3584149FEE}" type="presOf" srcId="{09F50652-4EC9-40E7-871D-C9201A269E2A}" destId="{02628634-E17B-4706-970A-A1F90294E83B}" srcOrd="1" destOrd="0" presId="urn:microsoft.com/office/officeart/2008/layout/NameandTitleOrganizationalChart"/>
    <dgm:cxn modelId="{3757D3E1-D30E-4FD8-A73F-F346B039F81E}" type="presOf" srcId="{32F1B06B-0B06-4FB4-9C7A-A5114B12A25C}" destId="{97151F22-D098-4B71-A6C8-ACA3BEC61829}" srcOrd="0" destOrd="0" presId="urn:microsoft.com/office/officeart/2008/layout/NameandTitleOrganizationalChart"/>
    <dgm:cxn modelId="{490CA7E2-5F93-4FCF-BC51-3CEFA6C49355}" type="presOf" srcId="{46AB18BA-0647-4A01-95A7-F834B7800930}" destId="{738B85AF-0BBE-49EC-AFD1-340C3F9A9D44}" srcOrd="1" destOrd="0" presId="urn:microsoft.com/office/officeart/2008/layout/NameandTitleOrganizationalChart"/>
    <dgm:cxn modelId="{61F739E3-4C57-42A0-BA36-2439718082BC}" type="presOf" srcId="{F7EEB358-4516-4836-B586-0E5C05A68BB1}" destId="{9BEF4620-7EE2-4475-9400-3B9929247B0B}" srcOrd="1" destOrd="0" presId="urn:microsoft.com/office/officeart/2008/layout/NameandTitleOrganizationalChart"/>
    <dgm:cxn modelId="{22E0B6E3-A337-4B5B-8A76-7DCF8A2C593F}" type="presOf" srcId="{F7C1EC9B-5AB1-4C8B-8901-250CCC5FCA2C}" destId="{66BF3097-F797-42DE-8C0F-7489CB6EB642}" srcOrd="0" destOrd="0" presId="urn:microsoft.com/office/officeart/2008/layout/NameandTitleOrganizationalChart"/>
    <dgm:cxn modelId="{D51046E6-7866-4547-A832-23089EC241DA}" type="presOf" srcId="{3053EA0A-C945-400D-BAD4-1912A9A3D1E1}" destId="{CEF08AA6-7AEE-4523-A461-DE81EB771297}" srcOrd="0" destOrd="0" presId="urn:microsoft.com/office/officeart/2008/layout/NameandTitleOrganizationalChart"/>
    <dgm:cxn modelId="{E3FB59E8-DF24-4ED9-94E5-9AE07C34D5CE}" type="presOf" srcId="{BBF091CA-3B3C-45D1-97B5-71FB5D24A4B2}" destId="{1023B2BA-0C43-4289-B990-440F1A187CE8}" srcOrd="0" destOrd="0" presId="urn:microsoft.com/office/officeart/2008/layout/NameandTitleOrganizationalChart"/>
    <dgm:cxn modelId="{5BD716E9-BF36-4A2E-9285-C54793A03036}" type="presOf" srcId="{5E684311-9EDD-4B71-81A2-7C2D50D2D4C3}" destId="{4F698D25-4160-46AC-98EB-492A076DA14C}" srcOrd="0" destOrd="0" presId="urn:microsoft.com/office/officeart/2008/layout/NameandTitleOrganizationalChart"/>
    <dgm:cxn modelId="{907AAEEA-1199-4667-B63A-F6F50A193838}" srcId="{8DC96C4A-A305-40FC-9415-7D9C060A63BE}" destId="{C4E1A0F8-BD65-467A-8329-50F5C03C11FA}" srcOrd="0" destOrd="0" parTransId="{6579B0BD-43B4-4580-8C68-B11DE0E7EB3A}" sibTransId="{5E684311-9EDD-4B71-81A2-7C2D50D2D4C3}"/>
    <dgm:cxn modelId="{5D9FE5EA-0497-4B67-B39C-2660BD316B10}" type="presOf" srcId="{CB719094-D601-402B-9066-6B6E1804C408}" destId="{FF3EC569-63A0-4575-94AD-804BF1A4FF3B}" srcOrd="0" destOrd="0" presId="urn:microsoft.com/office/officeart/2008/layout/NameandTitleOrganizationalChart"/>
    <dgm:cxn modelId="{03C83FEE-EE64-462E-B7F2-14BBDD48FE6B}" type="presOf" srcId="{E4137C89-69FB-4243-87DA-424BCB1E9175}" destId="{47D05302-9946-47B2-8B21-796D773A3628}" srcOrd="0" destOrd="0" presId="urn:microsoft.com/office/officeart/2008/layout/NameandTitleOrganizationalChart"/>
    <dgm:cxn modelId="{8105C8EE-898C-4A96-8317-8D1625CAD04A}" type="presOf" srcId="{B6539AC3-C915-4B45-BD11-F287E92A67A6}" destId="{264AFC89-11C6-4F98-9339-2B05DC4022E9}" srcOrd="0" destOrd="0" presId="urn:microsoft.com/office/officeart/2008/layout/NameandTitleOrganizationalChart"/>
    <dgm:cxn modelId="{60BA58F2-FB29-4670-93F8-44808EFF9D01}" srcId="{09F50652-4EC9-40E7-871D-C9201A269E2A}" destId="{0C320861-BFC3-4950-98D3-4B17EC116D17}" srcOrd="0" destOrd="0" parTransId="{B1483FAB-03FF-4D3F-B68D-B3FA344D0246}" sibTransId="{0F0A64ED-5CA9-4481-A86B-2B3C00D1B4A9}"/>
    <dgm:cxn modelId="{CF8BCFF4-BF14-4451-B15B-B6C8D96D4C14}" type="presOf" srcId="{69E76D62-99CE-4466-B941-1EDE65C30F7F}" destId="{F7DA25A7-4CD8-4985-894E-4DA4FF9E6B6A}" srcOrd="0" destOrd="0" presId="urn:microsoft.com/office/officeart/2008/layout/NameandTitleOrganizationalChart"/>
    <dgm:cxn modelId="{F8F9C8F5-6B50-46DF-A057-C0BDA4282B0A}" srcId="{0C320861-BFC3-4950-98D3-4B17EC116D17}" destId="{46AB18BA-0647-4A01-95A7-F834B7800930}" srcOrd="3" destOrd="0" parTransId="{38CD56B2-1643-453F-840E-84CAC40B3160}" sibTransId="{B6539AC3-C915-4B45-BD11-F287E92A67A6}"/>
    <dgm:cxn modelId="{9BDDF6F7-AD93-4D6D-ADD9-E7A0B050D930}" type="presOf" srcId="{B32AA6FE-A3B9-4752-B6D4-F41B6B245B1D}" destId="{14401FC3-95B9-4B04-98E5-DEEACDEF3799}" srcOrd="0" destOrd="0" presId="urn:microsoft.com/office/officeart/2008/layout/NameandTitleOrganizationalChart"/>
    <dgm:cxn modelId="{2645BDFB-A711-40DD-8B54-2AB04F14656A}" type="presOf" srcId="{8FA23AA7-EDD7-40FE-99AA-4CD5B90DFD53}" destId="{7C68CA42-8525-4AB1-99C6-8E84388A8B56}" srcOrd="0" destOrd="0" presId="urn:microsoft.com/office/officeart/2008/layout/NameandTitleOrganizationalChart"/>
    <dgm:cxn modelId="{74DFD7FC-50D4-4CD4-88D0-045409E20E53}" type="presOf" srcId="{918A5C25-7C0D-4CE2-B610-0264B8A1A676}" destId="{8171E70C-49FC-41BF-B804-C16910D3DCD6}" srcOrd="0" destOrd="0" presId="urn:microsoft.com/office/officeart/2008/layout/NameandTitleOrganizationalChart"/>
    <dgm:cxn modelId="{F9B964FD-407F-4ED4-89B5-6C0478396E76}" type="presOf" srcId="{46AC8D51-7B44-47CE-A421-FC14DBE5CEBC}" destId="{5D98BCFA-7CC2-4A05-91E5-EA46DE3921E3}" srcOrd="1" destOrd="0" presId="urn:microsoft.com/office/officeart/2008/layout/NameandTitleOrganizationalChart"/>
    <dgm:cxn modelId="{22585AFD-EFB9-4008-A866-F96BBAAF045D}" type="presOf" srcId="{B0776122-0CA2-4B4F-B1BB-87510E718F8A}" destId="{E2A3E881-5ED1-4ED5-8D8F-D7FDF2BD2E4A}" srcOrd="0" destOrd="0" presId="urn:microsoft.com/office/officeart/2008/layout/NameandTitleOrganizationalChart"/>
    <dgm:cxn modelId="{16093EA4-D30A-4CA8-9726-5D4F3F0EB993}" type="presParOf" srcId="{C085663B-53C4-4D6E-B632-71E0C741FF54}" destId="{A9738D8B-759B-4AC3-8AB5-06CEA08930E0}" srcOrd="0" destOrd="0" presId="urn:microsoft.com/office/officeart/2008/layout/NameandTitleOrganizationalChart"/>
    <dgm:cxn modelId="{C8A1DEFC-FC72-4080-A032-98E23CDA1A92}" type="presParOf" srcId="{A9738D8B-759B-4AC3-8AB5-06CEA08930E0}" destId="{8018D946-6685-45A4-9D37-9C85FE19976D}" srcOrd="0" destOrd="0" presId="urn:microsoft.com/office/officeart/2008/layout/NameandTitleOrganizationalChart"/>
    <dgm:cxn modelId="{FED55293-0118-41A4-87D1-8C6E7EB2F2F6}" type="presParOf" srcId="{8018D946-6685-45A4-9D37-9C85FE19976D}" destId="{551F2058-C466-4F75-801B-212EC4324CDB}" srcOrd="0" destOrd="0" presId="urn:microsoft.com/office/officeart/2008/layout/NameandTitleOrganizationalChart"/>
    <dgm:cxn modelId="{6ABB9710-C8D3-449B-8121-32B11015C67C}" type="presParOf" srcId="{8018D946-6685-45A4-9D37-9C85FE19976D}" destId="{97151F22-D098-4B71-A6C8-ACA3BEC61829}" srcOrd="1" destOrd="0" presId="urn:microsoft.com/office/officeart/2008/layout/NameandTitleOrganizationalChart"/>
    <dgm:cxn modelId="{02E6CCF7-298E-43E5-9640-C1ABE4316351}" type="presParOf" srcId="{8018D946-6685-45A4-9D37-9C85FE19976D}" destId="{B35E15F0-35CC-43E7-9C97-66A4082A293F}" srcOrd="2" destOrd="0" presId="urn:microsoft.com/office/officeart/2008/layout/NameandTitleOrganizationalChart"/>
    <dgm:cxn modelId="{54071FB6-30C1-4FFC-A7FD-2F5B3BF8F9EC}" type="presParOf" srcId="{A9738D8B-759B-4AC3-8AB5-06CEA08930E0}" destId="{45E3ECDD-4E3D-406A-9995-35402C672068}" srcOrd="1" destOrd="0" presId="urn:microsoft.com/office/officeart/2008/layout/NameandTitleOrganizationalChart"/>
    <dgm:cxn modelId="{02593E1C-F745-43B6-8BE0-6BB0F8CBB167}" type="presParOf" srcId="{45E3ECDD-4E3D-406A-9995-35402C672068}" destId="{620A74D3-A86E-45F7-9C3D-91CCE822D9E0}" srcOrd="0" destOrd="0" presId="urn:microsoft.com/office/officeart/2008/layout/NameandTitleOrganizationalChart"/>
    <dgm:cxn modelId="{5C5F2D7E-2A14-4F16-A5A1-52C6D484C823}" type="presParOf" srcId="{45E3ECDD-4E3D-406A-9995-35402C672068}" destId="{F7BB472F-5410-4F85-8133-690CE9A7476E}" srcOrd="1" destOrd="0" presId="urn:microsoft.com/office/officeart/2008/layout/NameandTitleOrganizationalChart"/>
    <dgm:cxn modelId="{04700C0A-654F-4A0C-9A42-803592B49461}" type="presParOf" srcId="{F7BB472F-5410-4F85-8133-690CE9A7476E}" destId="{C5A99E8A-BE79-4F03-8E73-A038D740AEB3}" srcOrd="0" destOrd="0" presId="urn:microsoft.com/office/officeart/2008/layout/NameandTitleOrganizationalChart"/>
    <dgm:cxn modelId="{8C02C360-9C81-46A6-B254-05BDED851DD3}" type="presParOf" srcId="{C5A99E8A-BE79-4F03-8E73-A038D740AEB3}" destId="{CEF08AA6-7AEE-4523-A461-DE81EB771297}" srcOrd="0" destOrd="0" presId="urn:microsoft.com/office/officeart/2008/layout/NameandTitleOrganizationalChart"/>
    <dgm:cxn modelId="{E6503675-CD01-4696-90FD-FEBBA15F8B74}" type="presParOf" srcId="{C5A99E8A-BE79-4F03-8E73-A038D740AEB3}" destId="{AE9DD0EC-C268-4297-8C37-33D8EE7066D1}" srcOrd="1" destOrd="0" presId="urn:microsoft.com/office/officeart/2008/layout/NameandTitleOrganizationalChart"/>
    <dgm:cxn modelId="{D6339458-7B14-4808-B6A9-95EA814DD721}" type="presParOf" srcId="{C5A99E8A-BE79-4F03-8E73-A038D740AEB3}" destId="{DA9CF1E9-3F78-4448-8901-A67E5E8266B4}" srcOrd="2" destOrd="0" presId="urn:microsoft.com/office/officeart/2008/layout/NameandTitleOrganizationalChart"/>
    <dgm:cxn modelId="{3396ABAF-EE97-4356-9286-C9D8F9477441}" type="presParOf" srcId="{F7BB472F-5410-4F85-8133-690CE9A7476E}" destId="{EF2B9DCD-388F-4A97-8714-AF18206611FB}" srcOrd="1" destOrd="0" presId="urn:microsoft.com/office/officeart/2008/layout/NameandTitleOrganizationalChart"/>
    <dgm:cxn modelId="{A53AA722-DB68-45A0-9195-76BD35504EA9}" type="presParOf" srcId="{EF2B9DCD-388F-4A97-8714-AF18206611FB}" destId="{7304751C-2BB5-4E00-A5C7-70E02D935D45}" srcOrd="0" destOrd="0" presId="urn:microsoft.com/office/officeart/2008/layout/NameandTitleOrganizationalChart"/>
    <dgm:cxn modelId="{3698B205-FD43-4F4D-8BA7-DA2CF10B27B9}" type="presParOf" srcId="{EF2B9DCD-388F-4A97-8714-AF18206611FB}" destId="{6833A05B-C894-4D16-93CA-154D38A82952}" srcOrd="1" destOrd="0" presId="urn:microsoft.com/office/officeart/2008/layout/NameandTitleOrganizationalChart"/>
    <dgm:cxn modelId="{A48ECFCE-ECEB-4B43-B509-FD25FE3191B2}" type="presParOf" srcId="{6833A05B-C894-4D16-93CA-154D38A82952}" destId="{AEBEB0D3-0976-416F-82CD-47DA2A84147F}" srcOrd="0" destOrd="0" presId="urn:microsoft.com/office/officeart/2008/layout/NameandTitleOrganizationalChart"/>
    <dgm:cxn modelId="{EECE316D-5F3A-4366-82A2-03BF7632481B}" type="presParOf" srcId="{AEBEB0D3-0976-416F-82CD-47DA2A84147F}" destId="{2F4807F1-73BF-4236-94A6-41840C23E81F}" srcOrd="0" destOrd="0" presId="urn:microsoft.com/office/officeart/2008/layout/NameandTitleOrganizationalChart"/>
    <dgm:cxn modelId="{13B6B7C0-987A-40E1-AA4C-3AC81C1B273A}" type="presParOf" srcId="{AEBEB0D3-0976-416F-82CD-47DA2A84147F}" destId="{C79809A5-F9C4-4174-A1BB-27B2CD178765}" srcOrd="1" destOrd="0" presId="urn:microsoft.com/office/officeart/2008/layout/NameandTitleOrganizationalChart"/>
    <dgm:cxn modelId="{FB617910-44E4-4BAE-A3F8-70AC5E34D73D}" type="presParOf" srcId="{AEBEB0D3-0976-416F-82CD-47DA2A84147F}" destId="{CFC387EC-CBF3-4547-B574-1DEC10481847}" srcOrd="2" destOrd="0" presId="urn:microsoft.com/office/officeart/2008/layout/NameandTitleOrganizationalChart"/>
    <dgm:cxn modelId="{9FFC4B0A-A61B-4C2C-9164-703404F190E5}" type="presParOf" srcId="{6833A05B-C894-4D16-93CA-154D38A82952}" destId="{A2E41532-36EE-485C-BEE5-F838C21F37A9}" srcOrd="1" destOrd="0" presId="urn:microsoft.com/office/officeart/2008/layout/NameandTitleOrganizationalChart"/>
    <dgm:cxn modelId="{EB3F96E7-C7DC-4655-870A-9C09EA064463}" type="presParOf" srcId="{A2E41532-36EE-485C-BEE5-F838C21F37A9}" destId="{D3170933-8057-4487-801F-6EAFFDD8CB7B}" srcOrd="0" destOrd="0" presId="urn:microsoft.com/office/officeart/2008/layout/NameandTitleOrganizationalChart"/>
    <dgm:cxn modelId="{6A9282A3-E5E5-4023-830B-891A2C82492C}" type="presParOf" srcId="{A2E41532-36EE-485C-BEE5-F838C21F37A9}" destId="{4E3F48DD-F90D-4EE7-8441-93E346B7DB43}" srcOrd="1" destOrd="0" presId="urn:microsoft.com/office/officeart/2008/layout/NameandTitleOrganizationalChart"/>
    <dgm:cxn modelId="{E77E3538-6242-4708-B95F-BA7A553754A0}" type="presParOf" srcId="{4E3F48DD-F90D-4EE7-8441-93E346B7DB43}" destId="{B053372C-CE16-4E65-A5AC-27E20D3AB537}" srcOrd="0" destOrd="0" presId="urn:microsoft.com/office/officeart/2008/layout/NameandTitleOrganizationalChart"/>
    <dgm:cxn modelId="{065CF257-6DBB-4D4A-A94A-DCA7EE695E3E}" type="presParOf" srcId="{B053372C-CE16-4E65-A5AC-27E20D3AB537}" destId="{A4F22517-8576-4E95-B5F1-55F6F7390572}" srcOrd="0" destOrd="0" presId="urn:microsoft.com/office/officeart/2008/layout/NameandTitleOrganizationalChart"/>
    <dgm:cxn modelId="{FB6A1B56-DE7B-4685-A97F-3A142BB465C2}" type="presParOf" srcId="{B053372C-CE16-4E65-A5AC-27E20D3AB537}" destId="{7C68CA42-8525-4AB1-99C6-8E84388A8B56}" srcOrd="1" destOrd="0" presId="urn:microsoft.com/office/officeart/2008/layout/NameandTitleOrganizationalChart"/>
    <dgm:cxn modelId="{ACC2B03C-77D6-4D07-ACC6-0296414EA593}" type="presParOf" srcId="{B053372C-CE16-4E65-A5AC-27E20D3AB537}" destId="{5D98BCFA-7CC2-4A05-91E5-EA46DE3921E3}" srcOrd="2" destOrd="0" presId="urn:microsoft.com/office/officeart/2008/layout/NameandTitleOrganizationalChart"/>
    <dgm:cxn modelId="{62C31CED-3356-4D6B-B1E7-8763FB7980F2}" type="presParOf" srcId="{4E3F48DD-F90D-4EE7-8441-93E346B7DB43}" destId="{605634D0-CA54-42D0-A837-097D5AC98F65}" srcOrd="1" destOrd="0" presId="urn:microsoft.com/office/officeart/2008/layout/NameandTitleOrganizationalChart"/>
    <dgm:cxn modelId="{4EFDEF8F-4CAB-4E3D-B088-505AB68F0F9A}" type="presParOf" srcId="{4E3F48DD-F90D-4EE7-8441-93E346B7DB43}" destId="{1B4E17BF-0295-4FEE-87AB-EE06F50FAF48}" srcOrd="2" destOrd="0" presId="urn:microsoft.com/office/officeart/2008/layout/NameandTitleOrganizationalChart"/>
    <dgm:cxn modelId="{97E7A825-0124-4A9F-97CA-79CD18981C7A}" type="presParOf" srcId="{A2E41532-36EE-485C-BEE5-F838C21F37A9}" destId="{A40DDE8C-6510-4681-8BF1-8D3701FB650D}" srcOrd="2" destOrd="0" presId="urn:microsoft.com/office/officeart/2008/layout/NameandTitleOrganizationalChart"/>
    <dgm:cxn modelId="{3B0E5233-4F97-4085-A87B-4A283FD958EF}" type="presParOf" srcId="{A2E41532-36EE-485C-BEE5-F838C21F37A9}" destId="{BB216EC9-908D-422F-BC88-E3CFDEFE3419}" srcOrd="3" destOrd="0" presId="urn:microsoft.com/office/officeart/2008/layout/NameandTitleOrganizationalChart"/>
    <dgm:cxn modelId="{DEE3EF85-9772-484A-8AC2-1CD4D0475DEF}" type="presParOf" srcId="{BB216EC9-908D-422F-BC88-E3CFDEFE3419}" destId="{2E51E6E8-E376-4F05-B5CC-F175DB1361B5}" srcOrd="0" destOrd="0" presId="urn:microsoft.com/office/officeart/2008/layout/NameandTitleOrganizationalChart"/>
    <dgm:cxn modelId="{D1F8F9A3-DB93-410D-A5BD-1486763FCE00}" type="presParOf" srcId="{2E51E6E8-E376-4F05-B5CC-F175DB1361B5}" destId="{14401FC3-95B9-4B04-98E5-DEEACDEF3799}" srcOrd="0" destOrd="0" presId="urn:microsoft.com/office/officeart/2008/layout/NameandTitleOrganizationalChart"/>
    <dgm:cxn modelId="{A5C38A5E-6DE8-4368-8F85-6C75CAA70E0F}" type="presParOf" srcId="{2E51E6E8-E376-4F05-B5CC-F175DB1361B5}" destId="{E2A3E881-5ED1-4ED5-8D8F-D7FDF2BD2E4A}" srcOrd="1" destOrd="0" presId="urn:microsoft.com/office/officeart/2008/layout/NameandTitleOrganizationalChart"/>
    <dgm:cxn modelId="{79D6BCDA-E62F-4F8A-84CF-41D8547D94D3}" type="presParOf" srcId="{2E51E6E8-E376-4F05-B5CC-F175DB1361B5}" destId="{A035C12D-A1DD-4131-A5A7-1A8191D84757}" srcOrd="2" destOrd="0" presId="urn:microsoft.com/office/officeart/2008/layout/NameandTitleOrganizationalChart"/>
    <dgm:cxn modelId="{51781E76-C0A7-4A16-92C2-5F7CD22F146B}" type="presParOf" srcId="{BB216EC9-908D-422F-BC88-E3CFDEFE3419}" destId="{72D65D5B-D5A5-4D42-A1DA-A55ADCAE2FB2}" srcOrd="1" destOrd="0" presId="urn:microsoft.com/office/officeart/2008/layout/NameandTitleOrganizationalChart"/>
    <dgm:cxn modelId="{95622342-E90C-412F-9AEE-84BB8C15E2FD}" type="presParOf" srcId="{BB216EC9-908D-422F-BC88-E3CFDEFE3419}" destId="{F3DA03A0-B639-477F-B6E1-A0D514319F51}" srcOrd="2" destOrd="0" presId="urn:microsoft.com/office/officeart/2008/layout/NameandTitleOrganizationalChart"/>
    <dgm:cxn modelId="{0F519A1C-61D1-4973-9CA2-8DE43F83AB6F}" type="presParOf" srcId="{A2E41532-36EE-485C-BEE5-F838C21F37A9}" destId="{DFEA32B6-3799-470B-9B44-DBFB123AD61B}" srcOrd="4" destOrd="0" presId="urn:microsoft.com/office/officeart/2008/layout/NameandTitleOrganizationalChart"/>
    <dgm:cxn modelId="{FA4CF496-9C22-45F1-97BB-5EB901F276EB}" type="presParOf" srcId="{A2E41532-36EE-485C-BEE5-F838C21F37A9}" destId="{7BB9ED9C-22C7-48F4-8CBA-5274DF6FBA6C}" srcOrd="5" destOrd="0" presId="urn:microsoft.com/office/officeart/2008/layout/NameandTitleOrganizationalChart"/>
    <dgm:cxn modelId="{1020B3B7-4F2E-4867-954B-6DB0F8FB54B8}" type="presParOf" srcId="{7BB9ED9C-22C7-48F4-8CBA-5274DF6FBA6C}" destId="{38EBDA86-498D-430D-9657-3941A29A95B0}" srcOrd="0" destOrd="0" presId="urn:microsoft.com/office/officeart/2008/layout/NameandTitleOrganizationalChart"/>
    <dgm:cxn modelId="{99E5A6F7-C6DF-45FD-85D4-4061F144C84F}" type="presParOf" srcId="{38EBDA86-498D-430D-9657-3941A29A95B0}" destId="{BD09B6DE-6C2A-4D92-843C-43EF1DE5A4DA}" srcOrd="0" destOrd="0" presId="urn:microsoft.com/office/officeart/2008/layout/NameandTitleOrganizationalChart"/>
    <dgm:cxn modelId="{23811297-920D-47E8-B9C8-60E276481501}" type="presParOf" srcId="{38EBDA86-498D-430D-9657-3941A29A95B0}" destId="{143E5FE1-35FB-49B3-9D51-0F81889362FB}" srcOrd="1" destOrd="0" presId="urn:microsoft.com/office/officeart/2008/layout/NameandTitleOrganizationalChart"/>
    <dgm:cxn modelId="{BEB7184A-845D-4DA0-B756-882B78552F9B}" type="presParOf" srcId="{38EBDA86-498D-430D-9657-3941A29A95B0}" destId="{430345B7-440D-431F-B6E7-D44C4143C519}" srcOrd="2" destOrd="0" presId="urn:microsoft.com/office/officeart/2008/layout/NameandTitleOrganizationalChart"/>
    <dgm:cxn modelId="{3C5A8ED7-1F58-4433-BBC5-6903241C89A4}" type="presParOf" srcId="{7BB9ED9C-22C7-48F4-8CBA-5274DF6FBA6C}" destId="{74208EFB-A838-4D81-A627-D90A89AF0FEC}" srcOrd="1" destOrd="0" presId="urn:microsoft.com/office/officeart/2008/layout/NameandTitleOrganizationalChart"/>
    <dgm:cxn modelId="{859C6B0B-D72C-444A-B8C5-1668A61858A5}" type="presParOf" srcId="{7BB9ED9C-22C7-48F4-8CBA-5274DF6FBA6C}" destId="{D475A420-46D2-4AC3-A0C6-0CA5F619CFA7}" srcOrd="2" destOrd="0" presId="urn:microsoft.com/office/officeart/2008/layout/NameandTitleOrganizationalChart"/>
    <dgm:cxn modelId="{96D2FCE1-EA4D-456D-B03A-DE6881F45777}" type="presParOf" srcId="{A2E41532-36EE-485C-BEE5-F838C21F37A9}" destId="{920644A1-5537-4CC5-B039-01E95D315233}" srcOrd="6" destOrd="0" presId="urn:microsoft.com/office/officeart/2008/layout/NameandTitleOrganizationalChart"/>
    <dgm:cxn modelId="{6ECF16D8-B7F6-4FA5-970A-D6C18ED7F3DF}" type="presParOf" srcId="{A2E41532-36EE-485C-BEE5-F838C21F37A9}" destId="{D3EAD84A-731B-488F-B5E5-5072DD0C9CED}" srcOrd="7" destOrd="0" presId="urn:microsoft.com/office/officeart/2008/layout/NameandTitleOrganizationalChart"/>
    <dgm:cxn modelId="{00982927-6854-4AE2-BB1D-C0A4FF1A1757}" type="presParOf" srcId="{D3EAD84A-731B-488F-B5E5-5072DD0C9CED}" destId="{BF01746A-D427-4254-87C7-A834AED5F4EB}" srcOrd="0" destOrd="0" presId="urn:microsoft.com/office/officeart/2008/layout/NameandTitleOrganizationalChart"/>
    <dgm:cxn modelId="{2BE26C60-0026-4FDC-BAF6-74F674356B75}" type="presParOf" srcId="{BF01746A-D427-4254-87C7-A834AED5F4EB}" destId="{60385093-C70C-4DAD-B15B-A3E698A12572}" srcOrd="0" destOrd="0" presId="urn:microsoft.com/office/officeart/2008/layout/NameandTitleOrganizationalChart"/>
    <dgm:cxn modelId="{CD3DF671-3B9F-4C51-9420-845443B3E227}" type="presParOf" srcId="{BF01746A-D427-4254-87C7-A834AED5F4EB}" destId="{91CFEA6D-080A-440D-AB83-7E53B84F6BAA}" srcOrd="1" destOrd="0" presId="urn:microsoft.com/office/officeart/2008/layout/NameandTitleOrganizationalChart"/>
    <dgm:cxn modelId="{BAB74D5E-CE2F-459C-B702-E46C5868A00C}" type="presParOf" srcId="{BF01746A-D427-4254-87C7-A834AED5F4EB}" destId="{2A22603C-146C-4459-99C5-CCFE284246D0}" srcOrd="2" destOrd="0" presId="urn:microsoft.com/office/officeart/2008/layout/NameandTitleOrganizationalChart"/>
    <dgm:cxn modelId="{3EDAE647-52C5-4582-8207-F6CCB5542C71}" type="presParOf" srcId="{D3EAD84A-731B-488F-B5E5-5072DD0C9CED}" destId="{8F161A07-C427-43BC-A2EC-CB9DB97D4985}" srcOrd="1" destOrd="0" presId="urn:microsoft.com/office/officeart/2008/layout/NameandTitleOrganizationalChart"/>
    <dgm:cxn modelId="{B45BB1CC-8C79-4CC9-AFB8-09FBB1D843FE}" type="presParOf" srcId="{D3EAD84A-731B-488F-B5E5-5072DD0C9CED}" destId="{EB57849A-5A8F-42AE-826F-2B0788B8A94F}" srcOrd="2" destOrd="0" presId="urn:microsoft.com/office/officeart/2008/layout/NameandTitleOrganizationalChart"/>
    <dgm:cxn modelId="{B10589CC-191F-429B-A106-E75577555F01}" type="presParOf" srcId="{A2E41532-36EE-485C-BEE5-F838C21F37A9}" destId="{FC15B09D-ACFB-499C-B2B9-C5919545EDF9}" srcOrd="8" destOrd="0" presId="urn:microsoft.com/office/officeart/2008/layout/NameandTitleOrganizationalChart"/>
    <dgm:cxn modelId="{36EE8C74-F977-4512-A75B-E452B18D2A39}" type="presParOf" srcId="{A2E41532-36EE-485C-BEE5-F838C21F37A9}" destId="{87943424-A77E-4329-B6AF-9597B63E5805}" srcOrd="9" destOrd="0" presId="urn:microsoft.com/office/officeart/2008/layout/NameandTitleOrganizationalChart"/>
    <dgm:cxn modelId="{FD46FA10-DB40-4353-9C14-AD8564E80D43}" type="presParOf" srcId="{87943424-A77E-4329-B6AF-9597B63E5805}" destId="{E58CDC1A-895A-4F30-9B25-58DCB22F66C1}" srcOrd="0" destOrd="0" presId="urn:microsoft.com/office/officeart/2008/layout/NameandTitleOrganizationalChart"/>
    <dgm:cxn modelId="{CB1998FB-1346-4407-A77B-04D75CCD606D}" type="presParOf" srcId="{E58CDC1A-895A-4F30-9B25-58DCB22F66C1}" destId="{402BD9D5-25DE-4A86-8EA5-7DBFCC688858}" srcOrd="0" destOrd="0" presId="urn:microsoft.com/office/officeart/2008/layout/NameandTitleOrganizationalChart"/>
    <dgm:cxn modelId="{DC486924-7B22-444B-B44E-D9D9EB0726D9}" type="presParOf" srcId="{E58CDC1A-895A-4F30-9B25-58DCB22F66C1}" destId="{8171E70C-49FC-41BF-B804-C16910D3DCD6}" srcOrd="1" destOrd="0" presId="urn:microsoft.com/office/officeart/2008/layout/NameandTitleOrganizationalChart"/>
    <dgm:cxn modelId="{87F0615A-A6FF-478C-903D-CB349F30B249}" type="presParOf" srcId="{E58CDC1A-895A-4F30-9B25-58DCB22F66C1}" destId="{3F63C7A6-2B92-44C3-B9C1-79CA950A9179}" srcOrd="2" destOrd="0" presId="urn:microsoft.com/office/officeart/2008/layout/NameandTitleOrganizationalChart"/>
    <dgm:cxn modelId="{3AF3075E-C6CF-493C-8BAE-9AB28BA4149D}" type="presParOf" srcId="{87943424-A77E-4329-B6AF-9597B63E5805}" destId="{8A097F26-5267-4029-AEED-D3EE6F564F03}" srcOrd="1" destOrd="0" presId="urn:microsoft.com/office/officeart/2008/layout/NameandTitleOrganizationalChart"/>
    <dgm:cxn modelId="{62313887-3FE9-4E2C-8DBA-12E6106F6049}" type="presParOf" srcId="{87943424-A77E-4329-B6AF-9597B63E5805}" destId="{0142B3FB-5734-4F34-968B-2D6370DCF9D4}" srcOrd="2" destOrd="0" presId="urn:microsoft.com/office/officeart/2008/layout/NameandTitleOrganizationalChart"/>
    <dgm:cxn modelId="{6BCDD238-8D38-4ABB-B659-ED79D5A6A5BD}" type="presParOf" srcId="{6833A05B-C894-4D16-93CA-154D38A82952}" destId="{3839B96F-32A8-49A3-AFF6-1C3D0DB11FEF}" srcOrd="2" destOrd="0" presId="urn:microsoft.com/office/officeart/2008/layout/NameandTitleOrganizationalChart"/>
    <dgm:cxn modelId="{0B7A9AB4-18BE-476C-A0C0-76B8E95492A9}" type="presParOf" srcId="{EF2B9DCD-388F-4A97-8714-AF18206611FB}" destId="{FF3EC569-63A0-4575-94AD-804BF1A4FF3B}" srcOrd="2" destOrd="0" presId="urn:microsoft.com/office/officeart/2008/layout/NameandTitleOrganizationalChart"/>
    <dgm:cxn modelId="{BA15BD1C-F545-4F49-8684-6EE3F46E9447}" type="presParOf" srcId="{EF2B9DCD-388F-4A97-8714-AF18206611FB}" destId="{DD147B11-7C12-447A-BCD0-CBC45E1E776D}" srcOrd="3" destOrd="0" presId="urn:microsoft.com/office/officeart/2008/layout/NameandTitleOrganizationalChart"/>
    <dgm:cxn modelId="{D0E4406A-585A-4BA8-B6CC-4720272AFBBB}" type="presParOf" srcId="{DD147B11-7C12-447A-BCD0-CBC45E1E776D}" destId="{EA00FA7B-AF7C-400D-AF63-2970DD2A919E}" srcOrd="0" destOrd="0" presId="urn:microsoft.com/office/officeart/2008/layout/NameandTitleOrganizationalChart"/>
    <dgm:cxn modelId="{72ACAC52-17FF-4FDA-9490-4E072EA09408}" type="presParOf" srcId="{EA00FA7B-AF7C-400D-AF63-2970DD2A919E}" destId="{1023B2BA-0C43-4289-B990-440F1A187CE8}" srcOrd="0" destOrd="0" presId="urn:microsoft.com/office/officeart/2008/layout/NameandTitleOrganizationalChart"/>
    <dgm:cxn modelId="{9CAE6DEC-7835-4060-9D35-25B962CEB2F8}" type="presParOf" srcId="{EA00FA7B-AF7C-400D-AF63-2970DD2A919E}" destId="{3F6522C0-4E34-4911-9AD4-56E2AD1F8952}" srcOrd="1" destOrd="0" presId="urn:microsoft.com/office/officeart/2008/layout/NameandTitleOrganizationalChart"/>
    <dgm:cxn modelId="{DAA25DAA-D681-41D7-905E-4B1E332C5AD3}" type="presParOf" srcId="{EA00FA7B-AF7C-400D-AF63-2970DD2A919E}" destId="{6CDD2A61-A9D8-4F74-A8AB-69BF26FF0349}" srcOrd="2" destOrd="0" presId="urn:microsoft.com/office/officeart/2008/layout/NameandTitleOrganizationalChart"/>
    <dgm:cxn modelId="{3F7CE1E9-1279-41B2-99D8-54DB16552DB8}" type="presParOf" srcId="{DD147B11-7C12-447A-BCD0-CBC45E1E776D}" destId="{0CEFD6E7-F548-4E2A-AA81-FD8BD124715E}" srcOrd="1" destOrd="0" presId="urn:microsoft.com/office/officeart/2008/layout/NameandTitleOrganizationalChart"/>
    <dgm:cxn modelId="{06C668CB-82B3-47F8-A0F8-E9B3B10DFD2C}" type="presParOf" srcId="{0CEFD6E7-F548-4E2A-AA81-FD8BD124715E}" destId="{494B3C04-9C6D-4C97-9F5A-F8DB671BF05C}" srcOrd="0" destOrd="0" presId="urn:microsoft.com/office/officeart/2008/layout/NameandTitleOrganizationalChart"/>
    <dgm:cxn modelId="{0EE6AD76-57D5-45D8-9F58-D1CCF9DB79EC}" type="presParOf" srcId="{0CEFD6E7-F548-4E2A-AA81-FD8BD124715E}" destId="{CFA5D186-314E-4E01-9A0B-11F1A5FBC346}" srcOrd="1" destOrd="0" presId="urn:microsoft.com/office/officeart/2008/layout/NameandTitleOrganizationalChart"/>
    <dgm:cxn modelId="{2BD0AF00-5B2A-4699-AD51-34825E32BF79}" type="presParOf" srcId="{CFA5D186-314E-4E01-9A0B-11F1A5FBC346}" destId="{4DE176A0-7E6F-4251-AC11-49AB1A44FCD2}" srcOrd="0" destOrd="0" presId="urn:microsoft.com/office/officeart/2008/layout/NameandTitleOrganizationalChart"/>
    <dgm:cxn modelId="{CDCA440A-8D93-4874-8ED1-1176C3BFDB74}" type="presParOf" srcId="{4DE176A0-7E6F-4251-AC11-49AB1A44FCD2}" destId="{2CFD56C1-205B-4402-9882-7E6C5D6A6742}" srcOrd="0" destOrd="0" presId="urn:microsoft.com/office/officeart/2008/layout/NameandTitleOrganizationalChart"/>
    <dgm:cxn modelId="{FE48DE43-5A62-4BC5-8DDB-77BE8659FB37}" type="presParOf" srcId="{4DE176A0-7E6F-4251-AC11-49AB1A44FCD2}" destId="{66BF3097-F797-42DE-8C0F-7489CB6EB642}" srcOrd="1" destOrd="0" presId="urn:microsoft.com/office/officeart/2008/layout/NameandTitleOrganizationalChart"/>
    <dgm:cxn modelId="{78B8351E-4CED-49D7-A8D1-41769DB5F979}" type="presParOf" srcId="{4DE176A0-7E6F-4251-AC11-49AB1A44FCD2}" destId="{30816529-2EAC-4F1F-AC0F-BF594C078DCC}" srcOrd="2" destOrd="0" presId="urn:microsoft.com/office/officeart/2008/layout/NameandTitleOrganizationalChart"/>
    <dgm:cxn modelId="{97CA70D2-33F3-448E-99AA-D57A13B13AC9}" type="presParOf" srcId="{CFA5D186-314E-4E01-9A0B-11F1A5FBC346}" destId="{0929EDDB-505A-4DEE-BDAE-BFEB81132910}" srcOrd="1" destOrd="0" presId="urn:microsoft.com/office/officeart/2008/layout/NameandTitleOrganizationalChart"/>
    <dgm:cxn modelId="{2A75B8BE-135A-432E-9580-E0319E8EDB0F}" type="presParOf" srcId="{CFA5D186-314E-4E01-9A0B-11F1A5FBC346}" destId="{49C3537B-156D-456D-9F6A-63434E9A7A8F}" srcOrd="2" destOrd="0" presId="urn:microsoft.com/office/officeart/2008/layout/NameandTitleOrganizationalChart"/>
    <dgm:cxn modelId="{E373BF29-863F-4B4D-BAD7-4C0B32118D3C}" type="presParOf" srcId="{0CEFD6E7-F548-4E2A-AA81-FD8BD124715E}" destId="{CC33EA9E-19EF-4DD8-BC9D-2217061A6345}" srcOrd="2" destOrd="0" presId="urn:microsoft.com/office/officeart/2008/layout/NameandTitleOrganizationalChart"/>
    <dgm:cxn modelId="{CECAE71C-5775-4755-BED4-017FF3AF0A34}" type="presParOf" srcId="{0CEFD6E7-F548-4E2A-AA81-FD8BD124715E}" destId="{A02DFF45-CA00-4716-A46A-B45770C9CDC9}" srcOrd="3" destOrd="0" presId="urn:microsoft.com/office/officeart/2008/layout/NameandTitleOrganizationalChart"/>
    <dgm:cxn modelId="{DDAA44B8-3356-405B-8346-60DDF153F0D8}" type="presParOf" srcId="{A02DFF45-CA00-4716-A46A-B45770C9CDC9}" destId="{993B4EC3-A68A-4E69-A6B5-3F905CE75D1A}" srcOrd="0" destOrd="0" presId="urn:microsoft.com/office/officeart/2008/layout/NameandTitleOrganizationalChart"/>
    <dgm:cxn modelId="{4A307E08-1FE9-436B-A0F2-AB87404AE00E}" type="presParOf" srcId="{993B4EC3-A68A-4E69-A6B5-3F905CE75D1A}" destId="{C510E1D6-BC57-431B-B0D1-9D9667285AD2}" srcOrd="0" destOrd="0" presId="urn:microsoft.com/office/officeart/2008/layout/NameandTitleOrganizationalChart"/>
    <dgm:cxn modelId="{9AE36E41-D5DA-4A28-B150-345640B14989}" type="presParOf" srcId="{993B4EC3-A68A-4E69-A6B5-3F905CE75D1A}" destId="{D9B2F213-FF72-4D02-8D42-9BDB0C74642E}" srcOrd="1" destOrd="0" presId="urn:microsoft.com/office/officeart/2008/layout/NameandTitleOrganizationalChart"/>
    <dgm:cxn modelId="{22F8BA2C-5E5C-4912-B359-CA33F2EB38F3}" type="presParOf" srcId="{993B4EC3-A68A-4E69-A6B5-3F905CE75D1A}" destId="{00FD693D-4710-4ACF-88C7-21FC1E57B436}" srcOrd="2" destOrd="0" presId="urn:microsoft.com/office/officeart/2008/layout/NameandTitleOrganizationalChart"/>
    <dgm:cxn modelId="{AEAF662E-2576-4FA8-99DA-5A738FC81831}" type="presParOf" srcId="{A02DFF45-CA00-4716-A46A-B45770C9CDC9}" destId="{5A721638-C4DF-4884-8FB8-7C6957EEEC86}" srcOrd="1" destOrd="0" presId="urn:microsoft.com/office/officeart/2008/layout/NameandTitleOrganizationalChart"/>
    <dgm:cxn modelId="{2E4EBE01-B9A4-41D7-834F-B0DFFE5BB986}" type="presParOf" srcId="{A02DFF45-CA00-4716-A46A-B45770C9CDC9}" destId="{11DF0C96-9C75-4008-AC62-942EBB88078A}" srcOrd="2" destOrd="0" presId="urn:microsoft.com/office/officeart/2008/layout/NameandTitleOrganizationalChart"/>
    <dgm:cxn modelId="{82F18E67-4889-4AF3-937A-E70B76C76BF3}" type="presParOf" srcId="{0CEFD6E7-F548-4E2A-AA81-FD8BD124715E}" destId="{ECF281CF-6816-46CA-93CD-CEE44F99A4DF}" srcOrd="4" destOrd="0" presId="urn:microsoft.com/office/officeart/2008/layout/NameandTitleOrganizationalChart"/>
    <dgm:cxn modelId="{08F54890-CABC-481A-86CC-3B2FF3F925DA}" type="presParOf" srcId="{0CEFD6E7-F548-4E2A-AA81-FD8BD124715E}" destId="{BD73A1C4-374B-4085-B6E2-B0236FD4D3D0}" srcOrd="5" destOrd="0" presId="urn:microsoft.com/office/officeart/2008/layout/NameandTitleOrganizationalChart"/>
    <dgm:cxn modelId="{E27E9296-DADB-48C5-B8BA-1F49C3E49326}" type="presParOf" srcId="{BD73A1C4-374B-4085-B6E2-B0236FD4D3D0}" destId="{F4A7EC14-A27F-48AF-AC7D-7280EBCBBF73}" srcOrd="0" destOrd="0" presId="urn:microsoft.com/office/officeart/2008/layout/NameandTitleOrganizationalChart"/>
    <dgm:cxn modelId="{14650096-A793-400F-93A1-53D024B58E1B}" type="presParOf" srcId="{F4A7EC14-A27F-48AF-AC7D-7280EBCBBF73}" destId="{35162D7F-EEDA-4669-8667-048194CD80F9}" srcOrd="0" destOrd="0" presId="urn:microsoft.com/office/officeart/2008/layout/NameandTitleOrganizationalChart"/>
    <dgm:cxn modelId="{025F374A-8404-4A74-9406-17C22EB87390}" type="presParOf" srcId="{F4A7EC14-A27F-48AF-AC7D-7280EBCBBF73}" destId="{47D05302-9946-47B2-8B21-796D773A3628}" srcOrd="1" destOrd="0" presId="urn:microsoft.com/office/officeart/2008/layout/NameandTitleOrganizationalChart"/>
    <dgm:cxn modelId="{7FBCC0CF-9231-4993-9778-3B0F1BAA81D5}" type="presParOf" srcId="{F4A7EC14-A27F-48AF-AC7D-7280EBCBBF73}" destId="{AB6593B5-E4E9-4FE9-A621-6A968AF648E7}" srcOrd="2" destOrd="0" presId="urn:microsoft.com/office/officeart/2008/layout/NameandTitleOrganizationalChart"/>
    <dgm:cxn modelId="{8C641F18-D2E4-4B79-BD99-D5466C121215}" type="presParOf" srcId="{BD73A1C4-374B-4085-B6E2-B0236FD4D3D0}" destId="{D4E182A0-2687-492B-9915-F484E68AC90F}" srcOrd="1" destOrd="0" presId="urn:microsoft.com/office/officeart/2008/layout/NameandTitleOrganizationalChart"/>
    <dgm:cxn modelId="{BADA8AE3-B28C-4910-86E0-7641231AFBB0}" type="presParOf" srcId="{BD73A1C4-374B-4085-B6E2-B0236FD4D3D0}" destId="{9BF96F5C-3DE4-4532-8414-0F3BC5DF9E0A}" srcOrd="2" destOrd="0" presId="urn:microsoft.com/office/officeart/2008/layout/NameandTitleOrganizationalChart"/>
    <dgm:cxn modelId="{91BDAC81-E775-4662-B014-FD568101A75B}" type="presParOf" srcId="{DD147B11-7C12-447A-BCD0-CBC45E1E776D}" destId="{4C2F4703-078B-4D93-93D6-B1409315E050}" srcOrd="2" destOrd="0" presId="urn:microsoft.com/office/officeart/2008/layout/NameandTitleOrganizationalChart"/>
    <dgm:cxn modelId="{04B0E4D8-4223-40BC-8ABD-17597063B5A5}" type="presParOf" srcId="{F7BB472F-5410-4F85-8133-690CE9A7476E}" destId="{1376270B-D0DB-4D95-AF6C-9C473F1D1431}" srcOrd="2" destOrd="0" presId="urn:microsoft.com/office/officeart/2008/layout/NameandTitleOrganizationalChart"/>
    <dgm:cxn modelId="{D49D4808-DB4B-4803-9BAC-6CE2770CA618}" type="presParOf" srcId="{45E3ECDD-4E3D-406A-9995-35402C672068}" destId="{32811475-1D40-488A-BD57-A407A30E0904}" srcOrd="2" destOrd="0" presId="urn:microsoft.com/office/officeart/2008/layout/NameandTitleOrganizationalChart"/>
    <dgm:cxn modelId="{296DD853-2129-48DB-9EDB-1674EE296579}" type="presParOf" srcId="{45E3ECDD-4E3D-406A-9995-35402C672068}" destId="{918175E2-E0A2-4C9E-A24E-A017B8E9C0ED}" srcOrd="3" destOrd="0" presId="urn:microsoft.com/office/officeart/2008/layout/NameandTitleOrganizationalChart"/>
    <dgm:cxn modelId="{EB65933F-632B-4790-8BA8-0711B5F190AB}" type="presParOf" srcId="{918175E2-E0A2-4C9E-A24E-A017B8E9C0ED}" destId="{12FE1D4C-C61F-4000-8F68-38A5F8F0A38A}" srcOrd="0" destOrd="0" presId="urn:microsoft.com/office/officeart/2008/layout/NameandTitleOrganizationalChart"/>
    <dgm:cxn modelId="{11FB2975-3C23-4944-AF74-A19DBFEE43E9}" type="presParOf" srcId="{12FE1D4C-C61F-4000-8F68-38A5F8F0A38A}" destId="{3A20A8E5-B7E6-4AC7-8FBB-EA35F3685C6A}" srcOrd="0" destOrd="0" presId="urn:microsoft.com/office/officeart/2008/layout/NameandTitleOrganizationalChart"/>
    <dgm:cxn modelId="{1FCF3AEB-120E-46E8-82B1-E133BA7C2958}" type="presParOf" srcId="{12FE1D4C-C61F-4000-8F68-38A5F8F0A38A}" destId="{BC8344A8-F6EC-4089-B389-88C9D6AE5D48}" srcOrd="1" destOrd="0" presId="urn:microsoft.com/office/officeart/2008/layout/NameandTitleOrganizationalChart"/>
    <dgm:cxn modelId="{D9937D58-67ED-4C4A-8B72-808E82D78051}" type="presParOf" srcId="{12FE1D4C-C61F-4000-8F68-38A5F8F0A38A}" destId="{02628634-E17B-4706-970A-A1F90294E83B}" srcOrd="2" destOrd="0" presId="urn:microsoft.com/office/officeart/2008/layout/NameandTitleOrganizationalChart"/>
    <dgm:cxn modelId="{5BC734F1-36E7-4298-AFB6-CCADD7785B79}" type="presParOf" srcId="{918175E2-E0A2-4C9E-A24E-A017B8E9C0ED}" destId="{1039EACC-398A-47A0-9726-B701F56CE5EA}" srcOrd="1" destOrd="0" presId="urn:microsoft.com/office/officeart/2008/layout/NameandTitleOrganizationalChart"/>
    <dgm:cxn modelId="{8B53A170-284C-4CAD-94D3-8F1B587011C4}" type="presParOf" srcId="{1039EACC-398A-47A0-9726-B701F56CE5EA}" destId="{0DF77F2B-048E-4315-8AFE-7B7356C68584}" srcOrd="0" destOrd="0" presId="urn:microsoft.com/office/officeart/2008/layout/NameandTitleOrganizationalChart"/>
    <dgm:cxn modelId="{67C2C1DC-0107-457C-8474-E09C2BF8CFD0}" type="presParOf" srcId="{1039EACC-398A-47A0-9726-B701F56CE5EA}" destId="{106658F4-3218-4232-9455-ECAA27D4312D}" srcOrd="1" destOrd="0" presId="urn:microsoft.com/office/officeart/2008/layout/NameandTitleOrganizationalChart"/>
    <dgm:cxn modelId="{2033EA46-CC36-4516-9A87-03AB254A141F}" type="presParOf" srcId="{106658F4-3218-4232-9455-ECAA27D4312D}" destId="{F1D06A32-286E-48DF-8D54-7730EFE6AA04}" srcOrd="0" destOrd="0" presId="urn:microsoft.com/office/officeart/2008/layout/NameandTitleOrganizationalChart"/>
    <dgm:cxn modelId="{6A7533FD-0C47-45FA-B44F-84DA2368F4A3}" type="presParOf" srcId="{F1D06A32-286E-48DF-8D54-7730EFE6AA04}" destId="{29E41DDB-6A1A-4F8B-800B-F685628FB2D1}" srcOrd="0" destOrd="0" presId="urn:microsoft.com/office/officeart/2008/layout/NameandTitleOrganizationalChart"/>
    <dgm:cxn modelId="{CE5667BA-14F0-4FB1-88A0-9521D7B0CB2A}" type="presParOf" srcId="{F1D06A32-286E-48DF-8D54-7730EFE6AA04}" destId="{273446C3-8DD3-4444-BF80-BC2341C7AAB6}" srcOrd="1" destOrd="0" presId="urn:microsoft.com/office/officeart/2008/layout/NameandTitleOrganizationalChart"/>
    <dgm:cxn modelId="{4EC84930-444D-4F4F-857A-9BAB54AD645B}" type="presParOf" srcId="{F1D06A32-286E-48DF-8D54-7730EFE6AA04}" destId="{DC173CDC-0E38-4416-B527-C63A79C296AC}" srcOrd="2" destOrd="0" presId="urn:microsoft.com/office/officeart/2008/layout/NameandTitleOrganizationalChart"/>
    <dgm:cxn modelId="{F2CC3333-2DFC-447F-85DE-0229F2603DAF}" type="presParOf" srcId="{106658F4-3218-4232-9455-ECAA27D4312D}" destId="{F1F0DA6C-FCD4-44CF-A762-2C63D58CFAAB}" srcOrd="1" destOrd="0" presId="urn:microsoft.com/office/officeart/2008/layout/NameandTitleOrganizationalChart"/>
    <dgm:cxn modelId="{1FE659DE-6E41-4DC1-8478-6345ECBC293F}" type="presParOf" srcId="{F1F0DA6C-FCD4-44CF-A762-2C63D58CFAAB}" destId="{3DD78FFD-7A3E-4337-B560-DDEE992AD90D}" srcOrd="0" destOrd="0" presId="urn:microsoft.com/office/officeart/2008/layout/NameandTitleOrganizationalChart"/>
    <dgm:cxn modelId="{64FAAFC7-97AE-497A-92B4-52F0B012E746}" type="presParOf" srcId="{F1F0DA6C-FCD4-44CF-A762-2C63D58CFAAB}" destId="{F762FE9D-C035-4B2F-9A9A-700B4D25765D}" srcOrd="1" destOrd="0" presId="urn:microsoft.com/office/officeart/2008/layout/NameandTitleOrganizationalChart"/>
    <dgm:cxn modelId="{401403EC-1388-496D-8873-9FE19DD89567}" type="presParOf" srcId="{F762FE9D-C035-4B2F-9A9A-700B4D25765D}" destId="{70C29FEE-DEFD-404B-AFAA-533158B663BA}" srcOrd="0" destOrd="0" presId="urn:microsoft.com/office/officeart/2008/layout/NameandTitleOrganizationalChart"/>
    <dgm:cxn modelId="{9D457675-9C1D-4BC7-A6F5-26CF377344B5}" type="presParOf" srcId="{70C29FEE-DEFD-404B-AFAA-533158B663BA}" destId="{DDEE6F23-C8B4-4973-9F0C-11BBE80BE99A}" srcOrd="0" destOrd="0" presId="urn:microsoft.com/office/officeart/2008/layout/NameandTitleOrganizationalChart"/>
    <dgm:cxn modelId="{A7EF0FC6-4896-4630-BBDC-ADDB9F9CCAC1}" type="presParOf" srcId="{70C29FEE-DEFD-404B-AFAA-533158B663BA}" destId="{AE8467F9-112D-4C86-B2C7-63DE26CC170B}" srcOrd="1" destOrd="0" presId="urn:microsoft.com/office/officeart/2008/layout/NameandTitleOrganizationalChart"/>
    <dgm:cxn modelId="{E4EDD889-8B7E-4EBB-B7FC-F880A9677682}" type="presParOf" srcId="{70C29FEE-DEFD-404B-AFAA-533158B663BA}" destId="{9BEF4620-7EE2-4475-9400-3B9929247B0B}" srcOrd="2" destOrd="0" presId="urn:microsoft.com/office/officeart/2008/layout/NameandTitleOrganizationalChart"/>
    <dgm:cxn modelId="{EED1C30B-2332-4F94-8920-F36A0C01A4C7}" type="presParOf" srcId="{F762FE9D-C035-4B2F-9A9A-700B4D25765D}" destId="{864FC76B-5082-494E-AA23-0D72F5DC79B2}" srcOrd="1" destOrd="0" presId="urn:microsoft.com/office/officeart/2008/layout/NameandTitleOrganizationalChart"/>
    <dgm:cxn modelId="{B32C045A-E1C9-4FC6-8DB7-97273FE0579B}" type="presParOf" srcId="{F762FE9D-C035-4B2F-9A9A-700B4D25765D}" destId="{77753D15-FA61-4DDE-BC2D-424F12546D4C}" srcOrd="2" destOrd="0" presId="urn:microsoft.com/office/officeart/2008/layout/NameandTitleOrganizationalChart"/>
    <dgm:cxn modelId="{D17BB5DE-7683-4427-8EBA-8DD0948F5707}" type="presParOf" srcId="{F1F0DA6C-FCD4-44CF-A762-2C63D58CFAAB}" destId="{03AA8287-475E-4629-80FD-3C55CC7476A1}" srcOrd="2" destOrd="0" presId="urn:microsoft.com/office/officeart/2008/layout/NameandTitleOrganizationalChart"/>
    <dgm:cxn modelId="{869B8083-B8A2-4980-A0A5-51117ADB15A9}" type="presParOf" srcId="{F1F0DA6C-FCD4-44CF-A762-2C63D58CFAAB}" destId="{E340606C-85C0-4DC2-8CF7-308AAF008DEF}" srcOrd="3" destOrd="0" presId="urn:microsoft.com/office/officeart/2008/layout/NameandTitleOrganizationalChart"/>
    <dgm:cxn modelId="{49116299-64EF-452B-A6F2-F42DDF644EE6}" type="presParOf" srcId="{E340606C-85C0-4DC2-8CF7-308AAF008DEF}" destId="{81DE7F73-F8CA-49EB-948F-5C0A82B55328}" srcOrd="0" destOrd="0" presId="urn:microsoft.com/office/officeart/2008/layout/NameandTitleOrganizationalChart"/>
    <dgm:cxn modelId="{6963401D-9357-41F2-9C59-C8175406C79A}" type="presParOf" srcId="{81DE7F73-F8CA-49EB-948F-5C0A82B55328}" destId="{5D32C7C4-4D9D-4966-B0E7-A6FC75DDCCD2}" srcOrd="0" destOrd="0" presId="urn:microsoft.com/office/officeart/2008/layout/NameandTitleOrganizationalChart"/>
    <dgm:cxn modelId="{DE02DF95-4C5A-4C38-80F2-73F6CC08AF39}" type="presParOf" srcId="{81DE7F73-F8CA-49EB-948F-5C0A82B55328}" destId="{5786D5CB-8981-4A51-8EBA-EE1596CA798D}" srcOrd="1" destOrd="0" presId="urn:microsoft.com/office/officeart/2008/layout/NameandTitleOrganizationalChart"/>
    <dgm:cxn modelId="{CB04FDE4-A77C-4D10-9C5B-ECE58E812E17}" type="presParOf" srcId="{81DE7F73-F8CA-49EB-948F-5C0A82B55328}" destId="{29F9A1D4-F62E-42D5-A96C-E31648954670}" srcOrd="2" destOrd="0" presId="urn:microsoft.com/office/officeart/2008/layout/NameandTitleOrganizationalChart"/>
    <dgm:cxn modelId="{0513D02E-678A-435F-9F26-22FB2E187A80}" type="presParOf" srcId="{E340606C-85C0-4DC2-8CF7-308AAF008DEF}" destId="{8EF99FA4-5374-4B01-A03B-5F6FA7D114D5}" srcOrd="1" destOrd="0" presId="urn:microsoft.com/office/officeart/2008/layout/NameandTitleOrganizationalChart"/>
    <dgm:cxn modelId="{F8A00EC2-9BB9-4380-A066-A233A1A73295}" type="presParOf" srcId="{E340606C-85C0-4DC2-8CF7-308AAF008DEF}" destId="{66BEFEFB-11B5-4EAA-A6E1-A3AEE0DB8EDA}" srcOrd="2" destOrd="0" presId="urn:microsoft.com/office/officeart/2008/layout/NameandTitleOrganizationalChart"/>
    <dgm:cxn modelId="{A7AB0357-825D-4351-B87D-1F866E3975C9}" type="presParOf" srcId="{F1F0DA6C-FCD4-44CF-A762-2C63D58CFAAB}" destId="{B06D78EA-B11E-45FC-9621-4B99A75415A9}" srcOrd="4" destOrd="0" presId="urn:microsoft.com/office/officeart/2008/layout/NameandTitleOrganizationalChart"/>
    <dgm:cxn modelId="{583B4567-4017-4BB8-8C17-845429EE9716}" type="presParOf" srcId="{F1F0DA6C-FCD4-44CF-A762-2C63D58CFAAB}" destId="{F32BF37C-65BE-4909-B219-2416E0706321}" srcOrd="5" destOrd="0" presId="urn:microsoft.com/office/officeart/2008/layout/NameandTitleOrganizationalChart"/>
    <dgm:cxn modelId="{76AFD322-1923-487E-A909-D14987AFD944}" type="presParOf" srcId="{F32BF37C-65BE-4909-B219-2416E0706321}" destId="{966ACEB0-DABE-4F4D-B447-895E47A9F933}" srcOrd="0" destOrd="0" presId="urn:microsoft.com/office/officeart/2008/layout/NameandTitleOrganizationalChart"/>
    <dgm:cxn modelId="{889CB450-DA68-4099-80AC-B649B000E6B8}" type="presParOf" srcId="{966ACEB0-DABE-4F4D-B447-895E47A9F933}" destId="{0F0A5DD2-529F-4D44-BD86-F4E9FD542FD3}" srcOrd="0" destOrd="0" presId="urn:microsoft.com/office/officeart/2008/layout/NameandTitleOrganizationalChart"/>
    <dgm:cxn modelId="{2D6ABE13-E6D3-484A-BC5B-D5B2FE48D1D0}" type="presParOf" srcId="{966ACEB0-DABE-4F4D-B447-895E47A9F933}" destId="{4A9E72D0-4158-4E6A-9C97-04463F81C025}" srcOrd="1" destOrd="0" presId="urn:microsoft.com/office/officeart/2008/layout/NameandTitleOrganizationalChart"/>
    <dgm:cxn modelId="{19062224-CD4A-4462-B27B-6CD8DCB4628A}" type="presParOf" srcId="{966ACEB0-DABE-4F4D-B447-895E47A9F933}" destId="{80D25003-CAC2-4E79-B46F-7D0C3A241642}" srcOrd="2" destOrd="0" presId="urn:microsoft.com/office/officeart/2008/layout/NameandTitleOrganizationalChart"/>
    <dgm:cxn modelId="{EE1861FB-0A85-4404-87F0-49652CA404D9}" type="presParOf" srcId="{F32BF37C-65BE-4909-B219-2416E0706321}" destId="{8633717E-8D9B-49A8-AB3C-8E60ABB48D17}" srcOrd="1" destOrd="0" presId="urn:microsoft.com/office/officeart/2008/layout/NameandTitleOrganizationalChart"/>
    <dgm:cxn modelId="{F0319081-FF2D-4633-81E0-FA381A8DB26D}" type="presParOf" srcId="{F32BF37C-65BE-4909-B219-2416E0706321}" destId="{B8577791-C18E-4A15-A67B-1A2667F6B683}" srcOrd="2" destOrd="0" presId="urn:microsoft.com/office/officeart/2008/layout/NameandTitleOrganizationalChart"/>
    <dgm:cxn modelId="{6809BB47-6476-42B0-A104-992577F518BE}" type="presParOf" srcId="{F1F0DA6C-FCD4-44CF-A762-2C63D58CFAAB}" destId="{ACEC6E4D-9472-4265-8CCB-17DBDBAFB816}" srcOrd="6" destOrd="0" presId="urn:microsoft.com/office/officeart/2008/layout/NameandTitleOrganizationalChart"/>
    <dgm:cxn modelId="{C88A5738-3FFB-4AB8-8255-989C96A9BC93}" type="presParOf" srcId="{F1F0DA6C-FCD4-44CF-A762-2C63D58CFAAB}" destId="{6762A16E-B8A1-43B1-9B3C-7D1D60BFA014}" srcOrd="7" destOrd="0" presId="urn:microsoft.com/office/officeart/2008/layout/NameandTitleOrganizationalChart"/>
    <dgm:cxn modelId="{401E6B73-6840-49A0-8D7D-9DAE4FC0F2D1}" type="presParOf" srcId="{6762A16E-B8A1-43B1-9B3C-7D1D60BFA014}" destId="{71EEEC0B-D272-474C-B29D-455FFE00D6F1}" srcOrd="0" destOrd="0" presId="urn:microsoft.com/office/officeart/2008/layout/NameandTitleOrganizationalChart"/>
    <dgm:cxn modelId="{0234AF13-AB54-4B38-B0CF-D0FDE3925293}" type="presParOf" srcId="{71EEEC0B-D272-474C-B29D-455FFE00D6F1}" destId="{35645B64-AB2B-43DB-9907-82D038BF2B97}" srcOrd="0" destOrd="0" presId="urn:microsoft.com/office/officeart/2008/layout/NameandTitleOrganizationalChart"/>
    <dgm:cxn modelId="{BF81E9F5-1D00-4704-B964-E2ABD3D13832}" type="presParOf" srcId="{71EEEC0B-D272-474C-B29D-455FFE00D6F1}" destId="{264AFC89-11C6-4F98-9339-2B05DC4022E9}" srcOrd="1" destOrd="0" presId="urn:microsoft.com/office/officeart/2008/layout/NameandTitleOrganizationalChart"/>
    <dgm:cxn modelId="{9844B4F2-5487-41F4-82AB-E52D62F98A13}" type="presParOf" srcId="{71EEEC0B-D272-474C-B29D-455FFE00D6F1}" destId="{738B85AF-0BBE-49EC-AFD1-340C3F9A9D44}" srcOrd="2" destOrd="0" presId="urn:microsoft.com/office/officeart/2008/layout/NameandTitleOrganizationalChart"/>
    <dgm:cxn modelId="{8AAB72D0-BA05-41B4-B037-D84CDB3D8CB8}" type="presParOf" srcId="{6762A16E-B8A1-43B1-9B3C-7D1D60BFA014}" destId="{B2C1A9ED-903E-4D7D-AE5A-DD75A428670B}" srcOrd="1" destOrd="0" presId="urn:microsoft.com/office/officeart/2008/layout/NameandTitleOrganizationalChart"/>
    <dgm:cxn modelId="{F3C0C0C7-835C-4368-8D64-229486359D64}" type="presParOf" srcId="{6762A16E-B8A1-43B1-9B3C-7D1D60BFA014}" destId="{A0613751-D16C-4614-9E64-B414EFE37CCF}" srcOrd="2" destOrd="0" presId="urn:microsoft.com/office/officeart/2008/layout/NameandTitleOrganizationalChart"/>
    <dgm:cxn modelId="{F22E9BC6-C7EE-46D8-94AC-F0CB66B05321}" type="presParOf" srcId="{F1F0DA6C-FCD4-44CF-A762-2C63D58CFAAB}" destId="{9AEAEE26-90D0-47E3-99EB-50126064F8AD}" srcOrd="8" destOrd="0" presId="urn:microsoft.com/office/officeart/2008/layout/NameandTitleOrganizationalChart"/>
    <dgm:cxn modelId="{E87D788B-BDCC-4311-A7D1-4382D21FBC32}" type="presParOf" srcId="{F1F0DA6C-FCD4-44CF-A762-2C63D58CFAAB}" destId="{6ECAC8F6-4F25-4C76-ACA3-F4DFC237C1C6}" srcOrd="9" destOrd="0" presId="urn:microsoft.com/office/officeart/2008/layout/NameandTitleOrganizationalChart"/>
    <dgm:cxn modelId="{8366B9CE-15EC-4056-863C-F7FF237D2883}" type="presParOf" srcId="{6ECAC8F6-4F25-4C76-ACA3-F4DFC237C1C6}" destId="{5C6DD383-9253-4AD1-AD5E-5D8BAF46E072}" srcOrd="0" destOrd="0" presId="urn:microsoft.com/office/officeart/2008/layout/NameandTitleOrganizationalChart"/>
    <dgm:cxn modelId="{D1274CF6-FA34-4CF1-9D85-20AAB81D0DA7}" type="presParOf" srcId="{5C6DD383-9253-4AD1-AD5E-5D8BAF46E072}" destId="{E958C0CB-4515-435D-B026-582AB0E4AA06}" srcOrd="0" destOrd="0" presId="urn:microsoft.com/office/officeart/2008/layout/NameandTitleOrganizationalChart"/>
    <dgm:cxn modelId="{DED98EC7-A8FF-492A-8A7F-920A0F6A1141}" type="presParOf" srcId="{5C6DD383-9253-4AD1-AD5E-5D8BAF46E072}" destId="{599A2C7E-F488-4127-890F-0BA27CFEF235}" srcOrd="1" destOrd="0" presId="urn:microsoft.com/office/officeart/2008/layout/NameandTitleOrganizationalChart"/>
    <dgm:cxn modelId="{2CDFCAEC-C106-4715-9168-AC085C20FF7F}" type="presParOf" srcId="{5C6DD383-9253-4AD1-AD5E-5D8BAF46E072}" destId="{936EBE94-F509-4C2A-BD67-4A905CD859C6}" srcOrd="2" destOrd="0" presId="urn:microsoft.com/office/officeart/2008/layout/NameandTitleOrganizationalChart"/>
    <dgm:cxn modelId="{7A2C25F0-6899-4A00-9D6F-BE9FECEBD344}" type="presParOf" srcId="{6ECAC8F6-4F25-4C76-ACA3-F4DFC237C1C6}" destId="{42420A40-2227-4A8D-B457-3D16BD799209}" srcOrd="1" destOrd="0" presId="urn:microsoft.com/office/officeart/2008/layout/NameandTitleOrganizationalChart"/>
    <dgm:cxn modelId="{A074410D-1A71-4163-B67E-81F39200D45B}" type="presParOf" srcId="{6ECAC8F6-4F25-4C76-ACA3-F4DFC237C1C6}" destId="{C4549DFD-40CA-4CAD-A8CE-AFDB87066327}" srcOrd="2" destOrd="0" presId="urn:microsoft.com/office/officeart/2008/layout/NameandTitleOrganizationalChart"/>
    <dgm:cxn modelId="{595E3FCF-29CD-46BB-8C6B-89968DB827F2}" type="presParOf" srcId="{106658F4-3218-4232-9455-ECAA27D4312D}" destId="{8690EC98-BD99-45EC-A8CA-25643B857D71}" srcOrd="2" destOrd="0" presId="urn:microsoft.com/office/officeart/2008/layout/NameandTitleOrganizationalChart"/>
    <dgm:cxn modelId="{EBC27224-45BE-4915-B076-66799DC2FCF0}" type="presParOf" srcId="{1039EACC-398A-47A0-9726-B701F56CE5EA}" destId="{DB0F79C1-0055-4965-B70E-433284A9EB94}" srcOrd="2" destOrd="0" presId="urn:microsoft.com/office/officeart/2008/layout/NameandTitleOrganizationalChart"/>
    <dgm:cxn modelId="{5C805760-A1BA-4319-9A48-E9D6B2A38607}" type="presParOf" srcId="{1039EACC-398A-47A0-9726-B701F56CE5EA}" destId="{B620EF05-D151-4A8F-B4B5-FC40745F02A5}" srcOrd="3" destOrd="0" presId="urn:microsoft.com/office/officeart/2008/layout/NameandTitleOrganizationalChart"/>
    <dgm:cxn modelId="{B9D70542-F781-4D73-8B7B-4BBBC61BF8BD}" type="presParOf" srcId="{B620EF05-D151-4A8F-B4B5-FC40745F02A5}" destId="{D8C0DF50-AE04-41FE-9F2A-7A3974E454A1}" srcOrd="0" destOrd="0" presId="urn:microsoft.com/office/officeart/2008/layout/NameandTitleOrganizationalChart"/>
    <dgm:cxn modelId="{ABE823D0-2144-4706-BE27-5C16E3F56E33}" type="presParOf" srcId="{D8C0DF50-AE04-41FE-9F2A-7A3974E454A1}" destId="{4884ACF6-0838-404F-8A48-408CE0C6B34D}" srcOrd="0" destOrd="0" presId="urn:microsoft.com/office/officeart/2008/layout/NameandTitleOrganizationalChart"/>
    <dgm:cxn modelId="{A84D8791-F575-445E-AA0C-DD449181421F}" type="presParOf" srcId="{D8C0DF50-AE04-41FE-9F2A-7A3974E454A1}" destId="{2703EC51-C56F-4E26-B871-CBD411B95555}" srcOrd="1" destOrd="0" presId="urn:microsoft.com/office/officeart/2008/layout/NameandTitleOrganizationalChart"/>
    <dgm:cxn modelId="{2BB5916E-DA4C-4A31-A607-7C0F3B5EECBA}" type="presParOf" srcId="{D8C0DF50-AE04-41FE-9F2A-7A3974E454A1}" destId="{9A7B92DE-26C9-4BB0-BAC5-CB7F24136995}" srcOrd="2" destOrd="0" presId="urn:microsoft.com/office/officeart/2008/layout/NameandTitleOrganizationalChart"/>
    <dgm:cxn modelId="{4A9F068C-F4AC-4A8C-A79B-61C72F5921C6}" type="presParOf" srcId="{B620EF05-D151-4A8F-B4B5-FC40745F02A5}" destId="{1E78959E-8F52-42D0-8969-89EA16F03DDA}" srcOrd="1" destOrd="0" presId="urn:microsoft.com/office/officeart/2008/layout/NameandTitleOrganizationalChart"/>
    <dgm:cxn modelId="{E3F58A53-1757-4124-9C14-6A56635771F9}" type="presParOf" srcId="{1E78959E-8F52-42D0-8969-89EA16F03DDA}" destId="{4ED9B649-81FD-4669-AE32-D0E5B28E284E}" srcOrd="0" destOrd="0" presId="urn:microsoft.com/office/officeart/2008/layout/NameandTitleOrganizationalChart"/>
    <dgm:cxn modelId="{5A4B92E9-F3DD-491A-A9E1-499DE640D480}" type="presParOf" srcId="{1E78959E-8F52-42D0-8969-89EA16F03DDA}" destId="{B855E30F-A379-433B-B46E-65240566DDC7}" srcOrd="1" destOrd="0" presId="urn:microsoft.com/office/officeart/2008/layout/NameandTitleOrganizationalChart"/>
    <dgm:cxn modelId="{824236E5-4426-4183-8D4C-DE4F121E790A}" type="presParOf" srcId="{B855E30F-A379-433B-B46E-65240566DDC7}" destId="{867E7BD8-AFE2-4BA2-9E18-454798638C2E}" srcOrd="0" destOrd="0" presId="urn:microsoft.com/office/officeart/2008/layout/NameandTitleOrganizationalChart"/>
    <dgm:cxn modelId="{DF6B0E8E-E256-4BE7-8DB6-201A0D0F3CE2}" type="presParOf" srcId="{867E7BD8-AFE2-4BA2-9E18-454798638C2E}" destId="{6BA0AF43-DFCB-4CE7-99EA-6090AF8B9FD5}" srcOrd="0" destOrd="0" presId="urn:microsoft.com/office/officeart/2008/layout/NameandTitleOrganizationalChart"/>
    <dgm:cxn modelId="{EF883777-DFA5-4D0E-8CEA-CEA25DB90A17}" type="presParOf" srcId="{867E7BD8-AFE2-4BA2-9E18-454798638C2E}" destId="{4F698D25-4160-46AC-98EB-492A076DA14C}" srcOrd="1" destOrd="0" presId="urn:microsoft.com/office/officeart/2008/layout/NameandTitleOrganizationalChart"/>
    <dgm:cxn modelId="{A34118B4-046B-4397-AA37-B90B3064D3FF}" type="presParOf" srcId="{867E7BD8-AFE2-4BA2-9E18-454798638C2E}" destId="{C783385F-C303-48A7-A67F-7E7B74463FEC}" srcOrd="2" destOrd="0" presId="urn:microsoft.com/office/officeart/2008/layout/NameandTitleOrganizationalChart"/>
    <dgm:cxn modelId="{C1FE98B9-8824-4382-BD20-19FA658869BB}" type="presParOf" srcId="{B855E30F-A379-433B-B46E-65240566DDC7}" destId="{97423812-DE52-4050-8B27-1765D47C7AC5}" srcOrd="1" destOrd="0" presId="urn:microsoft.com/office/officeart/2008/layout/NameandTitleOrganizationalChart"/>
    <dgm:cxn modelId="{5C4C77F9-3C46-47CF-AC1D-1AFEE336E94F}" type="presParOf" srcId="{B855E30F-A379-433B-B46E-65240566DDC7}" destId="{2A7B19D0-B96D-41AF-B2FE-2B96F55F7A4C}" srcOrd="2" destOrd="0" presId="urn:microsoft.com/office/officeart/2008/layout/NameandTitleOrganizationalChart"/>
    <dgm:cxn modelId="{64F7976A-EF6D-40EE-B707-5529AC70C5C5}" type="presParOf" srcId="{1E78959E-8F52-42D0-8969-89EA16F03DDA}" destId="{627FA36B-640D-4103-A78F-7E53AF279E0E}" srcOrd="2" destOrd="0" presId="urn:microsoft.com/office/officeart/2008/layout/NameandTitleOrganizationalChart"/>
    <dgm:cxn modelId="{5DCCF830-07DB-4585-978B-633CA72B249A}" type="presParOf" srcId="{1E78959E-8F52-42D0-8969-89EA16F03DDA}" destId="{66547866-63F8-4598-BDF1-EB1BBD2300EA}" srcOrd="3" destOrd="0" presId="urn:microsoft.com/office/officeart/2008/layout/NameandTitleOrganizationalChart"/>
    <dgm:cxn modelId="{CA433492-AA67-4943-8183-1BCC32EEBA7A}" type="presParOf" srcId="{66547866-63F8-4598-BDF1-EB1BBD2300EA}" destId="{C545692B-D810-4E2A-AC5F-28B1077F155D}" srcOrd="0" destOrd="0" presId="urn:microsoft.com/office/officeart/2008/layout/NameandTitleOrganizationalChart"/>
    <dgm:cxn modelId="{9DF1B159-03C5-43BA-9FBE-C2C2C803DA08}" type="presParOf" srcId="{C545692B-D810-4E2A-AC5F-28B1077F155D}" destId="{F7DA25A7-4CD8-4985-894E-4DA4FF9E6B6A}" srcOrd="0" destOrd="0" presId="urn:microsoft.com/office/officeart/2008/layout/NameandTitleOrganizationalChart"/>
    <dgm:cxn modelId="{C109B4F0-A1A1-486B-8B6D-8B204F7A4A76}" type="presParOf" srcId="{C545692B-D810-4E2A-AC5F-28B1077F155D}" destId="{60D02E0B-A469-4399-9D04-56F065592C8F}" srcOrd="1" destOrd="0" presId="urn:microsoft.com/office/officeart/2008/layout/NameandTitleOrganizationalChart"/>
    <dgm:cxn modelId="{80B850BB-A964-455B-97D9-9AD8EB39E74F}" type="presParOf" srcId="{C545692B-D810-4E2A-AC5F-28B1077F155D}" destId="{E088DB95-0669-4907-A55E-E9972914974B}" srcOrd="2" destOrd="0" presId="urn:microsoft.com/office/officeart/2008/layout/NameandTitleOrganizationalChart"/>
    <dgm:cxn modelId="{821AD0A1-51DA-4FB7-8CDB-DB055C6BC5E2}" type="presParOf" srcId="{66547866-63F8-4598-BDF1-EB1BBD2300EA}" destId="{22BAD976-AE98-4DE6-997C-FE99896BE9B5}" srcOrd="1" destOrd="0" presId="urn:microsoft.com/office/officeart/2008/layout/NameandTitleOrganizationalChart"/>
    <dgm:cxn modelId="{295CED53-B973-4262-B07E-C88181AF7CE6}" type="presParOf" srcId="{66547866-63F8-4598-BDF1-EB1BBD2300EA}" destId="{76A3225F-EF99-495B-B99C-5678321D1056}" srcOrd="2" destOrd="0" presId="urn:microsoft.com/office/officeart/2008/layout/NameandTitleOrganizationalChart"/>
    <dgm:cxn modelId="{FD72EF6C-DBA7-41CC-9B0B-16009A750733}" type="presParOf" srcId="{1E78959E-8F52-42D0-8969-89EA16F03DDA}" destId="{2CF31339-3540-4A6F-9BAB-3BD5A58BF94B}" srcOrd="4" destOrd="0" presId="urn:microsoft.com/office/officeart/2008/layout/NameandTitleOrganizationalChart"/>
    <dgm:cxn modelId="{1A5CA84C-7674-4F05-B8E0-18886BABD2F5}" type="presParOf" srcId="{1E78959E-8F52-42D0-8969-89EA16F03DDA}" destId="{E35425AB-F168-4523-9FFF-F6FD6D54FEA7}" srcOrd="5" destOrd="0" presId="urn:microsoft.com/office/officeart/2008/layout/NameandTitleOrganizationalChart"/>
    <dgm:cxn modelId="{8485D538-6C1F-4999-8759-B6FE938E6B6F}" type="presParOf" srcId="{E35425AB-F168-4523-9FFF-F6FD6D54FEA7}" destId="{94D247BD-7B38-4BF2-B8C0-2171F74CAC15}" srcOrd="0" destOrd="0" presId="urn:microsoft.com/office/officeart/2008/layout/NameandTitleOrganizationalChart"/>
    <dgm:cxn modelId="{404966F4-68AE-486B-9FB8-0F216FDA17E4}" type="presParOf" srcId="{94D247BD-7B38-4BF2-B8C0-2171F74CAC15}" destId="{3FD0DA8D-354D-44CB-A471-2C64065C79E9}" srcOrd="0" destOrd="0" presId="urn:microsoft.com/office/officeart/2008/layout/NameandTitleOrganizationalChart"/>
    <dgm:cxn modelId="{68781556-BE6B-421F-857E-4EC46517CE7E}" type="presParOf" srcId="{94D247BD-7B38-4BF2-B8C0-2171F74CAC15}" destId="{63F54F9B-7A3B-4C6C-BC14-5865C8766F2A}" srcOrd="1" destOrd="0" presId="urn:microsoft.com/office/officeart/2008/layout/NameandTitleOrganizationalChart"/>
    <dgm:cxn modelId="{3F20A264-7126-4207-ACCA-B106E4BFC05F}" type="presParOf" srcId="{94D247BD-7B38-4BF2-B8C0-2171F74CAC15}" destId="{482B0EAE-6FFC-486C-AF3F-1CFB13D04DCA}" srcOrd="2" destOrd="0" presId="urn:microsoft.com/office/officeart/2008/layout/NameandTitleOrganizationalChart"/>
    <dgm:cxn modelId="{2B83CABF-140A-4FC7-9C41-D26B7E4B4929}" type="presParOf" srcId="{E35425AB-F168-4523-9FFF-F6FD6D54FEA7}" destId="{67CCA737-651C-48A4-985F-0CEEE7CF3A50}" srcOrd="1" destOrd="0" presId="urn:microsoft.com/office/officeart/2008/layout/NameandTitleOrganizationalChart"/>
    <dgm:cxn modelId="{AA9AF129-AED2-4223-9416-A559A3FD0345}" type="presParOf" srcId="{E35425AB-F168-4523-9FFF-F6FD6D54FEA7}" destId="{966A7BDE-7DD4-4B44-8276-907F16F9C19A}" srcOrd="2" destOrd="0" presId="urn:microsoft.com/office/officeart/2008/layout/NameandTitleOrganizationalChart"/>
    <dgm:cxn modelId="{F596E2A7-8DEE-428F-B930-114CFE5043A8}" type="presParOf" srcId="{1E78959E-8F52-42D0-8969-89EA16F03DDA}" destId="{6AA362AF-4227-4217-BA95-465E1ABBDD05}" srcOrd="6" destOrd="0" presId="urn:microsoft.com/office/officeart/2008/layout/NameandTitleOrganizationalChart"/>
    <dgm:cxn modelId="{4455692D-667A-488C-B98D-54F0400A7CF0}" type="presParOf" srcId="{1E78959E-8F52-42D0-8969-89EA16F03DDA}" destId="{F9FE3D25-EC24-4020-84AA-D9E6FD8167A8}" srcOrd="7" destOrd="0" presId="urn:microsoft.com/office/officeart/2008/layout/NameandTitleOrganizationalChart"/>
    <dgm:cxn modelId="{A96E79F7-C30E-4E9D-B1AA-0EABE91C26A0}" type="presParOf" srcId="{F9FE3D25-EC24-4020-84AA-D9E6FD8167A8}" destId="{353D8AAA-DF1C-4064-B0A5-AEBE0D95118B}" srcOrd="0" destOrd="0" presId="urn:microsoft.com/office/officeart/2008/layout/NameandTitleOrganizationalChart"/>
    <dgm:cxn modelId="{490E8CD6-B95C-4723-8315-F9C6931ECF94}" type="presParOf" srcId="{353D8AAA-DF1C-4064-B0A5-AEBE0D95118B}" destId="{08161B6C-15A1-4FFE-AC79-E532CEBAC30A}" srcOrd="0" destOrd="0" presId="urn:microsoft.com/office/officeart/2008/layout/NameandTitleOrganizationalChart"/>
    <dgm:cxn modelId="{A0DA8D20-2011-43A4-A41E-7578FB47BA31}" type="presParOf" srcId="{353D8AAA-DF1C-4064-B0A5-AEBE0D95118B}" destId="{59D01A64-EC91-4CA9-9854-A298729DCE32}" srcOrd="1" destOrd="0" presId="urn:microsoft.com/office/officeart/2008/layout/NameandTitleOrganizationalChart"/>
    <dgm:cxn modelId="{3E9EB4EA-9D05-448F-A5A6-258C2F85B629}" type="presParOf" srcId="{353D8AAA-DF1C-4064-B0A5-AEBE0D95118B}" destId="{E2380DA4-A3FE-4671-B39F-427FA8B6D878}" srcOrd="2" destOrd="0" presId="urn:microsoft.com/office/officeart/2008/layout/NameandTitleOrganizationalChart"/>
    <dgm:cxn modelId="{F120974B-61CC-4B76-9B1B-AB4EC7D7D200}" type="presParOf" srcId="{F9FE3D25-EC24-4020-84AA-D9E6FD8167A8}" destId="{6DA0C1A0-5609-4CCB-8A30-44860AEC9D72}" srcOrd="1" destOrd="0" presId="urn:microsoft.com/office/officeart/2008/layout/NameandTitleOrganizationalChart"/>
    <dgm:cxn modelId="{EBC0AA5D-4F7A-4211-BCA5-9F6F179D883F}" type="presParOf" srcId="{F9FE3D25-EC24-4020-84AA-D9E6FD8167A8}" destId="{4BD59D1B-60A4-4321-8518-8D098613151C}" srcOrd="2" destOrd="0" presId="urn:microsoft.com/office/officeart/2008/layout/NameandTitleOrganizationalChart"/>
    <dgm:cxn modelId="{2AC71E2B-165E-43EB-A8C5-1F870457D87E}" type="presParOf" srcId="{B620EF05-D151-4A8F-B4B5-FC40745F02A5}" destId="{7AE9C18A-7EB1-435B-89D9-EC48C627B927}" srcOrd="2" destOrd="0" presId="urn:microsoft.com/office/officeart/2008/layout/NameandTitleOrganizationalChart"/>
    <dgm:cxn modelId="{1648EA7E-78A1-45B1-ACCD-9B9B50D34F4E}" type="presParOf" srcId="{918175E2-E0A2-4C9E-A24E-A017B8E9C0ED}" destId="{2E51E6E4-8B58-44E5-B3F0-88C229AB2825}" srcOrd="2" destOrd="0" presId="urn:microsoft.com/office/officeart/2008/layout/NameandTitleOrganizationalChart"/>
    <dgm:cxn modelId="{CE25FE6F-ACE2-4153-A236-AB91FE8FBF05}" type="presParOf" srcId="{A9738D8B-759B-4AC3-8AB5-06CEA08930E0}" destId="{5C4EB6F5-829D-431C-A075-FC5AF4A1E78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887D7F-2ED6-4663-A11A-D5F2EAD1C0A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FA1B0EB-891C-4AAE-87B7-1F4B4CE5FB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معاون سایت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1B06B-0B06-4FB4-9C7A-A5114B12A25C}" type="sibTrans" cxnId="{39F94888-59E3-4C57-8EBF-F04605BF26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>
            <a:lumMod val="75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 حبیبی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92934-3CEA-4454-B063-B6C79286C656}" type="parTrans" cxnId="{39F94888-59E3-4C57-8EBF-F04605BF269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058CA5-AC76-41DD-8BE4-79C1DE8A066C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تولید سواری و تجاری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C355B44-A1A7-4B46-9938-64203C384E57}" type="sibTrans" cxnId="{41518460-C01B-4E0E-B32F-3871AA8B11E4}">
      <dgm:prSet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pPr algn="ctr"/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C438BB-01EC-4390-A152-EBB22C14266D}" type="parTrans" cxnId="{41518460-C01B-4E0E-B32F-3871AA8B11E4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C4312D2-9EF7-4A8A-8144-ECC2433541EE}" type="asst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دفتر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1E14111-2B59-45F8-A4F0-317D26D771DE}" type="parTrans" cxnId="{7C0B5880-5ED4-4B6F-8A4A-26A3FCB2E75D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CC7877E-3D40-4CD5-8119-E4BE6969C777}" type="sibTrans" cxnId="{7C0B5880-5ED4-4B6F-8A4A-26A3FCB2E75D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6FD3554-2CAB-4046-8485-D371658E2821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شاسی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B52E512-07D2-4B37-BA9D-DE94AFD2D059}" type="parTrans" cxnId="{959C73FC-F77E-4D1B-819A-2A458460C616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C0C8409-F4AC-47D5-98E7-FE4FCA0F1660}" type="sibTrans" cxnId="{959C73FC-F77E-4D1B-819A-2A458460C616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C43728A-FFA9-4102-9AC9-05506131D195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تریم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EAA33D-E206-42C9-A281-62FE038C27A0}" type="parTrans" cxnId="{13875401-94A7-4B04-A5E7-E34F56921E82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494EAF-DB73-480F-9E52-BB1AEC26CB0A}" type="sibTrans" cxnId="{13875401-94A7-4B04-A5E7-E34F56921E82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2207AA0-29CB-4028-9AE7-DC686842E172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اپراتور تولید(9نفر)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F176790-C45C-465D-90D5-BD2C33BE5B6F}" type="parTrans" cxnId="{5EA2EE09-A6C4-48C3-BC65-BFC029C5E1B1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3F584F-9020-47E4-A359-1C44F8397751}" type="sibTrans" cxnId="{5EA2EE09-A6C4-48C3-BC65-BFC029C5E1B1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0A7225-1979-4E0C-A1D5-62DA9BE4646B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اپراتور تولید(11نفر)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CF76A68-F2FE-4AF7-B2FE-72A90080E0A3}" type="parTrans" cxnId="{323A3407-05E1-4682-AA85-07C623BDAE3C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2DF4E0E-D83B-4738-BDB4-47295E5CA4B5}" type="sibTrans" cxnId="{323A3407-05E1-4682-AA85-07C623BDAE3C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097357-2DA6-45C9-8510-4AC2AA3994A9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فاینال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D33724-F081-415C-B8DE-016AE4D69D81}" type="parTrans" cxnId="{ECD09CD3-BF58-48B7-A446-4229AFB9E55A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C0D341B-C7D8-4573-8639-D8B2A244E446}" type="sibTrans" cxnId="{ECD09CD3-BF58-48B7-A446-4229AFB9E55A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4B098DD-D924-47D8-AFDA-1478DBD6FAA8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اپراتور تولید(8نفر)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E96DE90-5E24-4E3C-8F71-986A05BEA809}" type="parTrans" cxnId="{BD399F54-9761-404E-807D-4D82F2124B37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E5F13B5-8887-4539-8E32-C3A0AC1B5F99}" type="sibTrans" cxnId="{BD399F54-9761-404E-807D-4D82F2124B37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3AF8CAD-9B6B-4515-8659-9759F9F62234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تکمیل کاری و تعمیرات(3نفر)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810129-705C-4B02-998E-10C6F07E82ED}" type="parTrans" cxnId="{CF534D9A-9445-4AD3-A26C-DAC3B3717E32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D074BEB-F6B7-4EA5-BFA6-5F4FF8907481}" type="sibTrans" cxnId="{CF534D9A-9445-4AD3-A26C-DAC3B3717E32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589ECA-FA41-469D-83FC-1150768F1BA8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مهندسی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CDA1B46-83E7-4160-A88A-E3F7E5024D87}" type="parTrans" cxnId="{347E9F9B-B30A-452D-9DCE-006DE2B4C915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E096FB-353C-4532-AD34-B5CFC580F403}" type="sibTrans" cxnId="{347E9F9B-B30A-452D-9DCE-006DE2B4C915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155A964-64DA-43F4-B841-CA38FD9D271F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سواری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C47AED-FC00-47A3-A2C8-B59153E5DBEF}" type="parTrans" cxnId="{D08E5D96-F2AB-43F8-9D58-A77F89183E2A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6BBC67-E797-4CD9-ADD7-F14DB3A39CB7}" type="sibTrans" cxnId="{D08E5D96-F2AB-43F8-9D58-A77F89183E2A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599053-8446-4294-A97E-CBE55C8AF177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تجاری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D2E2E86-A197-4C8C-8798-B146633E2780}" type="parTrans" cxnId="{1855CB13-3A94-4652-98A1-99BFFC9343F4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84134A-2F75-436C-95BC-B9B9C450B36A}" type="sibTrans" cxnId="{1855CB13-3A94-4652-98A1-99BFFC9343F4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C07CED0-8ACB-4830-AAC3-96E7DDF42423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سواری (3نفر)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C2CBB7-6298-4D7A-9E02-E2F5D98416F3}" type="parTrans" cxnId="{F3C7FBCB-D90A-41A5-A409-D021E4519924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3F5EDE-E546-4DCF-9859-C4E89D699529}" type="sibTrans" cxnId="{F3C7FBCB-D90A-41A5-A409-D021E4519924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50EC942-C883-4542-8858-99A36D7BF007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تجاری (3نفر)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5B10D0-FA0B-4424-B01B-1A6EE789312F}" type="parTrans" cxnId="{4AF7A7EE-86BE-4CE7-B862-94B37315E9C8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C8222F7-D0E5-4351-96A8-4720DF209E26}" type="sibTrans" cxnId="{4AF7A7EE-86BE-4CE7-B862-94B37315E9C8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920F67A-62BC-481E-A2AF-8C29F10338E0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برنامه ریزی و انبارها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AC79574-541B-4F3C-85C6-48CF939FB6F3}" type="parTrans" cxnId="{DE5F1305-28B6-4A46-A10A-C8D84B708C28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7C2DC6D-F81B-43A6-B779-4B2577BFB3B0}" type="sibTrans" cxnId="{DE5F1305-28B6-4A46-A10A-C8D84B708C28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06BE57-FE2B-41C5-8705-7552E990D22A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انبارها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B0BD55E-EF3F-4675-8AE1-89D1E5DFE7DF}" type="parTrans" cxnId="{BA2A0C2C-D51B-4E2B-A15B-229E3B0B4654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4DC69B9-3683-4761-BAF3-C33413880CAA}" type="sibTrans" cxnId="{BA2A0C2C-D51B-4E2B-A15B-229E3B0B4654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81501B0-C3F6-4E56-A910-BA9648F56A07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 و کارگران(4نفر)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0F37AB-7E6B-4BAE-AAED-52D767905E05}" type="parTrans" cxnId="{5E80486F-8167-4F1B-B742-BF08D890A0B4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C14D67-C254-46C1-8359-1819CEA914B9}" type="sibTrans" cxnId="{5E80486F-8167-4F1B-B742-BF08D890A0B4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2703596-899F-4566-AE3D-F37F8CB2B567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تغذیه خطوط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3550776-CA99-4150-8152-8B8E1D0FCE39}" type="parTrans" cxnId="{A498D3FB-41D2-4786-9E43-9D35DF493628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BC40EF7-D4DF-4603-9C3F-0E99093DEF32}" type="sibTrans" cxnId="{A498D3FB-41D2-4786-9E43-9D35DF493628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2FC7997-1B79-49F9-888D-B58825C4CEBE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 </a:t>
          </a:r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و کارگران(4نفر)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3B5B0C0-96FC-4392-ACFA-79EFFE993A68}" type="parTrans" cxnId="{28C78739-7BA1-4D82-9C1D-5A46E6C0AC5B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2AF232E-00BF-4663-9701-2E82543737CD}" type="sibTrans" cxnId="{28C78739-7BA1-4D82-9C1D-5A46E6C0AC5B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800140-23CD-4535-8AA1-6F6DC08F9D71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کلیم و گزارشات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37CC041-AC80-4571-878A-A5E64F96B0DA}" type="parTrans" cxnId="{B32BD0AD-C968-4570-80C0-59C906637E70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88B020-A790-4E82-A646-5F268E4031D2}" type="sibTrans" cxnId="{B32BD0AD-C968-4570-80C0-59C906637E70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819C776-AE5C-4767-ABD0-CC2647CFC332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کارشناسان(2نفر)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A9398E-6821-4A16-8332-CB1C22EF9FFC}" type="parTrans" cxnId="{F4301D74-5F8C-455C-A082-E71297C41BB8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B6FB305-5896-4F88-AB2E-D217B2E09539}" type="sibTrans" cxnId="{F4301D74-5F8C-455C-A082-E71297C41BB8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A1E797C-C912-4906-9E7D-229A7685BC78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کنترل کیفیت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CF9075-F1A1-403A-89B4-E8E9B01750A7}" type="parTrans" cxnId="{7A29A301-07B9-4823-80AF-CE0C4868858F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BAE0E22-C462-4FFE-8205-DDDCFD429C50}" type="sibTrans" cxnId="{7A29A301-07B9-4823-80AF-CE0C4868858F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A7FC72-CA35-43CD-92B9-E8AE665A52D1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کنترل سواری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1C1D33-5A18-4808-B721-9B0BDA24F0A5}" type="parTrans" cxnId="{36FD8ABC-BB04-471C-A67E-E5C731FA156F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46EB574-800E-48D0-B59A-C154F7C80B62}" type="sibTrans" cxnId="{36FD8ABC-BB04-471C-A67E-E5C731FA156F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9461ED7-0F38-4667-8A82-4A7BFBA71B7F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 ( 4نفر)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8CB3C6-541A-4549-99CF-4586DCE56ED7}" type="parTrans" cxnId="{CEF16C52-F908-47E0-BD53-00880D4CC31D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3768996-E5C6-4623-A737-08273CC5B246}" type="sibTrans" cxnId="{CEF16C52-F908-47E0-BD53-00880D4CC31D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57DE337-E47C-4544-A211-7ECD4E3641CE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کنترل تجاری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7B9450-CA4D-40FD-865A-ABE0138AB195}" type="parTrans" cxnId="{08C31773-981A-4315-AC47-03931C3A305B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A42DD51-0864-4B46-8CC3-0F9F921F0C42}" type="sibTrans" cxnId="{08C31773-981A-4315-AC47-03931C3A305B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87A9E81-AC57-4C8A-B12B-A335B1E40D78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 (4نفر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1EF540F-D0F5-494F-B1B7-22BF5A56A6D7}" type="parTrans" cxnId="{2DF4A437-2254-4E5B-8690-9432B2EA4B73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A8F9D05-6931-4910-836C-21C24DB1C693}" type="sibTrans" cxnId="{2DF4A437-2254-4E5B-8690-9432B2EA4B73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AB8FCC-6224-4436-B221-AF367DEA3168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نگهداری و تعمیرات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CD64A2F-88AE-4F6D-997F-A076DC90CFA6}" type="parTrans" cxnId="{A5B4224F-0D87-4F44-A13F-71370C14BC95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696CFC9-ED0C-4B1F-96D0-7B53B2F7A436}" type="sibTrans" cxnId="{A5B4224F-0D87-4F44-A13F-71370C14BC95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CB7D3F-2BBA-4DD2-B0DE-7164B438FC7A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مکانیکی و تاسیسات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6450CC-4BA0-452F-8C53-42980C8558C0}" type="parTrans" cxnId="{3B374425-E40A-4BD8-8C2D-37C595E1F4B7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4327F-A782-43E4-A17E-3B48D24E3AC3}" type="sibTrans" cxnId="{3B374425-E40A-4BD8-8C2D-37C595E1F4B7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B1D66C-3992-479A-B47D-FEBF787308F2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برقی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E900D7-5820-4486-9A9B-5DA366B2561C}" type="parTrans" cxnId="{016592BF-172E-46E8-971D-050C27A24825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0806EBA-2427-4950-8505-1C1BBB8E6E6F}" type="sibTrans" cxnId="{016592BF-172E-46E8-971D-050C27A24825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C61477D-D871-4514-B036-B49E74748754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عمرانی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C158AEF-C1F5-44DD-B7D3-3E8DA8B47C51}" type="parTrans" cxnId="{A3A67B91-BE0F-46AD-8ECB-192DBB6BD0A4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7172191-053D-4197-BFCB-A70203BEC177}" type="sibTrans" cxnId="{A3A67B91-BE0F-46AD-8ECB-192DBB6BD0A4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F5FAA2-E3F0-44C0-A9E0-6C47B6D9167C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52788C-CC2D-49B0-854A-C056BC92B1B3}" type="parTrans" cxnId="{A33FC6DD-78BA-42A1-B555-5B08AE45A3C2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002686E-618A-4B44-9317-67650A830C00}" type="sibTrans" cxnId="{A33FC6DD-78BA-42A1-B555-5B08AE45A3C2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E630E7-B07A-4849-8174-97079BAEF7AB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6097AAF-B789-4010-92C7-7C54A998781E}" type="parTrans" cxnId="{F6EA97F7-EC68-4D15-8FBC-4C2F126D96B7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365EEF8-D51E-4820-A8CC-C9B54E04B7B7}" type="sibTrans" cxnId="{F6EA97F7-EC68-4D15-8FBC-4C2F126D96B7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143541B-E276-43C6-B160-E8B6FDB835EF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43BE54-F012-4F75-B220-31C5BC976A16}" type="parTrans" cxnId="{E6006408-73EA-49BB-8106-F220F66283C0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E7FC9B-A13E-4E87-A67E-D275EC6BAF74}" type="sibTrans" cxnId="{E6006408-73EA-49BB-8106-F220F66283C0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68A718-05FA-4EF4-8BDA-965344B792A8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مالی، اداری، حراست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8F8A2B9-80FD-4563-883A-90EA81F04D1B}" type="parTrans" cxnId="{508C0FF1-A233-4F2C-8986-1E77EEB0BBB4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31CC3C-5504-41C9-9369-82A628FA45CC}" type="sibTrans" cxnId="{508C0FF1-A233-4F2C-8986-1E77EEB0BBB4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80B057-5512-41A8-8F36-8FDBC760AAEB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حراست و آتش نشانی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35F9409-6308-4BAB-ABE1-525C429139FD}" type="parTrans" cxnId="{70DFA3A6-E7E3-4A8E-B441-12AE2EA5DAD7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D1E6B0-4A5B-45B4-84D3-91BED78B71E7}" type="sibTrans" cxnId="{70DFA3A6-E7E3-4A8E-B441-12AE2EA5DAD7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1D5EC8-5E96-4BD3-891D-010509F7A096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پرسنل (8نفر)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59CEC3-1431-4FE2-9F73-941CD494AE28}" type="parTrans" cxnId="{896CFC09-C6C7-4067-A42F-1AEC92A63009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D0EFED-282E-482D-BFC0-DC60FC41E473}" type="sibTrans" cxnId="{896CFC09-C6C7-4067-A42F-1AEC92A63009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2D53822-4F2D-489A-B18F-DD69ACD61F74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مالی و اداری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08C315A-E1E3-43BF-A62A-9E48E63106C6}" type="parTrans" cxnId="{6F00E748-987E-4443-847F-3DFF3D78C9DC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D453DB-CDCF-49CA-A816-C9B7CB1F6119}" type="sibTrans" cxnId="{6F00E748-987E-4443-847F-3DFF3D78C9DC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1F93FA-0FC1-4468-8E57-4F86C63C8450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اداری و خدماتی (6نفر)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9B8EA64-CF93-430B-BB6D-197C683D9D89}" type="parTrans" cxnId="{DB4D6C0D-BCC6-44A0-AB53-3902F849F6F4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420829-B06C-46B8-AA1E-AEB1CD071FF9}" type="sibTrans" cxnId="{DB4D6C0D-BCC6-44A0-AB53-3902F849F6F4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295814E-0DC7-4656-98DC-A48B6AD7B4BE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تدارکات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2D1738-B366-4874-843A-1BF165289310}" type="parTrans" cxnId="{0EDEBCBE-BCAD-4608-B560-A0E227567FC9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EBCAF90-7E23-450B-9056-393300D8C2B6}" type="sibTrans" cxnId="{0EDEBCBE-BCAD-4608-B560-A0E227567FC9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FAB6F2-D9AE-4A6B-ADCF-67499B6B6C55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پرسنل (2نفر)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AAC447-8607-4125-B453-015988535C24}" type="parTrans" cxnId="{64C6118C-86D1-44BB-B7CC-352889CEDF5D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D1F1AA3-A296-48CC-90B3-2185482C06D7}" type="sibTrans" cxnId="{64C6118C-86D1-44BB-B7CC-352889CEDF5D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85663B-53C4-4D6E-B632-71E0C741FF54}" type="pres">
      <dgm:prSet presAssocID="{D4887D7F-2ED6-4663-A11A-D5F2EAD1C0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738D8B-759B-4AC3-8AB5-06CEA08930E0}" type="pres">
      <dgm:prSet presAssocID="{EFA1B0EB-891C-4AAE-87B7-1F4B4CE5FB3A}" presName="hierRoot1" presStyleCnt="0">
        <dgm:presLayoutVars>
          <dgm:hierBranch val="init"/>
        </dgm:presLayoutVars>
      </dgm:prSet>
      <dgm:spPr/>
    </dgm:pt>
    <dgm:pt modelId="{8018D946-6685-45A4-9D37-9C85FE19976D}" type="pres">
      <dgm:prSet presAssocID="{EFA1B0EB-891C-4AAE-87B7-1F4B4CE5FB3A}" presName="rootComposite1" presStyleCnt="0"/>
      <dgm:spPr/>
    </dgm:pt>
    <dgm:pt modelId="{551F2058-C466-4F75-801B-212EC4324CDB}" type="pres">
      <dgm:prSet presAssocID="{EFA1B0EB-891C-4AAE-87B7-1F4B4CE5FB3A}" presName="rootText1" presStyleLbl="node0" presStyleIdx="0" presStyleCnt="1">
        <dgm:presLayoutVars>
          <dgm:chMax/>
          <dgm:chPref val="3"/>
        </dgm:presLayoutVars>
      </dgm:prSet>
      <dgm:spPr/>
    </dgm:pt>
    <dgm:pt modelId="{97151F22-D098-4B71-A6C8-ACA3BEC61829}" type="pres">
      <dgm:prSet presAssocID="{EFA1B0EB-891C-4AAE-87B7-1F4B4CE5FB3A}" presName="titleText1" presStyleLbl="fgAcc0" presStyleIdx="0" presStyleCnt="1">
        <dgm:presLayoutVars>
          <dgm:chMax val="0"/>
          <dgm:chPref val="0"/>
        </dgm:presLayoutVars>
      </dgm:prSet>
      <dgm:spPr/>
    </dgm:pt>
    <dgm:pt modelId="{B35E15F0-35CC-43E7-9C97-66A4082A293F}" type="pres">
      <dgm:prSet presAssocID="{EFA1B0EB-891C-4AAE-87B7-1F4B4CE5FB3A}" presName="rootConnector1" presStyleLbl="node1" presStyleIdx="0" presStyleCnt="39"/>
      <dgm:spPr/>
    </dgm:pt>
    <dgm:pt modelId="{45E3ECDD-4E3D-406A-9995-35402C672068}" type="pres">
      <dgm:prSet presAssocID="{EFA1B0EB-891C-4AAE-87B7-1F4B4CE5FB3A}" presName="hierChild2" presStyleCnt="0"/>
      <dgm:spPr/>
    </dgm:pt>
    <dgm:pt modelId="{6FE323CA-F59D-48C4-89BA-AD6FC8A3B80B}" type="pres">
      <dgm:prSet presAssocID="{F0C438BB-01EC-4390-A152-EBB22C14266D}" presName="Name37" presStyleLbl="parChTrans1D2" presStyleIdx="0" presStyleCnt="7"/>
      <dgm:spPr/>
    </dgm:pt>
    <dgm:pt modelId="{4A2902D7-8CA3-42A2-8628-33EA086CC71B}" type="pres">
      <dgm:prSet presAssocID="{F3058CA5-AC76-41DD-8BE4-79C1DE8A066C}" presName="hierRoot2" presStyleCnt="0">
        <dgm:presLayoutVars>
          <dgm:hierBranch val="r"/>
        </dgm:presLayoutVars>
      </dgm:prSet>
      <dgm:spPr/>
    </dgm:pt>
    <dgm:pt modelId="{5FCC76FA-E9CA-44AA-AD2C-EA3F8B2E328D}" type="pres">
      <dgm:prSet presAssocID="{F3058CA5-AC76-41DD-8BE4-79C1DE8A066C}" presName="rootComposite" presStyleCnt="0"/>
      <dgm:spPr/>
    </dgm:pt>
    <dgm:pt modelId="{367CCE6A-B56E-4EAE-994D-46F5981D01AB}" type="pres">
      <dgm:prSet presAssocID="{F3058CA5-AC76-41DD-8BE4-79C1DE8A066C}" presName="rootText" presStyleLbl="node1" presStyleIdx="0" presStyleCnt="39">
        <dgm:presLayoutVars>
          <dgm:chMax/>
          <dgm:chPref val="3"/>
        </dgm:presLayoutVars>
      </dgm:prSet>
      <dgm:spPr/>
    </dgm:pt>
    <dgm:pt modelId="{2116D114-B11C-4271-AC16-076ECDFD041F}" type="pres">
      <dgm:prSet presAssocID="{F3058CA5-AC76-41DD-8BE4-79C1DE8A066C}" presName="titleText2" presStyleLbl="fgAcc1" presStyleIdx="0" presStyleCnt="39">
        <dgm:presLayoutVars>
          <dgm:chMax val="0"/>
          <dgm:chPref val="0"/>
        </dgm:presLayoutVars>
      </dgm:prSet>
      <dgm:spPr/>
    </dgm:pt>
    <dgm:pt modelId="{6D85B4FF-8691-4355-81E9-24ACAF8A9CCD}" type="pres">
      <dgm:prSet presAssocID="{F3058CA5-AC76-41DD-8BE4-79C1DE8A066C}" presName="rootConnector" presStyleLbl="node2" presStyleIdx="0" presStyleCnt="0"/>
      <dgm:spPr/>
    </dgm:pt>
    <dgm:pt modelId="{C7093D92-911C-410E-B28F-88890930FC9B}" type="pres">
      <dgm:prSet presAssocID="{F3058CA5-AC76-41DD-8BE4-79C1DE8A066C}" presName="hierChild4" presStyleCnt="0"/>
      <dgm:spPr/>
    </dgm:pt>
    <dgm:pt modelId="{353611F5-3994-4812-9464-2EB84AF1BCA6}" type="pres">
      <dgm:prSet presAssocID="{CB52E512-07D2-4B37-BA9D-DE94AFD2D059}" presName="Name44" presStyleLbl="parChTrans1D3" presStyleIdx="0" presStyleCnt="16"/>
      <dgm:spPr/>
    </dgm:pt>
    <dgm:pt modelId="{B7983644-5309-448E-AB0D-BE5630E84197}" type="pres">
      <dgm:prSet presAssocID="{E6FD3554-2CAB-4046-8485-D371658E2821}" presName="hierRoot2" presStyleCnt="0">
        <dgm:presLayoutVars>
          <dgm:hierBranch val="r"/>
        </dgm:presLayoutVars>
      </dgm:prSet>
      <dgm:spPr/>
    </dgm:pt>
    <dgm:pt modelId="{C5339E0F-9992-497C-A79F-302938C7A5C7}" type="pres">
      <dgm:prSet presAssocID="{E6FD3554-2CAB-4046-8485-D371658E2821}" presName="rootComposite" presStyleCnt="0"/>
      <dgm:spPr/>
    </dgm:pt>
    <dgm:pt modelId="{3123A46E-34DF-4C05-85B0-DA46947921E8}" type="pres">
      <dgm:prSet presAssocID="{E6FD3554-2CAB-4046-8485-D371658E2821}" presName="rootText" presStyleLbl="node1" presStyleIdx="1" presStyleCnt="39">
        <dgm:presLayoutVars>
          <dgm:chMax/>
          <dgm:chPref val="3"/>
        </dgm:presLayoutVars>
      </dgm:prSet>
      <dgm:spPr/>
    </dgm:pt>
    <dgm:pt modelId="{9B411303-B68C-4EDA-9612-CD9C45D9B925}" type="pres">
      <dgm:prSet presAssocID="{E6FD3554-2CAB-4046-8485-D371658E2821}" presName="titleText2" presStyleLbl="fgAcc1" presStyleIdx="1" presStyleCnt="39">
        <dgm:presLayoutVars>
          <dgm:chMax val="0"/>
          <dgm:chPref val="0"/>
        </dgm:presLayoutVars>
      </dgm:prSet>
      <dgm:spPr/>
    </dgm:pt>
    <dgm:pt modelId="{88E5213F-97EB-4250-8156-717A325B7603}" type="pres">
      <dgm:prSet presAssocID="{E6FD3554-2CAB-4046-8485-D371658E2821}" presName="rootConnector" presStyleLbl="node3" presStyleIdx="0" presStyleCnt="0"/>
      <dgm:spPr/>
    </dgm:pt>
    <dgm:pt modelId="{85970669-E317-4114-828A-085E4348563C}" type="pres">
      <dgm:prSet presAssocID="{E6FD3554-2CAB-4046-8485-D371658E2821}" presName="hierChild4" presStyleCnt="0"/>
      <dgm:spPr/>
    </dgm:pt>
    <dgm:pt modelId="{097CC60D-4573-480E-ABEA-EFCC55C2A6A6}" type="pres">
      <dgm:prSet presAssocID="{2F176790-C45C-465D-90D5-BD2C33BE5B6F}" presName="Name44" presStyleLbl="parChTrans1D4" presStyleIdx="0" presStyleCnt="17"/>
      <dgm:spPr/>
    </dgm:pt>
    <dgm:pt modelId="{60B95F90-E8EC-4531-AB96-07D2567072BD}" type="pres">
      <dgm:prSet presAssocID="{12207AA0-29CB-4028-9AE7-DC686842E172}" presName="hierRoot2" presStyleCnt="0">
        <dgm:presLayoutVars>
          <dgm:hierBranch val="r"/>
        </dgm:presLayoutVars>
      </dgm:prSet>
      <dgm:spPr/>
    </dgm:pt>
    <dgm:pt modelId="{F92826DA-28D7-497E-8A62-C196CB101B64}" type="pres">
      <dgm:prSet presAssocID="{12207AA0-29CB-4028-9AE7-DC686842E172}" presName="rootComposite" presStyleCnt="0"/>
      <dgm:spPr/>
    </dgm:pt>
    <dgm:pt modelId="{DDDB005D-6D8D-44D8-AC34-F5B1E2F9BF8C}" type="pres">
      <dgm:prSet presAssocID="{12207AA0-29CB-4028-9AE7-DC686842E172}" presName="rootText" presStyleLbl="node1" presStyleIdx="2" presStyleCnt="39">
        <dgm:presLayoutVars>
          <dgm:chMax/>
          <dgm:chPref val="3"/>
        </dgm:presLayoutVars>
      </dgm:prSet>
      <dgm:spPr/>
    </dgm:pt>
    <dgm:pt modelId="{C5EAC58C-B02E-438F-A58D-CFF856037B1B}" type="pres">
      <dgm:prSet presAssocID="{12207AA0-29CB-4028-9AE7-DC686842E172}" presName="titleText2" presStyleLbl="fgAcc1" presStyleIdx="2" presStyleCnt="39">
        <dgm:presLayoutVars>
          <dgm:chMax val="0"/>
          <dgm:chPref val="0"/>
        </dgm:presLayoutVars>
      </dgm:prSet>
      <dgm:spPr/>
    </dgm:pt>
    <dgm:pt modelId="{9566B69C-19D6-443E-9104-947B0241114E}" type="pres">
      <dgm:prSet presAssocID="{12207AA0-29CB-4028-9AE7-DC686842E172}" presName="rootConnector" presStyleLbl="node4" presStyleIdx="0" presStyleCnt="0"/>
      <dgm:spPr/>
    </dgm:pt>
    <dgm:pt modelId="{70661A41-CB40-4DE6-A640-FBEECA758275}" type="pres">
      <dgm:prSet presAssocID="{12207AA0-29CB-4028-9AE7-DC686842E172}" presName="hierChild4" presStyleCnt="0"/>
      <dgm:spPr/>
    </dgm:pt>
    <dgm:pt modelId="{ACB442CE-B8FB-47E8-99E3-579C3B60845F}" type="pres">
      <dgm:prSet presAssocID="{12207AA0-29CB-4028-9AE7-DC686842E172}" presName="hierChild5" presStyleCnt="0"/>
      <dgm:spPr/>
    </dgm:pt>
    <dgm:pt modelId="{048CF1B1-8159-4FFE-B1B0-1A412B82BBC2}" type="pres">
      <dgm:prSet presAssocID="{E6FD3554-2CAB-4046-8485-D371658E2821}" presName="hierChild5" presStyleCnt="0"/>
      <dgm:spPr/>
    </dgm:pt>
    <dgm:pt modelId="{0A0F3B2C-230B-46FF-A1F9-112784A308B4}" type="pres">
      <dgm:prSet presAssocID="{63EAA33D-E206-42C9-A281-62FE038C27A0}" presName="Name44" presStyleLbl="parChTrans1D3" presStyleIdx="1" presStyleCnt="16"/>
      <dgm:spPr/>
    </dgm:pt>
    <dgm:pt modelId="{DD1F4EBC-A44E-4B0D-A153-191B8021FAE1}" type="pres">
      <dgm:prSet presAssocID="{FC43728A-FFA9-4102-9AC9-05506131D195}" presName="hierRoot2" presStyleCnt="0">
        <dgm:presLayoutVars>
          <dgm:hierBranch val="r"/>
        </dgm:presLayoutVars>
      </dgm:prSet>
      <dgm:spPr/>
    </dgm:pt>
    <dgm:pt modelId="{CC785B99-C4CB-4D7B-85FA-7BAED96C2D2F}" type="pres">
      <dgm:prSet presAssocID="{FC43728A-FFA9-4102-9AC9-05506131D195}" presName="rootComposite" presStyleCnt="0"/>
      <dgm:spPr/>
    </dgm:pt>
    <dgm:pt modelId="{27D912F5-130B-4841-A7D4-E8651BF93DF1}" type="pres">
      <dgm:prSet presAssocID="{FC43728A-FFA9-4102-9AC9-05506131D195}" presName="rootText" presStyleLbl="node1" presStyleIdx="3" presStyleCnt="39">
        <dgm:presLayoutVars>
          <dgm:chMax/>
          <dgm:chPref val="3"/>
        </dgm:presLayoutVars>
      </dgm:prSet>
      <dgm:spPr/>
    </dgm:pt>
    <dgm:pt modelId="{94BD5DA6-5957-4C3A-84D2-EF0B16C9423F}" type="pres">
      <dgm:prSet presAssocID="{FC43728A-FFA9-4102-9AC9-05506131D195}" presName="titleText2" presStyleLbl="fgAcc1" presStyleIdx="3" presStyleCnt="39">
        <dgm:presLayoutVars>
          <dgm:chMax val="0"/>
          <dgm:chPref val="0"/>
        </dgm:presLayoutVars>
      </dgm:prSet>
      <dgm:spPr/>
    </dgm:pt>
    <dgm:pt modelId="{AC66D4F7-3AD7-48D9-A46E-42EE0BEB8C29}" type="pres">
      <dgm:prSet presAssocID="{FC43728A-FFA9-4102-9AC9-05506131D195}" presName="rootConnector" presStyleLbl="node3" presStyleIdx="0" presStyleCnt="0"/>
      <dgm:spPr/>
    </dgm:pt>
    <dgm:pt modelId="{F15D51A4-4838-4810-B9CF-B1B187378467}" type="pres">
      <dgm:prSet presAssocID="{FC43728A-FFA9-4102-9AC9-05506131D195}" presName="hierChild4" presStyleCnt="0"/>
      <dgm:spPr/>
    </dgm:pt>
    <dgm:pt modelId="{EBC17067-9C1B-4BBE-9513-70E343F82DE6}" type="pres">
      <dgm:prSet presAssocID="{FCF76A68-F2FE-4AF7-B2FE-72A90080E0A3}" presName="Name44" presStyleLbl="parChTrans1D4" presStyleIdx="1" presStyleCnt="17"/>
      <dgm:spPr/>
    </dgm:pt>
    <dgm:pt modelId="{E0917331-2112-47BA-BBD0-1D1C81C7FD17}" type="pres">
      <dgm:prSet presAssocID="{DD0A7225-1979-4E0C-A1D5-62DA9BE4646B}" presName="hierRoot2" presStyleCnt="0">
        <dgm:presLayoutVars>
          <dgm:hierBranch val="init"/>
        </dgm:presLayoutVars>
      </dgm:prSet>
      <dgm:spPr/>
    </dgm:pt>
    <dgm:pt modelId="{392FF200-F6DB-4036-83AA-150D977AB10B}" type="pres">
      <dgm:prSet presAssocID="{DD0A7225-1979-4E0C-A1D5-62DA9BE4646B}" presName="rootComposite" presStyleCnt="0"/>
      <dgm:spPr/>
    </dgm:pt>
    <dgm:pt modelId="{32D1FFF3-967F-4F32-96AB-245B86A1E6FE}" type="pres">
      <dgm:prSet presAssocID="{DD0A7225-1979-4E0C-A1D5-62DA9BE4646B}" presName="rootText" presStyleLbl="node1" presStyleIdx="4" presStyleCnt="39">
        <dgm:presLayoutVars>
          <dgm:chMax/>
          <dgm:chPref val="3"/>
        </dgm:presLayoutVars>
      </dgm:prSet>
      <dgm:spPr/>
    </dgm:pt>
    <dgm:pt modelId="{DB141325-F253-474F-9D62-285809D159E5}" type="pres">
      <dgm:prSet presAssocID="{DD0A7225-1979-4E0C-A1D5-62DA9BE4646B}" presName="titleText2" presStyleLbl="fgAcc1" presStyleIdx="4" presStyleCnt="39">
        <dgm:presLayoutVars>
          <dgm:chMax val="0"/>
          <dgm:chPref val="0"/>
        </dgm:presLayoutVars>
      </dgm:prSet>
      <dgm:spPr/>
    </dgm:pt>
    <dgm:pt modelId="{1EAFA3CE-92A8-478C-A5DF-732D9612EE11}" type="pres">
      <dgm:prSet presAssocID="{DD0A7225-1979-4E0C-A1D5-62DA9BE4646B}" presName="rootConnector" presStyleLbl="node4" presStyleIdx="0" presStyleCnt="0"/>
      <dgm:spPr/>
    </dgm:pt>
    <dgm:pt modelId="{5DB4059D-F77C-49F6-AB16-198FAD67BB33}" type="pres">
      <dgm:prSet presAssocID="{DD0A7225-1979-4E0C-A1D5-62DA9BE4646B}" presName="hierChild4" presStyleCnt="0"/>
      <dgm:spPr/>
    </dgm:pt>
    <dgm:pt modelId="{AA8886BD-0322-4BDC-9BD9-A206F1A52B19}" type="pres">
      <dgm:prSet presAssocID="{DD0A7225-1979-4E0C-A1D5-62DA9BE4646B}" presName="hierChild5" presStyleCnt="0"/>
      <dgm:spPr/>
    </dgm:pt>
    <dgm:pt modelId="{8C78D8A3-7EAD-4078-A941-1B6312441088}" type="pres">
      <dgm:prSet presAssocID="{FC43728A-FFA9-4102-9AC9-05506131D195}" presName="hierChild5" presStyleCnt="0"/>
      <dgm:spPr/>
    </dgm:pt>
    <dgm:pt modelId="{AEBD5D5D-AA99-4113-83D4-C8247A07EE82}" type="pres">
      <dgm:prSet presAssocID="{8FD33724-F081-415C-B8DE-016AE4D69D81}" presName="Name44" presStyleLbl="parChTrans1D3" presStyleIdx="2" presStyleCnt="16"/>
      <dgm:spPr/>
    </dgm:pt>
    <dgm:pt modelId="{86DFB8E7-2F95-4671-AC01-DC64716D4FAB}" type="pres">
      <dgm:prSet presAssocID="{C4097357-2DA6-45C9-8510-4AC2AA3994A9}" presName="hierRoot2" presStyleCnt="0">
        <dgm:presLayoutVars>
          <dgm:hierBranch val="r"/>
        </dgm:presLayoutVars>
      </dgm:prSet>
      <dgm:spPr/>
    </dgm:pt>
    <dgm:pt modelId="{6E5C62B5-E362-4E26-A056-15099D331FA0}" type="pres">
      <dgm:prSet presAssocID="{C4097357-2DA6-45C9-8510-4AC2AA3994A9}" presName="rootComposite" presStyleCnt="0"/>
      <dgm:spPr/>
    </dgm:pt>
    <dgm:pt modelId="{49E88752-C850-4EC7-A75E-59E1CD8A3F63}" type="pres">
      <dgm:prSet presAssocID="{C4097357-2DA6-45C9-8510-4AC2AA3994A9}" presName="rootText" presStyleLbl="node1" presStyleIdx="5" presStyleCnt="39">
        <dgm:presLayoutVars>
          <dgm:chMax/>
          <dgm:chPref val="3"/>
        </dgm:presLayoutVars>
      </dgm:prSet>
      <dgm:spPr/>
    </dgm:pt>
    <dgm:pt modelId="{DDB68EAD-F5D4-41FC-A658-FE9F264BDF5A}" type="pres">
      <dgm:prSet presAssocID="{C4097357-2DA6-45C9-8510-4AC2AA3994A9}" presName="titleText2" presStyleLbl="fgAcc1" presStyleIdx="5" presStyleCnt="39">
        <dgm:presLayoutVars>
          <dgm:chMax val="0"/>
          <dgm:chPref val="0"/>
        </dgm:presLayoutVars>
      </dgm:prSet>
      <dgm:spPr/>
    </dgm:pt>
    <dgm:pt modelId="{A3729C44-2F9B-4AD9-8EEC-47F01951DF5D}" type="pres">
      <dgm:prSet presAssocID="{C4097357-2DA6-45C9-8510-4AC2AA3994A9}" presName="rootConnector" presStyleLbl="node3" presStyleIdx="0" presStyleCnt="0"/>
      <dgm:spPr/>
    </dgm:pt>
    <dgm:pt modelId="{C3B4B0B0-3DD3-4F61-A8A5-E8FC519773BF}" type="pres">
      <dgm:prSet presAssocID="{C4097357-2DA6-45C9-8510-4AC2AA3994A9}" presName="hierChild4" presStyleCnt="0"/>
      <dgm:spPr/>
    </dgm:pt>
    <dgm:pt modelId="{2A4D99F1-D6BD-43D6-BD33-8DDDAFDBFA23}" type="pres">
      <dgm:prSet presAssocID="{CE96DE90-5E24-4E3C-8F71-986A05BEA809}" presName="Name44" presStyleLbl="parChTrans1D4" presStyleIdx="2" presStyleCnt="17"/>
      <dgm:spPr/>
    </dgm:pt>
    <dgm:pt modelId="{4DD5240F-3D17-4DBB-B34D-2D772E9D571E}" type="pres">
      <dgm:prSet presAssocID="{A4B098DD-D924-47D8-AFDA-1478DBD6FAA8}" presName="hierRoot2" presStyleCnt="0">
        <dgm:presLayoutVars>
          <dgm:hierBranch val="init"/>
        </dgm:presLayoutVars>
      </dgm:prSet>
      <dgm:spPr/>
    </dgm:pt>
    <dgm:pt modelId="{71CE9DB3-6B6B-4D1E-BE89-51AD8E529D2F}" type="pres">
      <dgm:prSet presAssocID="{A4B098DD-D924-47D8-AFDA-1478DBD6FAA8}" presName="rootComposite" presStyleCnt="0"/>
      <dgm:spPr/>
    </dgm:pt>
    <dgm:pt modelId="{AA76EAE5-1F63-40FC-BC01-AA03D372E231}" type="pres">
      <dgm:prSet presAssocID="{A4B098DD-D924-47D8-AFDA-1478DBD6FAA8}" presName="rootText" presStyleLbl="node1" presStyleIdx="6" presStyleCnt="39">
        <dgm:presLayoutVars>
          <dgm:chMax/>
          <dgm:chPref val="3"/>
        </dgm:presLayoutVars>
      </dgm:prSet>
      <dgm:spPr/>
    </dgm:pt>
    <dgm:pt modelId="{B0FD4979-DEE0-4516-9F78-45243E4782B3}" type="pres">
      <dgm:prSet presAssocID="{A4B098DD-D924-47D8-AFDA-1478DBD6FAA8}" presName="titleText2" presStyleLbl="fgAcc1" presStyleIdx="6" presStyleCnt="39">
        <dgm:presLayoutVars>
          <dgm:chMax val="0"/>
          <dgm:chPref val="0"/>
        </dgm:presLayoutVars>
      </dgm:prSet>
      <dgm:spPr/>
    </dgm:pt>
    <dgm:pt modelId="{0EE35B71-9091-4D13-A939-AD62D17F930B}" type="pres">
      <dgm:prSet presAssocID="{A4B098DD-D924-47D8-AFDA-1478DBD6FAA8}" presName="rootConnector" presStyleLbl="node4" presStyleIdx="0" presStyleCnt="0"/>
      <dgm:spPr/>
    </dgm:pt>
    <dgm:pt modelId="{D16973CF-C3E5-4606-99C2-7368F8689FC5}" type="pres">
      <dgm:prSet presAssocID="{A4B098DD-D924-47D8-AFDA-1478DBD6FAA8}" presName="hierChild4" presStyleCnt="0"/>
      <dgm:spPr/>
    </dgm:pt>
    <dgm:pt modelId="{6A52475A-CEB4-4A9C-8D86-934659D7876A}" type="pres">
      <dgm:prSet presAssocID="{A4B098DD-D924-47D8-AFDA-1478DBD6FAA8}" presName="hierChild5" presStyleCnt="0"/>
      <dgm:spPr/>
    </dgm:pt>
    <dgm:pt modelId="{4134B0C0-0FBD-4ECD-905A-89AC490B65E5}" type="pres">
      <dgm:prSet presAssocID="{D6810129-705C-4B02-998E-10C6F07E82ED}" presName="Name44" presStyleLbl="parChTrans1D4" presStyleIdx="3" presStyleCnt="17"/>
      <dgm:spPr/>
    </dgm:pt>
    <dgm:pt modelId="{1F7AB7D3-CE56-46F7-8FA8-32D0DE48B5B7}" type="pres">
      <dgm:prSet presAssocID="{03AF8CAD-9B6B-4515-8659-9759F9F62234}" presName="hierRoot2" presStyleCnt="0">
        <dgm:presLayoutVars>
          <dgm:hierBranch val="init"/>
        </dgm:presLayoutVars>
      </dgm:prSet>
      <dgm:spPr/>
    </dgm:pt>
    <dgm:pt modelId="{E02B0C48-9D72-41F2-97EA-A1C0353693BB}" type="pres">
      <dgm:prSet presAssocID="{03AF8CAD-9B6B-4515-8659-9759F9F62234}" presName="rootComposite" presStyleCnt="0"/>
      <dgm:spPr/>
    </dgm:pt>
    <dgm:pt modelId="{41BD74B2-212E-4D89-809F-6CDD5F752BE2}" type="pres">
      <dgm:prSet presAssocID="{03AF8CAD-9B6B-4515-8659-9759F9F62234}" presName="rootText" presStyleLbl="node1" presStyleIdx="7" presStyleCnt="39">
        <dgm:presLayoutVars>
          <dgm:chMax/>
          <dgm:chPref val="3"/>
        </dgm:presLayoutVars>
      </dgm:prSet>
      <dgm:spPr/>
    </dgm:pt>
    <dgm:pt modelId="{6F5CED06-5609-4E8F-96AB-B1C3BA29362B}" type="pres">
      <dgm:prSet presAssocID="{03AF8CAD-9B6B-4515-8659-9759F9F62234}" presName="titleText2" presStyleLbl="fgAcc1" presStyleIdx="7" presStyleCnt="39">
        <dgm:presLayoutVars>
          <dgm:chMax val="0"/>
          <dgm:chPref val="0"/>
        </dgm:presLayoutVars>
      </dgm:prSet>
      <dgm:spPr/>
    </dgm:pt>
    <dgm:pt modelId="{A8BBCC53-BC75-4CEB-9807-10939C101E06}" type="pres">
      <dgm:prSet presAssocID="{03AF8CAD-9B6B-4515-8659-9759F9F62234}" presName="rootConnector" presStyleLbl="node4" presStyleIdx="0" presStyleCnt="0"/>
      <dgm:spPr/>
    </dgm:pt>
    <dgm:pt modelId="{BCD12832-97BB-430A-AB90-DE94500DD357}" type="pres">
      <dgm:prSet presAssocID="{03AF8CAD-9B6B-4515-8659-9759F9F62234}" presName="hierChild4" presStyleCnt="0"/>
      <dgm:spPr/>
    </dgm:pt>
    <dgm:pt modelId="{0B110797-A80A-475C-B41F-8B57D9703646}" type="pres">
      <dgm:prSet presAssocID="{03AF8CAD-9B6B-4515-8659-9759F9F62234}" presName="hierChild5" presStyleCnt="0"/>
      <dgm:spPr/>
    </dgm:pt>
    <dgm:pt modelId="{87F4247C-142A-4CFA-99A0-CC89EB02CF78}" type="pres">
      <dgm:prSet presAssocID="{C4097357-2DA6-45C9-8510-4AC2AA3994A9}" presName="hierChild5" presStyleCnt="0"/>
      <dgm:spPr/>
    </dgm:pt>
    <dgm:pt modelId="{DD05C319-AB59-4434-AE9E-B96E72B583F7}" type="pres">
      <dgm:prSet presAssocID="{F3058CA5-AC76-41DD-8BE4-79C1DE8A066C}" presName="hierChild5" presStyleCnt="0"/>
      <dgm:spPr/>
    </dgm:pt>
    <dgm:pt modelId="{3A44F914-01A7-49EC-ACB6-6F364656103A}" type="pres">
      <dgm:prSet presAssocID="{ACDA1B46-83E7-4160-A88A-E3F7E5024D87}" presName="Name37" presStyleLbl="parChTrans1D2" presStyleIdx="1" presStyleCnt="7"/>
      <dgm:spPr/>
    </dgm:pt>
    <dgm:pt modelId="{02766FCE-FFF1-4902-8630-D9368DF9241F}" type="pres">
      <dgm:prSet presAssocID="{E8589ECA-FA41-469D-83FC-1150768F1BA8}" presName="hierRoot2" presStyleCnt="0">
        <dgm:presLayoutVars>
          <dgm:hierBranch val="r"/>
        </dgm:presLayoutVars>
      </dgm:prSet>
      <dgm:spPr/>
    </dgm:pt>
    <dgm:pt modelId="{243E5173-8A94-4A87-B7FB-CF37D00C56AD}" type="pres">
      <dgm:prSet presAssocID="{E8589ECA-FA41-469D-83FC-1150768F1BA8}" presName="rootComposite" presStyleCnt="0"/>
      <dgm:spPr/>
    </dgm:pt>
    <dgm:pt modelId="{50E66585-345F-49F8-A16B-634B14F06D6D}" type="pres">
      <dgm:prSet presAssocID="{E8589ECA-FA41-469D-83FC-1150768F1BA8}" presName="rootText" presStyleLbl="node1" presStyleIdx="8" presStyleCnt="39">
        <dgm:presLayoutVars>
          <dgm:chMax/>
          <dgm:chPref val="3"/>
        </dgm:presLayoutVars>
      </dgm:prSet>
      <dgm:spPr/>
    </dgm:pt>
    <dgm:pt modelId="{DF31B8FC-C228-4CA7-BBF6-D4B3E6701050}" type="pres">
      <dgm:prSet presAssocID="{E8589ECA-FA41-469D-83FC-1150768F1BA8}" presName="titleText2" presStyleLbl="fgAcc1" presStyleIdx="8" presStyleCnt="39">
        <dgm:presLayoutVars>
          <dgm:chMax val="0"/>
          <dgm:chPref val="0"/>
        </dgm:presLayoutVars>
      </dgm:prSet>
      <dgm:spPr/>
    </dgm:pt>
    <dgm:pt modelId="{71CEA000-9DE7-47CE-9004-F4374B58E219}" type="pres">
      <dgm:prSet presAssocID="{E8589ECA-FA41-469D-83FC-1150768F1BA8}" presName="rootConnector" presStyleLbl="node2" presStyleIdx="0" presStyleCnt="0"/>
      <dgm:spPr/>
    </dgm:pt>
    <dgm:pt modelId="{441DF4F4-892D-45D3-9A04-D01B29E13F7F}" type="pres">
      <dgm:prSet presAssocID="{E8589ECA-FA41-469D-83FC-1150768F1BA8}" presName="hierChild4" presStyleCnt="0"/>
      <dgm:spPr/>
    </dgm:pt>
    <dgm:pt modelId="{08F16BEF-A6BA-4464-8081-78E91CFAACA6}" type="pres">
      <dgm:prSet presAssocID="{F0C47AED-FC00-47A3-A2C8-B59153E5DBEF}" presName="Name44" presStyleLbl="parChTrans1D3" presStyleIdx="3" presStyleCnt="16"/>
      <dgm:spPr/>
    </dgm:pt>
    <dgm:pt modelId="{0A649216-97DA-42C1-82AC-2FC6580EEF4F}" type="pres">
      <dgm:prSet presAssocID="{7155A964-64DA-43F4-B841-CA38FD9D271F}" presName="hierRoot2" presStyleCnt="0">
        <dgm:presLayoutVars>
          <dgm:hierBranch val="r"/>
        </dgm:presLayoutVars>
      </dgm:prSet>
      <dgm:spPr/>
    </dgm:pt>
    <dgm:pt modelId="{291CC2F6-2DA3-48B4-B934-217B1B5820B8}" type="pres">
      <dgm:prSet presAssocID="{7155A964-64DA-43F4-B841-CA38FD9D271F}" presName="rootComposite" presStyleCnt="0"/>
      <dgm:spPr/>
    </dgm:pt>
    <dgm:pt modelId="{73E0F377-7C02-48C6-93F1-0C8B75D2A04C}" type="pres">
      <dgm:prSet presAssocID="{7155A964-64DA-43F4-B841-CA38FD9D271F}" presName="rootText" presStyleLbl="node1" presStyleIdx="9" presStyleCnt="39">
        <dgm:presLayoutVars>
          <dgm:chMax/>
          <dgm:chPref val="3"/>
        </dgm:presLayoutVars>
      </dgm:prSet>
      <dgm:spPr/>
    </dgm:pt>
    <dgm:pt modelId="{96A822AE-6C86-4357-8123-7728C383E2B0}" type="pres">
      <dgm:prSet presAssocID="{7155A964-64DA-43F4-B841-CA38FD9D271F}" presName="titleText2" presStyleLbl="fgAcc1" presStyleIdx="9" presStyleCnt="39">
        <dgm:presLayoutVars>
          <dgm:chMax val="0"/>
          <dgm:chPref val="0"/>
        </dgm:presLayoutVars>
      </dgm:prSet>
      <dgm:spPr/>
    </dgm:pt>
    <dgm:pt modelId="{0CC2BA40-B674-4959-9BAA-8175C48F8D7A}" type="pres">
      <dgm:prSet presAssocID="{7155A964-64DA-43F4-B841-CA38FD9D271F}" presName="rootConnector" presStyleLbl="node3" presStyleIdx="0" presStyleCnt="0"/>
      <dgm:spPr/>
    </dgm:pt>
    <dgm:pt modelId="{427464E6-3AAF-4DC1-92BF-18D9872CCBB4}" type="pres">
      <dgm:prSet presAssocID="{7155A964-64DA-43F4-B841-CA38FD9D271F}" presName="hierChild4" presStyleCnt="0"/>
      <dgm:spPr/>
    </dgm:pt>
    <dgm:pt modelId="{618A0B62-1F42-49FD-9A99-A53F07E9A0DF}" type="pres">
      <dgm:prSet presAssocID="{08C2CBB7-6298-4D7A-9E02-E2F5D98416F3}" presName="Name44" presStyleLbl="parChTrans1D4" presStyleIdx="4" presStyleCnt="17"/>
      <dgm:spPr/>
    </dgm:pt>
    <dgm:pt modelId="{3CAB35DF-3E23-4416-81A9-1206BC8BD133}" type="pres">
      <dgm:prSet presAssocID="{8C07CED0-8ACB-4830-AAC3-96E7DDF42423}" presName="hierRoot2" presStyleCnt="0">
        <dgm:presLayoutVars>
          <dgm:hierBranch val="init"/>
        </dgm:presLayoutVars>
      </dgm:prSet>
      <dgm:spPr/>
    </dgm:pt>
    <dgm:pt modelId="{6C1CBC95-E737-4AFB-A901-27BEFCD33720}" type="pres">
      <dgm:prSet presAssocID="{8C07CED0-8ACB-4830-AAC3-96E7DDF42423}" presName="rootComposite" presStyleCnt="0"/>
      <dgm:spPr/>
    </dgm:pt>
    <dgm:pt modelId="{73D616D5-C555-4022-B1B0-29B4E35231FB}" type="pres">
      <dgm:prSet presAssocID="{8C07CED0-8ACB-4830-AAC3-96E7DDF42423}" presName="rootText" presStyleLbl="node1" presStyleIdx="10" presStyleCnt="39">
        <dgm:presLayoutVars>
          <dgm:chMax/>
          <dgm:chPref val="3"/>
        </dgm:presLayoutVars>
      </dgm:prSet>
      <dgm:spPr/>
    </dgm:pt>
    <dgm:pt modelId="{72992053-0B3F-434C-ADA5-CEB625795CCB}" type="pres">
      <dgm:prSet presAssocID="{8C07CED0-8ACB-4830-AAC3-96E7DDF42423}" presName="titleText2" presStyleLbl="fgAcc1" presStyleIdx="10" presStyleCnt="39">
        <dgm:presLayoutVars>
          <dgm:chMax val="0"/>
          <dgm:chPref val="0"/>
        </dgm:presLayoutVars>
      </dgm:prSet>
      <dgm:spPr/>
    </dgm:pt>
    <dgm:pt modelId="{5D7AD710-0AC1-4AF8-A54E-49C446908370}" type="pres">
      <dgm:prSet presAssocID="{8C07CED0-8ACB-4830-AAC3-96E7DDF42423}" presName="rootConnector" presStyleLbl="node4" presStyleIdx="0" presStyleCnt="0"/>
      <dgm:spPr/>
    </dgm:pt>
    <dgm:pt modelId="{ABC1AFE8-2566-441D-9EEA-0BB63676A892}" type="pres">
      <dgm:prSet presAssocID="{8C07CED0-8ACB-4830-AAC3-96E7DDF42423}" presName="hierChild4" presStyleCnt="0"/>
      <dgm:spPr/>
    </dgm:pt>
    <dgm:pt modelId="{38922736-2119-4547-8AB4-BE10A7F227FD}" type="pres">
      <dgm:prSet presAssocID="{8C07CED0-8ACB-4830-AAC3-96E7DDF42423}" presName="hierChild5" presStyleCnt="0"/>
      <dgm:spPr/>
    </dgm:pt>
    <dgm:pt modelId="{7118EA24-DA6E-452C-9EF5-4359831FD2C3}" type="pres">
      <dgm:prSet presAssocID="{7155A964-64DA-43F4-B841-CA38FD9D271F}" presName="hierChild5" presStyleCnt="0"/>
      <dgm:spPr/>
    </dgm:pt>
    <dgm:pt modelId="{9ECABDF7-B66A-448A-BE9A-4D7A68E7CE8A}" type="pres">
      <dgm:prSet presAssocID="{9D2E2E86-A197-4C8C-8798-B146633E2780}" presName="Name44" presStyleLbl="parChTrans1D3" presStyleIdx="4" presStyleCnt="16"/>
      <dgm:spPr/>
    </dgm:pt>
    <dgm:pt modelId="{0CB95287-F72C-44C8-9AA2-27B7E775EC2D}" type="pres">
      <dgm:prSet presAssocID="{61599053-8446-4294-A97E-CBE55C8AF177}" presName="hierRoot2" presStyleCnt="0">
        <dgm:presLayoutVars>
          <dgm:hierBranch val="r"/>
        </dgm:presLayoutVars>
      </dgm:prSet>
      <dgm:spPr/>
    </dgm:pt>
    <dgm:pt modelId="{D2F82791-F5C1-44A2-8AED-DC4FAEBB6EF7}" type="pres">
      <dgm:prSet presAssocID="{61599053-8446-4294-A97E-CBE55C8AF177}" presName="rootComposite" presStyleCnt="0"/>
      <dgm:spPr/>
    </dgm:pt>
    <dgm:pt modelId="{EF969449-E41B-40CD-92D1-CC739612C7EE}" type="pres">
      <dgm:prSet presAssocID="{61599053-8446-4294-A97E-CBE55C8AF177}" presName="rootText" presStyleLbl="node1" presStyleIdx="11" presStyleCnt="39">
        <dgm:presLayoutVars>
          <dgm:chMax/>
          <dgm:chPref val="3"/>
        </dgm:presLayoutVars>
      </dgm:prSet>
      <dgm:spPr/>
    </dgm:pt>
    <dgm:pt modelId="{ADB72B17-4DD7-4677-BE1B-B219CAE9ACD6}" type="pres">
      <dgm:prSet presAssocID="{61599053-8446-4294-A97E-CBE55C8AF177}" presName="titleText2" presStyleLbl="fgAcc1" presStyleIdx="11" presStyleCnt="39">
        <dgm:presLayoutVars>
          <dgm:chMax val="0"/>
          <dgm:chPref val="0"/>
        </dgm:presLayoutVars>
      </dgm:prSet>
      <dgm:spPr/>
    </dgm:pt>
    <dgm:pt modelId="{E15523A9-5E70-4F20-B5AF-5D323B131D4F}" type="pres">
      <dgm:prSet presAssocID="{61599053-8446-4294-A97E-CBE55C8AF177}" presName="rootConnector" presStyleLbl="node3" presStyleIdx="0" presStyleCnt="0"/>
      <dgm:spPr/>
    </dgm:pt>
    <dgm:pt modelId="{57D0D10B-DC5C-4349-BBDD-0515DDDD144A}" type="pres">
      <dgm:prSet presAssocID="{61599053-8446-4294-A97E-CBE55C8AF177}" presName="hierChild4" presStyleCnt="0"/>
      <dgm:spPr/>
    </dgm:pt>
    <dgm:pt modelId="{E6D8B7DF-A08C-4C79-A5B8-F881A78822D0}" type="pres">
      <dgm:prSet presAssocID="{F65B10D0-FA0B-4424-B01B-1A6EE789312F}" presName="Name44" presStyleLbl="parChTrans1D4" presStyleIdx="5" presStyleCnt="17"/>
      <dgm:spPr/>
    </dgm:pt>
    <dgm:pt modelId="{53DA3C9D-4D66-40C5-BA66-CCC010FF6855}" type="pres">
      <dgm:prSet presAssocID="{150EC942-C883-4542-8858-99A36D7BF007}" presName="hierRoot2" presStyleCnt="0">
        <dgm:presLayoutVars>
          <dgm:hierBranch val="init"/>
        </dgm:presLayoutVars>
      </dgm:prSet>
      <dgm:spPr/>
    </dgm:pt>
    <dgm:pt modelId="{3D96B108-E330-488E-A98E-B6CA85869ECC}" type="pres">
      <dgm:prSet presAssocID="{150EC942-C883-4542-8858-99A36D7BF007}" presName="rootComposite" presStyleCnt="0"/>
      <dgm:spPr/>
    </dgm:pt>
    <dgm:pt modelId="{F0724ACF-8780-4D06-8FE6-8452D37323D6}" type="pres">
      <dgm:prSet presAssocID="{150EC942-C883-4542-8858-99A36D7BF007}" presName="rootText" presStyleLbl="node1" presStyleIdx="12" presStyleCnt="39">
        <dgm:presLayoutVars>
          <dgm:chMax/>
          <dgm:chPref val="3"/>
        </dgm:presLayoutVars>
      </dgm:prSet>
      <dgm:spPr/>
    </dgm:pt>
    <dgm:pt modelId="{ED04A5AE-AE16-4ED4-B917-87A2B89534C6}" type="pres">
      <dgm:prSet presAssocID="{150EC942-C883-4542-8858-99A36D7BF007}" presName="titleText2" presStyleLbl="fgAcc1" presStyleIdx="12" presStyleCnt="39">
        <dgm:presLayoutVars>
          <dgm:chMax val="0"/>
          <dgm:chPref val="0"/>
        </dgm:presLayoutVars>
      </dgm:prSet>
      <dgm:spPr/>
    </dgm:pt>
    <dgm:pt modelId="{7D4B56FC-D1FB-4D4B-A4C7-5E53970C9EAD}" type="pres">
      <dgm:prSet presAssocID="{150EC942-C883-4542-8858-99A36D7BF007}" presName="rootConnector" presStyleLbl="node4" presStyleIdx="0" presStyleCnt="0"/>
      <dgm:spPr/>
    </dgm:pt>
    <dgm:pt modelId="{D5F618F8-3EA3-4655-9FE5-5447B0844F41}" type="pres">
      <dgm:prSet presAssocID="{150EC942-C883-4542-8858-99A36D7BF007}" presName="hierChild4" presStyleCnt="0"/>
      <dgm:spPr/>
    </dgm:pt>
    <dgm:pt modelId="{875EC1B8-DEDE-4C2A-B223-D471ED270504}" type="pres">
      <dgm:prSet presAssocID="{150EC942-C883-4542-8858-99A36D7BF007}" presName="hierChild5" presStyleCnt="0"/>
      <dgm:spPr/>
    </dgm:pt>
    <dgm:pt modelId="{54E3EC47-3FD8-42A3-A4CD-1E54051964E9}" type="pres">
      <dgm:prSet presAssocID="{61599053-8446-4294-A97E-CBE55C8AF177}" presName="hierChild5" presStyleCnt="0"/>
      <dgm:spPr/>
    </dgm:pt>
    <dgm:pt modelId="{442BB7A4-B738-451E-9D6E-6353F18A40FC}" type="pres">
      <dgm:prSet presAssocID="{E8589ECA-FA41-469D-83FC-1150768F1BA8}" presName="hierChild5" presStyleCnt="0"/>
      <dgm:spPr/>
    </dgm:pt>
    <dgm:pt modelId="{D8EC55D6-55F5-4BAD-917E-44E1EFE47AC1}" type="pres">
      <dgm:prSet presAssocID="{5AC79574-541B-4F3C-85C6-48CF939FB6F3}" presName="Name37" presStyleLbl="parChTrans1D2" presStyleIdx="2" presStyleCnt="7"/>
      <dgm:spPr/>
    </dgm:pt>
    <dgm:pt modelId="{32CE6201-8E3D-499A-81E3-0A5B72243479}" type="pres">
      <dgm:prSet presAssocID="{F920F67A-62BC-481E-A2AF-8C29F10338E0}" presName="hierRoot2" presStyleCnt="0">
        <dgm:presLayoutVars>
          <dgm:hierBranch val="init"/>
        </dgm:presLayoutVars>
      </dgm:prSet>
      <dgm:spPr/>
    </dgm:pt>
    <dgm:pt modelId="{C5960977-80E9-4B76-9599-5F03629CA59C}" type="pres">
      <dgm:prSet presAssocID="{F920F67A-62BC-481E-A2AF-8C29F10338E0}" presName="rootComposite" presStyleCnt="0"/>
      <dgm:spPr/>
    </dgm:pt>
    <dgm:pt modelId="{3F5DB9E6-5165-45EE-8FD1-76B9A4E55401}" type="pres">
      <dgm:prSet presAssocID="{F920F67A-62BC-481E-A2AF-8C29F10338E0}" presName="rootText" presStyleLbl="node1" presStyleIdx="13" presStyleCnt="39">
        <dgm:presLayoutVars>
          <dgm:chMax/>
          <dgm:chPref val="3"/>
        </dgm:presLayoutVars>
      </dgm:prSet>
      <dgm:spPr/>
    </dgm:pt>
    <dgm:pt modelId="{5DBD1E6E-CA8C-40CD-8D34-DE5354AB24D2}" type="pres">
      <dgm:prSet presAssocID="{F920F67A-62BC-481E-A2AF-8C29F10338E0}" presName="titleText2" presStyleLbl="fgAcc1" presStyleIdx="13" presStyleCnt="39">
        <dgm:presLayoutVars>
          <dgm:chMax val="0"/>
          <dgm:chPref val="0"/>
        </dgm:presLayoutVars>
      </dgm:prSet>
      <dgm:spPr/>
    </dgm:pt>
    <dgm:pt modelId="{34DC8255-BA66-4A04-A083-2E0EFD266293}" type="pres">
      <dgm:prSet presAssocID="{F920F67A-62BC-481E-A2AF-8C29F10338E0}" presName="rootConnector" presStyleLbl="node2" presStyleIdx="0" presStyleCnt="0"/>
      <dgm:spPr/>
    </dgm:pt>
    <dgm:pt modelId="{A1B01903-0CB0-4941-AD60-563E550405EF}" type="pres">
      <dgm:prSet presAssocID="{F920F67A-62BC-481E-A2AF-8C29F10338E0}" presName="hierChild4" presStyleCnt="0"/>
      <dgm:spPr/>
    </dgm:pt>
    <dgm:pt modelId="{00ED2702-58C2-449E-AAEA-9642CF78AD47}" type="pres">
      <dgm:prSet presAssocID="{DB0BD55E-EF3F-4675-8AE1-89D1E5DFE7DF}" presName="Name37" presStyleLbl="parChTrans1D3" presStyleIdx="5" presStyleCnt="16"/>
      <dgm:spPr/>
    </dgm:pt>
    <dgm:pt modelId="{05C77444-A6DF-49E1-BF1C-D69115D22D79}" type="pres">
      <dgm:prSet presAssocID="{DD06BE57-FE2B-41C5-8705-7552E990D22A}" presName="hierRoot2" presStyleCnt="0">
        <dgm:presLayoutVars>
          <dgm:hierBranch val="r"/>
        </dgm:presLayoutVars>
      </dgm:prSet>
      <dgm:spPr/>
    </dgm:pt>
    <dgm:pt modelId="{0B739D36-9C51-4D56-BEA7-D772BFB51FB7}" type="pres">
      <dgm:prSet presAssocID="{DD06BE57-FE2B-41C5-8705-7552E990D22A}" presName="rootComposite" presStyleCnt="0"/>
      <dgm:spPr/>
    </dgm:pt>
    <dgm:pt modelId="{825D6F37-DFE4-4A7B-A813-93AFB8B4240D}" type="pres">
      <dgm:prSet presAssocID="{DD06BE57-FE2B-41C5-8705-7552E990D22A}" presName="rootText" presStyleLbl="node1" presStyleIdx="14" presStyleCnt="39">
        <dgm:presLayoutVars>
          <dgm:chMax/>
          <dgm:chPref val="3"/>
        </dgm:presLayoutVars>
      </dgm:prSet>
      <dgm:spPr/>
    </dgm:pt>
    <dgm:pt modelId="{4BE309FC-D761-4F8F-A9F8-4913B490934E}" type="pres">
      <dgm:prSet presAssocID="{DD06BE57-FE2B-41C5-8705-7552E990D22A}" presName="titleText2" presStyleLbl="fgAcc1" presStyleIdx="14" presStyleCnt="39">
        <dgm:presLayoutVars>
          <dgm:chMax val="0"/>
          <dgm:chPref val="0"/>
        </dgm:presLayoutVars>
      </dgm:prSet>
      <dgm:spPr/>
    </dgm:pt>
    <dgm:pt modelId="{108C1D35-B7E1-4BA0-82E4-0F44ADDE8039}" type="pres">
      <dgm:prSet presAssocID="{DD06BE57-FE2B-41C5-8705-7552E990D22A}" presName="rootConnector" presStyleLbl="node3" presStyleIdx="0" presStyleCnt="0"/>
      <dgm:spPr/>
    </dgm:pt>
    <dgm:pt modelId="{CEAA46AD-B145-41B9-B442-D1336E1F5E4E}" type="pres">
      <dgm:prSet presAssocID="{DD06BE57-FE2B-41C5-8705-7552E990D22A}" presName="hierChild4" presStyleCnt="0"/>
      <dgm:spPr/>
    </dgm:pt>
    <dgm:pt modelId="{C00369CE-5928-4421-AF78-FB2ACAFC134A}" type="pres">
      <dgm:prSet presAssocID="{060F37AB-7E6B-4BAE-AAED-52D767905E05}" presName="Name44" presStyleLbl="parChTrans1D4" presStyleIdx="6" presStyleCnt="17"/>
      <dgm:spPr/>
    </dgm:pt>
    <dgm:pt modelId="{11E9A0A2-367C-4DD4-ACB8-A8FACC6C9927}" type="pres">
      <dgm:prSet presAssocID="{781501B0-C3F6-4E56-A910-BA9648F56A07}" presName="hierRoot2" presStyleCnt="0">
        <dgm:presLayoutVars>
          <dgm:hierBranch val="init"/>
        </dgm:presLayoutVars>
      </dgm:prSet>
      <dgm:spPr/>
    </dgm:pt>
    <dgm:pt modelId="{B6417CD2-1F8D-406E-80D2-C0C0B8299195}" type="pres">
      <dgm:prSet presAssocID="{781501B0-C3F6-4E56-A910-BA9648F56A07}" presName="rootComposite" presStyleCnt="0"/>
      <dgm:spPr/>
    </dgm:pt>
    <dgm:pt modelId="{B6AC39BF-C99E-4E29-8A99-A4FBB5E16FC3}" type="pres">
      <dgm:prSet presAssocID="{781501B0-C3F6-4E56-A910-BA9648F56A07}" presName="rootText" presStyleLbl="node1" presStyleIdx="15" presStyleCnt="39">
        <dgm:presLayoutVars>
          <dgm:chMax/>
          <dgm:chPref val="3"/>
        </dgm:presLayoutVars>
      </dgm:prSet>
      <dgm:spPr/>
    </dgm:pt>
    <dgm:pt modelId="{4FAA5B74-7066-4757-A3EB-4A3DDD6896B8}" type="pres">
      <dgm:prSet presAssocID="{781501B0-C3F6-4E56-A910-BA9648F56A07}" presName="titleText2" presStyleLbl="fgAcc1" presStyleIdx="15" presStyleCnt="39">
        <dgm:presLayoutVars>
          <dgm:chMax val="0"/>
          <dgm:chPref val="0"/>
        </dgm:presLayoutVars>
      </dgm:prSet>
      <dgm:spPr/>
    </dgm:pt>
    <dgm:pt modelId="{B6A0635B-E47B-4229-AB36-C035FF1D92D9}" type="pres">
      <dgm:prSet presAssocID="{781501B0-C3F6-4E56-A910-BA9648F56A07}" presName="rootConnector" presStyleLbl="node4" presStyleIdx="0" presStyleCnt="0"/>
      <dgm:spPr/>
    </dgm:pt>
    <dgm:pt modelId="{07BD4F6B-DCA1-4DE6-8A85-E14A27A65A99}" type="pres">
      <dgm:prSet presAssocID="{781501B0-C3F6-4E56-A910-BA9648F56A07}" presName="hierChild4" presStyleCnt="0"/>
      <dgm:spPr/>
    </dgm:pt>
    <dgm:pt modelId="{D5DC86B7-6547-44C1-90FD-04285EDD619D}" type="pres">
      <dgm:prSet presAssocID="{781501B0-C3F6-4E56-A910-BA9648F56A07}" presName="hierChild5" presStyleCnt="0"/>
      <dgm:spPr/>
    </dgm:pt>
    <dgm:pt modelId="{4C904931-85EC-4158-BB8C-43E72571B214}" type="pres">
      <dgm:prSet presAssocID="{DD06BE57-FE2B-41C5-8705-7552E990D22A}" presName="hierChild5" presStyleCnt="0"/>
      <dgm:spPr/>
    </dgm:pt>
    <dgm:pt modelId="{3AAA4E7B-272D-4646-A69B-ABA3DACED272}" type="pres">
      <dgm:prSet presAssocID="{23550776-CA99-4150-8152-8B8E1D0FCE39}" presName="Name37" presStyleLbl="parChTrans1D3" presStyleIdx="6" presStyleCnt="16"/>
      <dgm:spPr/>
    </dgm:pt>
    <dgm:pt modelId="{1EEE37B2-9F7D-4200-9346-2E5F26D4DA5F}" type="pres">
      <dgm:prSet presAssocID="{F2703596-899F-4566-AE3D-F37F8CB2B567}" presName="hierRoot2" presStyleCnt="0">
        <dgm:presLayoutVars>
          <dgm:hierBranch val="r"/>
        </dgm:presLayoutVars>
      </dgm:prSet>
      <dgm:spPr/>
    </dgm:pt>
    <dgm:pt modelId="{508A639F-091E-4DAD-A1C9-0DDD5FF84461}" type="pres">
      <dgm:prSet presAssocID="{F2703596-899F-4566-AE3D-F37F8CB2B567}" presName="rootComposite" presStyleCnt="0"/>
      <dgm:spPr/>
    </dgm:pt>
    <dgm:pt modelId="{334117F8-B10B-41E7-9E51-D5B89A0C2A66}" type="pres">
      <dgm:prSet presAssocID="{F2703596-899F-4566-AE3D-F37F8CB2B567}" presName="rootText" presStyleLbl="node1" presStyleIdx="16" presStyleCnt="39">
        <dgm:presLayoutVars>
          <dgm:chMax/>
          <dgm:chPref val="3"/>
        </dgm:presLayoutVars>
      </dgm:prSet>
      <dgm:spPr/>
    </dgm:pt>
    <dgm:pt modelId="{F6D8AD25-55DA-4D10-9A7A-64C95157509C}" type="pres">
      <dgm:prSet presAssocID="{F2703596-899F-4566-AE3D-F37F8CB2B567}" presName="titleText2" presStyleLbl="fgAcc1" presStyleIdx="16" presStyleCnt="39">
        <dgm:presLayoutVars>
          <dgm:chMax val="0"/>
          <dgm:chPref val="0"/>
        </dgm:presLayoutVars>
      </dgm:prSet>
      <dgm:spPr/>
    </dgm:pt>
    <dgm:pt modelId="{BDD81C3F-40F3-4D13-AAE1-408426F9E1C6}" type="pres">
      <dgm:prSet presAssocID="{F2703596-899F-4566-AE3D-F37F8CB2B567}" presName="rootConnector" presStyleLbl="node3" presStyleIdx="0" presStyleCnt="0"/>
      <dgm:spPr/>
    </dgm:pt>
    <dgm:pt modelId="{D01EB9C5-7A6B-4120-B954-4B8F698D4E6B}" type="pres">
      <dgm:prSet presAssocID="{F2703596-899F-4566-AE3D-F37F8CB2B567}" presName="hierChild4" presStyleCnt="0"/>
      <dgm:spPr/>
    </dgm:pt>
    <dgm:pt modelId="{AF3DF476-E3C9-4533-ADD0-0C59714F0C54}" type="pres">
      <dgm:prSet presAssocID="{23B5B0C0-96FC-4392-ACFA-79EFFE993A68}" presName="Name44" presStyleLbl="parChTrans1D4" presStyleIdx="7" presStyleCnt="17"/>
      <dgm:spPr/>
    </dgm:pt>
    <dgm:pt modelId="{F0466A6C-0DBF-4AFE-81C1-7E56CA5C2B31}" type="pres">
      <dgm:prSet presAssocID="{A2FC7997-1B79-49F9-888D-B58825C4CEBE}" presName="hierRoot2" presStyleCnt="0">
        <dgm:presLayoutVars>
          <dgm:hierBranch val="init"/>
        </dgm:presLayoutVars>
      </dgm:prSet>
      <dgm:spPr/>
    </dgm:pt>
    <dgm:pt modelId="{99D40F80-A639-4487-8CFC-7BF341A0488C}" type="pres">
      <dgm:prSet presAssocID="{A2FC7997-1B79-49F9-888D-B58825C4CEBE}" presName="rootComposite" presStyleCnt="0"/>
      <dgm:spPr/>
    </dgm:pt>
    <dgm:pt modelId="{97856E75-B240-4970-B9ED-EB637DDB6EB2}" type="pres">
      <dgm:prSet presAssocID="{A2FC7997-1B79-49F9-888D-B58825C4CEBE}" presName="rootText" presStyleLbl="node1" presStyleIdx="17" presStyleCnt="39">
        <dgm:presLayoutVars>
          <dgm:chMax/>
          <dgm:chPref val="3"/>
        </dgm:presLayoutVars>
      </dgm:prSet>
      <dgm:spPr/>
    </dgm:pt>
    <dgm:pt modelId="{3C0E8822-D793-4BE8-8E74-2360658DD364}" type="pres">
      <dgm:prSet presAssocID="{A2FC7997-1B79-49F9-888D-B58825C4CEBE}" presName="titleText2" presStyleLbl="fgAcc1" presStyleIdx="17" presStyleCnt="39">
        <dgm:presLayoutVars>
          <dgm:chMax val="0"/>
          <dgm:chPref val="0"/>
        </dgm:presLayoutVars>
      </dgm:prSet>
      <dgm:spPr/>
    </dgm:pt>
    <dgm:pt modelId="{37B26B3B-56E6-4BC7-8FD4-9EEB939BD4A2}" type="pres">
      <dgm:prSet presAssocID="{A2FC7997-1B79-49F9-888D-B58825C4CEBE}" presName="rootConnector" presStyleLbl="node4" presStyleIdx="0" presStyleCnt="0"/>
      <dgm:spPr/>
    </dgm:pt>
    <dgm:pt modelId="{B3224EBF-246A-44BF-9675-02E5B94CE758}" type="pres">
      <dgm:prSet presAssocID="{A2FC7997-1B79-49F9-888D-B58825C4CEBE}" presName="hierChild4" presStyleCnt="0"/>
      <dgm:spPr/>
    </dgm:pt>
    <dgm:pt modelId="{306F020B-6D7A-4FEF-9097-F5F0F41C7B05}" type="pres">
      <dgm:prSet presAssocID="{A2FC7997-1B79-49F9-888D-B58825C4CEBE}" presName="hierChild5" presStyleCnt="0"/>
      <dgm:spPr/>
    </dgm:pt>
    <dgm:pt modelId="{179602DC-A2B8-47BD-ACA3-4CDB7CB09D94}" type="pres">
      <dgm:prSet presAssocID="{F2703596-899F-4566-AE3D-F37F8CB2B567}" presName="hierChild5" presStyleCnt="0"/>
      <dgm:spPr/>
    </dgm:pt>
    <dgm:pt modelId="{C4BB054D-60D1-4A0F-9E16-00E8B27AFCC9}" type="pres">
      <dgm:prSet presAssocID="{737CC041-AC80-4571-878A-A5E64F96B0DA}" presName="Name37" presStyleLbl="parChTrans1D3" presStyleIdx="7" presStyleCnt="16"/>
      <dgm:spPr/>
    </dgm:pt>
    <dgm:pt modelId="{C39BDBFC-63AC-421A-95B7-DAD562016BCD}" type="pres">
      <dgm:prSet presAssocID="{52800140-23CD-4535-8AA1-6F6DC08F9D71}" presName="hierRoot2" presStyleCnt="0">
        <dgm:presLayoutVars>
          <dgm:hierBranch val="r"/>
        </dgm:presLayoutVars>
      </dgm:prSet>
      <dgm:spPr/>
    </dgm:pt>
    <dgm:pt modelId="{F7987C78-6C32-4922-A90E-0E3ADE109975}" type="pres">
      <dgm:prSet presAssocID="{52800140-23CD-4535-8AA1-6F6DC08F9D71}" presName="rootComposite" presStyleCnt="0"/>
      <dgm:spPr/>
    </dgm:pt>
    <dgm:pt modelId="{789C346A-8151-421E-8ED4-77F4269BD7F2}" type="pres">
      <dgm:prSet presAssocID="{52800140-23CD-4535-8AA1-6F6DC08F9D71}" presName="rootText" presStyleLbl="node1" presStyleIdx="18" presStyleCnt="39">
        <dgm:presLayoutVars>
          <dgm:chMax/>
          <dgm:chPref val="3"/>
        </dgm:presLayoutVars>
      </dgm:prSet>
      <dgm:spPr/>
    </dgm:pt>
    <dgm:pt modelId="{A2C1E55F-979E-4DAE-A287-21C3DDCB4A77}" type="pres">
      <dgm:prSet presAssocID="{52800140-23CD-4535-8AA1-6F6DC08F9D71}" presName="titleText2" presStyleLbl="fgAcc1" presStyleIdx="18" presStyleCnt="39">
        <dgm:presLayoutVars>
          <dgm:chMax val="0"/>
          <dgm:chPref val="0"/>
        </dgm:presLayoutVars>
      </dgm:prSet>
      <dgm:spPr/>
    </dgm:pt>
    <dgm:pt modelId="{934F431F-3AC7-4786-A631-00221B2611E2}" type="pres">
      <dgm:prSet presAssocID="{52800140-23CD-4535-8AA1-6F6DC08F9D71}" presName="rootConnector" presStyleLbl="node3" presStyleIdx="0" presStyleCnt="0"/>
      <dgm:spPr/>
    </dgm:pt>
    <dgm:pt modelId="{523DE790-2BCC-4AF6-9273-0F2591F00681}" type="pres">
      <dgm:prSet presAssocID="{52800140-23CD-4535-8AA1-6F6DC08F9D71}" presName="hierChild4" presStyleCnt="0"/>
      <dgm:spPr/>
    </dgm:pt>
    <dgm:pt modelId="{CA506008-4736-4C8F-BFE2-60E73F94A2DF}" type="pres">
      <dgm:prSet presAssocID="{38A9398E-6821-4A16-8332-CB1C22EF9FFC}" presName="Name44" presStyleLbl="parChTrans1D4" presStyleIdx="8" presStyleCnt="17"/>
      <dgm:spPr/>
    </dgm:pt>
    <dgm:pt modelId="{DFFAA905-256A-487C-AC1C-B7643FB439D3}" type="pres">
      <dgm:prSet presAssocID="{D819C776-AE5C-4767-ABD0-CC2647CFC332}" presName="hierRoot2" presStyleCnt="0">
        <dgm:presLayoutVars>
          <dgm:hierBranch val="init"/>
        </dgm:presLayoutVars>
      </dgm:prSet>
      <dgm:spPr/>
    </dgm:pt>
    <dgm:pt modelId="{B9D544E6-5E9B-40E2-878C-6CB99560DF2C}" type="pres">
      <dgm:prSet presAssocID="{D819C776-AE5C-4767-ABD0-CC2647CFC332}" presName="rootComposite" presStyleCnt="0"/>
      <dgm:spPr/>
    </dgm:pt>
    <dgm:pt modelId="{98187C4E-843A-4D3C-8CB8-BBC8725F23E3}" type="pres">
      <dgm:prSet presAssocID="{D819C776-AE5C-4767-ABD0-CC2647CFC332}" presName="rootText" presStyleLbl="node1" presStyleIdx="19" presStyleCnt="39">
        <dgm:presLayoutVars>
          <dgm:chMax/>
          <dgm:chPref val="3"/>
        </dgm:presLayoutVars>
      </dgm:prSet>
      <dgm:spPr/>
    </dgm:pt>
    <dgm:pt modelId="{91111A75-9A15-49EF-B8E7-EABD5DD7837D}" type="pres">
      <dgm:prSet presAssocID="{D819C776-AE5C-4767-ABD0-CC2647CFC332}" presName="titleText2" presStyleLbl="fgAcc1" presStyleIdx="19" presStyleCnt="39">
        <dgm:presLayoutVars>
          <dgm:chMax val="0"/>
          <dgm:chPref val="0"/>
        </dgm:presLayoutVars>
      </dgm:prSet>
      <dgm:spPr/>
    </dgm:pt>
    <dgm:pt modelId="{479F56D8-8465-4059-B117-AE3A8DF06A8A}" type="pres">
      <dgm:prSet presAssocID="{D819C776-AE5C-4767-ABD0-CC2647CFC332}" presName="rootConnector" presStyleLbl="node4" presStyleIdx="0" presStyleCnt="0"/>
      <dgm:spPr/>
    </dgm:pt>
    <dgm:pt modelId="{D3284F74-9F34-4835-83FF-23F415B8EA9E}" type="pres">
      <dgm:prSet presAssocID="{D819C776-AE5C-4767-ABD0-CC2647CFC332}" presName="hierChild4" presStyleCnt="0"/>
      <dgm:spPr/>
    </dgm:pt>
    <dgm:pt modelId="{E363F79A-4A65-4B06-A098-2749CE359907}" type="pres">
      <dgm:prSet presAssocID="{D819C776-AE5C-4767-ABD0-CC2647CFC332}" presName="hierChild5" presStyleCnt="0"/>
      <dgm:spPr/>
    </dgm:pt>
    <dgm:pt modelId="{799458A3-58CF-46EB-979A-F4CCF49E3192}" type="pres">
      <dgm:prSet presAssocID="{52800140-23CD-4535-8AA1-6F6DC08F9D71}" presName="hierChild5" presStyleCnt="0"/>
      <dgm:spPr/>
    </dgm:pt>
    <dgm:pt modelId="{6990D396-8599-41AC-A41C-B2F9954B7DA7}" type="pres">
      <dgm:prSet presAssocID="{F920F67A-62BC-481E-A2AF-8C29F10338E0}" presName="hierChild5" presStyleCnt="0"/>
      <dgm:spPr/>
    </dgm:pt>
    <dgm:pt modelId="{14164F52-49DB-4E45-A49F-9CE42F8A890B}" type="pres">
      <dgm:prSet presAssocID="{1BCF9075-F1A1-403A-89B4-E8E9B01750A7}" presName="Name37" presStyleLbl="parChTrans1D2" presStyleIdx="3" presStyleCnt="7"/>
      <dgm:spPr/>
    </dgm:pt>
    <dgm:pt modelId="{92A079E1-D218-4850-A5E4-37382D948F2D}" type="pres">
      <dgm:prSet presAssocID="{1A1E797C-C912-4906-9E7D-229A7685BC78}" presName="hierRoot2" presStyleCnt="0">
        <dgm:presLayoutVars>
          <dgm:hierBranch val="init"/>
        </dgm:presLayoutVars>
      </dgm:prSet>
      <dgm:spPr/>
    </dgm:pt>
    <dgm:pt modelId="{FF0C6B0B-A4BE-4CF6-A80A-59072A4D1255}" type="pres">
      <dgm:prSet presAssocID="{1A1E797C-C912-4906-9E7D-229A7685BC78}" presName="rootComposite" presStyleCnt="0"/>
      <dgm:spPr/>
    </dgm:pt>
    <dgm:pt modelId="{5E593E75-FBFE-4E05-8564-EE1574778C5B}" type="pres">
      <dgm:prSet presAssocID="{1A1E797C-C912-4906-9E7D-229A7685BC78}" presName="rootText" presStyleLbl="node1" presStyleIdx="20" presStyleCnt="39">
        <dgm:presLayoutVars>
          <dgm:chMax/>
          <dgm:chPref val="3"/>
        </dgm:presLayoutVars>
      </dgm:prSet>
      <dgm:spPr/>
    </dgm:pt>
    <dgm:pt modelId="{50BED0E9-B9C9-4E6D-89B0-CF6B5F95BCC0}" type="pres">
      <dgm:prSet presAssocID="{1A1E797C-C912-4906-9E7D-229A7685BC78}" presName="titleText2" presStyleLbl="fgAcc1" presStyleIdx="20" presStyleCnt="39">
        <dgm:presLayoutVars>
          <dgm:chMax val="0"/>
          <dgm:chPref val="0"/>
        </dgm:presLayoutVars>
      </dgm:prSet>
      <dgm:spPr/>
    </dgm:pt>
    <dgm:pt modelId="{E2D27C14-B3F0-4519-BDC6-597B0BB1D7FC}" type="pres">
      <dgm:prSet presAssocID="{1A1E797C-C912-4906-9E7D-229A7685BC78}" presName="rootConnector" presStyleLbl="node2" presStyleIdx="0" presStyleCnt="0"/>
      <dgm:spPr/>
    </dgm:pt>
    <dgm:pt modelId="{ECC1B613-D877-49C8-B2DB-0EE4DCA51467}" type="pres">
      <dgm:prSet presAssocID="{1A1E797C-C912-4906-9E7D-229A7685BC78}" presName="hierChild4" presStyleCnt="0"/>
      <dgm:spPr/>
    </dgm:pt>
    <dgm:pt modelId="{44430AD6-BA65-49AB-9F82-1A93E197D72C}" type="pres">
      <dgm:prSet presAssocID="{761C1D33-5A18-4808-B721-9B0BDA24F0A5}" presName="Name37" presStyleLbl="parChTrans1D3" presStyleIdx="8" presStyleCnt="16"/>
      <dgm:spPr/>
    </dgm:pt>
    <dgm:pt modelId="{D7BCD8B4-20E3-463E-A2EF-489591B0588E}" type="pres">
      <dgm:prSet presAssocID="{21A7FC72-CA35-43CD-92B9-E8AE665A52D1}" presName="hierRoot2" presStyleCnt="0">
        <dgm:presLayoutVars>
          <dgm:hierBranch val="r"/>
        </dgm:presLayoutVars>
      </dgm:prSet>
      <dgm:spPr/>
    </dgm:pt>
    <dgm:pt modelId="{C66E1883-EECF-41F8-9465-1A1D43BFC779}" type="pres">
      <dgm:prSet presAssocID="{21A7FC72-CA35-43CD-92B9-E8AE665A52D1}" presName="rootComposite" presStyleCnt="0"/>
      <dgm:spPr/>
    </dgm:pt>
    <dgm:pt modelId="{96006193-EA57-4935-ABFE-170C2D387C0A}" type="pres">
      <dgm:prSet presAssocID="{21A7FC72-CA35-43CD-92B9-E8AE665A52D1}" presName="rootText" presStyleLbl="node1" presStyleIdx="21" presStyleCnt="39">
        <dgm:presLayoutVars>
          <dgm:chMax/>
          <dgm:chPref val="3"/>
        </dgm:presLayoutVars>
      </dgm:prSet>
      <dgm:spPr/>
    </dgm:pt>
    <dgm:pt modelId="{913997C3-CE01-41DA-9C68-EDB6E0FC6D0E}" type="pres">
      <dgm:prSet presAssocID="{21A7FC72-CA35-43CD-92B9-E8AE665A52D1}" presName="titleText2" presStyleLbl="fgAcc1" presStyleIdx="21" presStyleCnt="39">
        <dgm:presLayoutVars>
          <dgm:chMax val="0"/>
          <dgm:chPref val="0"/>
        </dgm:presLayoutVars>
      </dgm:prSet>
      <dgm:spPr/>
    </dgm:pt>
    <dgm:pt modelId="{BF15B3BB-5F81-434D-9BDF-E56B08F43A37}" type="pres">
      <dgm:prSet presAssocID="{21A7FC72-CA35-43CD-92B9-E8AE665A52D1}" presName="rootConnector" presStyleLbl="node3" presStyleIdx="0" presStyleCnt="0"/>
      <dgm:spPr/>
    </dgm:pt>
    <dgm:pt modelId="{6FA8CED0-AA72-4412-8944-57CE98436FE7}" type="pres">
      <dgm:prSet presAssocID="{21A7FC72-CA35-43CD-92B9-E8AE665A52D1}" presName="hierChild4" presStyleCnt="0"/>
      <dgm:spPr/>
    </dgm:pt>
    <dgm:pt modelId="{BFDBFBBE-3980-4AAC-BAAD-F40D39BE6E62}" type="pres">
      <dgm:prSet presAssocID="{928CB3C6-541A-4549-99CF-4586DCE56ED7}" presName="Name44" presStyleLbl="parChTrans1D4" presStyleIdx="9" presStyleCnt="17"/>
      <dgm:spPr/>
    </dgm:pt>
    <dgm:pt modelId="{E243C542-EF5A-49E1-B412-47903290DC93}" type="pres">
      <dgm:prSet presAssocID="{49461ED7-0F38-4667-8A82-4A7BFBA71B7F}" presName="hierRoot2" presStyleCnt="0">
        <dgm:presLayoutVars>
          <dgm:hierBranch val="init"/>
        </dgm:presLayoutVars>
      </dgm:prSet>
      <dgm:spPr/>
    </dgm:pt>
    <dgm:pt modelId="{145608C3-5C1D-49F8-8C54-973FE2978F00}" type="pres">
      <dgm:prSet presAssocID="{49461ED7-0F38-4667-8A82-4A7BFBA71B7F}" presName="rootComposite" presStyleCnt="0"/>
      <dgm:spPr/>
    </dgm:pt>
    <dgm:pt modelId="{9CF4E300-FB7B-4330-A0F5-44908A4F25CB}" type="pres">
      <dgm:prSet presAssocID="{49461ED7-0F38-4667-8A82-4A7BFBA71B7F}" presName="rootText" presStyleLbl="node1" presStyleIdx="22" presStyleCnt="39">
        <dgm:presLayoutVars>
          <dgm:chMax/>
          <dgm:chPref val="3"/>
        </dgm:presLayoutVars>
      </dgm:prSet>
      <dgm:spPr/>
    </dgm:pt>
    <dgm:pt modelId="{1F72CB69-7C8A-4940-9075-053A4121FCC5}" type="pres">
      <dgm:prSet presAssocID="{49461ED7-0F38-4667-8A82-4A7BFBA71B7F}" presName="titleText2" presStyleLbl="fgAcc1" presStyleIdx="22" presStyleCnt="39">
        <dgm:presLayoutVars>
          <dgm:chMax val="0"/>
          <dgm:chPref val="0"/>
        </dgm:presLayoutVars>
      </dgm:prSet>
      <dgm:spPr/>
    </dgm:pt>
    <dgm:pt modelId="{99ECF9CA-6E74-4D4F-B2B7-1865C122CD7B}" type="pres">
      <dgm:prSet presAssocID="{49461ED7-0F38-4667-8A82-4A7BFBA71B7F}" presName="rootConnector" presStyleLbl="node4" presStyleIdx="0" presStyleCnt="0"/>
      <dgm:spPr/>
    </dgm:pt>
    <dgm:pt modelId="{C2D0F442-44D9-4A03-ADD2-DE7253117EB9}" type="pres">
      <dgm:prSet presAssocID="{49461ED7-0F38-4667-8A82-4A7BFBA71B7F}" presName="hierChild4" presStyleCnt="0"/>
      <dgm:spPr/>
    </dgm:pt>
    <dgm:pt modelId="{13D2567D-F1F3-4509-AD55-EBD212828C2A}" type="pres">
      <dgm:prSet presAssocID="{49461ED7-0F38-4667-8A82-4A7BFBA71B7F}" presName="hierChild5" presStyleCnt="0"/>
      <dgm:spPr/>
    </dgm:pt>
    <dgm:pt modelId="{3668296B-053A-4C4E-8886-685346055579}" type="pres">
      <dgm:prSet presAssocID="{21A7FC72-CA35-43CD-92B9-E8AE665A52D1}" presName="hierChild5" presStyleCnt="0"/>
      <dgm:spPr/>
    </dgm:pt>
    <dgm:pt modelId="{C3B18646-9B15-4688-BCB4-3FEA4756FF69}" type="pres">
      <dgm:prSet presAssocID="{5D7B9450-CA4D-40FD-865A-ABE0138AB195}" presName="Name37" presStyleLbl="parChTrans1D3" presStyleIdx="9" presStyleCnt="16"/>
      <dgm:spPr/>
    </dgm:pt>
    <dgm:pt modelId="{0F2F10D9-161A-4A3F-B49F-629BA803C9DF}" type="pres">
      <dgm:prSet presAssocID="{257DE337-E47C-4544-A211-7ECD4E3641CE}" presName="hierRoot2" presStyleCnt="0">
        <dgm:presLayoutVars>
          <dgm:hierBranch val="r"/>
        </dgm:presLayoutVars>
      </dgm:prSet>
      <dgm:spPr/>
    </dgm:pt>
    <dgm:pt modelId="{CB3A9B13-BA2E-43A1-8A37-61B32A8B5CBE}" type="pres">
      <dgm:prSet presAssocID="{257DE337-E47C-4544-A211-7ECD4E3641CE}" presName="rootComposite" presStyleCnt="0"/>
      <dgm:spPr/>
    </dgm:pt>
    <dgm:pt modelId="{02B4B78B-29DA-462B-BC20-97CDD907F038}" type="pres">
      <dgm:prSet presAssocID="{257DE337-E47C-4544-A211-7ECD4E3641CE}" presName="rootText" presStyleLbl="node1" presStyleIdx="23" presStyleCnt="39">
        <dgm:presLayoutVars>
          <dgm:chMax/>
          <dgm:chPref val="3"/>
        </dgm:presLayoutVars>
      </dgm:prSet>
      <dgm:spPr/>
    </dgm:pt>
    <dgm:pt modelId="{CD325FC0-3D33-43C9-BE5E-F647166362F1}" type="pres">
      <dgm:prSet presAssocID="{257DE337-E47C-4544-A211-7ECD4E3641CE}" presName="titleText2" presStyleLbl="fgAcc1" presStyleIdx="23" presStyleCnt="39">
        <dgm:presLayoutVars>
          <dgm:chMax val="0"/>
          <dgm:chPref val="0"/>
        </dgm:presLayoutVars>
      </dgm:prSet>
      <dgm:spPr/>
    </dgm:pt>
    <dgm:pt modelId="{6165C5FF-307D-4843-AFD5-C65445CE7D5E}" type="pres">
      <dgm:prSet presAssocID="{257DE337-E47C-4544-A211-7ECD4E3641CE}" presName="rootConnector" presStyleLbl="node3" presStyleIdx="0" presStyleCnt="0"/>
      <dgm:spPr/>
    </dgm:pt>
    <dgm:pt modelId="{89314B7F-C090-48C8-A972-F6CAE39E8288}" type="pres">
      <dgm:prSet presAssocID="{257DE337-E47C-4544-A211-7ECD4E3641CE}" presName="hierChild4" presStyleCnt="0"/>
      <dgm:spPr/>
    </dgm:pt>
    <dgm:pt modelId="{DF9E20C9-6B47-4326-97A0-DF3FFA2899B9}" type="pres">
      <dgm:prSet presAssocID="{E1EF540F-D0F5-494F-B1B7-22BF5A56A6D7}" presName="Name44" presStyleLbl="parChTrans1D4" presStyleIdx="10" presStyleCnt="17"/>
      <dgm:spPr/>
    </dgm:pt>
    <dgm:pt modelId="{DF27A502-0417-4A9F-881B-BF357ABD8328}" type="pres">
      <dgm:prSet presAssocID="{D87A9E81-AC57-4C8A-B12B-A335B1E40D78}" presName="hierRoot2" presStyleCnt="0">
        <dgm:presLayoutVars>
          <dgm:hierBranch val="init"/>
        </dgm:presLayoutVars>
      </dgm:prSet>
      <dgm:spPr/>
    </dgm:pt>
    <dgm:pt modelId="{8B6967AA-288A-49AD-8C68-640D077CFB0D}" type="pres">
      <dgm:prSet presAssocID="{D87A9E81-AC57-4C8A-B12B-A335B1E40D78}" presName="rootComposite" presStyleCnt="0"/>
      <dgm:spPr/>
    </dgm:pt>
    <dgm:pt modelId="{A363DA98-AB74-4A59-B9DE-25B5B75BED8F}" type="pres">
      <dgm:prSet presAssocID="{D87A9E81-AC57-4C8A-B12B-A335B1E40D78}" presName="rootText" presStyleLbl="node1" presStyleIdx="24" presStyleCnt="39">
        <dgm:presLayoutVars>
          <dgm:chMax/>
          <dgm:chPref val="3"/>
        </dgm:presLayoutVars>
      </dgm:prSet>
      <dgm:spPr/>
    </dgm:pt>
    <dgm:pt modelId="{3469AB90-CC0D-479D-A08F-34C1AF1BB9C6}" type="pres">
      <dgm:prSet presAssocID="{D87A9E81-AC57-4C8A-B12B-A335B1E40D78}" presName="titleText2" presStyleLbl="fgAcc1" presStyleIdx="24" presStyleCnt="39">
        <dgm:presLayoutVars>
          <dgm:chMax val="0"/>
          <dgm:chPref val="0"/>
        </dgm:presLayoutVars>
      </dgm:prSet>
      <dgm:spPr/>
    </dgm:pt>
    <dgm:pt modelId="{432312D7-75B2-4633-85E4-37FAF87BD9F8}" type="pres">
      <dgm:prSet presAssocID="{D87A9E81-AC57-4C8A-B12B-A335B1E40D78}" presName="rootConnector" presStyleLbl="node4" presStyleIdx="0" presStyleCnt="0"/>
      <dgm:spPr/>
    </dgm:pt>
    <dgm:pt modelId="{4227FFB3-335F-4C29-A7D3-67362F25E887}" type="pres">
      <dgm:prSet presAssocID="{D87A9E81-AC57-4C8A-B12B-A335B1E40D78}" presName="hierChild4" presStyleCnt="0"/>
      <dgm:spPr/>
    </dgm:pt>
    <dgm:pt modelId="{EDF0ABE5-1AFB-4CA5-88CF-F556305E92F1}" type="pres">
      <dgm:prSet presAssocID="{D87A9E81-AC57-4C8A-B12B-A335B1E40D78}" presName="hierChild5" presStyleCnt="0"/>
      <dgm:spPr/>
    </dgm:pt>
    <dgm:pt modelId="{8E237015-0DE5-46A3-93FD-5BECF1A187A4}" type="pres">
      <dgm:prSet presAssocID="{257DE337-E47C-4544-A211-7ECD4E3641CE}" presName="hierChild5" presStyleCnt="0"/>
      <dgm:spPr/>
    </dgm:pt>
    <dgm:pt modelId="{E4C1932A-8AC6-499E-9FE0-D4A22276256C}" type="pres">
      <dgm:prSet presAssocID="{1A1E797C-C912-4906-9E7D-229A7685BC78}" presName="hierChild5" presStyleCnt="0"/>
      <dgm:spPr/>
    </dgm:pt>
    <dgm:pt modelId="{686C1916-5BDA-4513-AB7B-80CEE56AA54F}" type="pres">
      <dgm:prSet presAssocID="{FCD64A2F-88AE-4F6D-997F-A076DC90CFA6}" presName="Name37" presStyleLbl="parChTrans1D2" presStyleIdx="4" presStyleCnt="7"/>
      <dgm:spPr/>
    </dgm:pt>
    <dgm:pt modelId="{B1E36338-F00D-499B-AB4C-85C82EB5D203}" type="pres">
      <dgm:prSet presAssocID="{3AAB8FCC-6224-4436-B221-AF367DEA3168}" presName="hierRoot2" presStyleCnt="0">
        <dgm:presLayoutVars>
          <dgm:hierBranch val="r"/>
        </dgm:presLayoutVars>
      </dgm:prSet>
      <dgm:spPr/>
    </dgm:pt>
    <dgm:pt modelId="{9167882B-7DCB-4FAB-80FC-726E07F461AB}" type="pres">
      <dgm:prSet presAssocID="{3AAB8FCC-6224-4436-B221-AF367DEA3168}" presName="rootComposite" presStyleCnt="0"/>
      <dgm:spPr/>
    </dgm:pt>
    <dgm:pt modelId="{8E8B97D8-4648-4483-95E5-92912E053FA7}" type="pres">
      <dgm:prSet presAssocID="{3AAB8FCC-6224-4436-B221-AF367DEA3168}" presName="rootText" presStyleLbl="node1" presStyleIdx="25" presStyleCnt="39">
        <dgm:presLayoutVars>
          <dgm:chMax/>
          <dgm:chPref val="3"/>
        </dgm:presLayoutVars>
      </dgm:prSet>
      <dgm:spPr/>
    </dgm:pt>
    <dgm:pt modelId="{630E68A7-62DA-496B-B2BB-8E0FD19A2FE1}" type="pres">
      <dgm:prSet presAssocID="{3AAB8FCC-6224-4436-B221-AF367DEA3168}" presName="titleText2" presStyleLbl="fgAcc1" presStyleIdx="25" presStyleCnt="39">
        <dgm:presLayoutVars>
          <dgm:chMax val="0"/>
          <dgm:chPref val="0"/>
        </dgm:presLayoutVars>
      </dgm:prSet>
      <dgm:spPr/>
    </dgm:pt>
    <dgm:pt modelId="{713E89E0-E856-4CAD-B1A0-777B3982BAFE}" type="pres">
      <dgm:prSet presAssocID="{3AAB8FCC-6224-4436-B221-AF367DEA3168}" presName="rootConnector" presStyleLbl="node2" presStyleIdx="0" presStyleCnt="0"/>
      <dgm:spPr/>
    </dgm:pt>
    <dgm:pt modelId="{4C939FFC-3325-49E0-8BEC-CDF10E858E21}" type="pres">
      <dgm:prSet presAssocID="{3AAB8FCC-6224-4436-B221-AF367DEA3168}" presName="hierChild4" presStyleCnt="0"/>
      <dgm:spPr/>
    </dgm:pt>
    <dgm:pt modelId="{324DF0A2-C9F3-44B3-9473-EB66AC12AF71}" type="pres">
      <dgm:prSet presAssocID="{D06450CC-4BA0-452F-8C53-42980C8558C0}" presName="Name44" presStyleLbl="parChTrans1D3" presStyleIdx="10" presStyleCnt="16"/>
      <dgm:spPr/>
    </dgm:pt>
    <dgm:pt modelId="{DD89B796-19C3-4BCB-B3F8-E2505B6ED06A}" type="pres">
      <dgm:prSet presAssocID="{96CB7D3F-2BBA-4DD2-B0DE-7164B438FC7A}" presName="hierRoot2" presStyleCnt="0">
        <dgm:presLayoutVars>
          <dgm:hierBranch val="r"/>
        </dgm:presLayoutVars>
      </dgm:prSet>
      <dgm:spPr/>
    </dgm:pt>
    <dgm:pt modelId="{E525889C-9B4C-4EF0-A9D5-7101FFDBC6CF}" type="pres">
      <dgm:prSet presAssocID="{96CB7D3F-2BBA-4DD2-B0DE-7164B438FC7A}" presName="rootComposite" presStyleCnt="0"/>
      <dgm:spPr/>
    </dgm:pt>
    <dgm:pt modelId="{ADC1FA30-93D3-4D82-8600-BD1DF082A593}" type="pres">
      <dgm:prSet presAssocID="{96CB7D3F-2BBA-4DD2-B0DE-7164B438FC7A}" presName="rootText" presStyleLbl="node1" presStyleIdx="26" presStyleCnt="39">
        <dgm:presLayoutVars>
          <dgm:chMax/>
          <dgm:chPref val="3"/>
        </dgm:presLayoutVars>
      </dgm:prSet>
      <dgm:spPr/>
    </dgm:pt>
    <dgm:pt modelId="{A23045C4-61DA-4EF7-AE6B-DD4E29B74D79}" type="pres">
      <dgm:prSet presAssocID="{96CB7D3F-2BBA-4DD2-B0DE-7164B438FC7A}" presName="titleText2" presStyleLbl="fgAcc1" presStyleIdx="26" presStyleCnt="39">
        <dgm:presLayoutVars>
          <dgm:chMax val="0"/>
          <dgm:chPref val="0"/>
        </dgm:presLayoutVars>
      </dgm:prSet>
      <dgm:spPr/>
    </dgm:pt>
    <dgm:pt modelId="{FD67D4D9-35A3-4B6C-B518-E8EF151FD8DF}" type="pres">
      <dgm:prSet presAssocID="{96CB7D3F-2BBA-4DD2-B0DE-7164B438FC7A}" presName="rootConnector" presStyleLbl="node3" presStyleIdx="0" presStyleCnt="0"/>
      <dgm:spPr/>
    </dgm:pt>
    <dgm:pt modelId="{180E67C4-0F23-4E22-8AA7-2904D1CDCF41}" type="pres">
      <dgm:prSet presAssocID="{96CB7D3F-2BBA-4DD2-B0DE-7164B438FC7A}" presName="hierChild4" presStyleCnt="0"/>
      <dgm:spPr/>
    </dgm:pt>
    <dgm:pt modelId="{1E3A42A2-66BE-45AD-8BF6-47D6F5FD9F75}" type="pres">
      <dgm:prSet presAssocID="{F652788C-CC2D-49B0-854A-C056BC92B1B3}" presName="Name44" presStyleLbl="parChTrans1D4" presStyleIdx="11" presStyleCnt="17"/>
      <dgm:spPr/>
    </dgm:pt>
    <dgm:pt modelId="{C55FEED8-AA46-4D9E-9C81-AF1E65D9ABE7}" type="pres">
      <dgm:prSet presAssocID="{C6F5FAA2-E3F0-44C0-A9E0-6C47B6D9167C}" presName="hierRoot2" presStyleCnt="0">
        <dgm:presLayoutVars>
          <dgm:hierBranch val="init"/>
        </dgm:presLayoutVars>
      </dgm:prSet>
      <dgm:spPr/>
    </dgm:pt>
    <dgm:pt modelId="{DDA00B80-933B-4EBE-A0BA-4A9D88BBBDC4}" type="pres">
      <dgm:prSet presAssocID="{C6F5FAA2-E3F0-44C0-A9E0-6C47B6D9167C}" presName="rootComposite" presStyleCnt="0"/>
      <dgm:spPr/>
    </dgm:pt>
    <dgm:pt modelId="{637D8A58-B4BD-419E-A0FF-01EF40798BBD}" type="pres">
      <dgm:prSet presAssocID="{C6F5FAA2-E3F0-44C0-A9E0-6C47B6D9167C}" presName="rootText" presStyleLbl="node1" presStyleIdx="27" presStyleCnt="39">
        <dgm:presLayoutVars>
          <dgm:chMax/>
          <dgm:chPref val="3"/>
        </dgm:presLayoutVars>
      </dgm:prSet>
      <dgm:spPr/>
    </dgm:pt>
    <dgm:pt modelId="{A8B49188-AB9E-4AE7-B3DC-52E0F3975818}" type="pres">
      <dgm:prSet presAssocID="{C6F5FAA2-E3F0-44C0-A9E0-6C47B6D9167C}" presName="titleText2" presStyleLbl="fgAcc1" presStyleIdx="27" presStyleCnt="39">
        <dgm:presLayoutVars>
          <dgm:chMax val="0"/>
          <dgm:chPref val="0"/>
        </dgm:presLayoutVars>
      </dgm:prSet>
      <dgm:spPr/>
    </dgm:pt>
    <dgm:pt modelId="{30E02323-0FD8-4B71-A964-ACD62FC9BD76}" type="pres">
      <dgm:prSet presAssocID="{C6F5FAA2-E3F0-44C0-A9E0-6C47B6D9167C}" presName="rootConnector" presStyleLbl="node4" presStyleIdx="0" presStyleCnt="0"/>
      <dgm:spPr/>
    </dgm:pt>
    <dgm:pt modelId="{69245620-8F88-4B1D-BB80-AAD21C6520B2}" type="pres">
      <dgm:prSet presAssocID="{C6F5FAA2-E3F0-44C0-A9E0-6C47B6D9167C}" presName="hierChild4" presStyleCnt="0"/>
      <dgm:spPr/>
    </dgm:pt>
    <dgm:pt modelId="{D9A07858-7E6B-4350-8667-322FFA89915E}" type="pres">
      <dgm:prSet presAssocID="{C6F5FAA2-E3F0-44C0-A9E0-6C47B6D9167C}" presName="hierChild5" presStyleCnt="0"/>
      <dgm:spPr/>
    </dgm:pt>
    <dgm:pt modelId="{6B09C2E5-CDED-48E8-8118-F8E17E4396AA}" type="pres">
      <dgm:prSet presAssocID="{96CB7D3F-2BBA-4DD2-B0DE-7164B438FC7A}" presName="hierChild5" presStyleCnt="0"/>
      <dgm:spPr/>
    </dgm:pt>
    <dgm:pt modelId="{EF368297-69CE-442A-BFCD-77D9491253AE}" type="pres">
      <dgm:prSet presAssocID="{69E900D7-5820-4486-9A9B-5DA366B2561C}" presName="Name44" presStyleLbl="parChTrans1D3" presStyleIdx="11" presStyleCnt="16"/>
      <dgm:spPr/>
    </dgm:pt>
    <dgm:pt modelId="{393CBEBA-7DB0-4AFD-BDCF-FE2B7D7C3BB5}" type="pres">
      <dgm:prSet presAssocID="{68B1D66C-3992-479A-B47D-FEBF787308F2}" presName="hierRoot2" presStyleCnt="0">
        <dgm:presLayoutVars>
          <dgm:hierBranch val="r"/>
        </dgm:presLayoutVars>
      </dgm:prSet>
      <dgm:spPr/>
    </dgm:pt>
    <dgm:pt modelId="{B06B6FB3-2C6C-432A-99E2-B884B6383209}" type="pres">
      <dgm:prSet presAssocID="{68B1D66C-3992-479A-B47D-FEBF787308F2}" presName="rootComposite" presStyleCnt="0"/>
      <dgm:spPr/>
    </dgm:pt>
    <dgm:pt modelId="{E06166BE-8895-449C-A60B-7F128B4AFF91}" type="pres">
      <dgm:prSet presAssocID="{68B1D66C-3992-479A-B47D-FEBF787308F2}" presName="rootText" presStyleLbl="node1" presStyleIdx="28" presStyleCnt="39">
        <dgm:presLayoutVars>
          <dgm:chMax/>
          <dgm:chPref val="3"/>
        </dgm:presLayoutVars>
      </dgm:prSet>
      <dgm:spPr/>
    </dgm:pt>
    <dgm:pt modelId="{EA42A098-8AF5-4FBF-9B6C-76672BB72E31}" type="pres">
      <dgm:prSet presAssocID="{68B1D66C-3992-479A-B47D-FEBF787308F2}" presName="titleText2" presStyleLbl="fgAcc1" presStyleIdx="28" presStyleCnt="39">
        <dgm:presLayoutVars>
          <dgm:chMax val="0"/>
          <dgm:chPref val="0"/>
        </dgm:presLayoutVars>
      </dgm:prSet>
      <dgm:spPr/>
    </dgm:pt>
    <dgm:pt modelId="{36352AAF-355F-43FB-AB00-0481F5781721}" type="pres">
      <dgm:prSet presAssocID="{68B1D66C-3992-479A-B47D-FEBF787308F2}" presName="rootConnector" presStyleLbl="node3" presStyleIdx="0" presStyleCnt="0"/>
      <dgm:spPr/>
    </dgm:pt>
    <dgm:pt modelId="{5AB5042E-6D24-499B-B504-81A3C580D2B8}" type="pres">
      <dgm:prSet presAssocID="{68B1D66C-3992-479A-B47D-FEBF787308F2}" presName="hierChild4" presStyleCnt="0"/>
      <dgm:spPr/>
    </dgm:pt>
    <dgm:pt modelId="{3253167A-4E0D-48E6-8D6E-8A91ED491C69}" type="pres">
      <dgm:prSet presAssocID="{86097AAF-B789-4010-92C7-7C54A998781E}" presName="Name44" presStyleLbl="parChTrans1D4" presStyleIdx="12" presStyleCnt="17"/>
      <dgm:spPr/>
    </dgm:pt>
    <dgm:pt modelId="{25BA83B1-8E33-4EB3-90AA-581172ABA61E}" type="pres">
      <dgm:prSet presAssocID="{21E630E7-B07A-4849-8174-97079BAEF7AB}" presName="hierRoot2" presStyleCnt="0">
        <dgm:presLayoutVars>
          <dgm:hierBranch val="init"/>
        </dgm:presLayoutVars>
      </dgm:prSet>
      <dgm:spPr/>
    </dgm:pt>
    <dgm:pt modelId="{70E4865A-3C58-4946-A1B3-9CD06A1F60DE}" type="pres">
      <dgm:prSet presAssocID="{21E630E7-B07A-4849-8174-97079BAEF7AB}" presName="rootComposite" presStyleCnt="0"/>
      <dgm:spPr/>
    </dgm:pt>
    <dgm:pt modelId="{D641B5E3-2502-46B7-9521-B8F27E010FBB}" type="pres">
      <dgm:prSet presAssocID="{21E630E7-B07A-4849-8174-97079BAEF7AB}" presName="rootText" presStyleLbl="node1" presStyleIdx="29" presStyleCnt="39">
        <dgm:presLayoutVars>
          <dgm:chMax/>
          <dgm:chPref val="3"/>
        </dgm:presLayoutVars>
      </dgm:prSet>
      <dgm:spPr/>
    </dgm:pt>
    <dgm:pt modelId="{DD82F958-D294-4F70-9850-0F8D443F6457}" type="pres">
      <dgm:prSet presAssocID="{21E630E7-B07A-4849-8174-97079BAEF7AB}" presName="titleText2" presStyleLbl="fgAcc1" presStyleIdx="29" presStyleCnt="39">
        <dgm:presLayoutVars>
          <dgm:chMax val="0"/>
          <dgm:chPref val="0"/>
        </dgm:presLayoutVars>
      </dgm:prSet>
      <dgm:spPr/>
    </dgm:pt>
    <dgm:pt modelId="{259681D7-033D-4CD2-A398-BAEFB600156C}" type="pres">
      <dgm:prSet presAssocID="{21E630E7-B07A-4849-8174-97079BAEF7AB}" presName="rootConnector" presStyleLbl="node4" presStyleIdx="0" presStyleCnt="0"/>
      <dgm:spPr/>
    </dgm:pt>
    <dgm:pt modelId="{E2163BD2-7311-43C5-9447-329F203F9FB5}" type="pres">
      <dgm:prSet presAssocID="{21E630E7-B07A-4849-8174-97079BAEF7AB}" presName="hierChild4" presStyleCnt="0"/>
      <dgm:spPr/>
    </dgm:pt>
    <dgm:pt modelId="{F5097B0F-1C12-467E-825C-622E8D9EC07F}" type="pres">
      <dgm:prSet presAssocID="{21E630E7-B07A-4849-8174-97079BAEF7AB}" presName="hierChild5" presStyleCnt="0"/>
      <dgm:spPr/>
    </dgm:pt>
    <dgm:pt modelId="{EB1A700B-C053-4CBD-A5BC-6C9C7E568862}" type="pres">
      <dgm:prSet presAssocID="{68B1D66C-3992-479A-B47D-FEBF787308F2}" presName="hierChild5" presStyleCnt="0"/>
      <dgm:spPr/>
    </dgm:pt>
    <dgm:pt modelId="{CECB68EA-8226-47F4-9FAE-91B20C882132}" type="pres">
      <dgm:prSet presAssocID="{8C158AEF-C1F5-44DD-B7D3-3E8DA8B47C51}" presName="Name44" presStyleLbl="parChTrans1D3" presStyleIdx="12" presStyleCnt="16"/>
      <dgm:spPr/>
    </dgm:pt>
    <dgm:pt modelId="{D93FE16F-731F-4D90-B071-BE471E02FACB}" type="pres">
      <dgm:prSet presAssocID="{FC61477D-D871-4514-B036-B49E74748754}" presName="hierRoot2" presStyleCnt="0">
        <dgm:presLayoutVars>
          <dgm:hierBranch val="r"/>
        </dgm:presLayoutVars>
      </dgm:prSet>
      <dgm:spPr/>
    </dgm:pt>
    <dgm:pt modelId="{F761FE02-C21E-43BD-8970-542B6A4BEEA7}" type="pres">
      <dgm:prSet presAssocID="{FC61477D-D871-4514-B036-B49E74748754}" presName="rootComposite" presStyleCnt="0"/>
      <dgm:spPr/>
    </dgm:pt>
    <dgm:pt modelId="{8A92AA14-01A1-4685-AD2F-A057E8B9E47C}" type="pres">
      <dgm:prSet presAssocID="{FC61477D-D871-4514-B036-B49E74748754}" presName="rootText" presStyleLbl="node1" presStyleIdx="30" presStyleCnt="39">
        <dgm:presLayoutVars>
          <dgm:chMax/>
          <dgm:chPref val="3"/>
        </dgm:presLayoutVars>
      </dgm:prSet>
      <dgm:spPr/>
    </dgm:pt>
    <dgm:pt modelId="{A6756B42-04FF-428C-8142-7807C570328F}" type="pres">
      <dgm:prSet presAssocID="{FC61477D-D871-4514-B036-B49E74748754}" presName="titleText2" presStyleLbl="fgAcc1" presStyleIdx="30" presStyleCnt="39">
        <dgm:presLayoutVars>
          <dgm:chMax val="0"/>
          <dgm:chPref val="0"/>
        </dgm:presLayoutVars>
      </dgm:prSet>
      <dgm:spPr/>
    </dgm:pt>
    <dgm:pt modelId="{2F0514B1-0405-46C0-BC8B-EDD8BFB37509}" type="pres">
      <dgm:prSet presAssocID="{FC61477D-D871-4514-B036-B49E74748754}" presName="rootConnector" presStyleLbl="node3" presStyleIdx="0" presStyleCnt="0"/>
      <dgm:spPr/>
    </dgm:pt>
    <dgm:pt modelId="{D499556A-F99F-4DD9-B65F-94721C0E5D6A}" type="pres">
      <dgm:prSet presAssocID="{FC61477D-D871-4514-B036-B49E74748754}" presName="hierChild4" presStyleCnt="0"/>
      <dgm:spPr/>
    </dgm:pt>
    <dgm:pt modelId="{4D06BA9E-DB4A-42C0-9ED9-3578FD347940}" type="pres">
      <dgm:prSet presAssocID="{2B43BE54-F012-4F75-B220-31C5BC976A16}" presName="Name44" presStyleLbl="parChTrans1D4" presStyleIdx="13" presStyleCnt="17"/>
      <dgm:spPr/>
    </dgm:pt>
    <dgm:pt modelId="{1E88F609-659E-4D4A-9C39-C46E4717C112}" type="pres">
      <dgm:prSet presAssocID="{8143541B-E276-43C6-B160-E8B6FDB835EF}" presName="hierRoot2" presStyleCnt="0">
        <dgm:presLayoutVars>
          <dgm:hierBranch val="init"/>
        </dgm:presLayoutVars>
      </dgm:prSet>
      <dgm:spPr/>
    </dgm:pt>
    <dgm:pt modelId="{E16557E5-3FF9-499C-94B5-65973F04E736}" type="pres">
      <dgm:prSet presAssocID="{8143541B-E276-43C6-B160-E8B6FDB835EF}" presName="rootComposite" presStyleCnt="0"/>
      <dgm:spPr/>
    </dgm:pt>
    <dgm:pt modelId="{F5309316-E596-4F04-ADDC-AF6334350A8C}" type="pres">
      <dgm:prSet presAssocID="{8143541B-E276-43C6-B160-E8B6FDB835EF}" presName="rootText" presStyleLbl="node1" presStyleIdx="31" presStyleCnt="39">
        <dgm:presLayoutVars>
          <dgm:chMax/>
          <dgm:chPref val="3"/>
        </dgm:presLayoutVars>
      </dgm:prSet>
      <dgm:spPr/>
    </dgm:pt>
    <dgm:pt modelId="{B83E47DF-0993-4BCE-8203-1568A3AEEEE0}" type="pres">
      <dgm:prSet presAssocID="{8143541B-E276-43C6-B160-E8B6FDB835EF}" presName="titleText2" presStyleLbl="fgAcc1" presStyleIdx="31" presStyleCnt="39">
        <dgm:presLayoutVars>
          <dgm:chMax val="0"/>
          <dgm:chPref val="0"/>
        </dgm:presLayoutVars>
      </dgm:prSet>
      <dgm:spPr/>
    </dgm:pt>
    <dgm:pt modelId="{E4447663-482C-4A2A-A87D-BF1940156FA2}" type="pres">
      <dgm:prSet presAssocID="{8143541B-E276-43C6-B160-E8B6FDB835EF}" presName="rootConnector" presStyleLbl="node4" presStyleIdx="0" presStyleCnt="0"/>
      <dgm:spPr/>
    </dgm:pt>
    <dgm:pt modelId="{423794C0-1F8F-4C6E-8DF5-3D6B51FB2B84}" type="pres">
      <dgm:prSet presAssocID="{8143541B-E276-43C6-B160-E8B6FDB835EF}" presName="hierChild4" presStyleCnt="0"/>
      <dgm:spPr/>
    </dgm:pt>
    <dgm:pt modelId="{378FA92E-D178-4E7B-95DB-B0970F92A7E9}" type="pres">
      <dgm:prSet presAssocID="{8143541B-E276-43C6-B160-E8B6FDB835EF}" presName="hierChild5" presStyleCnt="0"/>
      <dgm:spPr/>
    </dgm:pt>
    <dgm:pt modelId="{DC94CDBA-AB65-41E8-9025-4CF063547977}" type="pres">
      <dgm:prSet presAssocID="{FC61477D-D871-4514-B036-B49E74748754}" presName="hierChild5" presStyleCnt="0"/>
      <dgm:spPr/>
    </dgm:pt>
    <dgm:pt modelId="{475BBB76-A348-4AF1-A2F7-3D187F8A61E2}" type="pres">
      <dgm:prSet presAssocID="{3AAB8FCC-6224-4436-B221-AF367DEA3168}" presName="hierChild5" presStyleCnt="0"/>
      <dgm:spPr/>
    </dgm:pt>
    <dgm:pt modelId="{96C4BD09-0D57-46D2-B7D8-93DE29AA6BCB}" type="pres">
      <dgm:prSet presAssocID="{58F8A2B9-80FD-4563-883A-90EA81F04D1B}" presName="Name37" presStyleLbl="parChTrans1D2" presStyleIdx="5" presStyleCnt="7"/>
      <dgm:spPr/>
    </dgm:pt>
    <dgm:pt modelId="{1A1CEFD2-160A-4AD2-B5E1-200B21905EB6}" type="pres">
      <dgm:prSet presAssocID="{7668A718-05FA-4EF4-8BDA-965344B792A8}" presName="hierRoot2" presStyleCnt="0">
        <dgm:presLayoutVars>
          <dgm:hierBranch val="r"/>
        </dgm:presLayoutVars>
      </dgm:prSet>
      <dgm:spPr/>
    </dgm:pt>
    <dgm:pt modelId="{99052271-49D4-48D1-8332-A511DE17131E}" type="pres">
      <dgm:prSet presAssocID="{7668A718-05FA-4EF4-8BDA-965344B792A8}" presName="rootComposite" presStyleCnt="0"/>
      <dgm:spPr/>
    </dgm:pt>
    <dgm:pt modelId="{71BF8931-AF99-4188-BE61-A184489DB843}" type="pres">
      <dgm:prSet presAssocID="{7668A718-05FA-4EF4-8BDA-965344B792A8}" presName="rootText" presStyleLbl="node1" presStyleIdx="32" presStyleCnt="39">
        <dgm:presLayoutVars>
          <dgm:chMax/>
          <dgm:chPref val="3"/>
        </dgm:presLayoutVars>
      </dgm:prSet>
      <dgm:spPr/>
    </dgm:pt>
    <dgm:pt modelId="{01F48537-3542-444F-B1BD-A7AD717479D9}" type="pres">
      <dgm:prSet presAssocID="{7668A718-05FA-4EF4-8BDA-965344B792A8}" presName="titleText2" presStyleLbl="fgAcc1" presStyleIdx="32" presStyleCnt="39">
        <dgm:presLayoutVars>
          <dgm:chMax val="0"/>
          <dgm:chPref val="0"/>
        </dgm:presLayoutVars>
      </dgm:prSet>
      <dgm:spPr/>
    </dgm:pt>
    <dgm:pt modelId="{412941BD-7E4E-4923-82A7-73494ACFDB9C}" type="pres">
      <dgm:prSet presAssocID="{7668A718-05FA-4EF4-8BDA-965344B792A8}" presName="rootConnector" presStyleLbl="node2" presStyleIdx="0" presStyleCnt="0"/>
      <dgm:spPr/>
    </dgm:pt>
    <dgm:pt modelId="{99294300-3586-40AE-81DD-B3E3278608F1}" type="pres">
      <dgm:prSet presAssocID="{7668A718-05FA-4EF4-8BDA-965344B792A8}" presName="hierChild4" presStyleCnt="0"/>
      <dgm:spPr/>
    </dgm:pt>
    <dgm:pt modelId="{A98BF82F-F953-4A1C-8DFF-70A3F688DBFB}" type="pres">
      <dgm:prSet presAssocID="{935F9409-6308-4BAB-ABE1-525C429139FD}" presName="Name44" presStyleLbl="parChTrans1D3" presStyleIdx="13" presStyleCnt="16"/>
      <dgm:spPr/>
    </dgm:pt>
    <dgm:pt modelId="{87ED7B3F-1EF4-408E-8737-DADD76004D02}" type="pres">
      <dgm:prSet presAssocID="{6780B057-5512-41A8-8F36-8FDBC760AAEB}" presName="hierRoot2" presStyleCnt="0">
        <dgm:presLayoutVars>
          <dgm:hierBranch val="r"/>
        </dgm:presLayoutVars>
      </dgm:prSet>
      <dgm:spPr/>
    </dgm:pt>
    <dgm:pt modelId="{F8447E0A-DB49-4950-9ACB-55576B321408}" type="pres">
      <dgm:prSet presAssocID="{6780B057-5512-41A8-8F36-8FDBC760AAEB}" presName="rootComposite" presStyleCnt="0"/>
      <dgm:spPr/>
    </dgm:pt>
    <dgm:pt modelId="{3092FECC-2D53-4D70-84C7-CFF39D82BA17}" type="pres">
      <dgm:prSet presAssocID="{6780B057-5512-41A8-8F36-8FDBC760AAEB}" presName="rootText" presStyleLbl="node1" presStyleIdx="33" presStyleCnt="39">
        <dgm:presLayoutVars>
          <dgm:chMax/>
          <dgm:chPref val="3"/>
        </dgm:presLayoutVars>
      </dgm:prSet>
      <dgm:spPr/>
    </dgm:pt>
    <dgm:pt modelId="{26161E6C-0095-4012-B1F7-1F213277332F}" type="pres">
      <dgm:prSet presAssocID="{6780B057-5512-41A8-8F36-8FDBC760AAEB}" presName="titleText2" presStyleLbl="fgAcc1" presStyleIdx="33" presStyleCnt="39">
        <dgm:presLayoutVars>
          <dgm:chMax val="0"/>
          <dgm:chPref val="0"/>
        </dgm:presLayoutVars>
      </dgm:prSet>
      <dgm:spPr/>
    </dgm:pt>
    <dgm:pt modelId="{DED1BBF7-13CD-4A05-93BD-9E2EF7198AEA}" type="pres">
      <dgm:prSet presAssocID="{6780B057-5512-41A8-8F36-8FDBC760AAEB}" presName="rootConnector" presStyleLbl="node3" presStyleIdx="0" presStyleCnt="0"/>
      <dgm:spPr/>
    </dgm:pt>
    <dgm:pt modelId="{C4FC032C-F295-4097-92BA-BD580ED637BC}" type="pres">
      <dgm:prSet presAssocID="{6780B057-5512-41A8-8F36-8FDBC760AAEB}" presName="hierChild4" presStyleCnt="0"/>
      <dgm:spPr/>
    </dgm:pt>
    <dgm:pt modelId="{D9E199D2-9531-4BA0-BCBF-B9817E3477D3}" type="pres">
      <dgm:prSet presAssocID="{0959CEC3-1431-4FE2-9F73-941CD494AE28}" presName="Name44" presStyleLbl="parChTrans1D4" presStyleIdx="14" presStyleCnt="17"/>
      <dgm:spPr/>
    </dgm:pt>
    <dgm:pt modelId="{530994D0-E298-4D3E-A8C6-892605DF0C1D}" type="pres">
      <dgm:prSet presAssocID="{161D5EC8-5E96-4BD3-891D-010509F7A096}" presName="hierRoot2" presStyleCnt="0">
        <dgm:presLayoutVars>
          <dgm:hierBranch val="init"/>
        </dgm:presLayoutVars>
      </dgm:prSet>
      <dgm:spPr/>
    </dgm:pt>
    <dgm:pt modelId="{C46740B4-C032-4BD7-8C4E-9C6982173C1F}" type="pres">
      <dgm:prSet presAssocID="{161D5EC8-5E96-4BD3-891D-010509F7A096}" presName="rootComposite" presStyleCnt="0"/>
      <dgm:spPr/>
    </dgm:pt>
    <dgm:pt modelId="{501D4952-3B48-476D-BA7C-DCA579E1EB28}" type="pres">
      <dgm:prSet presAssocID="{161D5EC8-5E96-4BD3-891D-010509F7A096}" presName="rootText" presStyleLbl="node1" presStyleIdx="34" presStyleCnt="39">
        <dgm:presLayoutVars>
          <dgm:chMax/>
          <dgm:chPref val="3"/>
        </dgm:presLayoutVars>
      </dgm:prSet>
      <dgm:spPr/>
    </dgm:pt>
    <dgm:pt modelId="{219356E6-2949-4187-85DC-C8B5E954FF7C}" type="pres">
      <dgm:prSet presAssocID="{161D5EC8-5E96-4BD3-891D-010509F7A096}" presName="titleText2" presStyleLbl="fgAcc1" presStyleIdx="34" presStyleCnt="39">
        <dgm:presLayoutVars>
          <dgm:chMax val="0"/>
          <dgm:chPref val="0"/>
        </dgm:presLayoutVars>
      </dgm:prSet>
      <dgm:spPr/>
    </dgm:pt>
    <dgm:pt modelId="{CD1A8F0C-6246-43D1-9D47-0F93ACFC231B}" type="pres">
      <dgm:prSet presAssocID="{161D5EC8-5E96-4BD3-891D-010509F7A096}" presName="rootConnector" presStyleLbl="node4" presStyleIdx="0" presStyleCnt="0"/>
      <dgm:spPr/>
    </dgm:pt>
    <dgm:pt modelId="{53B17EB2-6E32-4500-A95C-6D1840E4392F}" type="pres">
      <dgm:prSet presAssocID="{161D5EC8-5E96-4BD3-891D-010509F7A096}" presName="hierChild4" presStyleCnt="0"/>
      <dgm:spPr/>
    </dgm:pt>
    <dgm:pt modelId="{C1382C8D-2943-48DB-AB80-A887C3CBB2F4}" type="pres">
      <dgm:prSet presAssocID="{161D5EC8-5E96-4BD3-891D-010509F7A096}" presName="hierChild5" presStyleCnt="0"/>
      <dgm:spPr/>
    </dgm:pt>
    <dgm:pt modelId="{CE95339C-25BB-4EDB-A3FA-7DFA619659C5}" type="pres">
      <dgm:prSet presAssocID="{6780B057-5512-41A8-8F36-8FDBC760AAEB}" presName="hierChild5" presStyleCnt="0"/>
      <dgm:spPr/>
    </dgm:pt>
    <dgm:pt modelId="{555D79CB-7517-453E-9FC9-649D3A444083}" type="pres">
      <dgm:prSet presAssocID="{772D1738-B366-4874-843A-1BF165289310}" presName="Name44" presStyleLbl="parChTrans1D3" presStyleIdx="14" presStyleCnt="16"/>
      <dgm:spPr/>
    </dgm:pt>
    <dgm:pt modelId="{50205396-7835-4E6E-9DA1-7F595AC68C3D}" type="pres">
      <dgm:prSet presAssocID="{0295814E-0DC7-4656-98DC-A48B6AD7B4BE}" presName="hierRoot2" presStyleCnt="0">
        <dgm:presLayoutVars>
          <dgm:hierBranch val="r"/>
        </dgm:presLayoutVars>
      </dgm:prSet>
      <dgm:spPr/>
    </dgm:pt>
    <dgm:pt modelId="{6C58ACE6-31F7-4CBE-8E79-5274D6795113}" type="pres">
      <dgm:prSet presAssocID="{0295814E-0DC7-4656-98DC-A48B6AD7B4BE}" presName="rootComposite" presStyleCnt="0"/>
      <dgm:spPr/>
    </dgm:pt>
    <dgm:pt modelId="{C4E5B840-8E91-4AE2-B84A-3BF42875C71A}" type="pres">
      <dgm:prSet presAssocID="{0295814E-0DC7-4656-98DC-A48B6AD7B4BE}" presName="rootText" presStyleLbl="node1" presStyleIdx="35" presStyleCnt="39">
        <dgm:presLayoutVars>
          <dgm:chMax/>
          <dgm:chPref val="3"/>
        </dgm:presLayoutVars>
      </dgm:prSet>
      <dgm:spPr/>
    </dgm:pt>
    <dgm:pt modelId="{A1E6E03F-7DFF-4B5A-AD5C-36D8C51623C2}" type="pres">
      <dgm:prSet presAssocID="{0295814E-0DC7-4656-98DC-A48B6AD7B4BE}" presName="titleText2" presStyleLbl="fgAcc1" presStyleIdx="35" presStyleCnt="39">
        <dgm:presLayoutVars>
          <dgm:chMax val="0"/>
          <dgm:chPref val="0"/>
        </dgm:presLayoutVars>
      </dgm:prSet>
      <dgm:spPr/>
    </dgm:pt>
    <dgm:pt modelId="{BC1C27C5-A81F-4E3F-A0C2-795FED145D29}" type="pres">
      <dgm:prSet presAssocID="{0295814E-0DC7-4656-98DC-A48B6AD7B4BE}" presName="rootConnector" presStyleLbl="node3" presStyleIdx="0" presStyleCnt="0"/>
      <dgm:spPr/>
    </dgm:pt>
    <dgm:pt modelId="{0694DE96-799E-43E2-9159-3E86C069814F}" type="pres">
      <dgm:prSet presAssocID="{0295814E-0DC7-4656-98DC-A48B6AD7B4BE}" presName="hierChild4" presStyleCnt="0"/>
      <dgm:spPr/>
    </dgm:pt>
    <dgm:pt modelId="{A922A608-A685-4253-AA85-2FCD4EB7BFF1}" type="pres">
      <dgm:prSet presAssocID="{C9AAC447-8607-4125-B453-015988535C24}" presName="Name44" presStyleLbl="parChTrans1D4" presStyleIdx="15" presStyleCnt="17"/>
      <dgm:spPr/>
    </dgm:pt>
    <dgm:pt modelId="{B8A82CCD-D9CB-4FB8-A77A-58EF1C71210B}" type="pres">
      <dgm:prSet presAssocID="{63FAB6F2-D9AE-4A6B-ADCF-67499B6B6C55}" presName="hierRoot2" presStyleCnt="0">
        <dgm:presLayoutVars>
          <dgm:hierBranch val="r"/>
        </dgm:presLayoutVars>
      </dgm:prSet>
      <dgm:spPr/>
    </dgm:pt>
    <dgm:pt modelId="{4150BCB2-9ABE-4ED6-B175-AEEA0B54BC71}" type="pres">
      <dgm:prSet presAssocID="{63FAB6F2-D9AE-4A6B-ADCF-67499B6B6C55}" presName="rootComposite" presStyleCnt="0"/>
      <dgm:spPr/>
    </dgm:pt>
    <dgm:pt modelId="{C53C1A5F-96F0-4B02-BA7B-3D0A1FA13275}" type="pres">
      <dgm:prSet presAssocID="{63FAB6F2-D9AE-4A6B-ADCF-67499B6B6C55}" presName="rootText" presStyleLbl="node1" presStyleIdx="36" presStyleCnt="39">
        <dgm:presLayoutVars>
          <dgm:chMax/>
          <dgm:chPref val="3"/>
        </dgm:presLayoutVars>
      </dgm:prSet>
      <dgm:spPr/>
    </dgm:pt>
    <dgm:pt modelId="{EFC2DEE6-46C0-4E35-AD22-CFA806706221}" type="pres">
      <dgm:prSet presAssocID="{63FAB6F2-D9AE-4A6B-ADCF-67499B6B6C55}" presName="titleText2" presStyleLbl="fgAcc1" presStyleIdx="36" presStyleCnt="39">
        <dgm:presLayoutVars>
          <dgm:chMax val="0"/>
          <dgm:chPref val="0"/>
        </dgm:presLayoutVars>
      </dgm:prSet>
      <dgm:spPr/>
    </dgm:pt>
    <dgm:pt modelId="{D8E6EF04-C6C2-49C5-8780-ECE03A363D39}" type="pres">
      <dgm:prSet presAssocID="{63FAB6F2-D9AE-4A6B-ADCF-67499B6B6C55}" presName="rootConnector" presStyleLbl="node4" presStyleIdx="0" presStyleCnt="0"/>
      <dgm:spPr/>
    </dgm:pt>
    <dgm:pt modelId="{0EC46AFA-85AB-4D23-B6FC-B9C96C63A226}" type="pres">
      <dgm:prSet presAssocID="{63FAB6F2-D9AE-4A6B-ADCF-67499B6B6C55}" presName="hierChild4" presStyleCnt="0"/>
      <dgm:spPr/>
    </dgm:pt>
    <dgm:pt modelId="{037EED76-C5EE-48D4-899B-F11C4D9E8A82}" type="pres">
      <dgm:prSet presAssocID="{63FAB6F2-D9AE-4A6B-ADCF-67499B6B6C55}" presName="hierChild5" presStyleCnt="0"/>
      <dgm:spPr/>
    </dgm:pt>
    <dgm:pt modelId="{261426BF-2F24-48EE-9579-79564E06EB9C}" type="pres">
      <dgm:prSet presAssocID="{0295814E-0DC7-4656-98DC-A48B6AD7B4BE}" presName="hierChild5" presStyleCnt="0"/>
      <dgm:spPr/>
    </dgm:pt>
    <dgm:pt modelId="{18E10F07-8F01-4D98-B3D7-35992EED2B40}" type="pres">
      <dgm:prSet presAssocID="{908C315A-E1E3-43BF-A62A-9E48E63106C6}" presName="Name44" presStyleLbl="parChTrans1D3" presStyleIdx="15" presStyleCnt="16"/>
      <dgm:spPr/>
    </dgm:pt>
    <dgm:pt modelId="{931BF11E-5FA2-4F03-AE4F-C20095D8FBF3}" type="pres">
      <dgm:prSet presAssocID="{72D53822-4F2D-489A-B18F-DD69ACD61F74}" presName="hierRoot2" presStyleCnt="0">
        <dgm:presLayoutVars>
          <dgm:hierBranch val="r"/>
        </dgm:presLayoutVars>
      </dgm:prSet>
      <dgm:spPr/>
    </dgm:pt>
    <dgm:pt modelId="{43305349-7D46-42B3-AD36-98EEB8E87AFA}" type="pres">
      <dgm:prSet presAssocID="{72D53822-4F2D-489A-B18F-DD69ACD61F74}" presName="rootComposite" presStyleCnt="0"/>
      <dgm:spPr/>
    </dgm:pt>
    <dgm:pt modelId="{874CF6AB-FDC7-45C6-A1FE-0F97FC8F7162}" type="pres">
      <dgm:prSet presAssocID="{72D53822-4F2D-489A-B18F-DD69ACD61F74}" presName="rootText" presStyleLbl="node1" presStyleIdx="37" presStyleCnt="39">
        <dgm:presLayoutVars>
          <dgm:chMax/>
          <dgm:chPref val="3"/>
        </dgm:presLayoutVars>
      </dgm:prSet>
      <dgm:spPr/>
    </dgm:pt>
    <dgm:pt modelId="{A0A603F2-CFC4-4CAA-8CED-33F75AD0C510}" type="pres">
      <dgm:prSet presAssocID="{72D53822-4F2D-489A-B18F-DD69ACD61F74}" presName="titleText2" presStyleLbl="fgAcc1" presStyleIdx="37" presStyleCnt="39">
        <dgm:presLayoutVars>
          <dgm:chMax val="0"/>
          <dgm:chPref val="0"/>
        </dgm:presLayoutVars>
      </dgm:prSet>
      <dgm:spPr/>
    </dgm:pt>
    <dgm:pt modelId="{AAEE480B-2BCE-4221-9F4F-47B4562C90D4}" type="pres">
      <dgm:prSet presAssocID="{72D53822-4F2D-489A-B18F-DD69ACD61F74}" presName="rootConnector" presStyleLbl="node3" presStyleIdx="0" presStyleCnt="0"/>
      <dgm:spPr/>
    </dgm:pt>
    <dgm:pt modelId="{DB42C84F-C3CF-4837-8786-7DB8FA9508CB}" type="pres">
      <dgm:prSet presAssocID="{72D53822-4F2D-489A-B18F-DD69ACD61F74}" presName="hierChild4" presStyleCnt="0"/>
      <dgm:spPr/>
    </dgm:pt>
    <dgm:pt modelId="{9CA297B6-0497-4D04-902D-75F741BBEC4F}" type="pres">
      <dgm:prSet presAssocID="{A9B8EA64-CF93-430B-BB6D-197C683D9D89}" presName="Name44" presStyleLbl="parChTrans1D4" presStyleIdx="16" presStyleCnt="17"/>
      <dgm:spPr/>
    </dgm:pt>
    <dgm:pt modelId="{15E76384-1D80-4BD3-96D2-C39E9CD4EA78}" type="pres">
      <dgm:prSet presAssocID="{381F93FA-0FC1-4468-8E57-4F86C63C8450}" presName="hierRoot2" presStyleCnt="0">
        <dgm:presLayoutVars>
          <dgm:hierBranch val="init"/>
        </dgm:presLayoutVars>
      </dgm:prSet>
      <dgm:spPr/>
    </dgm:pt>
    <dgm:pt modelId="{5FC11B61-F1DB-4467-981E-18D0183044C3}" type="pres">
      <dgm:prSet presAssocID="{381F93FA-0FC1-4468-8E57-4F86C63C8450}" presName="rootComposite" presStyleCnt="0"/>
      <dgm:spPr/>
    </dgm:pt>
    <dgm:pt modelId="{E9C84C5D-7172-44B3-B7D7-85A861DCA8B5}" type="pres">
      <dgm:prSet presAssocID="{381F93FA-0FC1-4468-8E57-4F86C63C8450}" presName="rootText" presStyleLbl="node1" presStyleIdx="38" presStyleCnt="39">
        <dgm:presLayoutVars>
          <dgm:chMax/>
          <dgm:chPref val="3"/>
        </dgm:presLayoutVars>
      </dgm:prSet>
      <dgm:spPr/>
    </dgm:pt>
    <dgm:pt modelId="{3ECC5387-F78F-415E-84F9-84D89AD5C188}" type="pres">
      <dgm:prSet presAssocID="{381F93FA-0FC1-4468-8E57-4F86C63C8450}" presName="titleText2" presStyleLbl="fgAcc1" presStyleIdx="38" presStyleCnt="39">
        <dgm:presLayoutVars>
          <dgm:chMax val="0"/>
          <dgm:chPref val="0"/>
        </dgm:presLayoutVars>
      </dgm:prSet>
      <dgm:spPr/>
    </dgm:pt>
    <dgm:pt modelId="{3FA9A612-415D-40A0-80D9-5723E7D9388C}" type="pres">
      <dgm:prSet presAssocID="{381F93FA-0FC1-4468-8E57-4F86C63C8450}" presName="rootConnector" presStyleLbl="node4" presStyleIdx="0" presStyleCnt="0"/>
      <dgm:spPr/>
    </dgm:pt>
    <dgm:pt modelId="{80F5132C-4B08-42EC-A911-6A49F44F885F}" type="pres">
      <dgm:prSet presAssocID="{381F93FA-0FC1-4468-8E57-4F86C63C8450}" presName="hierChild4" presStyleCnt="0"/>
      <dgm:spPr/>
    </dgm:pt>
    <dgm:pt modelId="{5761614C-89D8-47C4-A9A9-4DE00BD6A6CC}" type="pres">
      <dgm:prSet presAssocID="{381F93FA-0FC1-4468-8E57-4F86C63C8450}" presName="hierChild5" presStyleCnt="0"/>
      <dgm:spPr/>
    </dgm:pt>
    <dgm:pt modelId="{384881FE-ABB9-472F-93C3-D5F191A888F2}" type="pres">
      <dgm:prSet presAssocID="{72D53822-4F2D-489A-B18F-DD69ACD61F74}" presName="hierChild5" presStyleCnt="0"/>
      <dgm:spPr/>
    </dgm:pt>
    <dgm:pt modelId="{73CFE163-9417-4C06-B76C-5A251E58AB4E}" type="pres">
      <dgm:prSet presAssocID="{7668A718-05FA-4EF4-8BDA-965344B792A8}" presName="hierChild5" presStyleCnt="0"/>
      <dgm:spPr/>
    </dgm:pt>
    <dgm:pt modelId="{5C4EB6F5-829D-431C-A075-FC5AF4A1E782}" type="pres">
      <dgm:prSet presAssocID="{EFA1B0EB-891C-4AAE-87B7-1F4B4CE5FB3A}" presName="hierChild3" presStyleCnt="0"/>
      <dgm:spPr/>
    </dgm:pt>
    <dgm:pt modelId="{68018259-80CD-45DA-B081-E03EB0B2750E}" type="pres">
      <dgm:prSet presAssocID="{31E14111-2B59-45F8-A4F0-317D26D771DE}" presName="Name96" presStyleLbl="parChTrans1D2" presStyleIdx="6" presStyleCnt="7"/>
      <dgm:spPr/>
    </dgm:pt>
    <dgm:pt modelId="{7F6FA444-64D3-4289-9F10-D020C6F364F6}" type="pres">
      <dgm:prSet presAssocID="{6C4312D2-9EF7-4A8A-8144-ECC2433541EE}" presName="hierRoot3" presStyleCnt="0">
        <dgm:presLayoutVars>
          <dgm:hierBranch val="init"/>
        </dgm:presLayoutVars>
      </dgm:prSet>
      <dgm:spPr/>
    </dgm:pt>
    <dgm:pt modelId="{210F755D-C80B-4806-A8B7-2F4489AA350E}" type="pres">
      <dgm:prSet presAssocID="{6C4312D2-9EF7-4A8A-8144-ECC2433541EE}" presName="rootComposite3" presStyleCnt="0"/>
      <dgm:spPr/>
    </dgm:pt>
    <dgm:pt modelId="{797FCF2D-1744-4027-ADC8-84261EA4A9BD}" type="pres">
      <dgm:prSet presAssocID="{6C4312D2-9EF7-4A8A-8144-ECC2433541EE}" presName="rootText3" presStyleLbl="asst1" presStyleIdx="0" presStyleCnt="1">
        <dgm:presLayoutVars>
          <dgm:chPref val="3"/>
        </dgm:presLayoutVars>
      </dgm:prSet>
      <dgm:spPr/>
    </dgm:pt>
    <dgm:pt modelId="{BDC51C0F-2C19-4DDB-BC89-05A9C9E2BB19}" type="pres">
      <dgm:prSet presAssocID="{6C4312D2-9EF7-4A8A-8144-ECC2433541EE}" presName="titleText3" presStyleLbl="fgAcc2" presStyleIdx="0" presStyleCnt="1">
        <dgm:presLayoutVars>
          <dgm:chMax val="0"/>
          <dgm:chPref val="0"/>
        </dgm:presLayoutVars>
      </dgm:prSet>
      <dgm:spPr/>
    </dgm:pt>
    <dgm:pt modelId="{4874702C-88D8-4D95-B6B0-972535EA50E7}" type="pres">
      <dgm:prSet presAssocID="{6C4312D2-9EF7-4A8A-8144-ECC2433541EE}" presName="rootConnector3" presStyleLbl="asst1" presStyleIdx="0" presStyleCnt="1"/>
      <dgm:spPr/>
    </dgm:pt>
    <dgm:pt modelId="{9697B1DD-A75D-4110-8391-57A1069673CE}" type="pres">
      <dgm:prSet presAssocID="{6C4312D2-9EF7-4A8A-8144-ECC2433541EE}" presName="hierChild6" presStyleCnt="0"/>
      <dgm:spPr/>
    </dgm:pt>
    <dgm:pt modelId="{ECFCA9BD-CA2F-4533-946F-EB3A115ECBFE}" type="pres">
      <dgm:prSet presAssocID="{6C4312D2-9EF7-4A8A-8144-ECC2433541EE}" presName="hierChild7" presStyleCnt="0"/>
      <dgm:spPr/>
    </dgm:pt>
  </dgm:ptLst>
  <dgm:cxnLst>
    <dgm:cxn modelId="{B49E5400-6C88-40E0-A910-75CEA3268D9F}" type="presOf" srcId="{C4097357-2DA6-45C9-8510-4AC2AA3994A9}" destId="{49E88752-C850-4EC7-A75E-59E1CD8A3F63}" srcOrd="0" destOrd="0" presId="urn:microsoft.com/office/officeart/2008/layout/NameandTitleOrganizationalChart"/>
    <dgm:cxn modelId="{714BFD00-54A2-4287-B6E1-2D3A0B885137}" type="presOf" srcId="{8002686E-618A-4B44-9317-67650A830C00}" destId="{A8B49188-AB9E-4AE7-B3DC-52E0F3975818}" srcOrd="0" destOrd="0" presId="urn:microsoft.com/office/officeart/2008/layout/NameandTitleOrganizationalChart"/>
    <dgm:cxn modelId="{13875401-94A7-4B04-A5E7-E34F56921E82}" srcId="{F3058CA5-AC76-41DD-8BE4-79C1DE8A066C}" destId="{FC43728A-FFA9-4102-9AC9-05506131D195}" srcOrd="1" destOrd="0" parTransId="{63EAA33D-E206-42C9-A281-62FE038C27A0}" sibTransId="{32494EAF-DB73-480F-9E52-BB1AEC26CB0A}"/>
    <dgm:cxn modelId="{94F97401-FC73-4BA4-94B1-5639099DD672}" type="presOf" srcId="{FCD64A2F-88AE-4F6D-997F-A076DC90CFA6}" destId="{686C1916-5BDA-4513-AB7B-80CEE56AA54F}" srcOrd="0" destOrd="0" presId="urn:microsoft.com/office/officeart/2008/layout/NameandTitleOrganizationalChart"/>
    <dgm:cxn modelId="{7A29A301-07B9-4823-80AF-CE0C4868858F}" srcId="{EFA1B0EB-891C-4AAE-87B7-1F4B4CE5FB3A}" destId="{1A1E797C-C912-4906-9E7D-229A7685BC78}" srcOrd="4" destOrd="0" parTransId="{1BCF9075-F1A1-403A-89B4-E8E9B01750A7}" sibTransId="{DBAE0E22-C462-4FFE-8205-DDDCFD429C50}"/>
    <dgm:cxn modelId="{24EC1202-C1EF-41B6-8A61-3B70C8396E0D}" type="presOf" srcId="{0295814E-0DC7-4656-98DC-A48B6AD7B4BE}" destId="{BC1C27C5-A81F-4E3F-A0C2-795FED145D29}" srcOrd="1" destOrd="0" presId="urn:microsoft.com/office/officeart/2008/layout/NameandTitleOrganizationalChart"/>
    <dgm:cxn modelId="{E1985602-98B4-433C-94DC-5C2935AECC79}" type="presOf" srcId="{31E14111-2B59-45F8-A4F0-317D26D771DE}" destId="{68018259-80CD-45DA-B081-E03EB0B2750E}" srcOrd="0" destOrd="0" presId="urn:microsoft.com/office/officeart/2008/layout/NameandTitleOrganizationalChart"/>
    <dgm:cxn modelId="{DE5F1305-28B6-4A46-A10A-C8D84B708C28}" srcId="{EFA1B0EB-891C-4AAE-87B7-1F4B4CE5FB3A}" destId="{F920F67A-62BC-481E-A2AF-8C29F10338E0}" srcOrd="3" destOrd="0" parTransId="{5AC79574-541B-4F3C-85C6-48CF939FB6F3}" sibTransId="{47C2DC6D-F81B-43A6-B779-4B2577BFB3B0}"/>
    <dgm:cxn modelId="{94848E05-4260-483A-BBB0-4121EB1B0267}" type="presOf" srcId="{63FAB6F2-D9AE-4A6B-ADCF-67499B6B6C55}" destId="{D8E6EF04-C6C2-49C5-8780-ECE03A363D39}" srcOrd="1" destOrd="0" presId="urn:microsoft.com/office/officeart/2008/layout/NameandTitleOrganizationalChart"/>
    <dgm:cxn modelId="{4E0F9306-0980-46AD-BD97-60ED9D9A41B5}" type="presOf" srcId="{ACDA1B46-83E7-4160-A88A-E3F7E5024D87}" destId="{3A44F914-01A7-49EC-ACB6-6F364656103A}" srcOrd="0" destOrd="0" presId="urn:microsoft.com/office/officeart/2008/layout/NameandTitleOrganizationalChart"/>
    <dgm:cxn modelId="{D591E106-79A9-4EDE-8ED8-2880F2FDA5A3}" type="presOf" srcId="{6780B057-5512-41A8-8F36-8FDBC760AAEB}" destId="{3092FECC-2D53-4D70-84C7-CFF39D82BA17}" srcOrd="0" destOrd="0" presId="urn:microsoft.com/office/officeart/2008/layout/NameandTitleOrganizationalChart"/>
    <dgm:cxn modelId="{323A3407-05E1-4682-AA85-07C623BDAE3C}" srcId="{FC43728A-FFA9-4102-9AC9-05506131D195}" destId="{DD0A7225-1979-4E0C-A1D5-62DA9BE4646B}" srcOrd="0" destOrd="0" parTransId="{FCF76A68-F2FE-4AF7-B2FE-72A90080E0A3}" sibTransId="{D2DF4E0E-D83B-4738-BDB4-47295E5CA4B5}"/>
    <dgm:cxn modelId="{3742E907-9C90-4661-A37F-97B98A98A39B}" type="presOf" srcId="{49461ED7-0F38-4667-8A82-4A7BFBA71B7F}" destId="{99ECF9CA-6E74-4D4F-B2B7-1865C122CD7B}" srcOrd="1" destOrd="0" presId="urn:microsoft.com/office/officeart/2008/layout/NameandTitleOrganizationalChart"/>
    <dgm:cxn modelId="{E6006408-73EA-49BB-8106-F220F66283C0}" srcId="{FC61477D-D871-4514-B036-B49E74748754}" destId="{8143541B-E276-43C6-B160-E8B6FDB835EF}" srcOrd="0" destOrd="0" parTransId="{2B43BE54-F012-4F75-B220-31C5BC976A16}" sibTransId="{74E7FC9B-A13E-4E87-A67E-D275EC6BAF74}"/>
    <dgm:cxn modelId="{5EA2EE09-A6C4-48C3-BC65-BFC029C5E1B1}" srcId="{E6FD3554-2CAB-4046-8485-D371658E2821}" destId="{12207AA0-29CB-4028-9AE7-DC686842E172}" srcOrd="0" destOrd="0" parTransId="{2F176790-C45C-465D-90D5-BD2C33BE5B6F}" sibTransId="{FB3F584F-9020-47E4-A359-1C44F8397751}"/>
    <dgm:cxn modelId="{896CFC09-C6C7-4067-A42F-1AEC92A63009}" srcId="{6780B057-5512-41A8-8F36-8FDBC760AAEB}" destId="{161D5EC8-5E96-4BD3-891D-010509F7A096}" srcOrd="0" destOrd="0" parTransId="{0959CEC3-1431-4FE2-9F73-941CD494AE28}" sibTransId="{13D0EFED-282E-482D-BFC0-DC60FC41E473}"/>
    <dgm:cxn modelId="{142DB40C-8A62-4FDB-83A8-47C6967A19ED}" type="presOf" srcId="{52800140-23CD-4535-8AA1-6F6DC08F9D71}" destId="{934F431F-3AC7-4786-A631-00221B2611E2}" srcOrd="1" destOrd="0" presId="urn:microsoft.com/office/officeart/2008/layout/NameandTitleOrganizationalChart"/>
    <dgm:cxn modelId="{DB4D6C0D-BCC6-44A0-AB53-3902F849F6F4}" srcId="{72D53822-4F2D-489A-B18F-DD69ACD61F74}" destId="{381F93FA-0FC1-4468-8E57-4F86C63C8450}" srcOrd="0" destOrd="0" parTransId="{A9B8EA64-CF93-430B-BB6D-197C683D9D89}" sibTransId="{82420829-B06C-46B8-AA1E-AEB1CD071FF9}"/>
    <dgm:cxn modelId="{271D3C0F-84CF-4EAD-BB3F-C069BE86F5D8}" type="presOf" srcId="{DBAE0E22-C462-4FFE-8205-DDDCFD429C50}" destId="{50BED0E9-B9C9-4E6D-89B0-CF6B5F95BCC0}" srcOrd="0" destOrd="0" presId="urn:microsoft.com/office/officeart/2008/layout/NameandTitleOrganizationalChart"/>
    <dgm:cxn modelId="{EE3F7E0F-9268-4DF7-90C0-5D11C2938DAA}" type="presOf" srcId="{F3058CA5-AC76-41DD-8BE4-79C1DE8A066C}" destId="{367CCE6A-B56E-4EAE-994D-46F5981D01AB}" srcOrd="0" destOrd="0" presId="urn:microsoft.com/office/officeart/2008/layout/NameandTitleOrganizationalChart"/>
    <dgm:cxn modelId="{DDE0A410-589D-433C-AC72-0CBA5CAB5C87}" type="presOf" srcId="{47C2DC6D-F81B-43A6-B779-4B2577BFB3B0}" destId="{5DBD1E6E-CA8C-40CD-8D34-DE5354AB24D2}" srcOrd="0" destOrd="0" presId="urn:microsoft.com/office/officeart/2008/layout/NameandTitleOrganizationalChart"/>
    <dgm:cxn modelId="{65A4DE10-3A98-45CA-A6AB-42489B18E26F}" type="presOf" srcId="{6780B057-5512-41A8-8F36-8FDBC760AAEB}" destId="{DED1BBF7-13CD-4A05-93BD-9E2EF7198AEA}" srcOrd="1" destOrd="0" presId="urn:microsoft.com/office/officeart/2008/layout/NameandTitleOrganizationalChart"/>
    <dgm:cxn modelId="{76020C13-5628-4EE7-B678-94E992F132A1}" type="presOf" srcId="{D4887D7F-2ED6-4663-A11A-D5F2EAD1C0AD}" destId="{C085663B-53C4-4D6E-B632-71E0C741FF54}" srcOrd="0" destOrd="0" presId="urn:microsoft.com/office/officeart/2008/layout/NameandTitleOrganizationalChart"/>
    <dgm:cxn modelId="{1855CB13-3A94-4652-98A1-99BFFC9343F4}" srcId="{E8589ECA-FA41-469D-83FC-1150768F1BA8}" destId="{61599053-8446-4294-A97E-CBE55C8AF177}" srcOrd="1" destOrd="0" parTransId="{9D2E2E86-A197-4C8C-8798-B146633E2780}" sibTransId="{9984134A-2F75-436C-95BC-B9B9C450B36A}"/>
    <dgm:cxn modelId="{7DCFE915-9EBF-468A-998A-FD3D44E9E82A}" type="presOf" srcId="{772D1738-B366-4874-843A-1BF165289310}" destId="{555D79CB-7517-453E-9FC9-649D3A444083}" srcOrd="0" destOrd="0" presId="urn:microsoft.com/office/officeart/2008/layout/NameandTitleOrganizationalChart"/>
    <dgm:cxn modelId="{9C4F3F16-2558-475C-BEB0-35B7CD7AEF35}" type="presOf" srcId="{2688B020-A790-4E82-A646-5F268E4031D2}" destId="{A2C1E55F-979E-4DAE-A287-21C3DDCB4A77}" srcOrd="0" destOrd="0" presId="urn:microsoft.com/office/officeart/2008/layout/NameandTitleOrganizationalChart"/>
    <dgm:cxn modelId="{18F77017-DC21-431A-86DC-4F8C2F5886E9}" type="presOf" srcId="{D87A9E81-AC57-4C8A-B12B-A335B1E40D78}" destId="{432312D7-75B2-4633-85E4-37FAF87BD9F8}" srcOrd="1" destOrd="0" presId="urn:microsoft.com/office/officeart/2008/layout/NameandTitleOrganizationalChart"/>
    <dgm:cxn modelId="{80D55717-DFBC-4886-9210-C711396D6DF3}" type="presOf" srcId="{1A1E797C-C912-4906-9E7D-229A7685BC78}" destId="{5E593E75-FBFE-4E05-8564-EE1574778C5B}" srcOrd="0" destOrd="0" presId="urn:microsoft.com/office/officeart/2008/layout/NameandTitleOrganizationalChart"/>
    <dgm:cxn modelId="{14C19A17-6DBA-4DFD-94C7-E1B74F3B9A0E}" type="presOf" srcId="{2A8F9D05-6931-4910-836C-21C24DB1C693}" destId="{3469AB90-CC0D-479D-A08F-34C1AF1BB9C6}" srcOrd="0" destOrd="0" presId="urn:microsoft.com/office/officeart/2008/layout/NameandTitleOrganizationalChart"/>
    <dgm:cxn modelId="{BDB9F317-DECD-4125-B2B2-01D558B5E670}" type="presOf" srcId="{E1EF540F-D0F5-494F-B1B7-22BF5A56A6D7}" destId="{DF9E20C9-6B47-4326-97A0-DF3FFA2899B9}" srcOrd="0" destOrd="0" presId="urn:microsoft.com/office/officeart/2008/layout/NameandTitleOrganizationalChart"/>
    <dgm:cxn modelId="{857A0D19-F3B7-4A4C-9FE1-9E935C3F9A40}" type="presOf" srcId="{257DE337-E47C-4544-A211-7ECD4E3641CE}" destId="{6165C5FF-307D-4843-AFD5-C65445CE7D5E}" srcOrd="1" destOrd="0" presId="urn:microsoft.com/office/officeart/2008/layout/NameandTitleOrganizationalChart"/>
    <dgm:cxn modelId="{B6E2F11B-6FA9-43F6-B322-1CDA8094BC03}" type="presOf" srcId="{63EAA33D-E206-42C9-A281-62FE038C27A0}" destId="{0A0F3B2C-230B-46FF-A1F9-112784A308B4}" srcOrd="0" destOrd="0" presId="urn:microsoft.com/office/officeart/2008/layout/NameandTitleOrganizationalChart"/>
    <dgm:cxn modelId="{B7668D1C-94A3-497A-AB16-8D1547B9837E}" type="presOf" srcId="{6C4312D2-9EF7-4A8A-8144-ECC2433541EE}" destId="{797FCF2D-1744-4027-ADC8-84261EA4A9BD}" srcOrd="0" destOrd="0" presId="urn:microsoft.com/office/officeart/2008/layout/NameandTitleOrganizationalChart"/>
    <dgm:cxn modelId="{5188941C-CED4-45F9-BC19-2C410025F503}" type="presOf" srcId="{935F9409-6308-4BAB-ABE1-525C429139FD}" destId="{A98BF82F-F953-4A1C-8DFF-70A3F688DBFB}" srcOrd="0" destOrd="0" presId="urn:microsoft.com/office/officeart/2008/layout/NameandTitleOrganizationalChart"/>
    <dgm:cxn modelId="{EC846121-0C94-4092-BDC6-829891B9CC11}" type="presOf" srcId="{ED3F5EDE-E546-4DCF-9859-C4E89D699529}" destId="{72992053-0B3F-434C-ADA5-CEB625795CCB}" srcOrd="0" destOrd="0" presId="urn:microsoft.com/office/officeart/2008/layout/NameandTitleOrganizationalChart"/>
    <dgm:cxn modelId="{E652D923-3836-4BE2-910A-CC854E307423}" type="presOf" srcId="{D819C776-AE5C-4767-ABD0-CC2647CFC332}" destId="{479F56D8-8465-4059-B117-AE3A8DF06A8A}" srcOrd="1" destOrd="0" presId="urn:microsoft.com/office/officeart/2008/layout/NameandTitleOrganizationalChart"/>
    <dgm:cxn modelId="{54264224-0B42-4271-9253-97AB53E35E46}" type="presOf" srcId="{DD06BE57-FE2B-41C5-8705-7552E990D22A}" destId="{108C1D35-B7E1-4BA0-82E4-0F44ADDE8039}" srcOrd="1" destOrd="0" presId="urn:microsoft.com/office/officeart/2008/layout/NameandTitleOrganizationalChart"/>
    <dgm:cxn modelId="{8E0F0725-2DE7-4F53-9768-F5429B95C9D8}" type="presOf" srcId="{BE5F13B5-8887-4539-8E32-C3A0AC1B5F99}" destId="{B0FD4979-DEE0-4516-9F78-45243E4782B3}" srcOrd="0" destOrd="0" presId="urn:microsoft.com/office/officeart/2008/layout/NameandTitleOrganizationalChart"/>
    <dgm:cxn modelId="{3B374425-E40A-4BD8-8C2D-37C595E1F4B7}" srcId="{3AAB8FCC-6224-4436-B221-AF367DEA3168}" destId="{96CB7D3F-2BBA-4DD2-B0DE-7164B438FC7A}" srcOrd="0" destOrd="0" parTransId="{D06450CC-4BA0-452F-8C53-42980C8558C0}" sibTransId="{3AC4327F-A782-43E4-A17E-3B48D24E3AC3}"/>
    <dgm:cxn modelId="{C52D7F2A-04BB-411D-9115-DDD7B7F10075}" type="presOf" srcId="{E46EB574-800E-48D0-B59A-C154F7C80B62}" destId="{913997C3-CE01-41DA-9C68-EDB6E0FC6D0E}" srcOrd="0" destOrd="0" presId="urn:microsoft.com/office/officeart/2008/layout/NameandTitleOrganizationalChart"/>
    <dgm:cxn modelId="{BB7C142B-378D-4AC1-B787-6227DC288663}" type="presOf" srcId="{D9D1E6B0-4A5B-45B4-84D3-91BED78B71E7}" destId="{26161E6C-0095-4012-B1F7-1F213277332F}" srcOrd="0" destOrd="0" presId="urn:microsoft.com/office/officeart/2008/layout/NameandTitleOrganizationalChart"/>
    <dgm:cxn modelId="{BA2A0C2C-D51B-4E2B-A15B-229E3B0B4654}" srcId="{F920F67A-62BC-481E-A2AF-8C29F10338E0}" destId="{DD06BE57-FE2B-41C5-8705-7552E990D22A}" srcOrd="0" destOrd="0" parTransId="{DB0BD55E-EF3F-4675-8AE1-89D1E5DFE7DF}" sibTransId="{64DC69B9-3683-4761-BAF3-C33413880CAA}"/>
    <dgm:cxn modelId="{0FF3702D-E7BF-49E9-A30E-58D330CD63D3}" type="presOf" srcId="{12AF232E-00BF-4663-9701-2E82543737CD}" destId="{3C0E8822-D793-4BE8-8E74-2360658DD364}" srcOrd="0" destOrd="0" presId="urn:microsoft.com/office/officeart/2008/layout/NameandTitleOrganizationalChart"/>
    <dgm:cxn modelId="{429FA62D-07F5-45C6-A2A6-1E4F7E7FA47F}" type="presOf" srcId="{08C2CBB7-6298-4D7A-9E02-E2F5D98416F3}" destId="{618A0B62-1F42-49FD-9A99-A53F07E9A0DF}" srcOrd="0" destOrd="0" presId="urn:microsoft.com/office/officeart/2008/layout/NameandTitleOrganizationalChart"/>
    <dgm:cxn modelId="{0EADB62E-A42D-4104-BE3C-5AB7CE5E086F}" type="presOf" srcId="{96CB7D3F-2BBA-4DD2-B0DE-7164B438FC7A}" destId="{FD67D4D9-35A3-4B6C-B518-E8EF151FD8DF}" srcOrd="1" destOrd="0" presId="urn:microsoft.com/office/officeart/2008/layout/NameandTitleOrganizationalChart"/>
    <dgm:cxn modelId="{1432E831-7F58-468A-A817-CDD1476D1569}" type="presOf" srcId="{6C4312D2-9EF7-4A8A-8144-ECC2433541EE}" destId="{4874702C-88D8-4D95-B6B0-972535EA50E7}" srcOrd="1" destOrd="0" presId="urn:microsoft.com/office/officeart/2008/layout/NameandTitleOrganizationalChart"/>
    <dgm:cxn modelId="{BB34F633-9AAF-4BCB-A62F-00BBF8A54039}" type="presOf" srcId="{21E630E7-B07A-4849-8174-97079BAEF7AB}" destId="{D641B5E3-2502-46B7-9521-B8F27E010FBB}" srcOrd="0" destOrd="0" presId="urn:microsoft.com/office/officeart/2008/layout/NameandTitleOrganizationalChart"/>
    <dgm:cxn modelId="{2E508335-0B33-4410-8D3C-22215BD6D8CB}" type="presOf" srcId="{7C355B44-A1A7-4B46-9938-64203C384E57}" destId="{2116D114-B11C-4271-AC16-076ECDFD041F}" srcOrd="0" destOrd="0" presId="urn:microsoft.com/office/officeart/2008/layout/NameandTitleOrganizationalChart"/>
    <dgm:cxn modelId="{DF456036-4903-4C60-83B5-B79908CC41B1}" type="presOf" srcId="{68B1D66C-3992-479A-B47D-FEBF787308F2}" destId="{E06166BE-8895-449C-A60B-7F128B4AFF91}" srcOrd="0" destOrd="0" presId="urn:microsoft.com/office/officeart/2008/layout/NameandTitleOrganizationalChart"/>
    <dgm:cxn modelId="{F63CCB36-1D96-43E5-8075-DEC34BC554A3}" type="presOf" srcId="{FC43728A-FFA9-4102-9AC9-05506131D195}" destId="{27D912F5-130B-4841-A7D4-E8651BF93DF1}" srcOrd="0" destOrd="0" presId="urn:microsoft.com/office/officeart/2008/layout/NameandTitleOrganizationalChart"/>
    <dgm:cxn modelId="{2DF4A437-2254-4E5B-8690-9432B2EA4B73}" srcId="{257DE337-E47C-4544-A211-7ECD4E3641CE}" destId="{D87A9E81-AC57-4C8A-B12B-A335B1E40D78}" srcOrd="0" destOrd="0" parTransId="{E1EF540F-D0F5-494F-B1B7-22BF5A56A6D7}" sibTransId="{2A8F9D05-6931-4910-836C-21C24DB1C693}"/>
    <dgm:cxn modelId="{C12DB537-59D0-4EB8-96D6-F7F3E12A4A72}" type="presOf" srcId="{737CC041-AC80-4571-878A-A5E64F96B0DA}" destId="{C4BB054D-60D1-4A0F-9E16-00E8B27AFCC9}" srcOrd="0" destOrd="0" presId="urn:microsoft.com/office/officeart/2008/layout/NameandTitleOrganizationalChart"/>
    <dgm:cxn modelId="{6CDAC037-1342-4B57-B6B7-2A675698734E}" type="presOf" srcId="{161D5EC8-5E96-4BD3-891D-010509F7A096}" destId="{501D4952-3B48-476D-BA7C-DCA579E1EB28}" srcOrd="0" destOrd="0" presId="urn:microsoft.com/office/officeart/2008/layout/NameandTitleOrganizationalChart"/>
    <dgm:cxn modelId="{28C78739-7BA1-4D82-9C1D-5A46E6C0AC5B}" srcId="{F2703596-899F-4566-AE3D-F37F8CB2B567}" destId="{A2FC7997-1B79-49F9-888D-B58825C4CEBE}" srcOrd="0" destOrd="0" parTransId="{23B5B0C0-96FC-4392-ACFA-79EFFE993A68}" sibTransId="{12AF232E-00BF-4663-9701-2E82543737CD}"/>
    <dgm:cxn modelId="{80A4703B-0D0A-4C17-BB02-CEB5B9EEB5F2}" type="presOf" srcId="{1BCF9075-F1A1-403A-89B4-E8E9B01750A7}" destId="{14164F52-49DB-4E45-A49F-9CE42F8A890B}" srcOrd="0" destOrd="0" presId="urn:microsoft.com/office/officeart/2008/layout/NameandTitleOrganizationalChart"/>
    <dgm:cxn modelId="{C900ED40-F8EC-424D-A8DF-DA41015CF238}" type="presOf" srcId="{21A7FC72-CA35-43CD-92B9-E8AE665A52D1}" destId="{96006193-EA57-4935-ABFE-170C2D387C0A}" srcOrd="0" destOrd="0" presId="urn:microsoft.com/office/officeart/2008/layout/NameandTitleOrganizationalChart"/>
    <dgm:cxn modelId="{B2CE5D5C-99CD-4AF4-87DB-067671B72018}" type="presOf" srcId="{F652788C-CC2D-49B0-854A-C056BC92B1B3}" destId="{1E3A42A2-66BE-45AD-8BF6-47D6F5FD9F75}" srcOrd="0" destOrd="0" presId="urn:microsoft.com/office/officeart/2008/layout/NameandTitleOrganizationalChart"/>
    <dgm:cxn modelId="{D279015D-10A6-4CDE-AE13-65B4B0C4A92D}" type="presOf" srcId="{EFA1B0EB-891C-4AAE-87B7-1F4B4CE5FB3A}" destId="{B35E15F0-35CC-43E7-9C97-66A4082A293F}" srcOrd="1" destOrd="0" presId="urn:microsoft.com/office/officeart/2008/layout/NameandTitleOrganizationalChart"/>
    <dgm:cxn modelId="{41518460-C01B-4E0E-B32F-3871AA8B11E4}" srcId="{EFA1B0EB-891C-4AAE-87B7-1F4B4CE5FB3A}" destId="{F3058CA5-AC76-41DD-8BE4-79C1DE8A066C}" srcOrd="0" destOrd="0" parTransId="{F0C438BB-01EC-4390-A152-EBB22C14266D}" sibTransId="{7C355B44-A1A7-4B46-9938-64203C384E57}"/>
    <dgm:cxn modelId="{1DE0DF60-26B4-48D3-8E07-3FE72A37468F}" type="presOf" srcId="{F0C47AED-FC00-47A3-A2C8-B59153E5DBEF}" destId="{08F16BEF-A6BA-4464-8081-78E91CFAACA6}" srcOrd="0" destOrd="0" presId="urn:microsoft.com/office/officeart/2008/layout/NameandTitleOrganizationalChart"/>
    <dgm:cxn modelId="{CFE75062-9DC9-4F34-8BD8-70DD6BC5C790}" type="presOf" srcId="{21A7FC72-CA35-43CD-92B9-E8AE665A52D1}" destId="{BF15B3BB-5F81-434D-9BDF-E56B08F43A37}" srcOrd="1" destOrd="0" presId="urn:microsoft.com/office/officeart/2008/layout/NameandTitleOrganizationalChart"/>
    <dgm:cxn modelId="{04A3BD42-F2A8-4997-A6B6-BA3811FEC94E}" type="presOf" srcId="{3AC4327F-A782-43E4-A17E-3B48D24E3AC3}" destId="{A23045C4-61DA-4EF7-AE6B-DD4E29B74D79}" srcOrd="0" destOrd="0" presId="urn:microsoft.com/office/officeart/2008/layout/NameandTitleOrganizationalChart"/>
    <dgm:cxn modelId="{E5728963-919E-4D8B-AF7A-4D5EEC112B8F}" type="presOf" srcId="{49461ED7-0F38-4667-8A82-4A7BFBA71B7F}" destId="{9CF4E300-FB7B-4330-A0F5-44908A4F25CB}" srcOrd="0" destOrd="0" presId="urn:microsoft.com/office/officeart/2008/layout/NameandTitleOrganizationalChart"/>
    <dgm:cxn modelId="{83C59943-267C-4776-9649-A30A63749165}" type="presOf" srcId="{61599053-8446-4294-A97E-CBE55C8AF177}" destId="{EF969449-E41B-40CD-92D1-CC739612C7EE}" srcOrd="0" destOrd="0" presId="urn:microsoft.com/office/officeart/2008/layout/NameandTitleOrganizationalChart"/>
    <dgm:cxn modelId="{5EEC7964-C136-49DE-8265-955E2FDA2BE1}" type="presOf" srcId="{8FD33724-F081-415C-B8DE-016AE4D69D81}" destId="{AEBD5D5D-AA99-4113-83D4-C8247A07EE82}" srcOrd="0" destOrd="0" presId="urn:microsoft.com/office/officeart/2008/layout/NameandTitleOrganizationalChart"/>
    <dgm:cxn modelId="{8235ED64-D577-4B63-A806-3A69894E4CDD}" type="presOf" srcId="{8C07CED0-8ACB-4830-AAC3-96E7DDF42423}" destId="{5D7AD710-0AC1-4AF8-A54E-49C446908370}" srcOrd="1" destOrd="0" presId="urn:microsoft.com/office/officeart/2008/layout/NameandTitleOrganizationalChart"/>
    <dgm:cxn modelId="{5B2E1365-0CDA-414F-9A24-AE4C182EE760}" type="presOf" srcId="{781501B0-C3F6-4E56-A910-BA9648F56A07}" destId="{B6A0635B-E47B-4229-AB36-C035FF1D92D9}" srcOrd="1" destOrd="0" presId="urn:microsoft.com/office/officeart/2008/layout/NameandTitleOrganizationalChart"/>
    <dgm:cxn modelId="{DC492F65-C277-4F19-B69B-8E55935A6B00}" type="presOf" srcId="{A4B098DD-D924-47D8-AFDA-1478DBD6FAA8}" destId="{0EE35B71-9091-4D13-A939-AD62D17F930B}" srcOrd="1" destOrd="0" presId="urn:microsoft.com/office/officeart/2008/layout/NameandTitleOrganizationalChart"/>
    <dgm:cxn modelId="{36ACB845-8CE5-4CA5-812A-C4F8C608C47A}" type="presOf" srcId="{DD0A7225-1979-4E0C-A1D5-62DA9BE4646B}" destId="{32D1FFF3-967F-4F32-96AB-245B86A1E6FE}" srcOrd="0" destOrd="0" presId="urn:microsoft.com/office/officeart/2008/layout/NameandTitleOrganizationalChart"/>
    <dgm:cxn modelId="{5A10BF45-001B-4195-AF68-135F89EBC078}" type="presOf" srcId="{5AC79574-541B-4F3C-85C6-48CF939FB6F3}" destId="{D8EC55D6-55F5-4BAD-917E-44E1EFE47AC1}" srcOrd="0" destOrd="0" presId="urn:microsoft.com/office/officeart/2008/layout/NameandTitleOrganizationalChart"/>
    <dgm:cxn modelId="{3395F365-B5A1-4B11-BD8F-AB698E7FA71C}" type="presOf" srcId="{E8D453DB-CDCF-49CA-A816-C9B7CB1F6119}" destId="{A0A603F2-CFC4-4CAA-8CED-33F75AD0C510}" srcOrd="0" destOrd="0" presId="urn:microsoft.com/office/officeart/2008/layout/NameandTitleOrganizationalChart"/>
    <dgm:cxn modelId="{29456166-997E-4FC1-8D57-F0CC4B0BB95E}" type="presOf" srcId="{12207AA0-29CB-4028-9AE7-DC686842E172}" destId="{9566B69C-19D6-443E-9104-947B0241114E}" srcOrd="1" destOrd="0" presId="urn:microsoft.com/office/officeart/2008/layout/NameandTitleOrganizationalChart"/>
    <dgm:cxn modelId="{A0289766-CD76-4D0B-8A62-177DB84020AC}" type="presOf" srcId="{8143541B-E276-43C6-B160-E8B6FDB835EF}" destId="{E4447663-482C-4A2A-A87D-BF1940156FA2}" srcOrd="1" destOrd="0" presId="urn:microsoft.com/office/officeart/2008/layout/NameandTitleOrganizationalChart"/>
    <dgm:cxn modelId="{8046EE66-ADCD-47EA-B762-47C311219ECB}" type="presOf" srcId="{BA42DD51-0864-4B46-8CC3-0F9F921F0C42}" destId="{CD325FC0-3D33-43C9-BE5E-F647166362F1}" srcOrd="0" destOrd="0" presId="urn:microsoft.com/office/officeart/2008/layout/NameandTitleOrganizationalChart"/>
    <dgm:cxn modelId="{7939DC47-A7D0-4C17-B270-7EE26921DB67}" type="presOf" srcId="{150EC942-C883-4542-8858-99A36D7BF007}" destId="{7D4B56FC-D1FB-4D4B-A4C7-5E53970C9EAD}" srcOrd="1" destOrd="0" presId="urn:microsoft.com/office/officeart/2008/layout/NameandTitleOrganizationalChart"/>
    <dgm:cxn modelId="{5F573948-AF0B-487A-9626-82B4F5CE838B}" type="presOf" srcId="{72D53822-4F2D-489A-B18F-DD69ACD61F74}" destId="{874CF6AB-FDC7-45C6-A1FE-0F97FC8F7162}" srcOrd="0" destOrd="0" presId="urn:microsoft.com/office/officeart/2008/layout/NameandTitleOrganizationalChart"/>
    <dgm:cxn modelId="{6F00E748-987E-4443-847F-3DFF3D78C9DC}" srcId="{7668A718-05FA-4EF4-8BDA-965344B792A8}" destId="{72D53822-4F2D-489A-B18F-DD69ACD61F74}" srcOrd="2" destOrd="0" parTransId="{908C315A-E1E3-43BF-A62A-9E48E63106C6}" sibTransId="{E8D453DB-CDCF-49CA-A816-C9B7CB1F6119}"/>
    <dgm:cxn modelId="{1CEA1A49-8BF2-4A2D-B9CD-8EEFD2675406}" type="presOf" srcId="{61599053-8446-4294-A97E-CBE55C8AF177}" destId="{E15523A9-5E70-4F20-B5AF-5D323B131D4F}" srcOrd="1" destOrd="0" presId="urn:microsoft.com/office/officeart/2008/layout/NameandTitleOrganizationalChart"/>
    <dgm:cxn modelId="{9E9B5D49-7967-41D1-AAA5-81EAB692E1B7}" type="presOf" srcId="{9D2E2E86-A197-4C8C-8798-B146633E2780}" destId="{9ECABDF7-B66A-448A-BE9A-4D7A68E7CE8A}" srcOrd="0" destOrd="0" presId="urn:microsoft.com/office/officeart/2008/layout/NameandTitleOrganizationalChart"/>
    <dgm:cxn modelId="{6E40BA6A-ECF9-4001-ABDA-662195BF972D}" type="presOf" srcId="{C6F5FAA2-E3F0-44C0-A9E0-6C47B6D9167C}" destId="{30E02323-0FD8-4B71-A964-ACD62FC9BD76}" srcOrd="1" destOrd="0" presId="urn:microsoft.com/office/officeart/2008/layout/NameandTitleOrganizationalChart"/>
    <dgm:cxn modelId="{C7F7E86A-63B7-4856-8987-4D75749E99AA}" type="presOf" srcId="{7668A718-05FA-4EF4-8BDA-965344B792A8}" destId="{71BF8931-AF99-4188-BE61-A184489DB843}" srcOrd="0" destOrd="0" presId="urn:microsoft.com/office/officeart/2008/layout/NameandTitleOrganizationalChart"/>
    <dgm:cxn modelId="{88A8606B-1BD7-4DE4-B4AB-359DCB728183}" type="presOf" srcId="{9984134A-2F75-436C-95BC-B9B9C450B36A}" destId="{ADB72B17-4DD7-4677-BE1B-B219CAE9ACD6}" srcOrd="0" destOrd="0" presId="urn:microsoft.com/office/officeart/2008/layout/NameandTitleOrganizationalChart"/>
    <dgm:cxn modelId="{68774B4B-340F-41A3-983A-905BA886975E}" type="presOf" srcId="{32494EAF-DB73-480F-9E52-BB1AEC26CB0A}" destId="{94BD5DA6-5957-4C3A-84D2-EF0B16C9423F}" srcOrd="0" destOrd="0" presId="urn:microsoft.com/office/officeart/2008/layout/NameandTitleOrganizationalChart"/>
    <dgm:cxn modelId="{4D84DC6B-3966-4649-9B85-98281C5D0A77}" type="presOf" srcId="{F3058CA5-AC76-41DD-8BE4-79C1DE8A066C}" destId="{6D85B4FF-8691-4355-81E9-24ACAF8A9CCD}" srcOrd="1" destOrd="0" presId="urn:microsoft.com/office/officeart/2008/layout/NameandTitleOrganizationalChart"/>
    <dgm:cxn modelId="{FB0E376D-4E50-424F-9A65-E22F343916CE}" type="presOf" srcId="{C6F5FAA2-E3F0-44C0-A9E0-6C47B6D9167C}" destId="{637D8A58-B4BD-419E-A0FF-01EF40798BBD}" srcOrd="0" destOrd="0" presId="urn:microsoft.com/office/officeart/2008/layout/NameandTitleOrganizationalChart"/>
    <dgm:cxn modelId="{D4A6426D-CE4F-48C3-A734-5420978ACB7A}" type="presOf" srcId="{150EC942-C883-4542-8858-99A36D7BF007}" destId="{F0724ACF-8780-4D06-8FE6-8452D37323D6}" srcOrd="0" destOrd="0" presId="urn:microsoft.com/office/officeart/2008/layout/NameandTitleOrganizationalChart"/>
    <dgm:cxn modelId="{D48EC64D-6585-43B7-8E16-AC57F6415EA3}" type="presOf" srcId="{DD06BE57-FE2B-41C5-8705-7552E990D22A}" destId="{825D6F37-DFE4-4A7B-A813-93AFB8B4240D}" srcOrd="0" destOrd="0" presId="urn:microsoft.com/office/officeart/2008/layout/NameandTitleOrganizationalChart"/>
    <dgm:cxn modelId="{5084F24D-383B-42FA-BCF4-718B7F0E055E}" type="presOf" srcId="{D2DF4E0E-D83B-4738-BDB4-47295E5CA4B5}" destId="{DB141325-F253-474F-9D62-285809D159E5}" srcOrd="0" destOrd="0" presId="urn:microsoft.com/office/officeart/2008/layout/NameandTitleOrganizationalChart"/>
    <dgm:cxn modelId="{BF4BF86D-7632-4F21-BCDA-BD8FA63AEC6D}" type="presOf" srcId="{FC43728A-FFA9-4102-9AC9-05506131D195}" destId="{AC66D4F7-3AD7-48D9-A46E-42EE0BEB8C29}" srcOrd="1" destOrd="0" presId="urn:microsoft.com/office/officeart/2008/layout/NameandTitleOrganizationalChart"/>
    <dgm:cxn modelId="{DECC346E-367B-4F52-A1A0-893B69C24318}" type="presOf" srcId="{FC61477D-D871-4514-B036-B49E74748754}" destId="{8A92AA14-01A1-4685-AD2F-A057E8B9E47C}" srcOrd="0" destOrd="0" presId="urn:microsoft.com/office/officeart/2008/layout/NameandTitleOrganizationalChart"/>
    <dgm:cxn modelId="{E2B1894E-E5FD-4C0C-A75C-6A1F53B04354}" type="presOf" srcId="{69E900D7-5820-4486-9A9B-5DA366B2561C}" destId="{EF368297-69CE-442A-BFCD-77D9491253AE}" srcOrd="0" destOrd="0" presId="urn:microsoft.com/office/officeart/2008/layout/NameandTitleOrganizationalChart"/>
    <dgm:cxn modelId="{9ACED86E-BE81-44A0-9971-DE4964DEAFE8}" type="presOf" srcId="{86097AAF-B789-4010-92C7-7C54A998781E}" destId="{3253167A-4E0D-48E6-8D6E-8A91ED491C69}" srcOrd="0" destOrd="0" presId="urn:microsoft.com/office/officeart/2008/layout/NameandTitleOrganizationalChart"/>
    <dgm:cxn modelId="{A5B4224F-0D87-4F44-A13F-71370C14BC95}" srcId="{EFA1B0EB-891C-4AAE-87B7-1F4B4CE5FB3A}" destId="{3AAB8FCC-6224-4436-B221-AF367DEA3168}" srcOrd="5" destOrd="0" parTransId="{FCD64A2F-88AE-4F6D-997F-A076DC90CFA6}" sibTransId="{3696CFC9-ED0C-4B1F-96D0-7B53B2F7A436}"/>
    <dgm:cxn modelId="{5E80486F-8167-4F1B-B742-BF08D890A0B4}" srcId="{DD06BE57-FE2B-41C5-8705-7552E990D22A}" destId="{781501B0-C3F6-4E56-A910-BA9648F56A07}" srcOrd="0" destOrd="0" parTransId="{060F37AB-7E6B-4BAE-AAED-52D767905E05}" sibTransId="{3DC14D67-C254-46C1-8359-1819CEA914B9}"/>
    <dgm:cxn modelId="{5DF14551-36E3-409B-B7B6-24D1AEAF5F1D}" type="presOf" srcId="{F0C438BB-01EC-4390-A152-EBB22C14266D}" destId="{6FE323CA-F59D-48C4-89BA-AD6FC8A3B80B}" srcOrd="0" destOrd="0" presId="urn:microsoft.com/office/officeart/2008/layout/NameandTitleOrganizationalChart"/>
    <dgm:cxn modelId="{3D31F551-2F6D-42C6-A5CD-E1DED5B9ECE0}" type="presOf" srcId="{3531CC3C-5504-41C9-9369-82A628FA45CC}" destId="{01F48537-3542-444F-B1BD-A7AD717479D9}" srcOrd="0" destOrd="0" presId="urn:microsoft.com/office/officeart/2008/layout/NameandTitleOrganizationalChart"/>
    <dgm:cxn modelId="{CEF16C52-F908-47E0-BD53-00880D4CC31D}" srcId="{21A7FC72-CA35-43CD-92B9-E8AE665A52D1}" destId="{49461ED7-0F38-4667-8A82-4A7BFBA71B7F}" srcOrd="0" destOrd="0" parTransId="{928CB3C6-541A-4549-99CF-4586DCE56ED7}" sibTransId="{D3768996-E5C6-4623-A737-08273CC5B246}"/>
    <dgm:cxn modelId="{FE015852-A384-4260-B367-566F7B765B4E}" type="presOf" srcId="{F2703596-899F-4566-AE3D-F37F8CB2B567}" destId="{334117F8-B10B-41E7-9E51-D5B89A0C2A66}" srcOrd="0" destOrd="0" presId="urn:microsoft.com/office/officeart/2008/layout/NameandTitleOrganizationalChart"/>
    <dgm:cxn modelId="{0045A172-3A12-432A-9CCF-B58B30E1334F}" type="presOf" srcId="{D819C776-AE5C-4767-ABD0-CC2647CFC332}" destId="{98187C4E-843A-4D3C-8CB8-BBC8725F23E3}" srcOrd="0" destOrd="0" presId="urn:microsoft.com/office/officeart/2008/layout/NameandTitleOrganizationalChart"/>
    <dgm:cxn modelId="{08C31773-981A-4315-AC47-03931C3A305B}" srcId="{1A1E797C-C912-4906-9E7D-229A7685BC78}" destId="{257DE337-E47C-4544-A211-7ECD4E3641CE}" srcOrd="1" destOrd="0" parTransId="{5D7B9450-CA4D-40FD-865A-ABE0138AB195}" sibTransId="{BA42DD51-0864-4B46-8CC3-0F9F921F0C42}"/>
    <dgm:cxn modelId="{1468AE53-32FF-4728-B536-9A96F6D3E01A}" type="presOf" srcId="{781501B0-C3F6-4E56-A910-BA9648F56A07}" destId="{B6AC39BF-C99E-4E29-8A99-A4FBB5E16FC3}" srcOrd="0" destOrd="0" presId="urn:microsoft.com/office/officeart/2008/layout/NameandTitleOrganizationalChart"/>
    <dgm:cxn modelId="{ECE21874-1C43-4C4B-B6ED-75BB1C0FC6D6}" type="presOf" srcId="{257DE337-E47C-4544-A211-7ECD4E3641CE}" destId="{02B4B78B-29DA-462B-BC20-97CDD907F038}" srcOrd="0" destOrd="0" presId="urn:microsoft.com/office/officeart/2008/layout/NameandTitleOrganizationalChart"/>
    <dgm:cxn modelId="{F4301D74-5F8C-455C-A082-E71297C41BB8}" srcId="{52800140-23CD-4535-8AA1-6F6DC08F9D71}" destId="{D819C776-AE5C-4767-ABD0-CC2647CFC332}" srcOrd="0" destOrd="0" parTransId="{38A9398E-6821-4A16-8332-CB1C22EF9FFC}" sibTransId="{AB6FB305-5896-4F88-AB2E-D217B2E09539}"/>
    <dgm:cxn modelId="{0BD59D54-A6A4-4E14-A168-9B2F5363E9C8}" type="presOf" srcId="{E6FD3554-2CAB-4046-8485-D371658E2821}" destId="{3123A46E-34DF-4C05-85B0-DA46947921E8}" srcOrd="0" destOrd="0" presId="urn:microsoft.com/office/officeart/2008/layout/NameandTitleOrganizationalChart"/>
    <dgm:cxn modelId="{BD399F54-9761-404E-807D-4D82F2124B37}" srcId="{C4097357-2DA6-45C9-8510-4AC2AA3994A9}" destId="{A4B098DD-D924-47D8-AFDA-1478DBD6FAA8}" srcOrd="0" destOrd="0" parTransId="{CE96DE90-5E24-4E3C-8F71-986A05BEA809}" sibTransId="{BE5F13B5-8887-4539-8E32-C3A0AC1B5F99}"/>
    <dgm:cxn modelId="{C2A82575-537B-4820-92B5-C379319A87EB}" type="presOf" srcId="{161D5EC8-5E96-4BD3-891D-010509F7A096}" destId="{CD1A8F0C-6246-43D1-9D47-0F93ACFC231B}" srcOrd="1" destOrd="0" presId="urn:microsoft.com/office/officeart/2008/layout/NameandTitleOrganizationalChart"/>
    <dgm:cxn modelId="{949BEE75-671B-4C0F-8538-EA561CBB8669}" type="presOf" srcId="{381F93FA-0FC1-4468-8E57-4F86C63C8450}" destId="{E9C84C5D-7172-44B3-B7D7-85A861DCA8B5}" srcOrd="0" destOrd="0" presId="urn:microsoft.com/office/officeart/2008/layout/NameandTitleOrganizationalChart"/>
    <dgm:cxn modelId="{1E8F0C76-B8D4-48FB-BED1-188F738A9ACC}" type="presOf" srcId="{D06450CC-4BA0-452F-8C53-42980C8558C0}" destId="{324DF0A2-C9F3-44B3-9473-EB66AC12AF71}" srcOrd="0" destOrd="0" presId="urn:microsoft.com/office/officeart/2008/layout/NameandTitleOrganizationalChart"/>
    <dgm:cxn modelId="{FEFB2158-5407-476F-AE5A-DF1B5D25B71D}" type="presOf" srcId="{8143541B-E276-43C6-B160-E8B6FDB835EF}" destId="{F5309316-E596-4F04-ADDC-AF6334350A8C}" srcOrd="0" destOrd="0" presId="urn:microsoft.com/office/officeart/2008/layout/NameandTitleOrganizationalChart"/>
    <dgm:cxn modelId="{5719DA58-9987-48A0-8671-F4AD555FE063}" type="presOf" srcId="{E8589ECA-FA41-469D-83FC-1150768F1BA8}" destId="{71CEA000-9DE7-47CE-9004-F4374B58E219}" srcOrd="1" destOrd="0" presId="urn:microsoft.com/office/officeart/2008/layout/NameandTitleOrganizationalChart"/>
    <dgm:cxn modelId="{DAB30759-82C5-48A3-B6AB-0DEB74C0526F}" type="presOf" srcId="{3AAB8FCC-6224-4436-B221-AF367DEA3168}" destId="{713E89E0-E856-4CAD-B1A0-777B3982BAFE}" srcOrd="1" destOrd="0" presId="urn:microsoft.com/office/officeart/2008/layout/NameandTitleOrganizationalChart"/>
    <dgm:cxn modelId="{C41E1F79-C3C8-47D0-BAC4-B2CB45539DFE}" type="presOf" srcId="{0C8222F7-D0E5-4351-96A8-4720DF209E26}" destId="{ED04A5AE-AE16-4ED4-B917-87A2B89534C6}" srcOrd="0" destOrd="0" presId="urn:microsoft.com/office/officeart/2008/layout/NameandTitleOrganizationalChart"/>
    <dgm:cxn modelId="{FEA13079-2D02-413C-8099-2AEB0E41D4B4}" type="presOf" srcId="{63FAB6F2-D9AE-4A6B-ADCF-67499B6B6C55}" destId="{C53C1A5F-96F0-4B02-BA7B-3D0A1FA13275}" srcOrd="0" destOrd="0" presId="urn:microsoft.com/office/officeart/2008/layout/NameandTitleOrganizationalChart"/>
    <dgm:cxn modelId="{53BC757A-FE15-4801-892E-54593EBF61EA}" type="presOf" srcId="{F920F67A-62BC-481E-A2AF-8C29F10338E0}" destId="{3F5DB9E6-5165-45EE-8FD1-76B9A4E55401}" srcOrd="0" destOrd="0" presId="urn:microsoft.com/office/officeart/2008/layout/NameandTitleOrganizationalChart"/>
    <dgm:cxn modelId="{F60DD55A-3434-4C8F-AEC0-BD7B95BA90AD}" type="presOf" srcId="{82420829-B06C-46B8-AA1E-AEB1CD071FF9}" destId="{3ECC5387-F78F-415E-84F9-84D89AD5C188}" srcOrd="0" destOrd="0" presId="urn:microsoft.com/office/officeart/2008/layout/NameandTitleOrganizationalChart"/>
    <dgm:cxn modelId="{FA7ACB7D-8BE5-43E4-B3BB-AB7C3BB1F855}" type="presOf" srcId="{2D074BEB-F6B7-4EA5-BFA6-5F4FF8907481}" destId="{6F5CED06-5609-4E8F-96AB-B1C3BA29362B}" srcOrd="0" destOrd="0" presId="urn:microsoft.com/office/officeart/2008/layout/NameandTitleOrganizationalChart"/>
    <dgm:cxn modelId="{9A3CD77D-6736-42B4-A96A-06022495A642}" type="presOf" srcId="{0295814E-0DC7-4656-98DC-A48B6AD7B4BE}" destId="{C4E5B840-8E91-4AE2-B84A-3BF42875C71A}" srcOrd="0" destOrd="0" presId="urn:microsoft.com/office/officeart/2008/layout/NameandTitleOrganizationalChart"/>
    <dgm:cxn modelId="{7063737E-CB23-40BA-AD93-7CF46083EDC3}" type="presOf" srcId="{8D1F1AA3-A296-48CC-90B3-2185482C06D7}" destId="{EFC2DEE6-46C0-4E35-AD22-CFA806706221}" srcOrd="0" destOrd="0" presId="urn:microsoft.com/office/officeart/2008/layout/NameandTitleOrganizationalChart"/>
    <dgm:cxn modelId="{7C0B5880-5ED4-4B6F-8A4A-26A3FCB2E75D}" srcId="{EFA1B0EB-891C-4AAE-87B7-1F4B4CE5FB3A}" destId="{6C4312D2-9EF7-4A8A-8144-ECC2433541EE}" srcOrd="1" destOrd="0" parTransId="{31E14111-2B59-45F8-A4F0-317D26D771DE}" sibTransId="{6CC7877E-3D40-4CD5-8119-E4BE6969C777}"/>
    <dgm:cxn modelId="{A3EE6E81-F895-4771-AE0B-DBD3A19E6623}" type="presOf" srcId="{F65B10D0-FA0B-4424-B01B-1A6EE789312F}" destId="{E6D8B7DF-A08C-4C79-A5B8-F881A78822D0}" srcOrd="0" destOrd="0" presId="urn:microsoft.com/office/officeart/2008/layout/NameandTitleOrganizationalChart"/>
    <dgm:cxn modelId="{D1911D88-FF2B-416B-B4D9-CDD7EF6E6D22}" type="presOf" srcId="{D87A9E81-AC57-4C8A-B12B-A335B1E40D78}" destId="{A363DA98-AB74-4A59-B9DE-25B5B75BED8F}" srcOrd="0" destOrd="0" presId="urn:microsoft.com/office/officeart/2008/layout/NameandTitleOrganizationalChart"/>
    <dgm:cxn modelId="{39F94888-59E3-4C57-8EBF-F04605BF269E}" srcId="{D4887D7F-2ED6-4663-A11A-D5F2EAD1C0AD}" destId="{EFA1B0EB-891C-4AAE-87B7-1F4B4CE5FB3A}" srcOrd="0" destOrd="0" parTransId="{35F92934-3CEA-4454-B063-B6C79286C656}" sibTransId="{32F1B06B-0B06-4FB4-9C7A-A5114B12A25C}"/>
    <dgm:cxn modelId="{D9BBC988-2EEC-44A6-82AF-C8DD8234ED16}" type="presOf" srcId="{EFA1B0EB-891C-4AAE-87B7-1F4B4CE5FB3A}" destId="{551F2058-C466-4F75-801B-212EC4324CDB}" srcOrd="0" destOrd="0" presId="urn:microsoft.com/office/officeart/2008/layout/NameandTitleOrganizationalChart"/>
    <dgm:cxn modelId="{FF6BE289-D4DD-4FD3-B778-DC840F1C1133}" type="presOf" srcId="{72D53822-4F2D-489A-B18F-DD69ACD61F74}" destId="{AAEE480B-2BCE-4221-9F4F-47B4562C90D4}" srcOrd="1" destOrd="0" presId="urn:microsoft.com/office/officeart/2008/layout/NameandTitleOrganizationalChart"/>
    <dgm:cxn modelId="{A2BA618B-43A0-4FA5-A317-41C055FF8429}" type="presOf" srcId="{E26BBC67-E797-4CD9-ADD7-F14DB3A39CB7}" destId="{96A822AE-6C86-4357-8123-7728C383E2B0}" srcOrd="0" destOrd="0" presId="urn:microsoft.com/office/officeart/2008/layout/NameandTitleOrganizationalChart"/>
    <dgm:cxn modelId="{64C6118C-86D1-44BB-B7CC-352889CEDF5D}" srcId="{0295814E-0DC7-4656-98DC-A48B6AD7B4BE}" destId="{63FAB6F2-D9AE-4A6B-ADCF-67499B6B6C55}" srcOrd="0" destOrd="0" parTransId="{C9AAC447-8607-4125-B453-015988535C24}" sibTransId="{8D1F1AA3-A296-48CC-90B3-2185482C06D7}"/>
    <dgm:cxn modelId="{B854248F-FD6B-41E1-A6E3-F3A5A41F9CF4}" type="presOf" srcId="{03AF8CAD-9B6B-4515-8659-9759F9F62234}" destId="{A8BBCC53-BC75-4CEB-9807-10939C101E06}" srcOrd="1" destOrd="0" presId="urn:microsoft.com/office/officeart/2008/layout/NameandTitleOrganizationalChart"/>
    <dgm:cxn modelId="{A3A67B91-BE0F-46AD-8ECB-192DBB6BD0A4}" srcId="{3AAB8FCC-6224-4436-B221-AF367DEA3168}" destId="{FC61477D-D871-4514-B036-B49E74748754}" srcOrd="2" destOrd="0" parTransId="{8C158AEF-C1F5-44DD-B7D3-3E8DA8B47C51}" sibTransId="{07172191-053D-4197-BFCB-A70203BEC177}"/>
    <dgm:cxn modelId="{23FABF91-6D54-4604-B567-449302182962}" type="presOf" srcId="{21E630E7-B07A-4849-8174-97079BAEF7AB}" destId="{259681D7-033D-4CD2-A398-BAEFB600156C}" srcOrd="1" destOrd="0" presId="urn:microsoft.com/office/officeart/2008/layout/NameandTitleOrganizationalChart"/>
    <dgm:cxn modelId="{7438C994-32F2-4D33-B733-3B14FC1266C8}" type="presOf" srcId="{96CB7D3F-2BBA-4DD2-B0DE-7164B438FC7A}" destId="{ADC1FA30-93D3-4D82-8600-BD1DF082A593}" srcOrd="0" destOrd="0" presId="urn:microsoft.com/office/officeart/2008/layout/NameandTitleOrganizationalChart"/>
    <dgm:cxn modelId="{D08E5D96-F2AB-43F8-9D58-A77F89183E2A}" srcId="{E8589ECA-FA41-469D-83FC-1150768F1BA8}" destId="{7155A964-64DA-43F4-B841-CA38FD9D271F}" srcOrd="0" destOrd="0" parTransId="{F0C47AED-FC00-47A3-A2C8-B59153E5DBEF}" sibTransId="{E26BBC67-E797-4CD9-ADD7-F14DB3A39CB7}"/>
    <dgm:cxn modelId="{98A08599-C89B-47B4-9F2C-896DB3F3C8D8}" type="presOf" srcId="{CEBCAF90-7E23-450B-9056-393300D8C2B6}" destId="{A1E6E03F-7DFF-4B5A-AD5C-36D8C51623C2}" srcOrd="0" destOrd="0" presId="urn:microsoft.com/office/officeart/2008/layout/NameandTitleOrganizationalChart"/>
    <dgm:cxn modelId="{CF534D9A-9445-4AD3-A26C-DAC3B3717E32}" srcId="{C4097357-2DA6-45C9-8510-4AC2AA3994A9}" destId="{03AF8CAD-9B6B-4515-8659-9759F9F62234}" srcOrd="1" destOrd="0" parTransId="{D6810129-705C-4B02-998E-10C6F07E82ED}" sibTransId="{2D074BEB-F6B7-4EA5-BFA6-5F4FF8907481}"/>
    <dgm:cxn modelId="{347E9F9B-B30A-452D-9DCE-006DE2B4C915}" srcId="{EFA1B0EB-891C-4AAE-87B7-1F4B4CE5FB3A}" destId="{E8589ECA-FA41-469D-83FC-1150768F1BA8}" srcOrd="2" destOrd="0" parTransId="{ACDA1B46-83E7-4160-A88A-E3F7E5024D87}" sibTransId="{D6E096FB-353C-4532-AD34-B5CFC580F403}"/>
    <dgm:cxn modelId="{F5D6819C-C716-438C-9672-1CA44A1048B6}" type="presOf" srcId="{6BC40EF7-D4DF-4603-9C3F-0E99093DEF32}" destId="{F6D8AD25-55DA-4D10-9A7A-64C95157509C}" srcOrd="0" destOrd="0" presId="urn:microsoft.com/office/officeart/2008/layout/NameandTitleOrganizationalChart"/>
    <dgm:cxn modelId="{A3FD419E-571A-4A63-90B0-2E1D5798259E}" type="presOf" srcId="{3696CFC9-ED0C-4B1F-96D0-7B53B2F7A436}" destId="{630E68A7-62DA-496B-B2BB-8E0FD19A2FE1}" srcOrd="0" destOrd="0" presId="urn:microsoft.com/office/officeart/2008/layout/NameandTitleOrganizationalChart"/>
    <dgm:cxn modelId="{F6BCC3A0-6411-4206-A058-DD13A60447CA}" type="presOf" srcId="{DB0BD55E-EF3F-4675-8AE1-89D1E5DFE7DF}" destId="{00ED2702-58C2-449E-AAEA-9642CF78AD47}" srcOrd="0" destOrd="0" presId="urn:microsoft.com/office/officeart/2008/layout/NameandTitleOrganizationalChart"/>
    <dgm:cxn modelId="{7006ACA2-0662-4076-A413-7D0282223B17}" type="presOf" srcId="{13D0EFED-282E-482D-BFC0-DC60FC41E473}" destId="{219356E6-2949-4187-85DC-C8B5E954FF7C}" srcOrd="0" destOrd="0" presId="urn:microsoft.com/office/officeart/2008/layout/NameandTitleOrganizationalChart"/>
    <dgm:cxn modelId="{AB335CA6-FD8E-4F4C-BE1F-498CDDA53DBA}" type="presOf" srcId="{DD0A7225-1979-4E0C-A1D5-62DA9BE4646B}" destId="{1EAFA3CE-92A8-478C-A5DF-732D9612EE11}" srcOrd="1" destOrd="0" presId="urn:microsoft.com/office/officeart/2008/layout/NameandTitleOrganizationalChart"/>
    <dgm:cxn modelId="{70DFA3A6-E7E3-4A8E-B441-12AE2EA5DAD7}" srcId="{7668A718-05FA-4EF4-8BDA-965344B792A8}" destId="{6780B057-5512-41A8-8F36-8FDBC760AAEB}" srcOrd="0" destOrd="0" parTransId="{935F9409-6308-4BAB-ABE1-525C429139FD}" sibTransId="{D9D1E6B0-4A5B-45B4-84D3-91BED78B71E7}"/>
    <dgm:cxn modelId="{E646C5A9-05D7-427A-87A8-E43DDDD394B5}" type="presOf" srcId="{5D7B9450-CA4D-40FD-865A-ABE0138AB195}" destId="{C3B18646-9B15-4688-BCB4-3FEA4756FF69}" srcOrd="0" destOrd="0" presId="urn:microsoft.com/office/officeart/2008/layout/NameandTitleOrganizationalChart"/>
    <dgm:cxn modelId="{EF1A66AA-FF28-4812-9771-906C5E992B6B}" type="presOf" srcId="{23550776-CA99-4150-8152-8B8E1D0FCE39}" destId="{3AAA4E7B-272D-4646-A69B-ABA3DACED272}" srcOrd="0" destOrd="0" presId="urn:microsoft.com/office/officeart/2008/layout/NameandTitleOrganizationalChart"/>
    <dgm:cxn modelId="{102054AB-AC35-4E6B-BFD0-FD1E1EBF48CE}" type="presOf" srcId="{A2FC7997-1B79-49F9-888D-B58825C4CEBE}" destId="{37B26B3B-56E6-4BC7-8FD4-9EEB939BD4A2}" srcOrd="1" destOrd="0" presId="urn:microsoft.com/office/officeart/2008/layout/NameandTitleOrganizationalChart"/>
    <dgm:cxn modelId="{B32BD0AD-C968-4570-80C0-59C906637E70}" srcId="{F920F67A-62BC-481E-A2AF-8C29F10338E0}" destId="{52800140-23CD-4535-8AA1-6F6DC08F9D71}" srcOrd="2" destOrd="0" parTransId="{737CC041-AC80-4571-878A-A5E64F96B0DA}" sibTransId="{2688B020-A790-4E82-A646-5F268E4031D2}"/>
    <dgm:cxn modelId="{7E6189AE-7B17-4A24-9857-496C3B8C8D9C}" type="presOf" srcId="{8C158AEF-C1F5-44DD-B7D3-3E8DA8B47C51}" destId="{CECB68EA-8226-47F4-9FAE-91B20C882132}" srcOrd="0" destOrd="0" presId="urn:microsoft.com/office/officeart/2008/layout/NameandTitleOrganizationalChart"/>
    <dgm:cxn modelId="{FF14F2AE-0769-473F-9377-044C9707D4DE}" type="presOf" srcId="{2B43BE54-F012-4F75-B220-31C5BC976A16}" destId="{4D06BA9E-DB4A-42C0-9ED9-3578FD347940}" srcOrd="0" destOrd="0" presId="urn:microsoft.com/office/officeart/2008/layout/NameandTitleOrganizationalChart"/>
    <dgm:cxn modelId="{DA686DAF-96D8-4DED-AEE9-18A5034AE9A3}" type="presOf" srcId="{D6E096FB-353C-4532-AD34-B5CFC580F403}" destId="{DF31B8FC-C228-4CA7-BBF6-D4B3E6701050}" srcOrd="0" destOrd="0" presId="urn:microsoft.com/office/officeart/2008/layout/NameandTitleOrganizationalChart"/>
    <dgm:cxn modelId="{8378AFAF-82C2-413E-A0C6-21D6580B6165}" type="presOf" srcId="{3DC14D67-C254-46C1-8359-1819CEA914B9}" destId="{4FAA5B74-7066-4757-A3EB-4A3DDD6896B8}" srcOrd="0" destOrd="0" presId="urn:microsoft.com/office/officeart/2008/layout/NameandTitleOrganizationalChart"/>
    <dgm:cxn modelId="{764D7DB2-2199-4F36-8D98-A030877CF647}" type="presOf" srcId="{58F8A2B9-80FD-4563-883A-90EA81F04D1B}" destId="{96C4BD09-0D57-46D2-B7D8-93DE29AA6BCB}" srcOrd="0" destOrd="0" presId="urn:microsoft.com/office/officeart/2008/layout/NameandTitleOrganizationalChart"/>
    <dgm:cxn modelId="{C33264B3-3E6B-46EC-9AE9-D31EA5274F0C}" type="presOf" srcId="{07172191-053D-4197-BFCB-A70203BEC177}" destId="{A6756B42-04FF-428C-8142-7807C570328F}" srcOrd="0" destOrd="0" presId="urn:microsoft.com/office/officeart/2008/layout/NameandTitleOrganizationalChart"/>
    <dgm:cxn modelId="{20887BB5-58C6-4CA0-979B-5A51AF9ACC72}" type="presOf" srcId="{1A1E797C-C912-4906-9E7D-229A7685BC78}" destId="{E2D27C14-B3F0-4519-BDC6-597B0BB1D7FC}" srcOrd="1" destOrd="0" presId="urn:microsoft.com/office/officeart/2008/layout/NameandTitleOrganizationalChart"/>
    <dgm:cxn modelId="{FF8926B7-5E43-4157-BFF3-53CC8554F0F2}" type="presOf" srcId="{64DC69B9-3683-4761-BAF3-C33413880CAA}" destId="{4BE309FC-D761-4F8F-A9F8-4913B490934E}" srcOrd="0" destOrd="0" presId="urn:microsoft.com/office/officeart/2008/layout/NameandTitleOrganizationalChart"/>
    <dgm:cxn modelId="{A83456B7-FBCF-463F-AF0B-289B1179B389}" type="presOf" srcId="{AC0C8409-F4AC-47D5-98E7-FE4FCA0F1660}" destId="{9B411303-B68C-4EDA-9612-CD9C45D9B925}" srcOrd="0" destOrd="0" presId="urn:microsoft.com/office/officeart/2008/layout/NameandTitleOrganizationalChart"/>
    <dgm:cxn modelId="{A0E442B9-544F-4B76-9B24-47C1BD7FD5C3}" type="presOf" srcId="{7155A964-64DA-43F4-B841-CA38FD9D271F}" destId="{0CC2BA40-B674-4959-9BAA-8175C48F8D7A}" srcOrd="1" destOrd="0" presId="urn:microsoft.com/office/officeart/2008/layout/NameandTitleOrganizationalChart"/>
    <dgm:cxn modelId="{6EA798B9-8B39-40BD-A8CD-5081CC2E4454}" type="presOf" srcId="{68B1D66C-3992-479A-B47D-FEBF787308F2}" destId="{36352AAF-355F-43FB-AB00-0481F5781721}" srcOrd="1" destOrd="0" presId="urn:microsoft.com/office/officeart/2008/layout/NameandTitleOrganizationalChart"/>
    <dgm:cxn modelId="{EB6ACEB9-5159-4A3D-82A3-D4D7D3E4AB4A}" type="presOf" srcId="{FC61477D-D871-4514-B036-B49E74748754}" destId="{2F0514B1-0405-46C0-BC8B-EDD8BFB37509}" srcOrd="1" destOrd="0" presId="urn:microsoft.com/office/officeart/2008/layout/NameandTitleOrganizationalChart"/>
    <dgm:cxn modelId="{77C8A8BB-F24C-4109-AD6E-8809D1A3234B}" type="presOf" srcId="{A9B8EA64-CF93-430B-BB6D-197C683D9D89}" destId="{9CA297B6-0497-4D04-902D-75F741BBEC4F}" srcOrd="0" destOrd="0" presId="urn:microsoft.com/office/officeart/2008/layout/NameandTitleOrganizationalChart"/>
    <dgm:cxn modelId="{36FD8ABC-BB04-471C-A67E-E5C731FA156F}" srcId="{1A1E797C-C912-4906-9E7D-229A7685BC78}" destId="{21A7FC72-CA35-43CD-92B9-E8AE665A52D1}" srcOrd="0" destOrd="0" parTransId="{761C1D33-5A18-4808-B721-9B0BDA24F0A5}" sibTransId="{E46EB574-800E-48D0-B59A-C154F7C80B62}"/>
    <dgm:cxn modelId="{0EDEBCBE-BCAD-4608-B560-A0E227567FC9}" srcId="{7668A718-05FA-4EF4-8BDA-965344B792A8}" destId="{0295814E-0DC7-4656-98DC-A48B6AD7B4BE}" srcOrd="1" destOrd="0" parTransId="{772D1738-B366-4874-843A-1BF165289310}" sibTransId="{CEBCAF90-7E23-450B-9056-393300D8C2B6}"/>
    <dgm:cxn modelId="{016592BF-172E-46E8-971D-050C27A24825}" srcId="{3AAB8FCC-6224-4436-B221-AF367DEA3168}" destId="{68B1D66C-3992-479A-B47D-FEBF787308F2}" srcOrd="1" destOrd="0" parTransId="{69E900D7-5820-4486-9A9B-5DA366B2561C}" sibTransId="{B0806EBA-2427-4950-8505-1C1BBB8E6E6F}"/>
    <dgm:cxn modelId="{E9FE2DC1-723E-48C4-9C6B-4910DC6CBCBA}" type="presOf" srcId="{E6FD3554-2CAB-4046-8485-D371658E2821}" destId="{88E5213F-97EB-4250-8156-717A325B7603}" srcOrd="1" destOrd="0" presId="urn:microsoft.com/office/officeart/2008/layout/NameandTitleOrganizationalChart"/>
    <dgm:cxn modelId="{F16042C3-C7EF-4DE7-B824-2BF76C66E05A}" type="presOf" srcId="{FB3F584F-9020-47E4-A359-1C44F8397751}" destId="{C5EAC58C-B02E-438F-A58D-CFF856037B1B}" srcOrd="0" destOrd="0" presId="urn:microsoft.com/office/officeart/2008/layout/NameandTitleOrganizationalChart"/>
    <dgm:cxn modelId="{490280C5-3B68-4EAD-A25F-F5FA645222CB}" type="presOf" srcId="{C4097357-2DA6-45C9-8510-4AC2AA3994A9}" destId="{A3729C44-2F9B-4AD9-8EEC-47F01951DF5D}" srcOrd="1" destOrd="0" presId="urn:microsoft.com/office/officeart/2008/layout/NameandTitleOrganizationalChart"/>
    <dgm:cxn modelId="{98357EC6-52E3-400C-AFB3-A03C673F3314}" type="presOf" srcId="{7668A718-05FA-4EF4-8BDA-965344B792A8}" destId="{412941BD-7E4E-4923-82A7-73494ACFDB9C}" srcOrd="1" destOrd="0" presId="urn:microsoft.com/office/officeart/2008/layout/NameandTitleOrganizationalChart"/>
    <dgm:cxn modelId="{5AC7C3C7-C669-4F71-8850-DFE2BA729081}" type="presOf" srcId="{F2703596-899F-4566-AE3D-F37F8CB2B567}" destId="{BDD81C3F-40F3-4D13-AAE1-408426F9E1C6}" srcOrd="1" destOrd="0" presId="urn:microsoft.com/office/officeart/2008/layout/NameandTitleOrganizationalChart"/>
    <dgm:cxn modelId="{6BCAD0C7-88B3-4B2B-B772-515D6840B9BD}" type="presOf" srcId="{9365EEF8-D51E-4820-A8CC-C9B54E04B7B7}" destId="{DD82F958-D294-4F70-9850-0F8D443F6457}" srcOrd="0" destOrd="0" presId="urn:microsoft.com/office/officeart/2008/layout/NameandTitleOrganizationalChart"/>
    <dgm:cxn modelId="{D8EE84C9-88E9-40F2-B807-308535A00D01}" type="presOf" srcId="{52800140-23CD-4535-8AA1-6F6DC08F9D71}" destId="{789C346A-8151-421E-8ED4-77F4269BD7F2}" srcOrd="0" destOrd="0" presId="urn:microsoft.com/office/officeart/2008/layout/NameandTitleOrganizationalChart"/>
    <dgm:cxn modelId="{294E9ECA-99FC-4101-BCB4-EC4C0DEC7D6F}" type="presOf" srcId="{060F37AB-7E6B-4BAE-AAED-52D767905E05}" destId="{C00369CE-5928-4421-AF78-FB2ACAFC134A}" srcOrd="0" destOrd="0" presId="urn:microsoft.com/office/officeart/2008/layout/NameandTitleOrganizationalChart"/>
    <dgm:cxn modelId="{4CE4D4CA-C1F3-4C42-944E-8A42D0D5F15E}" type="presOf" srcId="{DC0D341B-C7D8-4573-8639-D8B2A244E446}" destId="{DDB68EAD-F5D4-41FC-A658-FE9F264BDF5A}" srcOrd="0" destOrd="0" presId="urn:microsoft.com/office/officeart/2008/layout/NameandTitleOrganizationalChart"/>
    <dgm:cxn modelId="{662CD5CA-2308-4A35-9680-6710CF68DAC4}" type="presOf" srcId="{C9AAC447-8607-4125-B453-015988535C24}" destId="{A922A608-A685-4253-AA85-2FCD4EB7BFF1}" srcOrd="0" destOrd="0" presId="urn:microsoft.com/office/officeart/2008/layout/NameandTitleOrganizationalChart"/>
    <dgm:cxn modelId="{6DE353CB-AC6C-46B3-8E38-4A0F705A9252}" type="presOf" srcId="{7155A964-64DA-43F4-B841-CA38FD9D271F}" destId="{73E0F377-7C02-48C6-93F1-0C8B75D2A04C}" srcOrd="0" destOrd="0" presId="urn:microsoft.com/office/officeart/2008/layout/NameandTitleOrganizationalChart"/>
    <dgm:cxn modelId="{F3C7FBCB-D90A-41A5-A409-D021E4519924}" srcId="{7155A964-64DA-43F4-B841-CA38FD9D271F}" destId="{8C07CED0-8ACB-4830-AAC3-96E7DDF42423}" srcOrd="0" destOrd="0" parTransId="{08C2CBB7-6298-4D7A-9E02-E2F5D98416F3}" sibTransId="{ED3F5EDE-E546-4DCF-9859-C4E89D699529}"/>
    <dgm:cxn modelId="{B368CDCE-5936-48BF-8F24-82763292A212}" type="presOf" srcId="{6CC7877E-3D40-4CD5-8119-E4BE6969C777}" destId="{BDC51C0F-2C19-4DDB-BC89-05A9C9E2BB19}" srcOrd="0" destOrd="0" presId="urn:microsoft.com/office/officeart/2008/layout/NameandTitleOrganizationalChart"/>
    <dgm:cxn modelId="{E9503FD1-F8A8-4D64-BC71-5B91B3E67A26}" type="presOf" srcId="{8C07CED0-8ACB-4830-AAC3-96E7DDF42423}" destId="{73D616D5-C555-4022-B1B0-29B4E35231FB}" srcOrd="0" destOrd="0" presId="urn:microsoft.com/office/officeart/2008/layout/NameandTitleOrganizationalChart"/>
    <dgm:cxn modelId="{ECD09CD3-BF58-48B7-A446-4229AFB9E55A}" srcId="{F3058CA5-AC76-41DD-8BE4-79C1DE8A066C}" destId="{C4097357-2DA6-45C9-8510-4AC2AA3994A9}" srcOrd="2" destOrd="0" parTransId="{8FD33724-F081-415C-B8DE-016AE4D69D81}" sibTransId="{DC0D341B-C7D8-4573-8639-D8B2A244E446}"/>
    <dgm:cxn modelId="{420650D4-42BD-41BE-9FED-8D50B6AF39B0}" type="presOf" srcId="{E8589ECA-FA41-469D-83FC-1150768F1BA8}" destId="{50E66585-345F-49F8-A16B-634B14F06D6D}" srcOrd="0" destOrd="0" presId="urn:microsoft.com/office/officeart/2008/layout/NameandTitleOrganizationalChart"/>
    <dgm:cxn modelId="{22C191D7-937F-47B5-A50F-971081A37BB5}" type="presOf" srcId="{761C1D33-5A18-4808-B721-9B0BDA24F0A5}" destId="{44430AD6-BA65-49AB-9F82-1A93E197D72C}" srcOrd="0" destOrd="0" presId="urn:microsoft.com/office/officeart/2008/layout/NameandTitleOrganizationalChart"/>
    <dgm:cxn modelId="{F329F5D7-F1E0-4ADA-9C5B-F698CF9989FF}" type="presOf" srcId="{38A9398E-6821-4A16-8332-CB1C22EF9FFC}" destId="{CA506008-4736-4C8F-BFE2-60E73F94A2DF}" srcOrd="0" destOrd="0" presId="urn:microsoft.com/office/officeart/2008/layout/NameandTitleOrganizationalChart"/>
    <dgm:cxn modelId="{490F2BD8-9079-4346-B4DA-9B667D44BE0C}" type="presOf" srcId="{03AF8CAD-9B6B-4515-8659-9759F9F62234}" destId="{41BD74B2-212E-4D89-809F-6CDD5F752BE2}" srcOrd="0" destOrd="0" presId="urn:microsoft.com/office/officeart/2008/layout/NameandTitleOrganizationalChart"/>
    <dgm:cxn modelId="{90CFF6DA-73E5-4C03-AE43-03FC7313EC76}" type="presOf" srcId="{B0806EBA-2427-4950-8505-1C1BBB8E6E6F}" destId="{EA42A098-8AF5-4FBF-9B6C-76672BB72E31}" srcOrd="0" destOrd="0" presId="urn:microsoft.com/office/officeart/2008/layout/NameandTitleOrganizationalChart"/>
    <dgm:cxn modelId="{B4F9FBDC-51F3-445C-BF47-36776C15F349}" type="presOf" srcId="{0959CEC3-1431-4FE2-9F73-941CD494AE28}" destId="{D9E199D2-9531-4BA0-BCBF-B9817E3477D3}" srcOrd="0" destOrd="0" presId="urn:microsoft.com/office/officeart/2008/layout/NameandTitleOrganizationalChart"/>
    <dgm:cxn modelId="{FC8D62DD-359A-46D1-A2D1-0A025BAC5876}" type="presOf" srcId="{2F176790-C45C-465D-90D5-BD2C33BE5B6F}" destId="{097CC60D-4573-480E-ABEA-EFCC55C2A6A6}" srcOrd="0" destOrd="0" presId="urn:microsoft.com/office/officeart/2008/layout/NameandTitleOrganizationalChart"/>
    <dgm:cxn modelId="{25CE74DD-907A-4113-A01C-6EB8C6BB5701}" type="presOf" srcId="{908C315A-E1E3-43BF-A62A-9E48E63106C6}" destId="{18E10F07-8F01-4D98-B3D7-35992EED2B40}" srcOrd="0" destOrd="0" presId="urn:microsoft.com/office/officeart/2008/layout/NameandTitleOrganizationalChart"/>
    <dgm:cxn modelId="{A33FC6DD-78BA-42A1-B555-5B08AE45A3C2}" srcId="{96CB7D3F-2BBA-4DD2-B0DE-7164B438FC7A}" destId="{C6F5FAA2-E3F0-44C0-A9E0-6C47B6D9167C}" srcOrd="0" destOrd="0" parTransId="{F652788C-CC2D-49B0-854A-C056BC92B1B3}" sibTransId="{8002686E-618A-4B44-9317-67650A830C00}"/>
    <dgm:cxn modelId="{C0A05FE1-0247-4248-BDEC-A0DAFDD97369}" type="presOf" srcId="{FCF76A68-F2FE-4AF7-B2FE-72A90080E0A3}" destId="{EBC17067-9C1B-4BBE-9513-70E343F82DE6}" srcOrd="0" destOrd="0" presId="urn:microsoft.com/office/officeart/2008/layout/NameandTitleOrganizationalChart"/>
    <dgm:cxn modelId="{3757D3E1-D30E-4FD8-A73F-F346B039F81E}" type="presOf" srcId="{32F1B06B-0B06-4FB4-9C7A-A5114B12A25C}" destId="{97151F22-D098-4B71-A6C8-ACA3BEC61829}" srcOrd="0" destOrd="0" presId="urn:microsoft.com/office/officeart/2008/layout/NameandTitleOrganizationalChart"/>
    <dgm:cxn modelId="{D7C545E4-66B6-42E0-ADBE-7EA81002724A}" type="presOf" srcId="{CE96DE90-5E24-4E3C-8F71-986A05BEA809}" destId="{2A4D99F1-D6BD-43D6-BD33-8DDDAFDBFA23}" srcOrd="0" destOrd="0" presId="urn:microsoft.com/office/officeart/2008/layout/NameandTitleOrganizationalChart"/>
    <dgm:cxn modelId="{D16F25E7-4823-47A8-B4AE-62A47042EF50}" type="presOf" srcId="{F920F67A-62BC-481E-A2AF-8C29F10338E0}" destId="{34DC8255-BA66-4A04-A083-2E0EFD266293}" srcOrd="1" destOrd="0" presId="urn:microsoft.com/office/officeart/2008/layout/NameandTitleOrganizationalChart"/>
    <dgm:cxn modelId="{F06B6EE9-2412-4A0C-8BF8-1EF1ED013F5E}" type="presOf" srcId="{A4B098DD-D924-47D8-AFDA-1478DBD6FAA8}" destId="{AA76EAE5-1F63-40FC-BC01-AA03D372E231}" srcOrd="0" destOrd="0" presId="urn:microsoft.com/office/officeart/2008/layout/NameandTitleOrganizationalChart"/>
    <dgm:cxn modelId="{9457C1E9-F605-42D4-B49F-750026D4423F}" type="presOf" srcId="{74E7FC9B-A13E-4E87-A67E-D275EC6BAF74}" destId="{B83E47DF-0993-4BCE-8203-1568A3AEEEE0}" srcOrd="0" destOrd="0" presId="urn:microsoft.com/office/officeart/2008/layout/NameandTitleOrganizationalChart"/>
    <dgm:cxn modelId="{B26026EA-F31F-4DC8-8598-A22D721AC453}" type="presOf" srcId="{D6810129-705C-4B02-998E-10C6F07E82ED}" destId="{4134B0C0-0FBD-4ECD-905A-89AC490B65E5}" srcOrd="0" destOrd="0" presId="urn:microsoft.com/office/officeart/2008/layout/NameandTitleOrganizationalChart"/>
    <dgm:cxn modelId="{965365EA-EC61-4EBA-A74D-CBB2CCF541BF}" type="presOf" srcId="{381F93FA-0FC1-4468-8E57-4F86C63C8450}" destId="{3FA9A612-415D-40A0-80D9-5723E7D9388C}" srcOrd="1" destOrd="0" presId="urn:microsoft.com/office/officeart/2008/layout/NameandTitleOrganizationalChart"/>
    <dgm:cxn modelId="{AF38E7EB-2108-4305-A623-681492741F87}" type="presOf" srcId="{12207AA0-29CB-4028-9AE7-DC686842E172}" destId="{DDDB005D-6D8D-44D8-AC34-F5B1E2F9BF8C}" srcOrd="0" destOrd="0" presId="urn:microsoft.com/office/officeart/2008/layout/NameandTitleOrganizationalChart"/>
    <dgm:cxn modelId="{1015A3EC-1394-45ED-9C0E-C49BB521C215}" type="presOf" srcId="{3AAB8FCC-6224-4436-B221-AF367DEA3168}" destId="{8E8B97D8-4648-4483-95E5-92912E053FA7}" srcOrd="0" destOrd="0" presId="urn:microsoft.com/office/officeart/2008/layout/NameandTitleOrganizationalChart"/>
    <dgm:cxn modelId="{4AF7A7EE-86BE-4CE7-B862-94B37315E9C8}" srcId="{61599053-8446-4294-A97E-CBE55C8AF177}" destId="{150EC942-C883-4542-8858-99A36D7BF007}" srcOrd="0" destOrd="0" parTransId="{F65B10D0-FA0B-4424-B01B-1A6EE789312F}" sibTransId="{0C8222F7-D0E5-4351-96A8-4720DF209E26}"/>
    <dgm:cxn modelId="{508C0FF1-A233-4F2C-8986-1E77EEB0BBB4}" srcId="{EFA1B0EB-891C-4AAE-87B7-1F4B4CE5FB3A}" destId="{7668A718-05FA-4EF4-8BDA-965344B792A8}" srcOrd="6" destOrd="0" parTransId="{58F8A2B9-80FD-4563-883A-90EA81F04D1B}" sibTransId="{3531CC3C-5504-41C9-9369-82A628FA45CC}"/>
    <dgm:cxn modelId="{EAEFA5F1-4CB6-432E-AF24-5C58C95E5CA0}" type="presOf" srcId="{A2FC7997-1B79-49F9-888D-B58825C4CEBE}" destId="{97856E75-B240-4970-B9ED-EB637DDB6EB2}" srcOrd="0" destOrd="0" presId="urn:microsoft.com/office/officeart/2008/layout/NameandTitleOrganizationalChart"/>
    <dgm:cxn modelId="{18D2F1F4-9A2F-41F6-875B-0A5F43C62094}" type="presOf" srcId="{D3768996-E5C6-4623-A737-08273CC5B246}" destId="{1F72CB69-7C8A-4940-9075-053A4121FCC5}" srcOrd="0" destOrd="0" presId="urn:microsoft.com/office/officeart/2008/layout/NameandTitleOrganizationalChart"/>
    <dgm:cxn modelId="{F6EA97F7-EC68-4D15-8FBC-4C2F126D96B7}" srcId="{68B1D66C-3992-479A-B47D-FEBF787308F2}" destId="{21E630E7-B07A-4849-8174-97079BAEF7AB}" srcOrd="0" destOrd="0" parTransId="{86097AAF-B789-4010-92C7-7C54A998781E}" sibTransId="{9365EEF8-D51E-4820-A8CC-C9B54E04B7B7}"/>
    <dgm:cxn modelId="{6A305CFB-31B8-416D-8F71-2FC5F1D196AE}" type="presOf" srcId="{23B5B0C0-96FC-4392-ACFA-79EFFE993A68}" destId="{AF3DF476-E3C9-4533-ADD0-0C59714F0C54}" srcOrd="0" destOrd="0" presId="urn:microsoft.com/office/officeart/2008/layout/NameandTitleOrganizationalChart"/>
    <dgm:cxn modelId="{6CA961FB-2AFF-4F51-A95E-41AFE7251327}" type="presOf" srcId="{928CB3C6-541A-4549-99CF-4586DCE56ED7}" destId="{BFDBFBBE-3980-4AAC-BAAD-F40D39BE6E62}" srcOrd="0" destOrd="0" presId="urn:microsoft.com/office/officeart/2008/layout/NameandTitleOrganizationalChart"/>
    <dgm:cxn modelId="{A498D3FB-41D2-4786-9E43-9D35DF493628}" srcId="{F920F67A-62BC-481E-A2AF-8C29F10338E0}" destId="{F2703596-899F-4566-AE3D-F37F8CB2B567}" srcOrd="1" destOrd="0" parTransId="{23550776-CA99-4150-8152-8B8E1D0FCE39}" sibTransId="{6BC40EF7-D4DF-4603-9C3F-0E99093DEF32}"/>
    <dgm:cxn modelId="{959C73FC-F77E-4D1B-819A-2A458460C616}" srcId="{F3058CA5-AC76-41DD-8BE4-79C1DE8A066C}" destId="{E6FD3554-2CAB-4046-8485-D371658E2821}" srcOrd="0" destOrd="0" parTransId="{CB52E512-07D2-4B37-BA9D-DE94AFD2D059}" sibTransId="{AC0C8409-F4AC-47D5-98E7-FE4FCA0F1660}"/>
    <dgm:cxn modelId="{17F943FD-55F9-4300-9EDD-3D3550407197}" type="presOf" srcId="{AB6FB305-5896-4F88-AB2E-D217B2E09539}" destId="{91111A75-9A15-49EF-B8E7-EABD5DD7837D}" srcOrd="0" destOrd="0" presId="urn:microsoft.com/office/officeart/2008/layout/NameandTitleOrganizationalChart"/>
    <dgm:cxn modelId="{1DDEBAFD-B318-49B7-9AC9-2500A31278EE}" type="presOf" srcId="{CB52E512-07D2-4B37-BA9D-DE94AFD2D059}" destId="{353611F5-3994-4812-9464-2EB84AF1BCA6}" srcOrd="0" destOrd="0" presId="urn:microsoft.com/office/officeart/2008/layout/NameandTitleOrganizationalChart"/>
    <dgm:cxn modelId="{16093EA4-D30A-4CA8-9726-5D4F3F0EB993}" type="presParOf" srcId="{C085663B-53C4-4D6E-B632-71E0C741FF54}" destId="{A9738D8B-759B-4AC3-8AB5-06CEA08930E0}" srcOrd="0" destOrd="0" presId="urn:microsoft.com/office/officeart/2008/layout/NameandTitleOrganizationalChart"/>
    <dgm:cxn modelId="{C8A1DEFC-FC72-4080-A032-98E23CDA1A92}" type="presParOf" srcId="{A9738D8B-759B-4AC3-8AB5-06CEA08930E0}" destId="{8018D946-6685-45A4-9D37-9C85FE19976D}" srcOrd="0" destOrd="0" presId="urn:microsoft.com/office/officeart/2008/layout/NameandTitleOrganizationalChart"/>
    <dgm:cxn modelId="{FED55293-0118-41A4-87D1-8C6E7EB2F2F6}" type="presParOf" srcId="{8018D946-6685-45A4-9D37-9C85FE19976D}" destId="{551F2058-C466-4F75-801B-212EC4324CDB}" srcOrd="0" destOrd="0" presId="urn:microsoft.com/office/officeart/2008/layout/NameandTitleOrganizationalChart"/>
    <dgm:cxn modelId="{6ABB9710-C8D3-449B-8121-32B11015C67C}" type="presParOf" srcId="{8018D946-6685-45A4-9D37-9C85FE19976D}" destId="{97151F22-D098-4B71-A6C8-ACA3BEC61829}" srcOrd="1" destOrd="0" presId="urn:microsoft.com/office/officeart/2008/layout/NameandTitleOrganizationalChart"/>
    <dgm:cxn modelId="{02E6CCF7-298E-43E5-9640-C1ABE4316351}" type="presParOf" srcId="{8018D946-6685-45A4-9D37-9C85FE19976D}" destId="{B35E15F0-35CC-43E7-9C97-66A4082A293F}" srcOrd="2" destOrd="0" presId="urn:microsoft.com/office/officeart/2008/layout/NameandTitleOrganizationalChart"/>
    <dgm:cxn modelId="{54071FB6-30C1-4FFC-A7FD-2F5B3BF8F9EC}" type="presParOf" srcId="{A9738D8B-759B-4AC3-8AB5-06CEA08930E0}" destId="{45E3ECDD-4E3D-406A-9995-35402C672068}" srcOrd="1" destOrd="0" presId="urn:microsoft.com/office/officeart/2008/layout/NameandTitleOrganizationalChart"/>
    <dgm:cxn modelId="{3FA3F141-F0D0-4955-921F-08C220EEEEA4}" type="presParOf" srcId="{45E3ECDD-4E3D-406A-9995-35402C672068}" destId="{6FE323CA-F59D-48C4-89BA-AD6FC8A3B80B}" srcOrd="0" destOrd="0" presId="urn:microsoft.com/office/officeart/2008/layout/NameandTitleOrganizationalChart"/>
    <dgm:cxn modelId="{FF83A94F-1EB6-4CD1-A37B-F1D2ED5397E1}" type="presParOf" srcId="{45E3ECDD-4E3D-406A-9995-35402C672068}" destId="{4A2902D7-8CA3-42A2-8628-33EA086CC71B}" srcOrd="1" destOrd="0" presId="urn:microsoft.com/office/officeart/2008/layout/NameandTitleOrganizationalChart"/>
    <dgm:cxn modelId="{9F2062CA-476E-432D-83C6-E3866C9A109D}" type="presParOf" srcId="{4A2902D7-8CA3-42A2-8628-33EA086CC71B}" destId="{5FCC76FA-E9CA-44AA-AD2C-EA3F8B2E328D}" srcOrd="0" destOrd="0" presId="urn:microsoft.com/office/officeart/2008/layout/NameandTitleOrganizationalChart"/>
    <dgm:cxn modelId="{43DB798A-B9E7-4BE0-8324-3E45764D708B}" type="presParOf" srcId="{5FCC76FA-E9CA-44AA-AD2C-EA3F8B2E328D}" destId="{367CCE6A-B56E-4EAE-994D-46F5981D01AB}" srcOrd="0" destOrd="0" presId="urn:microsoft.com/office/officeart/2008/layout/NameandTitleOrganizationalChart"/>
    <dgm:cxn modelId="{72652504-9255-4A9B-82AD-7C5F013255EC}" type="presParOf" srcId="{5FCC76FA-E9CA-44AA-AD2C-EA3F8B2E328D}" destId="{2116D114-B11C-4271-AC16-076ECDFD041F}" srcOrd="1" destOrd="0" presId="urn:microsoft.com/office/officeart/2008/layout/NameandTitleOrganizationalChart"/>
    <dgm:cxn modelId="{DDFAA86D-E51C-4612-9692-25A81C843C55}" type="presParOf" srcId="{5FCC76FA-E9CA-44AA-AD2C-EA3F8B2E328D}" destId="{6D85B4FF-8691-4355-81E9-24ACAF8A9CCD}" srcOrd="2" destOrd="0" presId="urn:microsoft.com/office/officeart/2008/layout/NameandTitleOrganizationalChart"/>
    <dgm:cxn modelId="{7E435D17-DA1C-4F8F-94E1-F784C5A4FD23}" type="presParOf" srcId="{4A2902D7-8CA3-42A2-8628-33EA086CC71B}" destId="{C7093D92-911C-410E-B28F-88890930FC9B}" srcOrd="1" destOrd="0" presId="urn:microsoft.com/office/officeart/2008/layout/NameandTitleOrganizationalChart"/>
    <dgm:cxn modelId="{D85848D2-2820-4687-8027-2C7CB858E3AD}" type="presParOf" srcId="{C7093D92-911C-410E-B28F-88890930FC9B}" destId="{353611F5-3994-4812-9464-2EB84AF1BCA6}" srcOrd="0" destOrd="0" presId="urn:microsoft.com/office/officeart/2008/layout/NameandTitleOrganizationalChart"/>
    <dgm:cxn modelId="{53DAF8D6-8549-43F3-A3FA-B66D7C628DEB}" type="presParOf" srcId="{C7093D92-911C-410E-B28F-88890930FC9B}" destId="{B7983644-5309-448E-AB0D-BE5630E84197}" srcOrd="1" destOrd="0" presId="urn:microsoft.com/office/officeart/2008/layout/NameandTitleOrganizationalChart"/>
    <dgm:cxn modelId="{78797CD7-D8A6-4692-8BB5-753CED15B2D7}" type="presParOf" srcId="{B7983644-5309-448E-AB0D-BE5630E84197}" destId="{C5339E0F-9992-497C-A79F-302938C7A5C7}" srcOrd="0" destOrd="0" presId="urn:microsoft.com/office/officeart/2008/layout/NameandTitleOrganizationalChart"/>
    <dgm:cxn modelId="{0DDA9BFB-A12C-49DA-94B3-078D8299AC70}" type="presParOf" srcId="{C5339E0F-9992-497C-A79F-302938C7A5C7}" destId="{3123A46E-34DF-4C05-85B0-DA46947921E8}" srcOrd="0" destOrd="0" presId="urn:microsoft.com/office/officeart/2008/layout/NameandTitleOrganizationalChart"/>
    <dgm:cxn modelId="{3A455C1A-20B4-4F1E-AD7D-EAFB7CA8641F}" type="presParOf" srcId="{C5339E0F-9992-497C-A79F-302938C7A5C7}" destId="{9B411303-B68C-4EDA-9612-CD9C45D9B925}" srcOrd="1" destOrd="0" presId="urn:microsoft.com/office/officeart/2008/layout/NameandTitleOrganizationalChart"/>
    <dgm:cxn modelId="{2910DAEE-9267-4774-BD19-2BB28B708FB9}" type="presParOf" srcId="{C5339E0F-9992-497C-A79F-302938C7A5C7}" destId="{88E5213F-97EB-4250-8156-717A325B7603}" srcOrd="2" destOrd="0" presId="urn:microsoft.com/office/officeart/2008/layout/NameandTitleOrganizationalChart"/>
    <dgm:cxn modelId="{C0D6A95A-A915-4D7B-9145-9D28A5D799F3}" type="presParOf" srcId="{B7983644-5309-448E-AB0D-BE5630E84197}" destId="{85970669-E317-4114-828A-085E4348563C}" srcOrd="1" destOrd="0" presId="urn:microsoft.com/office/officeart/2008/layout/NameandTitleOrganizationalChart"/>
    <dgm:cxn modelId="{5A459C85-2A1E-418D-83BF-83394F8160E4}" type="presParOf" srcId="{85970669-E317-4114-828A-085E4348563C}" destId="{097CC60D-4573-480E-ABEA-EFCC55C2A6A6}" srcOrd="0" destOrd="0" presId="urn:microsoft.com/office/officeart/2008/layout/NameandTitleOrganizationalChart"/>
    <dgm:cxn modelId="{B55696E0-F4C7-4866-93B7-7815A04C983D}" type="presParOf" srcId="{85970669-E317-4114-828A-085E4348563C}" destId="{60B95F90-E8EC-4531-AB96-07D2567072BD}" srcOrd="1" destOrd="0" presId="urn:microsoft.com/office/officeart/2008/layout/NameandTitleOrganizationalChart"/>
    <dgm:cxn modelId="{A2EA8E51-20FD-41BF-BACA-C7B1509AAA9A}" type="presParOf" srcId="{60B95F90-E8EC-4531-AB96-07D2567072BD}" destId="{F92826DA-28D7-497E-8A62-C196CB101B64}" srcOrd="0" destOrd="0" presId="urn:microsoft.com/office/officeart/2008/layout/NameandTitleOrganizationalChart"/>
    <dgm:cxn modelId="{4E622792-C5A5-46D7-AA6B-F9037659BB21}" type="presParOf" srcId="{F92826DA-28D7-497E-8A62-C196CB101B64}" destId="{DDDB005D-6D8D-44D8-AC34-F5B1E2F9BF8C}" srcOrd="0" destOrd="0" presId="urn:microsoft.com/office/officeart/2008/layout/NameandTitleOrganizationalChart"/>
    <dgm:cxn modelId="{CAF9D93F-4E27-419F-B219-FABB46385436}" type="presParOf" srcId="{F92826DA-28D7-497E-8A62-C196CB101B64}" destId="{C5EAC58C-B02E-438F-A58D-CFF856037B1B}" srcOrd="1" destOrd="0" presId="urn:microsoft.com/office/officeart/2008/layout/NameandTitleOrganizationalChart"/>
    <dgm:cxn modelId="{C7483A6E-3760-441C-B682-29AED65F54B7}" type="presParOf" srcId="{F92826DA-28D7-497E-8A62-C196CB101B64}" destId="{9566B69C-19D6-443E-9104-947B0241114E}" srcOrd="2" destOrd="0" presId="urn:microsoft.com/office/officeart/2008/layout/NameandTitleOrganizationalChart"/>
    <dgm:cxn modelId="{AB72F59B-2E9E-4093-9900-D539FCC67D7D}" type="presParOf" srcId="{60B95F90-E8EC-4531-AB96-07D2567072BD}" destId="{70661A41-CB40-4DE6-A640-FBEECA758275}" srcOrd="1" destOrd="0" presId="urn:microsoft.com/office/officeart/2008/layout/NameandTitleOrganizationalChart"/>
    <dgm:cxn modelId="{FB656529-1184-40CF-8357-D9C37BF297FB}" type="presParOf" srcId="{60B95F90-E8EC-4531-AB96-07D2567072BD}" destId="{ACB442CE-B8FB-47E8-99E3-579C3B60845F}" srcOrd="2" destOrd="0" presId="urn:microsoft.com/office/officeart/2008/layout/NameandTitleOrganizationalChart"/>
    <dgm:cxn modelId="{4863E459-FB16-489A-846E-4B64067C0D63}" type="presParOf" srcId="{B7983644-5309-448E-AB0D-BE5630E84197}" destId="{048CF1B1-8159-4FFE-B1B0-1A412B82BBC2}" srcOrd="2" destOrd="0" presId="urn:microsoft.com/office/officeart/2008/layout/NameandTitleOrganizationalChart"/>
    <dgm:cxn modelId="{B1E48452-E103-4294-B2E3-42C22A9FA13E}" type="presParOf" srcId="{C7093D92-911C-410E-B28F-88890930FC9B}" destId="{0A0F3B2C-230B-46FF-A1F9-112784A308B4}" srcOrd="2" destOrd="0" presId="urn:microsoft.com/office/officeart/2008/layout/NameandTitleOrganizationalChart"/>
    <dgm:cxn modelId="{290ABAB5-1972-4CA0-B403-280ED8EC3227}" type="presParOf" srcId="{C7093D92-911C-410E-B28F-88890930FC9B}" destId="{DD1F4EBC-A44E-4B0D-A153-191B8021FAE1}" srcOrd="3" destOrd="0" presId="urn:microsoft.com/office/officeart/2008/layout/NameandTitleOrganizationalChart"/>
    <dgm:cxn modelId="{80EA6142-7F14-413E-9AAA-B6CBBF383075}" type="presParOf" srcId="{DD1F4EBC-A44E-4B0D-A153-191B8021FAE1}" destId="{CC785B99-C4CB-4D7B-85FA-7BAED96C2D2F}" srcOrd="0" destOrd="0" presId="urn:microsoft.com/office/officeart/2008/layout/NameandTitleOrganizationalChart"/>
    <dgm:cxn modelId="{89F06A85-B78F-4D5B-B0D8-61FEA4AD8701}" type="presParOf" srcId="{CC785B99-C4CB-4D7B-85FA-7BAED96C2D2F}" destId="{27D912F5-130B-4841-A7D4-E8651BF93DF1}" srcOrd="0" destOrd="0" presId="urn:microsoft.com/office/officeart/2008/layout/NameandTitleOrganizationalChart"/>
    <dgm:cxn modelId="{48C5F65A-C87C-471A-A73D-A8836A0EA338}" type="presParOf" srcId="{CC785B99-C4CB-4D7B-85FA-7BAED96C2D2F}" destId="{94BD5DA6-5957-4C3A-84D2-EF0B16C9423F}" srcOrd="1" destOrd="0" presId="urn:microsoft.com/office/officeart/2008/layout/NameandTitleOrganizationalChart"/>
    <dgm:cxn modelId="{E2BEA193-B42B-498B-AFB8-B25F1E08424F}" type="presParOf" srcId="{CC785B99-C4CB-4D7B-85FA-7BAED96C2D2F}" destId="{AC66D4F7-3AD7-48D9-A46E-42EE0BEB8C29}" srcOrd="2" destOrd="0" presId="urn:microsoft.com/office/officeart/2008/layout/NameandTitleOrganizationalChart"/>
    <dgm:cxn modelId="{167F2740-D1AE-494B-A04F-AAFF22E2FDC1}" type="presParOf" srcId="{DD1F4EBC-A44E-4B0D-A153-191B8021FAE1}" destId="{F15D51A4-4838-4810-B9CF-B1B187378467}" srcOrd="1" destOrd="0" presId="urn:microsoft.com/office/officeart/2008/layout/NameandTitleOrganizationalChart"/>
    <dgm:cxn modelId="{D5027179-F612-4D3A-983B-8D6C2F094B79}" type="presParOf" srcId="{F15D51A4-4838-4810-B9CF-B1B187378467}" destId="{EBC17067-9C1B-4BBE-9513-70E343F82DE6}" srcOrd="0" destOrd="0" presId="urn:microsoft.com/office/officeart/2008/layout/NameandTitleOrganizationalChart"/>
    <dgm:cxn modelId="{8BE9A3A8-4301-437C-B65A-04634E972E2B}" type="presParOf" srcId="{F15D51A4-4838-4810-B9CF-B1B187378467}" destId="{E0917331-2112-47BA-BBD0-1D1C81C7FD17}" srcOrd="1" destOrd="0" presId="urn:microsoft.com/office/officeart/2008/layout/NameandTitleOrganizationalChart"/>
    <dgm:cxn modelId="{E2381FD8-5615-4FF5-91CE-CE4E3FAB2196}" type="presParOf" srcId="{E0917331-2112-47BA-BBD0-1D1C81C7FD17}" destId="{392FF200-F6DB-4036-83AA-150D977AB10B}" srcOrd="0" destOrd="0" presId="urn:microsoft.com/office/officeart/2008/layout/NameandTitleOrganizationalChart"/>
    <dgm:cxn modelId="{DA255B64-6444-49AB-AFF6-77726BEC763B}" type="presParOf" srcId="{392FF200-F6DB-4036-83AA-150D977AB10B}" destId="{32D1FFF3-967F-4F32-96AB-245B86A1E6FE}" srcOrd="0" destOrd="0" presId="urn:microsoft.com/office/officeart/2008/layout/NameandTitleOrganizationalChart"/>
    <dgm:cxn modelId="{ADE5FFD1-4A8E-496D-B775-957332C9425B}" type="presParOf" srcId="{392FF200-F6DB-4036-83AA-150D977AB10B}" destId="{DB141325-F253-474F-9D62-285809D159E5}" srcOrd="1" destOrd="0" presId="urn:microsoft.com/office/officeart/2008/layout/NameandTitleOrganizationalChart"/>
    <dgm:cxn modelId="{149E97D8-A6B8-4529-A73F-ABB6CC1EF10A}" type="presParOf" srcId="{392FF200-F6DB-4036-83AA-150D977AB10B}" destId="{1EAFA3CE-92A8-478C-A5DF-732D9612EE11}" srcOrd="2" destOrd="0" presId="urn:microsoft.com/office/officeart/2008/layout/NameandTitleOrganizationalChart"/>
    <dgm:cxn modelId="{A13F092F-469E-4BD2-8D04-99593FCB3391}" type="presParOf" srcId="{E0917331-2112-47BA-BBD0-1D1C81C7FD17}" destId="{5DB4059D-F77C-49F6-AB16-198FAD67BB33}" srcOrd="1" destOrd="0" presId="urn:microsoft.com/office/officeart/2008/layout/NameandTitleOrganizationalChart"/>
    <dgm:cxn modelId="{6D494A19-D1AA-407A-AC0A-0D5A25616CCB}" type="presParOf" srcId="{E0917331-2112-47BA-BBD0-1D1C81C7FD17}" destId="{AA8886BD-0322-4BDC-9BD9-A206F1A52B19}" srcOrd="2" destOrd="0" presId="urn:microsoft.com/office/officeart/2008/layout/NameandTitleOrganizationalChart"/>
    <dgm:cxn modelId="{6B03AAE7-2285-46F1-9AF8-FAC26DA338FC}" type="presParOf" srcId="{DD1F4EBC-A44E-4B0D-A153-191B8021FAE1}" destId="{8C78D8A3-7EAD-4078-A941-1B6312441088}" srcOrd="2" destOrd="0" presId="urn:microsoft.com/office/officeart/2008/layout/NameandTitleOrganizationalChart"/>
    <dgm:cxn modelId="{B2CA3DD1-136B-4FF3-97ED-9E678407D5F0}" type="presParOf" srcId="{C7093D92-911C-410E-B28F-88890930FC9B}" destId="{AEBD5D5D-AA99-4113-83D4-C8247A07EE82}" srcOrd="4" destOrd="0" presId="urn:microsoft.com/office/officeart/2008/layout/NameandTitleOrganizationalChart"/>
    <dgm:cxn modelId="{EB9454B9-74D6-423C-9D9A-4A401CD2B5C2}" type="presParOf" srcId="{C7093D92-911C-410E-B28F-88890930FC9B}" destId="{86DFB8E7-2F95-4671-AC01-DC64716D4FAB}" srcOrd="5" destOrd="0" presId="urn:microsoft.com/office/officeart/2008/layout/NameandTitleOrganizationalChart"/>
    <dgm:cxn modelId="{E0EAD51F-5DCF-4F55-B370-9FD9CF59B48A}" type="presParOf" srcId="{86DFB8E7-2F95-4671-AC01-DC64716D4FAB}" destId="{6E5C62B5-E362-4E26-A056-15099D331FA0}" srcOrd="0" destOrd="0" presId="urn:microsoft.com/office/officeart/2008/layout/NameandTitleOrganizationalChart"/>
    <dgm:cxn modelId="{318C288D-D36C-49E8-BFE2-B769378E89CE}" type="presParOf" srcId="{6E5C62B5-E362-4E26-A056-15099D331FA0}" destId="{49E88752-C850-4EC7-A75E-59E1CD8A3F63}" srcOrd="0" destOrd="0" presId="urn:microsoft.com/office/officeart/2008/layout/NameandTitleOrganizationalChart"/>
    <dgm:cxn modelId="{3F9CA4AE-3BE3-4ABE-A0E7-FDA74F090A01}" type="presParOf" srcId="{6E5C62B5-E362-4E26-A056-15099D331FA0}" destId="{DDB68EAD-F5D4-41FC-A658-FE9F264BDF5A}" srcOrd="1" destOrd="0" presId="urn:microsoft.com/office/officeart/2008/layout/NameandTitleOrganizationalChart"/>
    <dgm:cxn modelId="{2675AA9D-40FE-491A-A939-462DB2EE0AE1}" type="presParOf" srcId="{6E5C62B5-E362-4E26-A056-15099D331FA0}" destId="{A3729C44-2F9B-4AD9-8EEC-47F01951DF5D}" srcOrd="2" destOrd="0" presId="urn:microsoft.com/office/officeart/2008/layout/NameandTitleOrganizationalChart"/>
    <dgm:cxn modelId="{036FE91D-016B-42C9-85EB-7A6D6125B324}" type="presParOf" srcId="{86DFB8E7-2F95-4671-AC01-DC64716D4FAB}" destId="{C3B4B0B0-3DD3-4F61-A8A5-E8FC519773BF}" srcOrd="1" destOrd="0" presId="urn:microsoft.com/office/officeart/2008/layout/NameandTitleOrganizationalChart"/>
    <dgm:cxn modelId="{A06A3CFB-C7C1-4429-90C2-9FA5981C5A1B}" type="presParOf" srcId="{C3B4B0B0-3DD3-4F61-A8A5-E8FC519773BF}" destId="{2A4D99F1-D6BD-43D6-BD33-8DDDAFDBFA23}" srcOrd="0" destOrd="0" presId="urn:microsoft.com/office/officeart/2008/layout/NameandTitleOrganizationalChart"/>
    <dgm:cxn modelId="{47427C3F-259B-455C-BE60-529044836633}" type="presParOf" srcId="{C3B4B0B0-3DD3-4F61-A8A5-E8FC519773BF}" destId="{4DD5240F-3D17-4DBB-B34D-2D772E9D571E}" srcOrd="1" destOrd="0" presId="urn:microsoft.com/office/officeart/2008/layout/NameandTitleOrganizationalChart"/>
    <dgm:cxn modelId="{863E9D6E-38FA-4CA7-93BB-38AE6A1A59D9}" type="presParOf" srcId="{4DD5240F-3D17-4DBB-B34D-2D772E9D571E}" destId="{71CE9DB3-6B6B-4D1E-BE89-51AD8E529D2F}" srcOrd="0" destOrd="0" presId="urn:microsoft.com/office/officeart/2008/layout/NameandTitleOrganizationalChart"/>
    <dgm:cxn modelId="{AD527808-8857-4C1E-9CDC-BA63D700F95D}" type="presParOf" srcId="{71CE9DB3-6B6B-4D1E-BE89-51AD8E529D2F}" destId="{AA76EAE5-1F63-40FC-BC01-AA03D372E231}" srcOrd="0" destOrd="0" presId="urn:microsoft.com/office/officeart/2008/layout/NameandTitleOrganizationalChart"/>
    <dgm:cxn modelId="{293E95A1-08A9-4C22-8095-A06A43BB03B6}" type="presParOf" srcId="{71CE9DB3-6B6B-4D1E-BE89-51AD8E529D2F}" destId="{B0FD4979-DEE0-4516-9F78-45243E4782B3}" srcOrd="1" destOrd="0" presId="urn:microsoft.com/office/officeart/2008/layout/NameandTitleOrganizationalChart"/>
    <dgm:cxn modelId="{AE3072C2-96E8-4167-9445-539CF94C434A}" type="presParOf" srcId="{71CE9DB3-6B6B-4D1E-BE89-51AD8E529D2F}" destId="{0EE35B71-9091-4D13-A939-AD62D17F930B}" srcOrd="2" destOrd="0" presId="urn:microsoft.com/office/officeart/2008/layout/NameandTitleOrganizationalChart"/>
    <dgm:cxn modelId="{2DB64281-67D2-4FF7-8022-50DDB8248052}" type="presParOf" srcId="{4DD5240F-3D17-4DBB-B34D-2D772E9D571E}" destId="{D16973CF-C3E5-4606-99C2-7368F8689FC5}" srcOrd="1" destOrd="0" presId="urn:microsoft.com/office/officeart/2008/layout/NameandTitleOrganizationalChart"/>
    <dgm:cxn modelId="{3839B2E8-DE46-4BE3-AA70-B64AE6F74E54}" type="presParOf" srcId="{4DD5240F-3D17-4DBB-B34D-2D772E9D571E}" destId="{6A52475A-CEB4-4A9C-8D86-934659D7876A}" srcOrd="2" destOrd="0" presId="urn:microsoft.com/office/officeart/2008/layout/NameandTitleOrganizationalChart"/>
    <dgm:cxn modelId="{FE9EDBA8-D351-41CB-859A-34C917170F97}" type="presParOf" srcId="{C3B4B0B0-3DD3-4F61-A8A5-E8FC519773BF}" destId="{4134B0C0-0FBD-4ECD-905A-89AC490B65E5}" srcOrd="2" destOrd="0" presId="urn:microsoft.com/office/officeart/2008/layout/NameandTitleOrganizationalChart"/>
    <dgm:cxn modelId="{4641A794-6521-49B5-9CD2-BAD584A50EA1}" type="presParOf" srcId="{C3B4B0B0-3DD3-4F61-A8A5-E8FC519773BF}" destId="{1F7AB7D3-CE56-46F7-8FA8-32D0DE48B5B7}" srcOrd="3" destOrd="0" presId="urn:microsoft.com/office/officeart/2008/layout/NameandTitleOrganizationalChart"/>
    <dgm:cxn modelId="{598B9526-DD04-42C8-A2BA-EB8F61538BE4}" type="presParOf" srcId="{1F7AB7D3-CE56-46F7-8FA8-32D0DE48B5B7}" destId="{E02B0C48-9D72-41F2-97EA-A1C0353693BB}" srcOrd="0" destOrd="0" presId="urn:microsoft.com/office/officeart/2008/layout/NameandTitleOrganizationalChart"/>
    <dgm:cxn modelId="{A2485719-4F42-4028-A6C2-11D4845CF8E5}" type="presParOf" srcId="{E02B0C48-9D72-41F2-97EA-A1C0353693BB}" destId="{41BD74B2-212E-4D89-809F-6CDD5F752BE2}" srcOrd="0" destOrd="0" presId="urn:microsoft.com/office/officeart/2008/layout/NameandTitleOrganizationalChart"/>
    <dgm:cxn modelId="{467DD26C-13B9-41F2-88E7-1B37F9EB109B}" type="presParOf" srcId="{E02B0C48-9D72-41F2-97EA-A1C0353693BB}" destId="{6F5CED06-5609-4E8F-96AB-B1C3BA29362B}" srcOrd="1" destOrd="0" presId="urn:microsoft.com/office/officeart/2008/layout/NameandTitleOrganizationalChart"/>
    <dgm:cxn modelId="{C23BC861-2D1E-4B69-B2BC-349A98315DA8}" type="presParOf" srcId="{E02B0C48-9D72-41F2-97EA-A1C0353693BB}" destId="{A8BBCC53-BC75-4CEB-9807-10939C101E06}" srcOrd="2" destOrd="0" presId="urn:microsoft.com/office/officeart/2008/layout/NameandTitleOrganizationalChart"/>
    <dgm:cxn modelId="{87F47E64-804E-4692-9AC9-D271DE0C01FD}" type="presParOf" srcId="{1F7AB7D3-CE56-46F7-8FA8-32D0DE48B5B7}" destId="{BCD12832-97BB-430A-AB90-DE94500DD357}" srcOrd="1" destOrd="0" presId="urn:microsoft.com/office/officeart/2008/layout/NameandTitleOrganizationalChart"/>
    <dgm:cxn modelId="{258DDA47-20D4-42BA-B213-B0EEF4D49856}" type="presParOf" srcId="{1F7AB7D3-CE56-46F7-8FA8-32D0DE48B5B7}" destId="{0B110797-A80A-475C-B41F-8B57D9703646}" srcOrd="2" destOrd="0" presId="urn:microsoft.com/office/officeart/2008/layout/NameandTitleOrganizationalChart"/>
    <dgm:cxn modelId="{EA5A2AF4-5457-4689-9818-87DF932C1AFC}" type="presParOf" srcId="{86DFB8E7-2F95-4671-AC01-DC64716D4FAB}" destId="{87F4247C-142A-4CFA-99A0-CC89EB02CF78}" srcOrd="2" destOrd="0" presId="urn:microsoft.com/office/officeart/2008/layout/NameandTitleOrganizationalChart"/>
    <dgm:cxn modelId="{A64F8FE1-6F59-4493-B457-5D48DFB9C290}" type="presParOf" srcId="{4A2902D7-8CA3-42A2-8628-33EA086CC71B}" destId="{DD05C319-AB59-4434-AE9E-B96E72B583F7}" srcOrd="2" destOrd="0" presId="urn:microsoft.com/office/officeart/2008/layout/NameandTitleOrganizationalChart"/>
    <dgm:cxn modelId="{03085094-8E7B-4313-9C83-3F2D07280B95}" type="presParOf" srcId="{45E3ECDD-4E3D-406A-9995-35402C672068}" destId="{3A44F914-01A7-49EC-ACB6-6F364656103A}" srcOrd="2" destOrd="0" presId="urn:microsoft.com/office/officeart/2008/layout/NameandTitleOrganizationalChart"/>
    <dgm:cxn modelId="{1E2473E7-1FC4-4EB2-81B5-864551D3B837}" type="presParOf" srcId="{45E3ECDD-4E3D-406A-9995-35402C672068}" destId="{02766FCE-FFF1-4902-8630-D9368DF9241F}" srcOrd="3" destOrd="0" presId="urn:microsoft.com/office/officeart/2008/layout/NameandTitleOrganizationalChart"/>
    <dgm:cxn modelId="{DBEC3C57-CCE2-4AD3-851F-F6E6ED295AD3}" type="presParOf" srcId="{02766FCE-FFF1-4902-8630-D9368DF9241F}" destId="{243E5173-8A94-4A87-B7FB-CF37D00C56AD}" srcOrd="0" destOrd="0" presId="urn:microsoft.com/office/officeart/2008/layout/NameandTitleOrganizationalChart"/>
    <dgm:cxn modelId="{34D71EA7-A6AC-4DEC-8FD8-901997189018}" type="presParOf" srcId="{243E5173-8A94-4A87-B7FB-CF37D00C56AD}" destId="{50E66585-345F-49F8-A16B-634B14F06D6D}" srcOrd="0" destOrd="0" presId="urn:microsoft.com/office/officeart/2008/layout/NameandTitleOrganizationalChart"/>
    <dgm:cxn modelId="{5EAEDA45-1691-434B-80AA-1B427A775702}" type="presParOf" srcId="{243E5173-8A94-4A87-B7FB-CF37D00C56AD}" destId="{DF31B8FC-C228-4CA7-BBF6-D4B3E6701050}" srcOrd="1" destOrd="0" presId="urn:microsoft.com/office/officeart/2008/layout/NameandTitleOrganizationalChart"/>
    <dgm:cxn modelId="{EDF9EC02-3014-43E5-A1DD-D009C53B70BB}" type="presParOf" srcId="{243E5173-8A94-4A87-B7FB-CF37D00C56AD}" destId="{71CEA000-9DE7-47CE-9004-F4374B58E219}" srcOrd="2" destOrd="0" presId="urn:microsoft.com/office/officeart/2008/layout/NameandTitleOrganizationalChart"/>
    <dgm:cxn modelId="{7A932A0D-7EE7-4D65-B0B9-8F077890509B}" type="presParOf" srcId="{02766FCE-FFF1-4902-8630-D9368DF9241F}" destId="{441DF4F4-892D-45D3-9A04-D01B29E13F7F}" srcOrd="1" destOrd="0" presId="urn:microsoft.com/office/officeart/2008/layout/NameandTitleOrganizationalChart"/>
    <dgm:cxn modelId="{293E509B-B496-4CF6-81FC-17DCB90E2E5E}" type="presParOf" srcId="{441DF4F4-892D-45D3-9A04-D01B29E13F7F}" destId="{08F16BEF-A6BA-4464-8081-78E91CFAACA6}" srcOrd="0" destOrd="0" presId="urn:microsoft.com/office/officeart/2008/layout/NameandTitleOrganizationalChart"/>
    <dgm:cxn modelId="{1541422A-0F35-40C9-8C9B-B282F23CC9A9}" type="presParOf" srcId="{441DF4F4-892D-45D3-9A04-D01B29E13F7F}" destId="{0A649216-97DA-42C1-82AC-2FC6580EEF4F}" srcOrd="1" destOrd="0" presId="urn:microsoft.com/office/officeart/2008/layout/NameandTitleOrganizationalChart"/>
    <dgm:cxn modelId="{C9FA5E1F-EA3A-40E5-BDDD-EEFFB37ADEB5}" type="presParOf" srcId="{0A649216-97DA-42C1-82AC-2FC6580EEF4F}" destId="{291CC2F6-2DA3-48B4-B934-217B1B5820B8}" srcOrd="0" destOrd="0" presId="urn:microsoft.com/office/officeart/2008/layout/NameandTitleOrganizationalChart"/>
    <dgm:cxn modelId="{9BD5DC93-0494-4472-A1F2-1378C20F0E74}" type="presParOf" srcId="{291CC2F6-2DA3-48B4-B934-217B1B5820B8}" destId="{73E0F377-7C02-48C6-93F1-0C8B75D2A04C}" srcOrd="0" destOrd="0" presId="urn:microsoft.com/office/officeart/2008/layout/NameandTitleOrganizationalChart"/>
    <dgm:cxn modelId="{993B5E74-9105-4DFA-8BC0-802D5ACCB0D9}" type="presParOf" srcId="{291CC2F6-2DA3-48B4-B934-217B1B5820B8}" destId="{96A822AE-6C86-4357-8123-7728C383E2B0}" srcOrd="1" destOrd="0" presId="urn:microsoft.com/office/officeart/2008/layout/NameandTitleOrganizationalChart"/>
    <dgm:cxn modelId="{348FDDCE-F2CB-4CAB-A64A-3B32B75394FC}" type="presParOf" srcId="{291CC2F6-2DA3-48B4-B934-217B1B5820B8}" destId="{0CC2BA40-B674-4959-9BAA-8175C48F8D7A}" srcOrd="2" destOrd="0" presId="urn:microsoft.com/office/officeart/2008/layout/NameandTitleOrganizationalChart"/>
    <dgm:cxn modelId="{9EF846D2-6CA7-44DB-B968-B35F7D5A4F28}" type="presParOf" srcId="{0A649216-97DA-42C1-82AC-2FC6580EEF4F}" destId="{427464E6-3AAF-4DC1-92BF-18D9872CCBB4}" srcOrd="1" destOrd="0" presId="urn:microsoft.com/office/officeart/2008/layout/NameandTitleOrganizationalChart"/>
    <dgm:cxn modelId="{5B2CA4A3-2D8C-42A3-B9F3-5BAFDD07C7BA}" type="presParOf" srcId="{427464E6-3AAF-4DC1-92BF-18D9872CCBB4}" destId="{618A0B62-1F42-49FD-9A99-A53F07E9A0DF}" srcOrd="0" destOrd="0" presId="urn:microsoft.com/office/officeart/2008/layout/NameandTitleOrganizationalChart"/>
    <dgm:cxn modelId="{7F0DFD1C-2BCC-4289-8C1D-69E14A5770A0}" type="presParOf" srcId="{427464E6-3AAF-4DC1-92BF-18D9872CCBB4}" destId="{3CAB35DF-3E23-4416-81A9-1206BC8BD133}" srcOrd="1" destOrd="0" presId="urn:microsoft.com/office/officeart/2008/layout/NameandTitleOrganizationalChart"/>
    <dgm:cxn modelId="{310942AF-FF54-4167-991B-BC6A0108E310}" type="presParOf" srcId="{3CAB35DF-3E23-4416-81A9-1206BC8BD133}" destId="{6C1CBC95-E737-4AFB-A901-27BEFCD33720}" srcOrd="0" destOrd="0" presId="urn:microsoft.com/office/officeart/2008/layout/NameandTitleOrganizationalChart"/>
    <dgm:cxn modelId="{AE18CE13-868D-47FE-A33B-AB8838DA4818}" type="presParOf" srcId="{6C1CBC95-E737-4AFB-A901-27BEFCD33720}" destId="{73D616D5-C555-4022-B1B0-29B4E35231FB}" srcOrd="0" destOrd="0" presId="urn:microsoft.com/office/officeart/2008/layout/NameandTitleOrganizationalChart"/>
    <dgm:cxn modelId="{26BF19EB-6DA6-4BDC-AADF-BA8875AFAEC0}" type="presParOf" srcId="{6C1CBC95-E737-4AFB-A901-27BEFCD33720}" destId="{72992053-0B3F-434C-ADA5-CEB625795CCB}" srcOrd="1" destOrd="0" presId="urn:microsoft.com/office/officeart/2008/layout/NameandTitleOrganizationalChart"/>
    <dgm:cxn modelId="{4D7B2175-2C31-4AE3-8A63-5494509BC779}" type="presParOf" srcId="{6C1CBC95-E737-4AFB-A901-27BEFCD33720}" destId="{5D7AD710-0AC1-4AF8-A54E-49C446908370}" srcOrd="2" destOrd="0" presId="urn:microsoft.com/office/officeart/2008/layout/NameandTitleOrganizationalChart"/>
    <dgm:cxn modelId="{7E83E08D-66EE-4B03-8341-01F807ABAC9E}" type="presParOf" srcId="{3CAB35DF-3E23-4416-81A9-1206BC8BD133}" destId="{ABC1AFE8-2566-441D-9EEA-0BB63676A892}" srcOrd="1" destOrd="0" presId="urn:microsoft.com/office/officeart/2008/layout/NameandTitleOrganizationalChart"/>
    <dgm:cxn modelId="{BE5A0AC6-CE1B-46F4-9F2C-A3745EA677A5}" type="presParOf" srcId="{3CAB35DF-3E23-4416-81A9-1206BC8BD133}" destId="{38922736-2119-4547-8AB4-BE10A7F227FD}" srcOrd="2" destOrd="0" presId="urn:microsoft.com/office/officeart/2008/layout/NameandTitleOrganizationalChart"/>
    <dgm:cxn modelId="{A4268B8B-6093-41A8-BEA0-418EB7AC9CDA}" type="presParOf" srcId="{0A649216-97DA-42C1-82AC-2FC6580EEF4F}" destId="{7118EA24-DA6E-452C-9EF5-4359831FD2C3}" srcOrd="2" destOrd="0" presId="urn:microsoft.com/office/officeart/2008/layout/NameandTitleOrganizationalChart"/>
    <dgm:cxn modelId="{314D93EC-66C7-4E45-A7A5-F43C063CCBE7}" type="presParOf" srcId="{441DF4F4-892D-45D3-9A04-D01B29E13F7F}" destId="{9ECABDF7-B66A-448A-BE9A-4D7A68E7CE8A}" srcOrd="2" destOrd="0" presId="urn:microsoft.com/office/officeart/2008/layout/NameandTitleOrganizationalChart"/>
    <dgm:cxn modelId="{AD0E2DA1-E605-4E2E-8693-AB26A8C21E7B}" type="presParOf" srcId="{441DF4F4-892D-45D3-9A04-D01B29E13F7F}" destId="{0CB95287-F72C-44C8-9AA2-27B7E775EC2D}" srcOrd="3" destOrd="0" presId="urn:microsoft.com/office/officeart/2008/layout/NameandTitleOrganizationalChart"/>
    <dgm:cxn modelId="{16E99C66-26A3-41DD-BB9F-B28EE46B951D}" type="presParOf" srcId="{0CB95287-F72C-44C8-9AA2-27B7E775EC2D}" destId="{D2F82791-F5C1-44A2-8AED-DC4FAEBB6EF7}" srcOrd="0" destOrd="0" presId="urn:microsoft.com/office/officeart/2008/layout/NameandTitleOrganizationalChart"/>
    <dgm:cxn modelId="{672C966B-1538-4AFD-8CEC-BDD665E3AEF1}" type="presParOf" srcId="{D2F82791-F5C1-44A2-8AED-DC4FAEBB6EF7}" destId="{EF969449-E41B-40CD-92D1-CC739612C7EE}" srcOrd="0" destOrd="0" presId="urn:microsoft.com/office/officeart/2008/layout/NameandTitleOrganizationalChart"/>
    <dgm:cxn modelId="{F5F02065-8BB2-4699-A51C-F14FEDFF356B}" type="presParOf" srcId="{D2F82791-F5C1-44A2-8AED-DC4FAEBB6EF7}" destId="{ADB72B17-4DD7-4677-BE1B-B219CAE9ACD6}" srcOrd="1" destOrd="0" presId="urn:microsoft.com/office/officeart/2008/layout/NameandTitleOrganizationalChart"/>
    <dgm:cxn modelId="{7A4BA6C0-B3B9-4502-B5C2-09A1BB16EF73}" type="presParOf" srcId="{D2F82791-F5C1-44A2-8AED-DC4FAEBB6EF7}" destId="{E15523A9-5E70-4F20-B5AF-5D323B131D4F}" srcOrd="2" destOrd="0" presId="urn:microsoft.com/office/officeart/2008/layout/NameandTitleOrganizationalChart"/>
    <dgm:cxn modelId="{B143F738-419F-4434-85DE-29EB2247AAE6}" type="presParOf" srcId="{0CB95287-F72C-44C8-9AA2-27B7E775EC2D}" destId="{57D0D10B-DC5C-4349-BBDD-0515DDDD144A}" srcOrd="1" destOrd="0" presId="urn:microsoft.com/office/officeart/2008/layout/NameandTitleOrganizationalChart"/>
    <dgm:cxn modelId="{34DD053F-6B74-472C-8762-0FE449A0BBCF}" type="presParOf" srcId="{57D0D10B-DC5C-4349-BBDD-0515DDDD144A}" destId="{E6D8B7DF-A08C-4C79-A5B8-F881A78822D0}" srcOrd="0" destOrd="0" presId="urn:microsoft.com/office/officeart/2008/layout/NameandTitleOrganizationalChart"/>
    <dgm:cxn modelId="{912F3DDB-A835-4753-8634-5522B91F1588}" type="presParOf" srcId="{57D0D10B-DC5C-4349-BBDD-0515DDDD144A}" destId="{53DA3C9D-4D66-40C5-BA66-CCC010FF6855}" srcOrd="1" destOrd="0" presId="urn:microsoft.com/office/officeart/2008/layout/NameandTitleOrganizationalChart"/>
    <dgm:cxn modelId="{E255E41C-FD83-4668-BA92-C3EBB1ABBC6C}" type="presParOf" srcId="{53DA3C9D-4D66-40C5-BA66-CCC010FF6855}" destId="{3D96B108-E330-488E-A98E-B6CA85869ECC}" srcOrd="0" destOrd="0" presId="urn:microsoft.com/office/officeart/2008/layout/NameandTitleOrganizationalChart"/>
    <dgm:cxn modelId="{0FA610A3-4204-444F-8269-840BD12CABEA}" type="presParOf" srcId="{3D96B108-E330-488E-A98E-B6CA85869ECC}" destId="{F0724ACF-8780-4D06-8FE6-8452D37323D6}" srcOrd="0" destOrd="0" presId="urn:microsoft.com/office/officeart/2008/layout/NameandTitleOrganizationalChart"/>
    <dgm:cxn modelId="{9415EB3C-34B4-4A64-9900-5AC641E6E440}" type="presParOf" srcId="{3D96B108-E330-488E-A98E-B6CA85869ECC}" destId="{ED04A5AE-AE16-4ED4-B917-87A2B89534C6}" srcOrd="1" destOrd="0" presId="urn:microsoft.com/office/officeart/2008/layout/NameandTitleOrganizationalChart"/>
    <dgm:cxn modelId="{8F980FE5-1A37-4D43-AC3B-250C7B6E9EBA}" type="presParOf" srcId="{3D96B108-E330-488E-A98E-B6CA85869ECC}" destId="{7D4B56FC-D1FB-4D4B-A4C7-5E53970C9EAD}" srcOrd="2" destOrd="0" presId="urn:microsoft.com/office/officeart/2008/layout/NameandTitleOrganizationalChart"/>
    <dgm:cxn modelId="{062788D9-CDEF-466E-AF44-9D3D7D4C01A5}" type="presParOf" srcId="{53DA3C9D-4D66-40C5-BA66-CCC010FF6855}" destId="{D5F618F8-3EA3-4655-9FE5-5447B0844F41}" srcOrd="1" destOrd="0" presId="urn:microsoft.com/office/officeart/2008/layout/NameandTitleOrganizationalChart"/>
    <dgm:cxn modelId="{5C8997A0-1530-4FE6-998C-525E49DDC2A5}" type="presParOf" srcId="{53DA3C9D-4D66-40C5-BA66-CCC010FF6855}" destId="{875EC1B8-DEDE-4C2A-B223-D471ED270504}" srcOrd="2" destOrd="0" presId="urn:microsoft.com/office/officeart/2008/layout/NameandTitleOrganizationalChart"/>
    <dgm:cxn modelId="{7EB5203B-8303-404E-B44B-86ABC8A9B8B7}" type="presParOf" srcId="{0CB95287-F72C-44C8-9AA2-27B7E775EC2D}" destId="{54E3EC47-3FD8-42A3-A4CD-1E54051964E9}" srcOrd="2" destOrd="0" presId="urn:microsoft.com/office/officeart/2008/layout/NameandTitleOrganizationalChart"/>
    <dgm:cxn modelId="{9D35978E-FA27-4556-9D9D-6CCB2244BC56}" type="presParOf" srcId="{02766FCE-FFF1-4902-8630-D9368DF9241F}" destId="{442BB7A4-B738-451E-9D6E-6353F18A40FC}" srcOrd="2" destOrd="0" presId="urn:microsoft.com/office/officeart/2008/layout/NameandTitleOrganizationalChart"/>
    <dgm:cxn modelId="{CB9AA79C-C93D-4A63-B707-3D78662BD42A}" type="presParOf" srcId="{45E3ECDD-4E3D-406A-9995-35402C672068}" destId="{D8EC55D6-55F5-4BAD-917E-44E1EFE47AC1}" srcOrd="4" destOrd="0" presId="urn:microsoft.com/office/officeart/2008/layout/NameandTitleOrganizationalChart"/>
    <dgm:cxn modelId="{0332F134-3729-468A-8347-7F081BE8ABF1}" type="presParOf" srcId="{45E3ECDD-4E3D-406A-9995-35402C672068}" destId="{32CE6201-8E3D-499A-81E3-0A5B72243479}" srcOrd="5" destOrd="0" presId="urn:microsoft.com/office/officeart/2008/layout/NameandTitleOrganizationalChart"/>
    <dgm:cxn modelId="{C1F6E32A-EF1B-49D8-AAD6-69B8FB6C6F41}" type="presParOf" srcId="{32CE6201-8E3D-499A-81E3-0A5B72243479}" destId="{C5960977-80E9-4B76-9599-5F03629CA59C}" srcOrd="0" destOrd="0" presId="urn:microsoft.com/office/officeart/2008/layout/NameandTitleOrganizationalChart"/>
    <dgm:cxn modelId="{44BDAA8D-0368-4581-806B-013CA60462EA}" type="presParOf" srcId="{C5960977-80E9-4B76-9599-5F03629CA59C}" destId="{3F5DB9E6-5165-45EE-8FD1-76B9A4E55401}" srcOrd="0" destOrd="0" presId="urn:microsoft.com/office/officeart/2008/layout/NameandTitleOrganizationalChart"/>
    <dgm:cxn modelId="{B61ED178-71F4-450C-9F4F-195A3EBBD33D}" type="presParOf" srcId="{C5960977-80E9-4B76-9599-5F03629CA59C}" destId="{5DBD1E6E-CA8C-40CD-8D34-DE5354AB24D2}" srcOrd="1" destOrd="0" presId="urn:microsoft.com/office/officeart/2008/layout/NameandTitleOrganizationalChart"/>
    <dgm:cxn modelId="{894E690D-00C2-4DA4-96EC-25B954EF57AF}" type="presParOf" srcId="{C5960977-80E9-4B76-9599-5F03629CA59C}" destId="{34DC8255-BA66-4A04-A083-2E0EFD266293}" srcOrd="2" destOrd="0" presId="urn:microsoft.com/office/officeart/2008/layout/NameandTitleOrganizationalChart"/>
    <dgm:cxn modelId="{EA097BB1-DB76-40DE-B735-8678DB600966}" type="presParOf" srcId="{32CE6201-8E3D-499A-81E3-0A5B72243479}" destId="{A1B01903-0CB0-4941-AD60-563E550405EF}" srcOrd="1" destOrd="0" presId="urn:microsoft.com/office/officeart/2008/layout/NameandTitleOrganizationalChart"/>
    <dgm:cxn modelId="{9A088D0A-AAF4-4641-81E8-A6D3CC77E8E2}" type="presParOf" srcId="{A1B01903-0CB0-4941-AD60-563E550405EF}" destId="{00ED2702-58C2-449E-AAEA-9642CF78AD47}" srcOrd="0" destOrd="0" presId="urn:microsoft.com/office/officeart/2008/layout/NameandTitleOrganizationalChart"/>
    <dgm:cxn modelId="{27D20BFD-6884-4342-814A-9932145FBA56}" type="presParOf" srcId="{A1B01903-0CB0-4941-AD60-563E550405EF}" destId="{05C77444-A6DF-49E1-BF1C-D69115D22D79}" srcOrd="1" destOrd="0" presId="urn:microsoft.com/office/officeart/2008/layout/NameandTitleOrganizationalChart"/>
    <dgm:cxn modelId="{95C1DA09-7E99-4F7F-958D-82599DA298AD}" type="presParOf" srcId="{05C77444-A6DF-49E1-BF1C-D69115D22D79}" destId="{0B739D36-9C51-4D56-BEA7-D772BFB51FB7}" srcOrd="0" destOrd="0" presId="urn:microsoft.com/office/officeart/2008/layout/NameandTitleOrganizationalChart"/>
    <dgm:cxn modelId="{76144BD6-1A93-496B-9C76-338A6D95F247}" type="presParOf" srcId="{0B739D36-9C51-4D56-BEA7-D772BFB51FB7}" destId="{825D6F37-DFE4-4A7B-A813-93AFB8B4240D}" srcOrd="0" destOrd="0" presId="urn:microsoft.com/office/officeart/2008/layout/NameandTitleOrganizationalChart"/>
    <dgm:cxn modelId="{05143B61-E0C3-491F-9F5E-8E4322FC05C7}" type="presParOf" srcId="{0B739D36-9C51-4D56-BEA7-D772BFB51FB7}" destId="{4BE309FC-D761-4F8F-A9F8-4913B490934E}" srcOrd="1" destOrd="0" presId="urn:microsoft.com/office/officeart/2008/layout/NameandTitleOrganizationalChart"/>
    <dgm:cxn modelId="{3A9C80E4-FF39-4863-9CCF-F795DE9DABCC}" type="presParOf" srcId="{0B739D36-9C51-4D56-BEA7-D772BFB51FB7}" destId="{108C1D35-B7E1-4BA0-82E4-0F44ADDE8039}" srcOrd="2" destOrd="0" presId="urn:microsoft.com/office/officeart/2008/layout/NameandTitleOrganizationalChart"/>
    <dgm:cxn modelId="{6BD3EF85-AAC2-4DBC-B03C-20F328F8A8BF}" type="presParOf" srcId="{05C77444-A6DF-49E1-BF1C-D69115D22D79}" destId="{CEAA46AD-B145-41B9-B442-D1336E1F5E4E}" srcOrd="1" destOrd="0" presId="urn:microsoft.com/office/officeart/2008/layout/NameandTitleOrganizationalChart"/>
    <dgm:cxn modelId="{7301C6F1-325F-4394-B152-456BED7BEF4F}" type="presParOf" srcId="{CEAA46AD-B145-41B9-B442-D1336E1F5E4E}" destId="{C00369CE-5928-4421-AF78-FB2ACAFC134A}" srcOrd="0" destOrd="0" presId="urn:microsoft.com/office/officeart/2008/layout/NameandTitleOrganizationalChart"/>
    <dgm:cxn modelId="{208F1BD4-F8C7-4AC4-B922-078864D825FC}" type="presParOf" srcId="{CEAA46AD-B145-41B9-B442-D1336E1F5E4E}" destId="{11E9A0A2-367C-4DD4-ACB8-A8FACC6C9927}" srcOrd="1" destOrd="0" presId="urn:microsoft.com/office/officeart/2008/layout/NameandTitleOrganizationalChart"/>
    <dgm:cxn modelId="{273F170E-7D25-4FF1-8629-A828212197B1}" type="presParOf" srcId="{11E9A0A2-367C-4DD4-ACB8-A8FACC6C9927}" destId="{B6417CD2-1F8D-406E-80D2-C0C0B8299195}" srcOrd="0" destOrd="0" presId="urn:microsoft.com/office/officeart/2008/layout/NameandTitleOrganizationalChart"/>
    <dgm:cxn modelId="{CB54ACC8-FDEA-4238-BB29-8BEA49D7573A}" type="presParOf" srcId="{B6417CD2-1F8D-406E-80D2-C0C0B8299195}" destId="{B6AC39BF-C99E-4E29-8A99-A4FBB5E16FC3}" srcOrd="0" destOrd="0" presId="urn:microsoft.com/office/officeart/2008/layout/NameandTitleOrganizationalChart"/>
    <dgm:cxn modelId="{4D50172D-0ADD-4197-ACCB-BA9F9B2A4932}" type="presParOf" srcId="{B6417CD2-1F8D-406E-80D2-C0C0B8299195}" destId="{4FAA5B74-7066-4757-A3EB-4A3DDD6896B8}" srcOrd="1" destOrd="0" presId="urn:microsoft.com/office/officeart/2008/layout/NameandTitleOrganizationalChart"/>
    <dgm:cxn modelId="{CB4CFD3C-C3E7-4A0D-AC20-2ED43F8E8623}" type="presParOf" srcId="{B6417CD2-1F8D-406E-80D2-C0C0B8299195}" destId="{B6A0635B-E47B-4229-AB36-C035FF1D92D9}" srcOrd="2" destOrd="0" presId="urn:microsoft.com/office/officeart/2008/layout/NameandTitleOrganizationalChart"/>
    <dgm:cxn modelId="{3FA7919E-B1C1-4407-BA5E-3C48B6C57BC2}" type="presParOf" srcId="{11E9A0A2-367C-4DD4-ACB8-A8FACC6C9927}" destId="{07BD4F6B-DCA1-4DE6-8A85-E14A27A65A99}" srcOrd="1" destOrd="0" presId="urn:microsoft.com/office/officeart/2008/layout/NameandTitleOrganizationalChart"/>
    <dgm:cxn modelId="{15DB0B91-2A64-4224-91F4-22233AF04AA3}" type="presParOf" srcId="{11E9A0A2-367C-4DD4-ACB8-A8FACC6C9927}" destId="{D5DC86B7-6547-44C1-90FD-04285EDD619D}" srcOrd="2" destOrd="0" presId="urn:microsoft.com/office/officeart/2008/layout/NameandTitleOrganizationalChart"/>
    <dgm:cxn modelId="{BAC76407-923D-4E33-9C19-5A0078AABD83}" type="presParOf" srcId="{05C77444-A6DF-49E1-BF1C-D69115D22D79}" destId="{4C904931-85EC-4158-BB8C-43E72571B214}" srcOrd="2" destOrd="0" presId="urn:microsoft.com/office/officeart/2008/layout/NameandTitleOrganizationalChart"/>
    <dgm:cxn modelId="{51ADBDFA-BDE9-4C6F-B581-D570958ADD80}" type="presParOf" srcId="{A1B01903-0CB0-4941-AD60-563E550405EF}" destId="{3AAA4E7B-272D-4646-A69B-ABA3DACED272}" srcOrd="2" destOrd="0" presId="urn:microsoft.com/office/officeart/2008/layout/NameandTitleOrganizationalChart"/>
    <dgm:cxn modelId="{58093119-3D65-4563-AEB8-195CC2E231EB}" type="presParOf" srcId="{A1B01903-0CB0-4941-AD60-563E550405EF}" destId="{1EEE37B2-9F7D-4200-9346-2E5F26D4DA5F}" srcOrd="3" destOrd="0" presId="urn:microsoft.com/office/officeart/2008/layout/NameandTitleOrganizationalChart"/>
    <dgm:cxn modelId="{88FA7D29-9016-4E40-A6E1-875AE35F4E28}" type="presParOf" srcId="{1EEE37B2-9F7D-4200-9346-2E5F26D4DA5F}" destId="{508A639F-091E-4DAD-A1C9-0DDD5FF84461}" srcOrd="0" destOrd="0" presId="urn:microsoft.com/office/officeart/2008/layout/NameandTitleOrganizationalChart"/>
    <dgm:cxn modelId="{A1B38637-0EA4-4B78-910A-351C4A3BA7E6}" type="presParOf" srcId="{508A639F-091E-4DAD-A1C9-0DDD5FF84461}" destId="{334117F8-B10B-41E7-9E51-D5B89A0C2A66}" srcOrd="0" destOrd="0" presId="urn:microsoft.com/office/officeart/2008/layout/NameandTitleOrganizationalChart"/>
    <dgm:cxn modelId="{03E4A7C8-40EF-4C2A-A2A9-CFEEB2741EEB}" type="presParOf" srcId="{508A639F-091E-4DAD-A1C9-0DDD5FF84461}" destId="{F6D8AD25-55DA-4D10-9A7A-64C95157509C}" srcOrd="1" destOrd="0" presId="urn:microsoft.com/office/officeart/2008/layout/NameandTitleOrganizationalChart"/>
    <dgm:cxn modelId="{1D4A5814-5F90-417D-AB06-494A82D5C354}" type="presParOf" srcId="{508A639F-091E-4DAD-A1C9-0DDD5FF84461}" destId="{BDD81C3F-40F3-4D13-AAE1-408426F9E1C6}" srcOrd="2" destOrd="0" presId="urn:microsoft.com/office/officeart/2008/layout/NameandTitleOrganizationalChart"/>
    <dgm:cxn modelId="{74292564-1A17-41F7-AC15-5C99EE774582}" type="presParOf" srcId="{1EEE37B2-9F7D-4200-9346-2E5F26D4DA5F}" destId="{D01EB9C5-7A6B-4120-B954-4B8F698D4E6B}" srcOrd="1" destOrd="0" presId="urn:microsoft.com/office/officeart/2008/layout/NameandTitleOrganizationalChart"/>
    <dgm:cxn modelId="{FFEDEDCF-1EDA-4079-939C-43AB3211C795}" type="presParOf" srcId="{D01EB9C5-7A6B-4120-B954-4B8F698D4E6B}" destId="{AF3DF476-E3C9-4533-ADD0-0C59714F0C54}" srcOrd="0" destOrd="0" presId="urn:microsoft.com/office/officeart/2008/layout/NameandTitleOrganizationalChart"/>
    <dgm:cxn modelId="{13C0F855-4CBC-4BE1-94C6-852E5887A083}" type="presParOf" srcId="{D01EB9C5-7A6B-4120-B954-4B8F698D4E6B}" destId="{F0466A6C-0DBF-4AFE-81C1-7E56CA5C2B31}" srcOrd="1" destOrd="0" presId="urn:microsoft.com/office/officeart/2008/layout/NameandTitleOrganizationalChart"/>
    <dgm:cxn modelId="{D94BD8B0-AAE9-4A79-8C5C-199E0567A939}" type="presParOf" srcId="{F0466A6C-0DBF-4AFE-81C1-7E56CA5C2B31}" destId="{99D40F80-A639-4487-8CFC-7BF341A0488C}" srcOrd="0" destOrd="0" presId="urn:microsoft.com/office/officeart/2008/layout/NameandTitleOrganizationalChart"/>
    <dgm:cxn modelId="{1D05FEE3-EF42-426C-A39B-52356EB63D5E}" type="presParOf" srcId="{99D40F80-A639-4487-8CFC-7BF341A0488C}" destId="{97856E75-B240-4970-B9ED-EB637DDB6EB2}" srcOrd="0" destOrd="0" presId="urn:microsoft.com/office/officeart/2008/layout/NameandTitleOrganizationalChart"/>
    <dgm:cxn modelId="{294810A3-4E99-4734-AF04-5648B34839CC}" type="presParOf" srcId="{99D40F80-A639-4487-8CFC-7BF341A0488C}" destId="{3C0E8822-D793-4BE8-8E74-2360658DD364}" srcOrd="1" destOrd="0" presId="urn:microsoft.com/office/officeart/2008/layout/NameandTitleOrganizationalChart"/>
    <dgm:cxn modelId="{244FAC34-6680-4C1B-BD26-BFF3F796CCF7}" type="presParOf" srcId="{99D40F80-A639-4487-8CFC-7BF341A0488C}" destId="{37B26B3B-56E6-4BC7-8FD4-9EEB939BD4A2}" srcOrd="2" destOrd="0" presId="urn:microsoft.com/office/officeart/2008/layout/NameandTitleOrganizationalChart"/>
    <dgm:cxn modelId="{9A3D5FCC-6350-4751-97D8-1C7389999B72}" type="presParOf" srcId="{F0466A6C-0DBF-4AFE-81C1-7E56CA5C2B31}" destId="{B3224EBF-246A-44BF-9675-02E5B94CE758}" srcOrd="1" destOrd="0" presId="urn:microsoft.com/office/officeart/2008/layout/NameandTitleOrganizationalChart"/>
    <dgm:cxn modelId="{1B7F7ECE-9CFA-48A0-8CE3-F2B4E5A88F15}" type="presParOf" srcId="{F0466A6C-0DBF-4AFE-81C1-7E56CA5C2B31}" destId="{306F020B-6D7A-4FEF-9097-F5F0F41C7B05}" srcOrd="2" destOrd="0" presId="urn:microsoft.com/office/officeart/2008/layout/NameandTitleOrganizationalChart"/>
    <dgm:cxn modelId="{80486EC1-2EF3-448C-B3F1-33834B77EC03}" type="presParOf" srcId="{1EEE37B2-9F7D-4200-9346-2E5F26D4DA5F}" destId="{179602DC-A2B8-47BD-ACA3-4CDB7CB09D94}" srcOrd="2" destOrd="0" presId="urn:microsoft.com/office/officeart/2008/layout/NameandTitleOrganizationalChart"/>
    <dgm:cxn modelId="{D5AA06CD-2E1F-460E-A30D-11A8C726A347}" type="presParOf" srcId="{A1B01903-0CB0-4941-AD60-563E550405EF}" destId="{C4BB054D-60D1-4A0F-9E16-00E8B27AFCC9}" srcOrd="4" destOrd="0" presId="urn:microsoft.com/office/officeart/2008/layout/NameandTitleOrganizationalChart"/>
    <dgm:cxn modelId="{16673A18-B0DE-4F92-9EC4-22C7D4D1984A}" type="presParOf" srcId="{A1B01903-0CB0-4941-AD60-563E550405EF}" destId="{C39BDBFC-63AC-421A-95B7-DAD562016BCD}" srcOrd="5" destOrd="0" presId="urn:microsoft.com/office/officeart/2008/layout/NameandTitleOrganizationalChart"/>
    <dgm:cxn modelId="{8859E503-41EB-48B0-9D4A-7A02406AAAFD}" type="presParOf" srcId="{C39BDBFC-63AC-421A-95B7-DAD562016BCD}" destId="{F7987C78-6C32-4922-A90E-0E3ADE109975}" srcOrd="0" destOrd="0" presId="urn:microsoft.com/office/officeart/2008/layout/NameandTitleOrganizationalChart"/>
    <dgm:cxn modelId="{EB43A614-1E5A-4314-9BAE-55610A7217E7}" type="presParOf" srcId="{F7987C78-6C32-4922-A90E-0E3ADE109975}" destId="{789C346A-8151-421E-8ED4-77F4269BD7F2}" srcOrd="0" destOrd="0" presId="urn:microsoft.com/office/officeart/2008/layout/NameandTitleOrganizationalChart"/>
    <dgm:cxn modelId="{A0F99AC3-B2A7-4328-8001-B4848995DA30}" type="presParOf" srcId="{F7987C78-6C32-4922-A90E-0E3ADE109975}" destId="{A2C1E55F-979E-4DAE-A287-21C3DDCB4A77}" srcOrd="1" destOrd="0" presId="urn:microsoft.com/office/officeart/2008/layout/NameandTitleOrganizationalChart"/>
    <dgm:cxn modelId="{FF0A9AD9-78AE-4778-ABB6-E4057F11734E}" type="presParOf" srcId="{F7987C78-6C32-4922-A90E-0E3ADE109975}" destId="{934F431F-3AC7-4786-A631-00221B2611E2}" srcOrd="2" destOrd="0" presId="urn:microsoft.com/office/officeart/2008/layout/NameandTitleOrganizationalChart"/>
    <dgm:cxn modelId="{445B0220-F512-49E3-AADF-8EEF81E48641}" type="presParOf" srcId="{C39BDBFC-63AC-421A-95B7-DAD562016BCD}" destId="{523DE790-2BCC-4AF6-9273-0F2591F00681}" srcOrd="1" destOrd="0" presId="urn:microsoft.com/office/officeart/2008/layout/NameandTitleOrganizationalChart"/>
    <dgm:cxn modelId="{82BD4655-7995-4459-B548-A6D6F6925F48}" type="presParOf" srcId="{523DE790-2BCC-4AF6-9273-0F2591F00681}" destId="{CA506008-4736-4C8F-BFE2-60E73F94A2DF}" srcOrd="0" destOrd="0" presId="urn:microsoft.com/office/officeart/2008/layout/NameandTitleOrganizationalChart"/>
    <dgm:cxn modelId="{FA6FCDCA-B43B-44F6-9604-8038A5B25AF5}" type="presParOf" srcId="{523DE790-2BCC-4AF6-9273-0F2591F00681}" destId="{DFFAA905-256A-487C-AC1C-B7643FB439D3}" srcOrd="1" destOrd="0" presId="urn:microsoft.com/office/officeart/2008/layout/NameandTitleOrganizationalChart"/>
    <dgm:cxn modelId="{406BDD05-440F-4BE6-9E56-301DDF0E6DE9}" type="presParOf" srcId="{DFFAA905-256A-487C-AC1C-B7643FB439D3}" destId="{B9D544E6-5E9B-40E2-878C-6CB99560DF2C}" srcOrd="0" destOrd="0" presId="urn:microsoft.com/office/officeart/2008/layout/NameandTitleOrganizationalChart"/>
    <dgm:cxn modelId="{952A47D2-D9F4-4353-B14A-F3DF2735883B}" type="presParOf" srcId="{B9D544E6-5E9B-40E2-878C-6CB99560DF2C}" destId="{98187C4E-843A-4D3C-8CB8-BBC8725F23E3}" srcOrd="0" destOrd="0" presId="urn:microsoft.com/office/officeart/2008/layout/NameandTitleOrganizationalChart"/>
    <dgm:cxn modelId="{4152C486-2D36-4856-B342-919816640013}" type="presParOf" srcId="{B9D544E6-5E9B-40E2-878C-6CB99560DF2C}" destId="{91111A75-9A15-49EF-B8E7-EABD5DD7837D}" srcOrd="1" destOrd="0" presId="urn:microsoft.com/office/officeart/2008/layout/NameandTitleOrganizationalChart"/>
    <dgm:cxn modelId="{09C5A62D-7E38-49CB-9BAF-A1B4BF0A59FF}" type="presParOf" srcId="{B9D544E6-5E9B-40E2-878C-6CB99560DF2C}" destId="{479F56D8-8465-4059-B117-AE3A8DF06A8A}" srcOrd="2" destOrd="0" presId="urn:microsoft.com/office/officeart/2008/layout/NameandTitleOrganizationalChart"/>
    <dgm:cxn modelId="{6A62F5BC-D636-4921-8DB3-2400CCB4D8F8}" type="presParOf" srcId="{DFFAA905-256A-487C-AC1C-B7643FB439D3}" destId="{D3284F74-9F34-4835-83FF-23F415B8EA9E}" srcOrd="1" destOrd="0" presId="urn:microsoft.com/office/officeart/2008/layout/NameandTitleOrganizationalChart"/>
    <dgm:cxn modelId="{2DBD2E90-33A1-441C-A985-2DDA7CF55A8A}" type="presParOf" srcId="{DFFAA905-256A-487C-AC1C-B7643FB439D3}" destId="{E363F79A-4A65-4B06-A098-2749CE359907}" srcOrd="2" destOrd="0" presId="urn:microsoft.com/office/officeart/2008/layout/NameandTitleOrganizationalChart"/>
    <dgm:cxn modelId="{13F5AB23-9B42-4414-A17D-F5C7A95DB2AF}" type="presParOf" srcId="{C39BDBFC-63AC-421A-95B7-DAD562016BCD}" destId="{799458A3-58CF-46EB-979A-F4CCF49E3192}" srcOrd="2" destOrd="0" presId="urn:microsoft.com/office/officeart/2008/layout/NameandTitleOrganizationalChart"/>
    <dgm:cxn modelId="{947397D5-07B0-462D-9EC4-CB64A0507977}" type="presParOf" srcId="{32CE6201-8E3D-499A-81E3-0A5B72243479}" destId="{6990D396-8599-41AC-A41C-B2F9954B7DA7}" srcOrd="2" destOrd="0" presId="urn:microsoft.com/office/officeart/2008/layout/NameandTitleOrganizationalChart"/>
    <dgm:cxn modelId="{E379182E-7DA3-4120-B8DA-B72DEAEE7C22}" type="presParOf" srcId="{45E3ECDD-4E3D-406A-9995-35402C672068}" destId="{14164F52-49DB-4E45-A49F-9CE42F8A890B}" srcOrd="6" destOrd="0" presId="urn:microsoft.com/office/officeart/2008/layout/NameandTitleOrganizationalChart"/>
    <dgm:cxn modelId="{614CACB9-DB1D-47CD-8E6A-3922B83AA6B2}" type="presParOf" srcId="{45E3ECDD-4E3D-406A-9995-35402C672068}" destId="{92A079E1-D218-4850-A5E4-37382D948F2D}" srcOrd="7" destOrd="0" presId="urn:microsoft.com/office/officeart/2008/layout/NameandTitleOrganizationalChart"/>
    <dgm:cxn modelId="{F10895FD-D108-4A0F-A779-A825CE6C42A4}" type="presParOf" srcId="{92A079E1-D218-4850-A5E4-37382D948F2D}" destId="{FF0C6B0B-A4BE-4CF6-A80A-59072A4D1255}" srcOrd="0" destOrd="0" presId="urn:microsoft.com/office/officeart/2008/layout/NameandTitleOrganizationalChart"/>
    <dgm:cxn modelId="{D21B1B06-CE81-4587-8A8E-A73FEC4365F7}" type="presParOf" srcId="{FF0C6B0B-A4BE-4CF6-A80A-59072A4D1255}" destId="{5E593E75-FBFE-4E05-8564-EE1574778C5B}" srcOrd="0" destOrd="0" presId="urn:microsoft.com/office/officeart/2008/layout/NameandTitleOrganizationalChart"/>
    <dgm:cxn modelId="{65AAB2FC-C573-4FAF-8F16-75A79D50365E}" type="presParOf" srcId="{FF0C6B0B-A4BE-4CF6-A80A-59072A4D1255}" destId="{50BED0E9-B9C9-4E6D-89B0-CF6B5F95BCC0}" srcOrd="1" destOrd="0" presId="urn:microsoft.com/office/officeart/2008/layout/NameandTitleOrganizationalChart"/>
    <dgm:cxn modelId="{949EF89D-E53A-4266-9E7E-978EFF9A159B}" type="presParOf" srcId="{FF0C6B0B-A4BE-4CF6-A80A-59072A4D1255}" destId="{E2D27C14-B3F0-4519-BDC6-597B0BB1D7FC}" srcOrd="2" destOrd="0" presId="urn:microsoft.com/office/officeart/2008/layout/NameandTitleOrganizationalChart"/>
    <dgm:cxn modelId="{208B8490-BBE6-44B1-82F4-E0CBA1270845}" type="presParOf" srcId="{92A079E1-D218-4850-A5E4-37382D948F2D}" destId="{ECC1B613-D877-49C8-B2DB-0EE4DCA51467}" srcOrd="1" destOrd="0" presId="urn:microsoft.com/office/officeart/2008/layout/NameandTitleOrganizationalChart"/>
    <dgm:cxn modelId="{345AC6E8-1C9A-469D-AFCC-396E79BC4BAD}" type="presParOf" srcId="{ECC1B613-D877-49C8-B2DB-0EE4DCA51467}" destId="{44430AD6-BA65-49AB-9F82-1A93E197D72C}" srcOrd="0" destOrd="0" presId="urn:microsoft.com/office/officeart/2008/layout/NameandTitleOrganizationalChart"/>
    <dgm:cxn modelId="{4B96BBF6-E236-4568-9DB0-4E1BD94CCA0D}" type="presParOf" srcId="{ECC1B613-D877-49C8-B2DB-0EE4DCA51467}" destId="{D7BCD8B4-20E3-463E-A2EF-489591B0588E}" srcOrd="1" destOrd="0" presId="urn:microsoft.com/office/officeart/2008/layout/NameandTitleOrganizationalChart"/>
    <dgm:cxn modelId="{484B5EE2-6BD7-4A52-8A9B-8FAD0BD9AFB7}" type="presParOf" srcId="{D7BCD8B4-20E3-463E-A2EF-489591B0588E}" destId="{C66E1883-EECF-41F8-9465-1A1D43BFC779}" srcOrd="0" destOrd="0" presId="urn:microsoft.com/office/officeart/2008/layout/NameandTitleOrganizationalChart"/>
    <dgm:cxn modelId="{7B9C8EF2-7906-464C-A6A4-DA9BF5A7C58F}" type="presParOf" srcId="{C66E1883-EECF-41F8-9465-1A1D43BFC779}" destId="{96006193-EA57-4935-ABFE-170C2D387C0A}" srcOrd="0" destOrd="0" presId="urn:microsoft.com/office/officeart/2008/layout/NameandTitleOrganizationalChart"/>
    <dgm:cxn modelId="{F47D2EE2-4241-42E8-8FBD-DF189DC2627D}" type="presParOf" srcId="{C66E1883-EECF-41F8-9465-1A1D43BFC779}" destId="{913997C3-CE01-41DA-9C68-EDB6E0FC6D0E}" srcOrd="1" destOrd="0" presId="urn:microsoft.com/office/officeart/2008/layout/NameandTitleOrganizationalChart"/>
    <dgm:cxn modelId="{15DF377F-60F9-4954-9088-24F0A4CC680F}" type="presParOf" srcId="{C66E1883-EECF-41F8-9465-1A1D43BFC779}" destId="{BF15B3BB-5F81-434D-9BDF-E56B08F43A37}" srcOrd="2" destOrd="0" presId="urn:microsoft.com/office/officeart/2008/layout/NameandTitleOrganizationalChart"/>
    <dgm:cxn modelId="{63D8DBDA-6566-44D6-999B-47D1BD8AFC2C}" type="presParOf" srcId="{D7BCD8B4-20E3-463E-A2EF-489591B0588E}" destId="{6FA8CED0-AA72-4412-8944-57CE98436FE7}" srcOrd="1" destOrd="0" presId="urn:microsoft.com/office/officeart/2008/layout/NameandTitleOrganizationalChart"/>
    <dgm:cxn modelId="{AE5BE501-226E-4394-BAD4-1C45C9AB0E95}" type="presParOf" srcId="{6FA8CED0-AA72-4412-8944-57CE98436FE7}" destId="{BFDBFBBE-3980-4AAC-BAAD-F40D39BE6E62}" srcOrd="0" destOrd="0" presId="urn:microsoft.com/office/officeart/2008/layout/NameandTitleOrganizationalChart"/>
    <dgm:cxn modelId="{243A9FB4-4F50-48BB-8998-F8E993388728}" type="presParOf" srcId="{6FA8CED0-AA72-4412-8944-57CE98436FE7}" destId="{E243C542-EF5A-49E1-B412-47903290DC93}" srcOrd="1" destOrd="0" presId="urn:microsoft.com/office/officeart/2008/layout/NameandTitleOrganizationalChart"/>
    <dgm:cxn modelId="{C3AB6C0E-306B-47F9-93F0-04625E5BC9A8}" type="presParOf" srcId="{E243C542-EF5A-49E1-B412-47903290DC93}" destId="{145608C3-5C1D-49F8-8C54-973FE2978F00}" srcOrd="0" destOrd="0" presId="urn:microsoft.com/office/officeart/2008/layout/NameandTitleOrganizationalChart"/>
    <dgm:cxn modelId="{277E1F3C-83EF-4817-834E-C10D5B998611}" type="presParOf" srcId="{145608C3-5C1D-49F8-8C54-973FE2978F00}" destId="{9CF4E300-FB7B-4330-A0F5-44908A4F25CB}" srcOrd="0" destOrd="0" presId="urn:microsoft.com/office/officeart/2008/layout/NameandTitleOrganizationalChart"/>
    <dgm:cxn modelId="{EF0A4940-665F-4732-9458-E408F9564CDC}" type="presParOf" srcId="{145608C3-5C1D-49F8-8C54-973FE2978F00}" destId="{1F72CB69-7C8A-4940-9075-053A4121FCC5}" srcOrd="1" destOrd="0" presId="urn:microsoft.com/office/officeart/2008/layout/NameandTitleOrganizationalChart"/>
    <dgm:cxn modelId="{FCDE32D6-5A09-416F-8E2D-1B399EF2F73E}" type="presParOf" srcId="{145608C3-5C1D-49F8-8C54-973FE2978F00}" destId="{99ECF9CA-6E74-4D4F-B2B7-1865C122CD7B}" srcOrd="2" destOrd="0" presId="urn:microsoft.com/office/officeart/2008/layout/NameandTitleOrganizationalChart"/>
    <dgm:cxn modelId="{981F57BC-4738-4B68-AA2C-FA9604E9AA7B}" type="presParOf" srcId="{E243C542-EF5A-49E1-B412-47903290DC93}" destId="{C2D0F442-44D9-4A03-ADD2-DE7253117EB9}" srcOrd="1" destOrd="0" presId="urn:microsoft.com/office/officeart/2008/layout/NameandTitleOrganizationalChart"/>
    <dgm:cxn modelId="{0A5789F6-E5B8-4914-9E07-276A02E6ED9A}" type="presParOf" srcId="{E243C542-EF5A-49E1-B412-47903290DC93}" destId="{13D2567D-F1F3-4509-AD55-EBD212828C2A}" srcOrd="2" destOrd="0" presId="urn:microsoft.com/office/officeart/2008/layout/NameandTitleOrganizationalChart"/>
    <dgm:cxn modelId="{3A0E24E8-9D7C-41F8-89EE-6419D0E96324}" type="presParOf" srcId="{D7BCD8B4-20E3-463E-A2EF-489591B0588E}" destId="{3668296B-053A-4C4E-8886-685346055579}" srcOrd="2" destOrd="0" presId="urn:microsoft.com/office/officeart/2008/layout/NameandTitleOrganizationalChart"/>
    <dgm:cxn modelId="{AE7C36B2-D83C-44CC-B37A-8BECF8036D90}" type="presParOf" srcId="{ECC1B613-D877-49C8-B2DB-0EE4DCA51467}" destId="{C3B18646-9B15-4688-BCB4-3FEA4756FF69}" srcOrd="2" destOrd="0" presId="urn:microsoft.com/office/officeart/2008/layout/NameandTitleOrganizationalChart"/>
    <dgm:cxn modelId="{EA1D4A8E-060C-4E4D-BFE0-D6B56FACF117}" type="presParOf" srcId="{ECC1B613-D877-49C8-B2DB-0EE4DCA51467}" destId="{0F2F10D9-161A-4A3F-B49F-629BA803C9DF}" srcOrd="3" destOrd="0" presId="urn:microsoft.com/office/officeart/2008/layout/NameandTitleOrganizationalChart"/>
    <dgm:cxn modelId="{BCA91586-2B51-43B9-9DC2-BADF6250684A}" type="presParOf" srcId="{0F2F10D9-161A-4A3F-B49F-629BA803C9DF}" destId="{CB3A9B13-BA2E-43A1-8A37-61B32A8B5CBE}" srcOrd="0" destOrd="0" presId="urn:microsoft.com/office/officeart/2008/layout/NameandTitleOrganizationalChart"/>
    <dgm:cxn modelId="{07D4C97E-67D7-4A65-A610-16F04133A2DE}" type="presParOf" srcId="{CB3A9B13-BA2E-43A1-8A37-61B32A8B5CBE}" destId="{02B4B78B-29DA-462B-BC20-97CDD907F038}" srcOrd="0" destOrd="0" presId="urn:microsoft.com/office/officeart/2008/layout/NameandTitleOrganizationalChart"/>
    <dgm:cxn modelId="{DA9A8DBD-4C95-420B-A92C-F01EA3A9F80A}" type="presParOf" srcId="{CB3A9B13-BA2E-43A1-8A37-61B32A8B5CBE}" destId="{CD325FC0-3D33-43C9-BE5E-F647166362F1}" srcOrd="1" destOrd="0" presId="urn:microsoft.com/office/officeart/2008/layout/NameandTitleOrganizationalChart"/>
    <dgm:cxn modelId="{65AB1E54-A046-4E78-853D-39492028E8F3}" type="presParOf" srcId="{CB3A9B13-BA2E-43A1-8A37-61B32A8B5CBE}" destId="{6165C5FF-307D-4843-AFD5-C65445CE7D5E}" srcOrd="2" destOrd="0" presId="urn:microsoft.com/office/officeart/2008/layout/NameandTitleOrganizationalChart"/>
    <dgm:cxn modelId="{6B7F1843-5200-4E60-B20D-D5307E7E96A5}" type="presParOf" srcId="{0F2F10D9-161A-4A3F-B49F-629BA803C9DF}" destId="{89314B7F-C090-48C8-A972-F6CAE39E8288}" srcOrd="1" destOrd="0" presId="urn:microsoft.com/office/officeart/2008/layout/NameandTitleOrganizationalChart"/>
    <dgm:cxn modelId="{4AD817BB-9AD6-409D-A496-CF48460CA54C}" type="presParOf" srcId="{89314B7F-C090-48C8-A972-F6CAE39E8288}" destId="{DF9E20C9-6B47-4326-97A0-DF3FFA2899B9}" srcOrd="0" destOrd="0" presId="urn:microsoft.com/office/officeart/2008/layout/NameandTitleOrganizationalChart"/>
    <dgm:cxn modelId="{BD93A56E-70EA-46C6-BAB0-402755427220}" type="presParOf" srcId="{89314B7F-C090-48C8-A972-F6CAE39E8288}" destId="{DF27A502-0417-4A9F-881B-BF357ABD8328}" srcOrd="1" destOrd="0" presId="urn:microsoft.com/office/officeart/2008/layout/NameandTitleOrganizationalChart"/>
    <dgm:cxn modelId="{746A9459-C485-45B8-898E-37201448852B}" type="presParOf" srcId="{DF27A502-0417-4A9F-881B-BF357ABD8328}" destId="{8B6967AA-288A-49AD-8C68-640D077CFB0D}" srcOrd="0" destOrd="0" presId="urn:microsoft.com/office/officeart/2008/layout/NameandTitleOrganizationalChart"/>
    <dgm:cxn modelId="{392BE024-2118-4EE0-A12A-038D430610F9}" type="presParOf" srcId="{8B6967AA-288A-49AD-8C68-640D077CFB0D}" destId="{A363DA98-AB74-4A59-B9DE-25B5B75BED8F}" srcOrd="0" destOrd="0" presId="urn:microsoft.com/office/officeart/2008/layout/NameandTitleOrganizationalChart"/>
    <dgm:cxn modelId="{0966680E-02C1-40BD-AD07-B81682E5A066}" type="presParOf" srcId="{8B6967AA-288A-49AD-8C68-640D077CFB0D}" destId="{3469AB90-CC0D-479D-A08F-34C1AF1BB9C6}" srcOrd="1" destOrd="0" presId="urn:microsoft.com/office/officeart/2008/layout/NameandTitleOrganizationalChart"/>
    <dgm:cxn modelId="{9D8FC369-6403-4962-A38A-2E7FB506A954}" type="presParOf" srcId="{8B6967AA-288A-49AD-8C68-640D077CFB0D}" destId="{432312D7-75B2-4633-85E4-37FAF87BD9F8}" srcOrd="2" destOrd="0" presId="urn:microsoft.com/office/officeart/2008/layout/NameandTitleOrganizationalChart"/>
    <dgm:cxn modelId="{5C079BF5-0401-4E3C-BFE0-59FB3C31946C}" type="presParOf" srcId="{DF27A502-0417-4A9F-881B-BF357ABD8328}" destId="{4227FFB3-335F-4C29-A7D3-67362F25E887}" srcOrd="1" destOrd="0" presId="urn:microsoft.com/office/officeart/2008/layout/NameandTitleOrganizationalChart"/>
    <dgm:cxn modelId="{AA87489F-5CFF-400E-AD89-0D452CD5C86E}" type="presParOf" srcId="{DF27A502-0417-4A9F-881B-BF357ABD8328}" destId="{EDF0ABE5-1AFB-4CA5-88CF-F556305E92F1}" srcOrd="2" destOrd="0" presId="urn:microsoft.com/office/officeart/2008/layout/NameandTitleOrganizationalChart"/>
    <dgm:cxn modelId="{9D728FF7-25D0-443F-ABC8-B6DCF58982AD}" type="presParOf" srcId="{0F2F10D9-161A-4A3F-B49F-629BA803C9DF}" destId="{8E237015-0DE5-46A3-93FD-5BECF1A187A4}" srcOrd="2" destOrd="0" presId="urn:microsoft.com/office/officeart/2008/layout/NameandTitleOrganizationalChart"/>
    <dgm:cxn modelId="{7D16C13C-C256-440B-9640-E6A35399BB31}" type="presParOf" srcId="{92A079E1-D218-4850-A5E4-37382D948F2D}" destId="{E4C1932A-8AC6-499E-9FE0-D4A22276256C}" srcOrd="2" destOrd="0" presId="urn:microsoft.com/office/officeart/2008/layout/NameandTitleOrganizationalChart"/>
    <dgm:cxn modelId="{126BC88F-15AE-40DF-A8CE-2140123E2E2A}" type="presParOf" srcId="{45E3ECDD-4E3D-406A-9995-35402C672068}" destId="{686C1916-5BDA-4513-AB7B-80CEE56AA54F}" srcOrd="8" destOrd="0" presId="urn:microsoft.com/office/officeart/2008/layout/NameandTitleOrganizationalChart"/>
    <dgm:cxn modelId="{4B2A6A8B-F760-4D73-AC90-5046672EC2F5}" type="presParOf" srcId="{45E3ECDD-4E3D-406A-9995-35402C672068}" destId="{B1E36338-F00D-499B-AB4C-85C82EB5D203}" srcOrd="9" destOrd="0" presId="urn:microsoft.com/office/officeart/2008/layout/NameandTitleOrganizationalChart"/>
    <dgm:cxn modelId="{B3A1121F-9B6A-40C8-A3D6-4AD08376B1C1}" type="presParOf" srcId="{B1E36338-F00D-499B-AB4C-85C82EB5D203}" destId="{9167882B-7DCB-4FAB-80FC-726E07F461AB}" srcOrd="0" destOrd="0" presId="urn:microsoft.com/office/officeart/2008/layout/NameandTitleOrganizationalChart"/>
    <dgm:cxn modelId="{B854F4BE-40CD-4B4D-91C3-6291857E11F6}" type="presParOf" srcId="{9167882B-7DCB-4FAB-80FC-726E07F461AB}" destId="{8E8B97D8-4648-4483-95E5-92912E053FA7}" srcOrd="0" destOrd="0" presId="urn:microsoft.com/office/officeart/2008/layout/NameandTitleOrganizationalChart"/>
    <dgm:cxn modelId="{B956A328-67D5-42B2-8A56-A05CB423DD62}" type="presParOf" srcId="{9167882B-7DCB-4FAB-80FC-726E07F461AB}" destId="{630E68A7-62DA-496B-B2BB-8E0FD19A2FE1}" srcOrd="1" destOrd="0" presId="urn:microsoft.com/office/officeart/2008/layout/NameandTitleOrganizationalChart"/>
    <dgm:cxn modelId="{60514B84-9CBB-4C0C-8FE0-E976B06AEC46}" type="presParOf" srcId="{9167882B-7DCB-4FAB-80FC-726E07F461AB}" destId="{713E89E0-E856-4CAD-B1A0-777B3982BAFE}" srcOrd="2" destOrd="0" presId="urn:microsoft.com/office/officeart/2008/layout/NameandTitleOrganizationalChart"/>
    <dgm:cxn modelId="{DC660C08-842E-40D0-99B5-119A3ABDAB19}" type="presParOf" srcId="{B1E36338-F00D-499B-AB4C-85C82EB5D203}" destId="{4C939FFC-3325-49E0-8BEC-CDF10E858E21}" srcOrd="1" destOrd="0" presId="urn:microsoft.com/office/officeart/2008/layout/NameandTitleOrganizationalChart"/>
    <dgm:cxn modelId="{845286CD-77C9-49E7-913E-B08A3BACB298}" type="presParOf" srcId="{4C939FFC-3325-49E0-8BEC-CDF10E858E21}" destId="{324DF0A2-C9F3-44B3-9473-EB66AC12AF71}" srcOrd="0" destOrd="0" presId="urn:microsoft.com/office/officeart/2008/layout/NameandTitleOrganizationalChart"/>
    <dgm:cxn modelId="{33F2B451-7ACF-4DB9-A70B-89A7F07EB127}" type="presParOf" srcId="{4C939FFC-3325-49E0-8BEC-CDF10E858E21}" destId="{DD89B796-19C3-4BCB-B3F8-E2505B6ED06A}" srcOrd="1" destOrd="0" presId="urn:microsoft.com/office/officeart/2008/layout/NameandTitleOrganizationalChart"/>
    <dgm:cxn modelId="{1AB67C8F-549F-4995-8619-214EA1C2F4B6}" type="presParOf" srcId="{DD89B796-19C3-4BCB-B3F8-E2505B6ED06A}" destId="{E525889C-9B4C-4EF0-A9D5-7101FFDBC6CF}" srcOrd="0" destOrd="0" presId="urn:microsoft.com/office/officeart/2008/layout/NameandTitleOrganizationalChart"/>
    <dgm:cxn modelId="{61E9497F-DF06-4F51-BACD-C7C63F727A3E}" type="presParOf" srcId="{E525889C-9B4C-4EF0-A9D5-7101FFDBC6CF}" destId="{ADC1FA30-93D3-4D82-8600-BD1DF082A593}" srcOrd="0" destOrd="0" presId="urn:microsoft.com/office/officeart/2008/layout/NameandTitleOrganizationalChart"/>
    <dgm:cxn modelId="{355844C1-41ED-4540-AC43-EADB3C692790}" type="presParOf" srcId="{E525889C-9B4C-4EF0-A9D5-7101FFDBC6CF}" destId="{A23045C4-61DA-4EF7-AE6B-DD4E29B74D79}" srcOrd="1" destOrd="0" presId="urn:microsoft.com/office/officeart/2008/layout/NameandTitleOrganizationalChart"/>
    <dgm:cxn modelId="{DF334FFD-68F5-4535-8270-09E167F8041C}" type="presParOf" srcId="{E525889C-9B4C-4EF0-A9D5-7101FFDBC6CF}" destId="{FD67D4D9-35A3-4B6C-B518-E8EF151FD8DF}" srcOrd="2" destOrd="0" presId="urn:microsoft.com/office/officeart/2008/layout/NameandTitleOrganizationalChart"/>
    <dgm:cxn modelId="{1E287E68-5430-43A5-801F-4CFDFB108619}" type="presParOf" srcId="{DD89B796-19C3-4BCB-B3F8-E2505B6ED06A}" destId="{180E67C4-0F23-4E22-8AA7-2904D1CDCF41}" srcOrd="1" destOrd="0" presId="urn:microsoft.com/office/officeart/2008/layout/NameandTitleOrganizationalChart"/>
    <dgm:cxn modelId="{7E84EF13-1C9F-4B44-88A0-F93B519DE6AC}" type="presParOf" srcId="{180E67C4-0F23-4E22-8AA7-2904D1CDCF41}" destId="{1E3A42A2-66BE-45AD-8BF6-47D6F5FD9F75}" srcOrd="0" destOrd="0" presId="urn:microsoft.com/office/officeart/2008/layout/NameandTitleOrganizationalChart"/>
    <dgm:cxn modelId="{FA3C79DA-68E6-4F90-BF0C-AFE7B2AF1E0A}" type="presParOf" srcId="{180E67C4-0F23-4E22-8AA7-2904D1CDCF41}" destId="{C55FEED8-AA46-4D9E-9C81-AF1E65D9ABE7}" srcOrd="1" destOrd="0" presId="urn:microsoft.com/office/officeart/2008/layout/NameandTitleOrganizationalChart"/>
    <dgm:cxn modelId="{CC1A50E5-71CE-424D-8258-1E55FAF49CC0}" type="presParOf" srcId="{C55FEED8-AA46-4D9E-9C81-AF1E65D9ABE7}" destId="{DDA00B80-933B-4EBE-A0BA-4A9D88BBBDC4}" srcOrd="0" destOrd="0" presId="urn:microsoft.com/office/officeart/2008/layout/NameandTitleOrganizationalChart"/>
    <dgm:cxn modelId="{8A29A23C-ADB8-4800-A68E-E6105B8772BC}" type="presParOf" srcId="{DDA00B80-933B-4EBE-A0BA-4A9D88BBBDC4}" destId="{637D8A58-B4BD-419E-A0FF-01EF40798BBD}" srcOrd="0" destOrd="0" presId="urn:microsoft.com/office/officeart/2008/layout/NameandTitleOrganizationalChart"/>
    <dgm:cxn modelId="{720D38E8-7160-4BAB-82E5-C8085B6FE0FE}" type="presParOf" srcId="{DDA00B80-933B-4EBE-A0BA-4A9D88BBBDC4}" destId="{A8B49188-AB9E-4AE7-B3DC-52E0F3975818}" srcOrd="1" destOrd="0" presId="urn:microsoft.com/office/officeart/2008/layout/NameandTitleOrganizationalChart"/>
    <dgm:cxn modelId="{3CF5F5AD-2FAB-4363-8F9B-AA97B8A0466C}" type="presParOf" srcId="{DDA00B80-933B-4EBE-A0BA-4A9D88BBBDC4}" destId="{30E02323-0FD8-4B71-A964-ACD62FC9BD76}" srcOrd="2" destOrd="0" presId="urn:microsoft.com/office/officeart/2008/layout/NameandTitleOrganizationalChart"/>
    <dgm:cxn modelId="{7C644D5A-49BF-48B6-9FE0-01EF8802CAA5}" type="presParOf" srcId="{C55FEED8-AA46-4D9E-9C81-AF1E65D9ABE7}" destId="{69245620-8F88-4B1D-BB80-AAD21C6520B2}" srcOrd="1" destOrd="0" presId="urn:microsoft.com/office/officeart/2008/layout/NameandTitleOrganizationalChart"/>
    <dgm:cxn modelId="{5E215538-1D47-4F4B-9976-27A54F489BC5}" type="presParOf" srcId="{C55FEED8-AA46-4D9E-9C81-AF1E65D9ABE7}" destId="{D9A07858-7E6B-4350-8667-322FFA89915E}" srcOrd="2" destOrd="0" presId="urn:microsoft.com/office/officeart/2008/layout/NameandTitleOrganizationalChart"/>
    <dgm:cxn modelId="{4957652A-7921-477B-AF17-D6F253B3EAC4}" type="presParOf" srcId="{DD89B796-19C3-4BCB-B3F8-E2505B6ED06A}" destId="{6B09C2E5-CDED-48E8-8118-F8E17E4396AA}" srcOrd="2" destOrd="0" presId="urn:microsoft.com/office/officeart/2008/layout/NameandTitleOrganizationalChart"/>
    <dgm:cxn modelId="{8157B04B-92D1-4496-AB11-0AB242B867B8}" type="presParOf" srcId="{4C939FFC-3325-49E0-8BEC-CDF10E858E21}" destId="{EF368297-69CE-442A-BFCD-77D9491253AE}" srcOrd="2" destOrd="0" presId="urn:microsoft.com/office/officeart/2008/layout/NameandTitleOrganizationalChart"/>
    <dgm:cxn modelId="{1D39732E-36DC-4784-9DA2-7CA9F6D11637}" type="presParOf" srcId="{4C939FFC-3325-49E0-8BEC-CDF10E858E21}" destId="{393CBEBA-7DB0-4AFD-BDCF-FE2B7D7C3BB5}" srcOrd="3" destOrd="0" presId="urn:microsoft.com/office/officeart/2008/layout/NameandTitleOrganizationalChart"/>
    <dgm:cxn modelId="{3E7CD4C2-0D5D-4B22-906E-2F10A50D1EF3}" type="presParOf" srcId="{393CBEBA-7DB0-4AFD-BDCF-FE2B7D7C3BB5}" destId="{B06B6FB3-2C6C-432A-99E2-B884B6383209}" srcOrd="0" destOrd="0" presId="urn:microsoft.com/office/officeart/2008/layout/NameandTitleOrganizationalChart"/>
    <dgm:cxn modelId="{6891813B-0E73-4F5F-8139-D2F61D6AC653}" type="presParOf" srcId="{B06B6FB3-2C6C-432A-99E2-B884B6383209}" destId="{E06166BE-8895-449C-A60B-7F128B4AFF91}" srcOrd="0" destOrd="0" presId="urn:microsoft.com/office/officeart/2008/layout/NameandTitleOrganizationalChart"/>
    <dgm:cxn modelId="{89EB9376-87FD-43D0-BA8A-743F3CB0DADB}" type="presParOf" srcId="{B06B6FB3-2C6C-432A-99E2-B884B6383209}" destId="{EA42A098-8AF5-4FBF-9B6C-76672BB72E31}" srcOrd="1" destOrd="0" presId="urn:microsoft.com/office/officeart/2008/layout/NameandTitleOrganizationalChart"/>
    <dgm:cxn modelId="{2A6D97D9-2DE7-4362-B7D6-27E39DD3F75D}" type="presParOf" srcId="{B06B6FB3-2C6C-432A-99E2-B884B6383209}" destId="{36352AAF-355F-43FB-AB00-0481F5781721}" srcOrd="2" destOrd="0" presId="urn:microsoft.com/office/officeart/2008/layout/NameandTitleOrganizationalChart"/>
    <dgm:cxn modelId="{6233448A-F87B-4078-8E21-AEAF74E36FB5}" type="presParOf" srcId="{393CBEBA-7DB0-4AFD-BDCF-FE2B7D7C3BB5}" destId="{5AB5042E-6D24-499B-B504-81A3C580D2B8}" srcOrd="1" destOrd="0" presId="urn:microsoft.com/office/officeart/2008/layout/NameandTitleOrganizationalChart"/>
    <dgm:cxn modelId="{FA17C027-8A25-4AF2-8C07-9F905840ECE6}" type="presParOf" srcId="{5AB5042E-6D24-499B-B504-81A3C580D2B8}" destId="{3253167A-4E0D-48E6-8D6E-8A91ED491C69}" srcOrd="0" destOrd="0" presId="urn:microsoft.com/office/officeart/2008/layout/NameandTitleOrganizationalChart"/>
    <dgm:cxn modelId="{CC1BF054-8EA5-4104-B245-488254321C81}" type="presParOf" srcId="{5AB5042E-6D24-499B-B504-81A3C580D2B8}" destId="{25BA83B1-8E33-4EB3-90AA-581172ABA61E}" srcOrd="1" destOrd="0" presId="urn:microsoft.com/office/officeart/2008/layout/NameandTitleOrganizationalChart"/>
    <dgm:cxn modelId="{A21F4886-04A2-48FF-B087-C9C6CB010FB1}" type="presParOf" srcId="{25BA83B1-8E33-4EB3-90AA-581172ABA61E}" destId="{70E4865A-3C58-4946-A1B3-9CD06A1F60DE}" srcOrd="0" destOrd="0" presId="urn:microsoft.com/office/officeart/2008/layout/NameandTitleOrganizationalChart"/>
    <dgm:cxn modelId="{67DDEB00-C815-4823-8E53-87994EB3503B}" type="presParOf" srcId="{70E4865A-3C58-4946-A1B3-9CD06A1F60DE}" destId="{D641B5E3-2502-46B7-9521-B8F27E010FBB}" srcOrd="0" destOrd="0" presId="urn:microsoft.com/office/officeart/2008/layout/NameandTitleOrganizationalChart"/>
    <dgm:cxn modelId="{B6940F16-CA88-42AC-85FB-B2F1DA006AA6}" type="presParOf" srcId="{70E4865A-3C58-4946-A1B3-9CD06A1F60DE}" destId="{DD82F958-D294-4F70-9850-0F8D443F6457}" srcOrd="1" destOrd="0" presId="urn:microsoft.com/office/officeart/2008/layout/NameandTitleOrganizationalChart"/>
    <dgm:cxn modelId="{D33EDDEA-8E26-4079-A544-FE08C2DA0777}" type="presParOf" srcId="{70E4865A-3C58-4946-A1B3-9CD06A1F60DE}" destId="{259681D7-033D-4CD2-A398-BAEFB600156C}" srcOrd="2" destOrd="0" presId="urn:microsoft.com/office/officeart/2008/layout/NameandTitleOrganizationalChart"/>
    <dgm:cxn modelId="{D4C562B4-F6F8-4FFB-83A5-8D1895CC9AE0}" type="presParOf" srcId="{25BA83B1-8E33-4EB3-90AA-581172ABA61E}" destId="{E2163BD2-7311-43C5-9447-329F203F9FB5}" srcOrd="1" destOrd="0" presId="urn:microsoft.com/office/officeart/2008/layout/NameandTitleOrganizationalChart"/>
    <dgm:cxn modelId="{80DB3518-ADE4-498B-87D9-1CC9E8D22B48}" type="presParOf" srcId="{25BA83B1-8E33-4EB3-90AA-581172ABA61E}" destId="{F5097B0F-1C12-467E-825C-622E8D9EC07F}" srcOrd="2" destOrd="0" presId="urn:microsoft.com/office/officeart/2008/layout/NameandTitleOrganizationalChart"/>
    <dgm:cxn modelId="{20982902-973C-4ED3-8DED-5FBB25347027}" type="presParOf" srcId="{393CBEBA-7DB0-4AFD-BDCF-FE2B7D7C3BB5}" destId="{EB1A700B-C053-4CBD-A5BC-6C9C7E568862}" srcOrd="2" destOrd="0" presId="urn:microsoft.com/office/officeart/2008/layout/NameandTitleOrganizationalChart"/>
    <dgm:cxn modelId="{8D94EB67-3D64-445A-9E32-EFDF82844280}" type="presParOf" srcId="{4C939FFC-3325-49E0-8BEC-CDF10E858E21}" destId="{CECB68EA-8226-47F4-9FAE-91B20C882132}" srcOrd="4" destOrd="0" presId="urn:microsoft.com/office/officeart/2008/layout/NameandTitleOrganizationalChart"/>
    <dgm:cxn modelId="{8E011700-62AA-48DD-9C54-AF2F8F5B7F26}" type="presParOf" srcId="{4C939FFC-3325-49E0-8BEC-CDF10E858E21}" destId="{D93FE16F-731F-4D90-B071-BE471E02FACB}" srcOrd="5" destOrd="0" presId="urn:microsoft.com/office/officeart/2008/layout/NameandTitleOrganizationalChart"/>
    <dgm:cxn modelId="{76AADE6E-BA4B-4F49-A3C1-E3F2529E8007}" type="presParOf" srcId="{D93FE16F-731F-4D90-B071-BE471E02FACB}" destId="{F761FE02-C21E-43BD-8970-542B6A4BEEA7}" srcOrd="0" destOrd="0" presId="urn:microsoft.com/office/officeart/2008/layout/NameandTitleOrganizationalChart"/>
    <dgm:cxn modelId="{B6E38159-3634-4EA1-A0FE-19CFD0FE168C}" type="presParOf" srcId="{F761FE02-C21E-43BD-8970-542B6A4BEEA7}" destId="{8A92AA14-01A1-4685-AD2F-A057E8B9E47C}" srcOrd="0" destOrd="0" presId="urn:microsoft.com/office/officeart/2008/layout/NameandTitleOrganizationalChart"/>
    <dgm:cxn modelId="{2BB5ACEF-3750-4812-B503-B69FA2DFD2AD}" type="presParOf" srcId="{F761FE02-C21E-43BD-8970-542B6A4BEEA7}" destId="{A6756B42-04FF-428C-8142-7807C570328F}" srcOrd="1" destOrd="0" presId="urn:microsoft.com/office/officeart/2008/layout/NameandTitleOrganizationalChart"/>
    <dgm:cxn modelId="{EE5096EA-6757-4DA0-858A-D252FE7538A0}" type="presParOf" srcId="{F761FE02-C21E-43BD-8970-542B6A4BEEA7}" destId="{2F0514B1-0405-46C0-BC8B-EDD8BFB37509}" srcOrd="2" destOrd="0" presId="urn:microsoft.com/office/officeart/2008/layout/NameandTitleOrganizationalChart"/>
    <dgm:cxn modelId="{F1C19D90-7860-4D40-91A6-6A59B95CE182}" type="presParOf" srcId="{D93FE16F-731F-4D90-B071-BE471E02FACB}" destId="{D499556A-F99F-4DD9-B65F-94721C0E5D6A}" srcOrd="1" destOrd="0" presId="urn:microsoft.com/office/officeart/2008/layout/NameandTitleOrganizationalChart"/>
    <dgm:cxn modelId="{F5DDB1EE-C9F1-423B-93CB-FD622628FB34}" type="presParOf" srcId="{D499556A-F99F-4DD9-B65F-94721C0E5D6A}" destId="{4D06BA9E-DB4A-42C0-9ED9-3578FD347940}" srcOrd="0" destOrd="0" presId="urn:microsoft.com/office/officeart/2008/layout/NameandTitleOrganizationalChart"/>
    <dgm:cxn modelId="{2E187C44-F6AE-41DC-B8CC-EE5A9681D8ED}" type="presParOf" srcId="{D499556A-F99F-4DD9-B65F-94721C0E5D6A}" destId="{1E88F609-659E-4D4A-9C39-C46E4717C112}" srcOrd="1" destOrd="0" presId="urn:microsoft.com/office/officeart/2008/layout/NameandTitleOrganizationalChart"/>
    <dgm:cxn modelId="{9B55F315-A63E-443E-8C54-A583DC88BDB1}" type="presParOf" srcId="{1E88F609-659E-4D4A-9C39-C46E4717C112}" destId="{E16557E5-3FF9-499C-94B5-65973F04E736}" srcOrd="0" destOrd="0" presId="urn:microsoft.com/office/officeart/2008/layout/NameandTitleOrganizationalChart"/>
    <dgm:cxn modelId="{DE2B834B-C2A0-4059-ADB9-4BA30EBA5457}" type="presParOf" srcId="{E16557E5-3FF9-499C-94B5-65973F04E736}" destId="{F5309316-E596-4F04-ADDC-AF6334350A8C}" srcOrd="0" destOrd="0" presId="urn:microsoft.com/office/officeart/2008/layout/NameandTitleOrganizationalChart"/>
    <dgm:cxn modelId="{6BAB0854-B7AC-4648-834F-A4F87C0F197F}" type="presParOf" srcId="{E16557E5-3FF9-499C-94B5-65973F04E736}" destId="{B83E47DF-0993-4BCE-8203-1568A3AEEEE0}" srcOrd="1" destOrd="0" presId="urn:microsoft.com/office/officeart/2008/layout/NameandTitleOrganizationalChart"/>
    <dgm:cxn modelId="{B0F98738-BBAD-4FEB-B0FD-EB4888C4C569}" type="presParOf" srcId="{E16557E5-3FF9-499C-94B5-65973F04E736}" destId="{E4447663-482C-4A2A-A87D-BF1940156FA2}" srcOrd="2" destOrd="0" presId="urn:microsoft.com/office/officeart/2008/layout/NameandTitleOrganizationalChart"/>
    <dgm:cxn modelId="{2C6A4B6E-490C-4EC1-85B8-64DC24BF076E}" type="presParOf" srcId="{1E88F609-659E-4D4A-9C39-C46E4717C112}" destId="{423794C0-1F8F-4C6E-8DF5-3D6B51FB2B84}" srcOrd="1" destOrd="0" presId="urn:microsoft.com/office/officeart/2008/layout/NameandTitleOrganizationalChart"/>
    <dgm:cxn modelId="{DDBC40C7-8BD1-4E8E-907D-9BF2A4429851}" type="presParOf" srcId="{1E88F609-659E-4D4A-9C39-C46E4717C112}" destId="{378FA92E-D178-4E7B-95DB-B0970F92A7E9}" srcOrd="2" destOrd="0" presId="urn:microsoft.com/office/officeart/2008/layout/NameandTitleOrganizationalChart"/>
    <dgm:cxn modelId="{7385C395-C5EF-43C3-98E2-19CAE84A8191}" type="presParOf" srcId="{D93FE16F-731F-4D90-B071-BE471E02FACB}" destId="{DC94CDBA-AB65-41E8-9025-4CF063547977}" srcOrd="2" destOrd="0" presId="urn:microsoft.com/office/officeart/2008/layout/NameandTitleOrganizationalChart"/>
    <dgm:cxn modelId="{CD92ABC5-2C52-4211-A552-8F60828388DD}" type="presParOf" srcId="{B1E36338-F00D-499B-AB4C-85C82EB5D203}" destId="{475BBB76-A348-4AF1-A2F7-3D187F8A61E2}" srcOrd="2" destOrd="0" presId="urn:microsoft.com/office/officeart/2008/layout/NameandTitleOrganizationalChart"/>
    <dgm:cxn modelId="{0C6DFA13-171F-4A12-A9CA-142C68D4FBE3}" type="presParOf" srcId="{45E3ECDD-4E3D-406A-9995-35402C672068}" destId="{96C4BD09-0D57-46D2-B7D8-93DE29AA6BCB}" srcOrd="10" destOrd="0" presId="urn:microsoft.com/office/officeart/2008/layout/NameandTitleOrganizationalChart"/>
    <dgm:cxn modelId="{35D939FF-E268-4771-B8E2-A8A17CD7C7FC}" type="presParOf" srcId="{45E3ECDD-4E3D-406A-9995-35402C672068}" destId="{1A1CEFD2-160A-4AD2-B5E1-200B21905EB6}" srcOrd="11" destOrd="0" presId="urn:microsoft.com/office/officeart/2008/layout/NameandTitleOrganizationalChart"/>
    <dgm:cxn modelId="{9532310D-4A20-466A-A29C-F9B48F3FA716}" type="presParOf" srcId="{1A1CEFD2-160A-4AD2-B5E1-200B21905EB6}" destId="{99052271-49D4-48D1-8332-A511DE17131E}" srcOrd="0" destOrd="0" presId="urn:microsoft.com/office/officeart/2008/layout/NameandTitleOrganizationalChart"/>
    <dgm:cxn modelId="{137C0D64-B7D5-4518-B9DD-C5433A9D8F2C}" type="presParOf" srcId="{99052271-49D4-48D1-8332-A511DE17131E}" destId="{71BF8931-AF99-4188-BE61-A184489DB843}" srcOrd="0" destOrd="0" presId="urn:microsoft.com/office/officeart/2008/layout/NameandTitleOrganizationalChart"/>
    <dgm:cxn modelId="{D61B1442-9CD8-4BC2-A607-29E652C629D7}" type="presParOf" srcId="{99052271-49D4-48D1-8332-A511DE17131E}" destId="{01F48537-3542-444F-B1BD-A7AD717479D9}" srcOrd="1" destOrd="0" presId="urn:microsoft.com/office/officeart/2008/layout/NameandTitleOrganizationalChart"/>
    <dgm:cxn modelId="{4EEFD5F1-68D9-49E9-8B2B-9B7034EC1B0F}" type="presParOf" srcId="{99052271-49D4-48D1-8332-A511DE17131E}" destId="{412941BD-7E4E-4923-82A7-73494ACFDB9C}" srcOrd="2" destOrd="0" presId="urn:microsoft.com/office/officeart/2008/layout/NameandTitleOrganizationalChart"/>
    <dgm:cxn modelId="{94B18CF3-3FB9-439F-B802-539EEDA433D1}" type="presParOf" srcId="{1A1CEFD2-160A-4AD2-B5E1-200B21905EB6}" destId="{99294300-3586-40AE-81DD-B3E3278608F1}" srcOrd="1" destOrd="0" presId="urn:microsoft.com/office/officeart/2008/layout/NameandTitleOrganizationalChart"/>
    <dgm:cxn modelId="{9697E974-AB48-40AE-B22B-A1440FD5E9D0}" type="presParOf" srcId="{99294300-3586-40AE-81DD-B3E3278608F1}" destId="{A98BF82F-F953-4A1C-8DFF-70A3F688DBFB}" srcOrd="0" destOrd="0" presId="urn:microsoft.com/office/officeart/2008/layout/NameandTitleOrganizationalChart"/>
    <dgm:cxn modelId="{8EDC5D8C-B4E0-4569-B88F-B6639D6028F9}" type="presParOf" srcId="{99294300-3586-40AE-81DD-B3E3278608F1}" destId="{87ED7B3F-1EF4-408E-8737-DADD76004D02}" srcOrd="1" destOrd="0" presId="urn:microsoft.com/office/officeart/2008/layout/NameandTitleOrganizationalChart"/>
    <dgm:cxn modelId="{5A22FD1F-3D16-462B-B749-87E09D67DD14}" type="presParOf" srcId="{87ED7B3F-1EF4-408E-8737-DADD76004D02}" destId="{F8447E0A-DB49-4950-9ACB-55576B321408}" srcOrd="0" destOrd="0" presId="urn:microsoft.com/office/officeart/2008/layout/NameandTitleOrganizationalChart"/>
    <dgm:cxn modelId="{82002F09-35BE-47AE-8E01-2B0374631B2B}" type="presParOf" srcId="{F8447E0A-DB49-4950-9ACB-55576B321408}" destId="{3092FECC-2D53-4D70-84C7-CFF39D82BA17}" srcOrd="0" destOrd="0" presId="urn:microsoft.com/office/officeart/2008/layout/NameandTitleOrganizationalChart"/>
    <dgm:cxn modelId="{8E0FBBBE-416C-4457-A45F-13519F9957CD}" type="presParOf" srcId="{F8447E0A-DB49-4950-9ACB-55576B321408}" destId="{26161E6C-0095-4012-B1F7-1F213277332F}" srcOrd="1" destOrd="0" presId="urn:microsoft.com/office/officeart/2008/layout/NameandTitleOrganizationalChart"/>
    <dgm:cxn modelId="{45DFBF58-8D0D-4248-99D2-48AB016C4176}" type="presParOf" srcId="{F8447E0A-DB49-4950-9ACB-55576B321408}" destId="{DED1BBF7-13CD-4A05-93BD-9E2EF7198AEA}" srcOrd="2" destOrd="0" presId="urn:microsoft.com/office/officeart/2008/layout/NameandTitleOrganizationalChart"/>
    <dgm:cxn modelId="{C5304B45-156E-4DB0-BBD2-3A4DB4D9646D}" type="presParOf" srcId="{87ED7B3F-1EF4-408E-8737-DADD76004D02}" destId="{C4FC032C-F295-4097-92BA-BD580ED637BC}" srcOrd="1" destOrd="0" presId="urn:microsoft.com/office/officeart/2008/layout/NameandTitleOrganizationalChart"/>
    <dgm:cxn modelId="{C7581E92-8783-439F-BEC1-0B4CECCE7F93}" type="presParOf" srcId="{C4FC032C-F295-4097-92BA-BD580ED637BC}" destId="{D9E199D2-9531-4BA0-BCBF-B9817E3477D3}" srcOrd="0" destOrd="0" presId="urn:microsoft.com/office/officeart/2008/layout/NameandTitleOrganizationalChart"/>
    <dgm:cxn modelId="{E0CE4BDE-B533-4285-A424-0795DBF3A98D}" type="presParOf" srcId="{C4FC032C-F295-4097-92BA-BD580ED637BC}" destId="{530994D0-E298-4D3E-A8C6-892605DF0C1D}" srcOrd="1" destOrd="0" presId="urn:microsoft.com/office/officeart/2008/layout/NameandTitleOrganizationalChart"/>
    <dgm:cxn modelId="{64503B56-991C-4336-8FA7-7E196C664D2D}" type="presParOf" srcId="{530994D0-E298-4D3E-A8C6-892605DF0C1D}" destId="{C46740B4-C032-4BD7-8C4E-9C6982173C1F}" srcOrd="0" destOrd="0" presId="urn:microsoft.com/office/officeart/2008/layout/NameandTitleOrganizationalChart"/>
    <dgm:cxn modelId="{9E2D3FE3-1CCE-4951-9280-E1FD47180124}" type="presParOf" srcId="{C46740B4-C032-4BD7-8C4E-9C6982173C1F}" destId="{501D4952-3B48-476D-BA7C-DCA579E1EB28}" srcOrd="0" destOrd="0" presId="urn:microsoft.com/office/officeart/2008/layout/NameandTitleOrganizationalChart"/>
    <dgm:cxn modelId="{A526C33B-3146-4840-8D47-16F2B84704F7}" type="presParOf" srcId="{C46740B4-C032-4BD7-8C4E-9C6982173C1F}" destId="{219356E6-2949-4187-85DC-C8B5E954FF7C}" srcOrd="1" destOrd="0" presId="urn:microsoft.com/office/officeart/2008/layout/NameandTitleOrganizationalChart"/>
    <dgm:cxn modelId="{4168781A-9530-4A21-905D-D038C35DAF5B}" type="presParOf" srcId="{C46740B4-C032-4BD7-8C4E-9C6982173C1F}" destId="{CD1A8F0C-6246-43D1-9D47-0F93ACFC231B}" srcOrd="2" destOrd="0" presId="urn:microsoft.com/office/officeart/2008/layout/NameandTitleOrganizationalChart"/>
    <dgm:cxn modelId="{60C3C4D0-2D8A-4A4C-80A4-EA0DEA802256}" type="presParOf" srcId="{530994D0-E298-4D3E-A8C6-892605DF0C1D}" destId="{53B17EB2-6E32-4500-A95C-6D1840E4392F}" srcOrd="1" destOrd="0" presId="urn:microsoft.com/office/officeart/2008/layout/NameandTitleOrganizationalChart"/>
    <dgm:cxn modelId="{68D0B667-9DBD-4F6D-9E4A-73A73612AE5E}" type="presParOf" srcId="{530994D0-E298-4D3E-A8C6-892605DF0C1D}" destId="{C1382C8D-2943-48DB-AB80-A887C3CBB2F4}" srcOrd="2" destOrd="0" presId="urn:microsoft.com/office/officeart/2008/layout/NameandTitleOrganizationalChart"/>
    <dgm:cxn modelId="{F113DDF6-2111-4DA4-9C5A-A21BBE90CDDB}" type="presParOf" srcId="{87ED7B3F-1EF4-408E-8737-DADD76004D02}" destId="{CE95339C-25BB-4EDB-A3FA-7DFA619659C5}" srcOrd="2" destOrd="0" presId="urn:microsoft.com/office/officeart/2008/layout/NameandTitleOrganizationalChart"/>
    <dgm:cxn modelId="{52633B7E-8FD6-45CE-A38F-E18EF292C8BC}" type="presParOf" srcId="{99294300-3586-40AE-81DD-B3E3278608F1}" destId="{555D79CB-7517-453E-9FC9-649D3A444083}" srcOrd="2" destOrd="0" presId="urn:microsoft.com/office/officeart/2008/layout/NameandTitleOrganizationalChart"/>
    <dgm:cxn modelId="{2C729366-FAD9-451E-899D-1CC638DDBA68}" type="presParOf" srcId="{99294300-3586-40AE-81DD-B3E3278608F1}" destId="{50205396-7835-4E6E-9DA1-7F595AC68C3D}" srcOrd="3" destOrd="0" presId="urn:microsoft.com/office/officeart/2008/layout/NameandTitleOrganizationalChart"/>
    <dgm:cxn modelId="{DDEA740A-B312-4D4F-9ADC-E999EAF42551}" type="presParOf" srcId="{50205396-7835-4E6E-9DA1-7F595AC68C3D}" destId="{6C58ACE6-31F7-4CBE-8E79-5274D6795113}" srcOrd="0" destOrd="0" presId="urn:microsoft.com/office/officeart/2008/layout/NameandTitleOrganizationalChart"/>
    <dgm:cxn modelId="{CFA53D01-7864-483A-BF81-0D5A4ADD3402}" type="presParOf" srcId="{6C58ACE6-31F7-4CBE-8E79-5274D6795113}" destId="{C4E5B840-8E91-4AE2-B84A-3BF42875C71A}" srcOrd="0" destOrd="0" presId="urn:microsoft.com/office/officeart/2008/layout/NameandTitleOrganizationalChart"/>
    <dgm:cxn modelId="{CBC7369D-C0BD-4755-8C17-06262A734798}" type="presParOf" srcId="{6C58ACE6-31F7-4CBE-8E79-5274D6795113}" destId="{A1E6E03F-7DFF-4B5A-AD5C-36D8C51623C2}" srcOrd="1" destOrd="0" presId="urn:microsoft.com/office/officeart/2008/layout/NameandTitleOrganizationalChart"/>
    <dgm:cxn modelId="{75D12893-8215-4582-BEE4-3A09A1AE927D}" type="presParOf" srcId="{6C58ACE6-31F7-4CBE-8E79-5274D6795113}" destId="{BC1C27C5-A81F-4E3F-A0C2-795FED145D29}" srcOrd="2" destOrd="0" presId="urn:microsoft.com/office/officeart/2008/layout/NameandTitleOrganizationalChart"/>
    <dgm:cxn modelId="{751E7D90-EA9B-45FA-98EA-C152A6641D81}" type="presParOf" srcId="{50205396-7835-4E6E-9DA1-7F595AC68C3D}" destId="{0694DE96-799E-43E2-9159-3E86C069814F}" srcOrd="1" destOrd="0" presId="urn:microsoft.com/office/officeart/2008/layout/NameandTitleOrganizationalChart"/>
    <dgm:cxn modelId="{9C345007-788C-4044-A760-97F1C152EB63}" type="presParOf" srcId="{0694DE96-799E-43E2-9159-3E86C069814F}" destId="{A922A608-A685-4253-AA85-2FCD4EB7BFF1}" srcOrd="0" destOrd="0" presId="urn:microsoft.com/office/officeart/2008/layout/NameandTitleOrganizationalChart"/>
    <dgm:cxn modelId="{7431A6E0-C4F2-48E8-805A-900421ACA3C0}" type="presParOf" srcId="{0694DE96-799E-43E2-9159-3E86C069814F}" destId="{B8A82CCD-D9CB-4FB8-A77A-58EF1C71210B}" srcOrd="1" destOrd="0" presId="urn:microsoft.com/office/officeart/2008/layout/NameandTitleOrganizationalChart"/>
    <dgm:cxn modelId="{7375E5DC-2102-4523-97FD-555DD43E5FB9}" type="presParOf" srcId="{B8A82CCD-D9CB-4FB8-A77A-58EF1C71210B}" destId="{4150BCB2-9ABE-4ED6-B175-AEEA0B54BC71}" srcOrd="0" destOrd="0" presId="urn:microsoft.com/office/officeart/2008/layout/NameandTitleOrganizationalChart"/>
    <dgm:cxn modelId="{007A9C1A-B09B-492D-9244-241A24A58075}" type="presParOf" srcId="{4150BCB2-9ABE-4ED6-B175-AEEA0B54BC71}" destId="{C53C1A5F-96F0-4B02-BA7B-3D0A1FA13275}" srcOrd="0" destOrd="0" presId="urn:microsoft.com/office/officeart/2008/layout/NameandTitleOrganizationalChart"/>
    <dgm:cxn modelId="{1730577E-D816-43CC-A3B0-5CC8019AE42D}" type="presParOf" srcId="{4150BCB2-9ABE-4ED6-B175-AEEA0B54BC71}" destId="{EFC2DEE6-46C0-4E35-AD22-CFA806706221}" srcOrd="1" destOrd="0" presId="urn:microsoft.com/office/officeart/2008/layout/NameandTitleOrganizationalChart"/>
    <dgm:cxn modelId="{4C4C7E20-D067-446A-8975-D07D08D5830D}" type="presParOf" srcId="{4150BCB2-9ABE-4ED6-B175-AEEA0B54BC71}" destId="{D8E6EF04-C6C2-49C5-8780-ECE03A363D39}" srcOrd="2" destOrd="0" presId="urn:microsoft.com/office/officeart/2008/layout/NameandTitleOrganizationalChart"/>
    <dgm:cxn modelId="{808B6248-EFBF-4B69-994A-028C08255168}" type="presParOf" srcId="{B8A82CCD-D9CB-4FB8-A77A-58EF1C71210B}" destId="{0EC46AFA-85AB-4D23-B6FC-B9C96C63A226}" srcOrd="1" destOrd="0" presId="urn:microsoft.com/office/officeart/2008/layout/NameandTitleOrganizationalChart"/>
    <dgm:cxn modelId="{BD6E170A-139D-454A-AFB6-67AB629AEE56}" type="presParOf" srcId="{B8A82CCD-D9CB-4FB8-A77A-58EF1C71210B}" destId="{037EED76-C5EE-48D4-899B-F11C4D9E8A82}" srcOrd="2" destOrd="0" presId="urn:microsoft.com/office/officeart/2008/layout/NameandTitleOrganizationalChart"/>
    <dgm:cxn modelId="{C2A0B620-DA88-4D7E-97BB-B2CB4849E3FE}" type="presParOf" srcId="{50205396-7835-4E6E-9DA1-7F595AC68C3D}" destId="{261426BF-2F24-48EE-9579-79564E06EB9C}" srcOrd="2" destOrd="0" presId="urn:microsoft.com/office/officeart/2008/layout/NameandTitleOrganizationalChart"/>
    <dgm:cxn modelId="{73B556A7-F69C-43CC-8344-6A081F928988}" type="presParOf" srcId="{99294300-3586-40AE-81DD-B3E3278608F1}" destId="{18E10F07-8F01-4D98-B3D7-35992EED2B40}" srcOrd="4" destOrd="0" presId="urn:microsoft.com/office/officeart/2008/layout/NameandTitleOrganizationalChart"/>
    <dgm:cxn modelId="{878CA689-40A7-41B1-8230-8384A1D8E433}" type="presParOf" srcId="{99294300-3586-40AE-81DD-B3E3278608F1}" destId="{931BF11E-5FA2-4F03-AE4F-C20095D8FBF3}" srcOrd="5" destOrd="0" presId="urn:microsoft.com/office/officeart/2008/layout/NameandTitleOrganizationalChart"/>
    <dgm:cxn modelId="{412AD0E1-C8AA-4A10-B659-CBAAD3F9081E}" type="presParOf" srcId="{931BF11E-5FA2-4F03-AE4F-C20095D8FBF3}" destId="{43305349-7D46-42B3-AD36-98EEB8E87AFA}" srcOrd="0" destOrd="0" presId="urn:microsoft.com/office/officeart/2008/layout/NameandTitleOrganizationalChart"/>
    <dgm:cxn modelId="{C572B5E3-4AEC-4C61-A8FE-776F00A7E6C6}" type="presParOf" srcId="{43305349-7D46-42B3-AD36-98EEB8E87AFA}" destId="{874CF6AB-FDC7-45C6-A1FE-0F97FC8F7162}" srcOrd="0" destOrd="0" presId="urn:microsoft.com/office/officeart/2008/layout/NameandTitleOrganizationalChart"/>
    <dgm:cxn modelId="{FBD90FD3-46A1-40C9-A823-F1002A2246C8}" type="presParOf" srcId="{43305349-7D46-42B3-AD36-98EEB8E87AFA}" destId="{A0A603F2-CFC4-4CAA-8CED-33F75AD0C510}" srcOrd="1" destOrd="0" presId="urn:microsoft.com/office/officeart/2008/layout/NameandTitleOrganizationalChart"/>
    <dgm:cxn modelId="{CAE57B6B-7324-484E-BE43-F2B4DCDC4213}" type="presParOf" srcId="{43305349-7D46-42B3-AD36-98EEB8E87AFA}" destId="{AAEE480B-2BCE-4221-9F4F-47B4562C90D4}" srcOrd="2" destOrd="0" presId="urn:microsoft.com/office/officeart/2008/layout/NameandTitleOrganizationalChart"/>
    <dgm:cxn modelId="{AF38F296-C9FE-45E6-AAF5-2DE624B50342}" type="presParOf" srcId="{931BF11E-5FA2-4F03-AE4F-C20095D8FBF3}" destId="{DB42C84F-C3CF-4837-8786-7DB8FA9508CB}" srcOrd="1" destOrd="0" presId="urn:microsoft.com/office/officeart/2008/layout/NameandTitleOrganizationalChart"/>
    <dgm:cxn modelId="{C03ADE10-4C30-4265-AFE5-2B8E60574B71}" type="presParOf" srcId="{DB42C84F-C3CF-4837-8786-7DB8FA9508CB}" destId="{9CA297B6-0497-4D04-902D-75F741BBEC4F}" srcOrd="0" destOrd="0" presId="urn:microsoft.com/office/officeart/2008/layout/NameandTitleOrganizationalChart"/>
    <dgm:cxn modelId="{361696D3-D9EE-4EDC-8CAB-A1C98E52E211}" type="presParOf" srcId="{DB42C84F-C3CF-4837-8786-7DB8FA9508CB}" destId="{15E76384-1D80-4BD3-96D2-C39E9CD4EA78}" srcOrd="1" destOrd="0" presId="urn:microsoft.com/office/officeart/2008/layout/NameandTitleOrganizationalChart"/>
    <dgm:cxn modelId="{84DD1DD7-9696-48E6-8AAC-4655AD6BDB7B}" type="presParOf" srcId="{15E76384-1D80-4BD3-96D2-C39E9CD4EA78}" destId="{5FC11B61-F1DB-4467-981E-18D0183044C3}" srcOrd="0" destOrd="0" presId="urn:microsoft.com/office/officeart/2008/layout/NameandTitleOrganizationalChart"/>
    <dgm:cxn modelId="{F943F959-787D-42E3-AAB6-7B5FE1E1849F}" type="presParOf" srcId="{5FC11B61-F1DB-4467-981E-18D0183044C3}" destId="{E9C84C5D-7172-44B3-B7D7-85A861DCA8B5}" srcOrd="0" destOrd="0" presId="urn:microsoft.com/office/officeart/2008/layout/NameandTitleOrganizationalChart"/>
    <dgm:cxn modelId="{DF248AC6-E1DD-4700-A05B-B87523C7931D}" type="presParOf" srcId="{5FC11B61-F1DB-4467-981E-18D0183044C3}" destId="{3ECC5387-F78F-415E-84F9-84D89AD5C188}" srcOrd="1" destOrd="0" presId="urn:microsoft.com/office/officeart/2008/layout/NameandTitleOrganizationalChart"/>
    <dgm:cxn modelId="{59D088FC-E6D2-484E-9189-BED58391C92A}" type="presParOf" srcId="{5FC11B61-F1DB-4467-981E-18D0183044C3}" destId="{3FA9A612-415D-40A0-80D9-5723E7D9388C}" srcOrd="2" destOrd="0" presId="urn:microsoft.com/office/officeart/2008/layout/NameandTitleOrganizationalChart"/>
    <dgm:cxn modelId="{E465269F-52C8-4C60-8C14-9D4F9EEC4F62}" type="presParOf" srcId="{15E76384-1D80-4BD3-96D2-C39E9CD4EA78}" destId="{80F5132C-4B08-42EC-A911-6A49F44F885F}" srcOrd="1" destOrd="0" presId="urn:microsoft.com/office/officeart/2008/layout/NameandTitleOrganizationalChart"/>
    <dgm:cxn modelId="{5FB771B1-ACAA-451F-BAA4-7B88D5222736}" type="presParOf" srcId="{15E76384-1D80-4BD3-96D2-C39E9CD4EA78}" destId="{5761614C-89D8-47C4-A9A9-4DE00BD6A6CC}" srcOrd="2" destOrd="0" presId="urn:microsoft.com/office/officeart/2008/layout/NameandTitleOrganizationalChart"/>
    <dgm:cxn modelId="{3D94C696-F358-42D5-AE45-F8F049F24F54}" type="presParOf" srcId="{931BF11E-5FA2-4F03-AE4F-C20095D8FBF3}" destId="{384881FE-ABB9-472F-93C3-D5F191A888F2}" srcOrd="2" destOrd="0" presId="urn:microsoft.com/office/officeart/2008/layout/NameandTitleOrganizationalChart"/>
    <dgm:cxn modelId="{3E50EE45-FC3C-4FFF-AC94-4167F56F3CF7}" type="presParOf" srcId="{1A1CEFD2-160A-4AD2-B5E1-200B21905EB6}" destId="{73CFE163-9417-4C06-B76C-5A251E58AB4E}" srcOrd="2" destOrd="0" presId="urn:microsoft.com/office/officeart/2008/layout/NameandTitleOrganizationalChart"/>
    <dgm:cxn modelId="{CE25FE6F-ACE2-4153-A236-AB91FE8FBF05}" type="presParOf" srcId="{A9738D8B-759B-4AC3-8AB5-06CEA08930E0}" destId="{5C4EB6F5-829D-431C-A075-FC5AF4A1E782}" srcOrd="2" destOrd="0" presId="urn:microsoft.com/office/officeart/2008/layout/NameandTitleOrganizationalChart"/>
    <dgm:cxn modelId="{5C59FB42-40EC-4B61-9871-30130FA19E05}" type="presParOf" srcId="{5C4EB6F5-829D-431C-A075-FC5AF4A1E782}" destId="{68018259-80CD-45DA-B081-E03EB0B2750E}" srcOrd="0" destOrd="0" presId="urn:microsoft.com/office/officeart/2008/layout/NameandTitleOrganizationalChart"/>
    <dgm:cxn modelId="{836482A6-1A7E-4D76-B369-BB76F2E72CCA}" type="presParOf" srcId="{5C4EB6F5-829D-431C-A075-FC5AF4A1E782}" destId="{7F6FA444-64D3-4289-9F10-D020C6F364F6}" srcOrd="1" destOrd="0" presId="urn:microsoft.com/office/officeart/2008/layout/NameandTitleOrganizationalChart"/>
    <dgm:cxn modelId="{B0E282A2-3232-49B3-8FC0-3204015A3A10}" type="presParOf" srcId="{7F6FA444-64D3-4289-9F10-D020C6F364F6}" destId="{210F755D-C80B-4806-A8B7-2F4489AA350E}" srcOrd="0" destOrd="0" presId="urn:microsoft.com/office/officeart/2008/layout/NameandTitleOrganizationalChart"/>
    <dgm:cxn modelId="{494FFE26-8792-4FF6-AB3B-AD319FB737CB}" type="presParOf" srcId="{210F755D-C80B-4806-A8B7-2F4489AA350E}" destId="{797FCF2D-1744-4027-ADC8-84261EA4A9BD}" srcOrd="0" destOrd="0" presId="urn:microsoft.com/office/officeart/2008/layout/NameandTitleOrganizationalChart"/>
    <dgm:cxn modelId="{C307882F-EE7B-4DD5-A1E7-2C01AC8A54A8}" type="presParOf" srcId="{210F755D-C80B-4806-A8B7-2F4489AA350E}" destId="{BDC51C0F-2C19-4DDB-BC89-05A9C9E2BB19}" srcOrd="1" destOrd="0" presId="urn:microsoft.com/office/officeart/2008/layout/NameandTitleOrganizationalChart"/>
    <dgm:cxn modelId="{42C71B5A-F773-4E5A-9226-A5AED5D2BF9D}" type="presParOf" srcId="{210F755D-C80B-4806-A8B7-2F4489AA350E}" destId="{4874702C-88D8-4D95-B6B0-972535EA50E7}" srcOrd="2" destOrd="0" presId="urn:microsoft.com/office/officeart/2008/layout/NameandTitleOrganizationalChart"/>
    <dgm:cxn modelId="{075BA796-F69E-4E6F-9ADC-A88440DCF168}" type="presParOf" srcId="{7F6FA444-64D3-4289-9F10-D020C6F364F6}" destId="{9697B1DD-A75D-4110-8391-57A1069673CE}" srcOrd="1" destOrd="0" presId="urn:microsoft.com/office/officeart/2008/layout/NameandTitleOrganizationalChart"/>
    <dgm:cxn modelId="{6F16D162-9DB4-494E-A3D8-AECF6AFAE9B9}" type="presParOf" srcId="{7F6FA444-64D3-4289-9F10-D020C6F364F6}" destId="{ECFCA9BD-CA2F-4533-946F-EB3A115ECBF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887D7F-2ED6-4663-A11A-D5F2EAD1C0AD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63149D1-390C-4100-83F9-09A7E90634D4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 spcFirstLastPara="0" vert="horz" wrap="square" lIns="5715" tIns="5715" rIns="5715" bIns="63673" numCol="1" spcCol="1270" anchor="ctr" anchorCtr="0"/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عامل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D8DC89-DC0C-49EB-9233-8A7D65A1980B}" type="parTrans" cxnId="{5E0E107A-F575-4054-A12F-81306646906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endParaRPr lang="en-US" sz="700" b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F5BA82-E7CD-4B24-97FC-CE89D44B6BCE}" type="sibTrans" cxnId="{5E0E107A-F575-4054-A12F-81306646906C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pPr algn="ctr" rtl="0"/>
          <a:r>
            <a:rPr lang="fa-IR" sz="7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رفیع</a:t>
          </a:r>
          <a:endParaRPr lang="en-US" sz="7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A1B0EB-891C-4AAE-87B7-1F4B4CE5FB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</a:t>
          </a:r>
          <a:r>
            <a:rPr lang="fa-IR" sz="700" b="0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اجرایی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F1B06B-0B06-4FB4-9C7A-A5114B12A25C}" type="sibTrans" cxnId="{39F94888-59E3-4C57-8EBF-F04605BF269E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جهانی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F92934-3CEA-4454-B063-B6C79286C656}" type="parTrans" cxnId="{39F94888-59E3-4C57-8EBF-F04605BF269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n-US" sz="700">
            <a:cs typeface="B Koodak" panose="00000700000000000000" pitchFamily="2" charset="-78"/>
          </a:endParaRPr>
        </a:p>
      </dgm:t>
    </dgm:pt>
    <dgm:pt modelId="{5D6E5B1B-E23C-4511-958B-4336F1441C26}" type="asst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مشاور حقوقی و امور قراردادها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542765-39F2-486C-AC49-DB0B41C5B439}" type="parTrans" cxnId="{B8EAB625-988E-4BAD-8AC5-42A7FF361211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BB8212-9B7C-43C3-8D73-C0D54EAA3EAE}" type="sibTrans" cxnId="{B8EAB625-988E-4BAD-8AC5-42A7FF361211}">
      <dgm:prSet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محمدی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BA8DA7-4A18-4DF5-8ABA-42CDFC7398DC}" type="asst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مسئول دفتر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52ED87-75A3-41C0-AFE8-0E1328779FD5}" type="parTrans" cxnId="{A7565341-81F5-4506-AEBA-439C5C0C452E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9395C5-FBA4-43DB-BB87-3BB2393EA6BE}" type="sibTrans" cxnId="{A7565341-81F5-4506-AEBA-439C5C0C452E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علیزاده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1450F7A-B6F1-4271-9EEB-D4692C181C0C}" type="asst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مشاور امور دولتی 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50DAB9B-1415-4D69-A848-4757B3150C22}" type="parTrans" cxnId="{AA0DACCA-B19F-4BF7-AC21-69696D8652DF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1137A37-36BE-43A9-B44E-94BC13E925A6}" type="sibTrans" cxnId="{AA0DACCA-B19F-4BF7-AC21-69696D8652DF}">
      <dgm:prSet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خانفکر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B7B1DA-FD48-4009-A638-318D7BE78CCE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معاون خدمات پس از فروش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B4A2EED-4C43-4ABB-A1D7-6A3092D1F241}" type="parTrans" cxnId="{21DFED86-82BC-4B0C-BD20-C9818195B634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44A9DB-C08A-4E7B-8E04-8466A232A834}" type="sibTrans" cxnId="{21DFED86-82BC-4B0C-BD20-C9818195B634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سرمد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4BB41DE-7A00-490A-8B88-EC7FF545BD48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فروش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F89FB62-F49E-4B77-B58C-9DF8FB2389A0}" type="parTrans" cxnId="{29A10E47-FC21-40B6-9CD5-96A5E30352DD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7186D8-3CED-43AD-8778-88F092F7BD98}" type="sibTrans" cxnId="{29A10E47-FC21-40B6-9CD5-96A5E30352DD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لالمی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400E885-3CD2-4C88-B2B7-52C65AA3B2A9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بازاریابی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5295EF0-E6AF-495F-80B8-EE3D9D72EA27}" type="parTrans" cxnId="{BC75D1D9-14D7-4883-B84A-EC586433BFAA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56E7BEA-F452-403B-93BD-6865CA13F026}" type="sibTrans" cxnId="{BC75D1D9-14D7-4883-B84A-EC586433BFAA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زرین فکر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DE8DD99-47ED-4225-A0FB-49C6B2FBA3C3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معان مالی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1E4752-C156-47C4-AD11-9CDA09A09D48}" type="parTrans" cxnId="{29CA202D-8D86-402D-B8CE-2DE4A1A12D1F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D89795-6400-423B-96AA-21619E25CEFA}" type="sibTrans" cxnId="{29CA202D-8D86-402D-B8CE-2DE4A1A12D1F}">
      <dgm:prSet custT="1"/>
      <dgm:spPr>
        <a:solidFill>
          <a:schemeClr val="bg1">
            <a:lumMod val="75000"/>
            <a:alpha val="90000"/>
          </a:schemeClr>
        </a:solidFill>
      </dgm:spPr>
      <dgm:t>
        <a:bodyPr/>
        <a:lstStyle/>
        <a:p>
          <a:pPr algn="ctr"/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A88EAE8-9F61-462C-8CA0-F74E36EC58DD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طرح و برنامه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A04C959-4A3F-4DF0-991A-A244B664BFD4}" type="parTrans" cxnId="{62D7800A-0F83-4B97-8106-B681C0F66A52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118A6B4-ADDD-4AE0-8493-BD3BC917F196}" type="sibTrans" cxnId="{62D7800A-0F83-4B97-8106-B681C0F66A5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رفیع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D11EB7E-7943-4033-B7FE-E6FE5CF84DB7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بازرگانی و لجستیک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C6A9DC0-D2D9-4B6F-9E21-59D376722D56}" type="parTrans" cxnId="{D4AEE735-8145-42EF-A945-36D7B0FB7EE0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4CF019-A141-47B9-8346-CE33EEA4AAF2}" type="sibTrans" cxnId="{D4AEE735-8145-42EF-A945-36D7B0FB7EE0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فتحی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1B82B95-BCA3-4B23-B438-EEF8CBBF87D5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قطعات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8294D51-AFE3-4684-A6A1-4CCB9DEE09A6}" type="parTrans" cxnId="{6E639F70-45A2-4ED0-B2DF-C38839578601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2CB839B-3603-44BE-88AE-49F4C01465EA}" type="sibTrans" cxnId="{6E639F70-45A2-4ED0-B2DF-C3883957860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فرزانه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35C364B-2452-4BDF-8C90-B445D340837C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فنی مهندسی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AB4558C-4BE9-4A29-9B22-87987EF4E4C7}" type="parTrans" cxnId="{31B98D98-9ED8-4C04-B3B3-473B80065029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F584FCA-01A1-4D69-BD63-8C366C666C84}" type="sibTrans" cxnId="{31B98D98-9ED8-4C04-B3B3-473B80065029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رئیسی فرد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31A23F-9538-49A8-A36A-5945E35C2267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شبکه عاملیت ها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B8F903C-95B1-4A0F-B9E5-ADA66A7BF763}" type="parTrans" cxnId="{FED80433-7E88-4B32-BAC6-3B791A853541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18BC3B5-0AF9-4A69-9355-3E2B3FB2EBFF}" type="sibTrans" cxnId="{FED80433-7E88-4B32-BAC6-3B791A853541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کرمی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8AD0F52-2A37-4B62-9BBE-B7D289B89871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توسعه شبکه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C041FB-C22C-49D1-971A-5F947BF1FEE7}" type="parTrans" cxnId="{8BFBEB5C-DB26-4392-A2D3-F90DE863CC36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D1163F-AEAB-4587-888F-4FA05D979FCF}" type="sibTrans" cxnId="{8BFBEB5C-DB26-4392-A2D3-F90DE863CC36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E4F1079-4E43-41DB-95F8-0A13028EE00E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ارتقا و ارزیابی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A35DCEC-05C3-4793-8089-7D87F781AD2C}" type="parTrans" cxnId="{5BBF771B-6593-4E84-B97B-326B34DFBEC5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DA3902C-F887-47A9-8B6A-40D25D1E31CA}" type="sibTrans" cxnId="{5BBF771B-6593-4E84-B97B-326B34DFBEC5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سعادتی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0FA6A7-9217-418B-8E66-6A1A9DA0E4C5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پشتیبانی فنی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CFE3E00-55CF-4A9B-A02C-98F2602A5216}" type="parTrans" cxnId="{D67F5765-FA5C-43DF-9868-795A242D0AB3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197DA1-B019-46EF-9DC9-48FB1328325F}" type="sibTrans" cxnId="{D67F5765-FA5C-43DF-9868-795A242D0AB3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مباشری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E138C76-B667-4EB3-A57B-6FB0682D85A1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آموزش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794311-381F-410D-851C-8A259BA34B6A}" type="parTrans" cxnId="{2A2FA71A-C1CF-45AE-A006-19C0C8B6B4DF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E63535D-DFEE-4967-970E-EEC54D4DBE44}" type="sibTrans" cxnId="{2A2FA71A-C1CF-45AE-A006-19C0C8B6B4DF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فلاح رستمی</a:t>
          </a:r>
          <a:endParaRPr lang="en-US" sz="6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3063EBD-2C79-48E2-93B4-F64FF41E1110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تعمیرگاه مرکزی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07088E6-4D31-4846-AB5D-80436B9BB2B0}" type="parTrans" cxnId="{2CBB64B8-6FAD-4573-8A14-ABEE5C04741C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C39E29-7B89-477A-8D48-CDFAFBF7380E}" type="sibTrans" cxnId="{2CBB64B8-6FAD-4573-8A14-ABEE5C04741C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651F559-B3AE-4CD3-8255-2E81BD5927C7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گارانتی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1B3CAAF-8F85-4FE7-BB4B-B627B1F54CEE}" type="parTrans" cxnId="{F88C3B1A-F8F7-4F1E-8336-EA9E1DD9D094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BDF583F-6E16-48B6-8750-E45A99749ADB}" type="sibTrans" cxnId="{F88C3B1A-F8F7-4F1E-8336-EA9E1DD9D094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B1A66B-4F7D-41CA-99AC-96E04E6424A7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برنامه ریزی و تامین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3C24F5-150D-4A3D-9F4C-18C64C6A06D3}" type="parTrans" cxnId="{915EC069-D4EB-42C9-B8EA-26EEE21CAA57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C6611B-3F3C-4EA8-9359-127FAF065CE8}" type="sibTrans" cxnId="{915EC069-D4EB-42C9-B8EA-26EEE21CAA57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EA0FEF3-CC5D-41DB-AF07-8CA894D6CA8D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انبار مرکزی قطعات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DD70C5-CA4A-4329-8E9C-0721BCB1CCA1}" type="parTrans" cxnId="{16994544-682A-4B46-A550-638E922B54D0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31BC6D-9D61-4C77-B69E-B412E8CF1C6D}" type="sibTrans" cxnId="{16994544-682A-4B46-A550-638E922B54D0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71481F-3975-41D8-959C-E09A0D42F29A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فروش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2EEAF0-648B-4C3B-8EC1-7045E24DAA0C}" type="parTrans" cxnId="{89B5410A-265E-4665-958F-07D1CE03ABE7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EC7E08-640A-462E-8172-EC6725A8BFDF}" type="sibTrans" cxnId="{89B5410A-265E-4665-958F-07D1CE03ABE7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744CE80-6A5D-440F-9CFF-74F2B8ECAE89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قائم مقام فروش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4381C7-3ADC-4995-8F0C-EEB496931F96}" type="parTrans" cxnId="{EB53D75A-732C-477F-9035-B26D16B4150E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B5D41AD-B270-4C5B-9BC1-CB6519622761}" type="sibTrans" cxnId="{EB53D75A-732C-477F-9035-B26D16B4150E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اخباریه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AC8BF49-5928-4FEB-B38D-A76BA530DD82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پشتیبانی فروش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B56BC6-88D9-4592-9709-62CA1AD265F5}" type="parTrans" cxnId="{2FFB4186-3ABB-4A3E-A63D-1B3D60CCD5FF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EACD758-2A9A-4A8C-807B-D12EA595A6A3}" type="sibTrans" cxnId="{2FFB4186-3ABB-4A3E-A63D-1B3D60CCD5FF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DC1277C-DCBC-4783-9BAF-D6D5D9D03C4F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اداره تحویل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A04881-E92C-4A5A-AA71-BFBBE3E6B68A}" type="parTrans" cxnId="{4D018CAF-020D-4480-8803-BE7C1D67C569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1733CC-4F1C-484A-9736-FD3324AE0497}" type="sibTrans" cxnId="{4D018CAF-020D-4480-8803-BE7C1D67C569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77A2BC7-4B40-4DE1-A038-D396A4E44331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شبکه فروش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13DED4-07CA-4486-8FE0-1DD56D650DB0}" type="parTrans" cxnId="{7F765804-3003-4CBE-86E8-609C240DAB01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8448B8-364C-46FE-8921-88ADD15C313C}" type="sibTrans" cxnId="{7F765804-3003-4CBE-86E8-609C240DAB01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B3BC0EA-72EA-4696-8D82-03BBCC00D0BB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تخصیص و توزیع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767418-2B87-4477-B8BD-EA1AEE40B215}" type="parTrans" cxnId="{108EF399-085D-4AB5-92A2-6870D78A8A37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9F3FA1A-7573-4D42-861A-9B566A6008FC}" type="sibTrans" cxnId="{108EF399-085D-4AB5-92A2-6870D78A8A37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71A7E7D-CFE9-47F5-A9CE-98E4FC3B9A5F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5668D6-CBC2-4810-99B0-CC0E21FB57A9}" type="parTrans" cxnId="{4B56D63C-BCEC-44E3-969D-EFE822917CA0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12BEEFD-D6A0-45B0-ADB9-6460081DE4BC}" type="sibTrans" cxnId="{4B56D63C-BCEC-44E3-969D-EFE822917CA0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A68D2C-9319-43E0-8E2D-D64F5023B19D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خزانه داری 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6AF24B-A224-41FE-97EE-95C69DDAC342}" type="parTrans" cxnId="{738D49C2-8896-4574-A942-58355ED51A3A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C5B51A-D29A-44C1-9E24-0F0B6E0EC030}" type="sibTrans" cxnId="{738D49C2-8896-4574-A942-58355ED51A3A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ذوالفقاری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A73D399-826D-4BA8-B868-034326432B79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حسابداری (تولیدی و صنعتی)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6E84B33-6A34-496B-A0F2-28AA3888F928}" type="parTrans" cxnId="{D0299D49-9ABF-4C4C-8AF5-F5F8E5D9BD46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9B962F1-8DBA-4BFE-8ABF-D311569A9958}" type="sibTrans" cxnId="{D0299D49-9ABF-4C4C-8AF5-F5F8E5D9BD46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1BF8BA-FAEF-4999-A724-CE9B45604712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حسابداری (بازرگانی)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FF77F9-F315-408A-98CA-2333066E7EEE}" type="parTrans" cxnId="{0CCD4F3E-E78B-48BE-884B-75DF116A360F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91A8753-1B52-4459-BF04-3FE3A6944700}" type="sibTrans" cxnId="{0CCD4F3E-E78B-48BE-884B-75DF116A360F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رجا</a:t>
          </a:r>
        </a:p>
      </dgm:t>
    </dgm:pt>
    <dgm:pt modelId="{7EFAA868-CE54-45E4-A776-9D2A6DDE1845}">
      <dgm:prSet custT="1"/>
      <dgm:spPr/>
      <dgm:t>
        <a:bodyPr/>
        <a:lstStyle/>
        <a:p>
          <a:pPr algn="ctr"/>
          <a:r>
            <a:rPr lang="fa-IR" sz="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برنامه ریزی و بازرگانی داخلی</a:t>
          </a:r>
          <a:endParaRPr lang="en-US" sz="6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928F671-160F-4698-A707-C3AA2B28F1A4}" type="parTrans" cxnId="{9B06ADD7-5731-4B9E-AE41-C2D51ABF3C2E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8849714-79E9-4DB4-AC57-B32362080BEE}" type="sibTrans" cxnId="{9B06ADD7-5731-4B9E-AE41-C2D51ABF3C2E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آاقای محمدی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4586BF-4B77-4C1D-B0DA-C6B685BD94AD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انفورماتیک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361E75-022F-4A90-81B9-BE6BBD8C2E51}" type="parTrans" cxnId="{AD76A2E5-1C33-4075-A9FC-FD55876D88F2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8D701C-B73F-48AD-9393-CA05A7C7257E}" type="sibTrans" cxnId="{AD76A2E5-1C33-4075-A9FC-FD55876D88F2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صادقی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A94A8C-1C96-4E19-A40D-F292FE284599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منابع انسانی و اداری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3D3F22A-D72C-45F3-84DB-F9B702BA3875}" type="parTrans" cxnId="{8C56395D-8B4C-4D42-B7B2-E12B75A5326E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8FEB2CF-0361-4C87-AE4E-3C088F832C10}" type="sibTrans" cxnId="{8C56395D-8B4C-4D42-B7B2-E12B75A5326E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قربان نژاد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115B70-098B-481B-B2E8-1883F78AAEDB}">
      <dgm:prSet custT="1"/>
      <dgm:spPr/>
      <dgm:t>
        <a:bodyPr/>
        <a:lstStyle/>
        <a:p>
          <a:pPr algn="ctr"/>
          <a:r>
            <a:rPr lang="en-US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CRM</a:t>
          </a:r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سسرپرست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6B31FE5-384B-4BB9-8756-81D4C0725C04}" type="parTrans" cxnId="{6CC90E72-F331-4BAC-9C8E-FDBFD86BCFE4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718117-7A2B-4792-AC5A-B0A511CE9198}" type="sibTrans" cxnId="{6CC90E72-F331-4BAC-9C8E-FDBFD86BCFE4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نعمتی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78E8B4F-AE9F-44EB-87B9-AED3008D8377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سیستم ها و فرآیندها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CB0961-8750-421C-B66E-66CC3DF98FC4}" type="parTrans" cxnId="{FD3D165F-9362-4346-A4D8-02F4FC843394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48CF69-4213-4170-9E63-5BFC82E06A15}" type="sibTrans" cxnId="{FD3D165F-9362-4346-A4D8-02F4FC843394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48EBCF-C8AE-4D64-B79D-AA07CD9E6753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بازرگانی خارجی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8F7C59-8F3D-4757-B2B8-A120A8EC232E}" type="parTrans" cxnId="{503BAB44-4791-4D41-B167-B122BE0A7915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3B147B7-627E-4C69-B3FC-DA9C3FEC4A85}" type="sibTrans" cxnId="{503BAB44-4791-4D41-B167-B122BE0A7915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7E4CFE4-7243-4053-ACC0-798C79CBDC75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لجستیک و انبار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4036F4B-F321-4C2D-A55D-EE03175054DF}" type="parTrans" cxnId="{071C50E4-A25D-46E5-A53C-643058758026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8024F9-8803-4DBE-AEC8-6C1FE5A036FE}" type="sibTrans" cxnId="{071C50E4-A25D-46E5-A53C-643058758026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2CBEDC1-DCF5-4A45-A98C-98FD662CAFD5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خرید و تدارکات داخلی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2FDF4A3-2459-4BD2-B92A-65C2666097E7}" type="parTrans" cxnId="{848C204E-6B43-49E0-979A-0A7B5775E3DD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99CF304-2BB3-4F4A-A21E-7B76A77D3A0D}" type="sibTrans" cxnId="{848C204E-6B43-49E0-979A-0A7B5775E3DD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93D8078-B3E7-4216-82A1-6B51FCD9EE64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بازاریابی و تحقیقات بازار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5F7340B-9381-4A7B-A411-2ED4599D0AA2}" type="parTrans" cxnId="{9FC467C4-CAF6-4ED7-BEA3-08C016017B64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967A6CC-C42D-421A-8D55-719A6D11B862}" type="sibTrans" cxnId="{9FC467C4-CAF6-4ED7-BEA3-08C016017B64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B742DE-7CDB-472E-8155-B04E2407EC4E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روابط عمومی و تبلیغات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FFAAC4-2F66-48D2-945F-E29026C52B39}" type="parTrans" cxnId="{B02A7077-1052-4C40-B109-88713DCEF77F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7CDBC9-B843-450F-83A9-413F2BD95626}" type="sibTrans" cxnId="{B02A7077-1052-4C40-B109-88713DCEF77F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6846F4-8F77-413A-B8AE-4E17927A2EA5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بازاریابی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E0616E-DA19-4290-A50A-8EC0BBD666D6}" type="parTrans" cxnId="{49BED8A4-DF8E-4B57-9B22-B58EA6E39857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2637A6F-E11D-448F-8C3E-50B8974FD611}" type="sibTrans" cxnId="{49BED8A4-DF8E-4B57-9B22-B58EA6E39857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DA24CE7-EA34-453A-A0B1-47B5D49E107E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تحقیقات بازار و تحلیل داده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C944509-5666-422F-8DA4-EF536D882D38}" type="parTrans" cxnId="{D2F01B75-D338-4FA5-8259-01567294E456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BF1066-EA34-4F1C-B035-2981A7718F7B}" type="sibTrans" cxnId="{D2F01B75-D338-4FA5-8259-01567294E456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AD4D9F9-81AA-4FA4-A626-9ACAF325146D}">
      <dgm:prSet custT="1"/>
      <dgm:spPr/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روابط عمومی و تبلیغات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CBD5738-583B-4014-9800-E4B572273675}" type="parTrans" cxnId="{BA66F0D4-433D-4505-A26F-334ECDDD9677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632E0E7-6DB0-43C9-9B9A-169EB3595208}" type="sibTrans" cxnId="{BA66F0D4-433D-4505-A26F-334ECDDD9677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پیکانی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5DF2C82-4464-46D1-ADD2-28CE32A6C6DC}">
      <dgm:prSet custT="1"/>
      <dgm:spPr/>
      <dgm:t>
        <a:bodyPr/>
        <a:lstStyle/>
        <a:p>
          <a:pPr algn="ctr"/>
          <a:r>
            <a:rPr lang="fa-IR" sz="7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طراحی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68F1B18-F687-4645-B5A9-0E30AEB58ADD}" type="parTrans" cxnId="{FFC78199-0CF2-41B5-87A1-23E590471EA0}">
      <dgm:prSet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D31D08-CCA7-498D-935C-2E5C148C7480}" type="sibTrans" cxnId="{FFC78199-0CF2-41B5-87A1-23E590471EA0}">
      <dgm:prSet custT="1"/>
      <dgm:spPr/>
      <dgm:t>
        <a:bodyPr/>
        <a:lstStyle/>
        <a:p>
          <a:pPr algn="ctr"/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5A1F97A-051B-4FE1-B316-525F1B40189C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معاون سایت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78BC295-6DDE-4FCF-97C5-F9928EB08014}" type="parTrans" cxnId="{76C0E02B-AAFE-4370-ABE3-D2CFA1663A95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17534A8-1FDF-4C86-A59F-25C3753EC240}" type="sibTrans" cxnId="{76C0E02B-AAFE-4370-ABE3-D2CFA1663A95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41B6BDE-AAA3-476B-A932-63B0B3DF332E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مهندسی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0B87E8-D3D4-4778-804F-7D6C97861FFA}" type="parTrans" cxnId="{1B2C1829-4BA1-4ABF-83F2-17DB78DBB612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3C6796C-23FE-4563-A378-E039A5A1F1F6}" type="sibTrans" cxnId="{1B2C1829-4BA1-4ABF-83F2-17DB78DBB612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19BAA9A-999B-4962-906D-A04666EF7E79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تولید سواری و تجاری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A6C7E86-CA85-49AF-929A-3F1B48405A3E}" type="parTrans" cxnId="{C81ED616-0831-4F64-AA92-F9B6BDB9257B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F71E8F-C365-4723-9F1E-47836A054EBD}" type="sibTrans" cxnId="{C81ED616-0831-4F64-AA92-F9B6BDB9257B}">
      <dgm:prSet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حبیبی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1C7834-B693-46B3-A513-1824AEE6BBAA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برنامه ریزی و انبارها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E0CFEBF-9373-40F7-8C21-F364920850E4}" type="parTrans" cxnId="{4E8760EC-4F56-44BD-9F0D-5AF953B41F09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70D6334-B155-4B24-BBF7-7BACECEB7195}" type="sibTrans" cxnId="{4E8760EC-4F56-44BD-9F0D-5AF953B41F09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41D8F54-51B9-48EF-B275-533D1F877002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نگهداری و تعمیرات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248DEB4-0137-49BB-8311-63E159DAB340}" type="parTrans" cxnId="{9996FE6A-470E-4D89-9141-39ED75D6D25A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8521CA7-FA85-4C14-9413-686004257BA1}" type="sibTrans" cxnId="{9996FE6A-470E-4D89-9141-39ED75D6D25A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E0E3927-64C9-47AE-975E-1BE341807FCF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مالی، اداری و حراست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228F863-78FF-4435-A197-03922E20EA6B}" type="parTrans" cxnId="{A6347E96-E73A-4714-AFF2-95AF1F859E9F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F4D9515-5255-41BC-853B-0F3AC3371BBC}" type="sibTrans" cxnId="{A6347E96-E73A-4714-AFF2-95AF1F859E9F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406B8EB-E3AF-4FA0-83AB-6D3163714FEA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تجاری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78BBB9C-CF08-4A99-BC0E-D63B101AC0FC}" type="parTrans" cxnId="{143B6A97-6544-49FC-A776-DC0233199F60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E82699-1A86-4D1F-B115-1E03FD7AAAD2}" type="sibTrans" cxnId="{143B6A97-6544-49FC-A776-DC0233199F60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96945C-7EDE-4941-92CC-92043AD86623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سواری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DD3F975-1BAB-46E4-98A3-EB7BB8D5D0F7}" type="parTrans" cxnId="{369CF560-146E-4D20-AA05-BA3DED4FFB27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0A89DF-AE58-42F0-A0E8-DA6009D7E47E}" type="sibTrans" cxnId="{369CF560-146E-4D20-AA05-BA3DED4FFB27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F040A0B-D83D-4CDC-B439-1AF0C5DE5176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تریم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634A535-6B0D-421E-83AF-E3023786298C}" type="parTrans" cxnId="{406434E0-D53A-4397-B08B-AB46671622EF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5E531C-64E8-4976-826E-8BAB7EF191B5}" type="sibTrans" cxnId="{406434E0-D53A-4397-B08B-AB46671622EF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D3393C6-D558-429E-ACD4-62DAC1EC8E32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شاسی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0CDCC2F-97F8-41CB-A4B0-75FC7C33944B}" type="parTrans" cxnId="{5A4DE75A-9F11-48F9-95B9-4D5202435B0C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E72599B-6D2A-4C7D-BD37-BF3DC77C8617}" type="sibTrans" cxnId="{5A4DE75A-9F11-48F9-95B9-4D5202435B0C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BDD373-59BB-4B3C-BB9B-C4C15229DE95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فاینال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B4AFA08-6956-41BD-B14F-77ED2BA6EF1F}" type="parTrans" cxnId="{A14B387B-202B-4A27-AF57-C4A3373FDF5B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64F63E-3070-450A-B7CA-645A866ACF1A}" type="sibTrans" cxnId="{A14B387B-202B-4A27-AF57-C4A3373FDF5B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0D1F14-6E40-457D-AEE6-C3F08D4DA3CA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انبارها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6B4D65E-7856-4437-A141-BF49908E1E05}" type="parTrans" cxnId="{45360755-4708-4A5D-B758-66EA9E033C23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536FE19-F2B4-4BDC-BE36-101D3729AC98}" type="sibTrans" cxnId="{45360755-4708-4A5D-B758-66EA9E033C23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7FFE3A7-1E61-4AB2-8B5D-98B47FA71DE0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تغذیه خطوط	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AB02C8-BAA3-4A1E-8CF9-A5E954A2FB93}" type="parTrans" cxnId="{C269663C-CE0A-4B8C-9BD6-B8BF9EA6DACD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7D90401-EF1C-4327-B3EF-00DEE15ED9A8}" type="sibTrans" cxnId="{C269663C-CE0A-4B8C-9BD6-B8BF9EA6DACD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613291-B727-43B6-B0B9-C751D2D07501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کلیم و گزارشات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61ED0B7-3F51-4153-A28F-FFCFEFA8C457}" type="parTrans" cxnId="{B5D60D16-8A62-4193-95A7-A9666ACB2749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823767F-348F-437B-A065-56CF578C7E1F}" type="sibTrans" cxnId="{B5D60D16-8A62-4193-95A7-A9666ACB2749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FCBE27-93A0-4908-8F1E-DE23F44BEC3A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برقی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F04B7B4-6237-4905-A63B-30D137B951AA}" type="parTrans" cxnId="{BB049B09-4C57-4CC8-A73A-8EC1EF4BEA26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751226-AAEB-41F8-B913-19ACA2EA659B}" type="sibTrans" cxnId="{BB049B09-4C57-4CC8-A73A-8EC1EF4BEA26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B1D4FE-07C0-4DDC-93EB-490F3B986181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مکانیکی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269CBB-0946-4D6C-84ED-4D15800DD594}" type="parTrans" cxnId="{826511F8-C0B2-4322-9F63-82A7A7A2FEAD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41FE29-C7FD-41B0-9A59-93503AF7CA05}" type="sibTrans" cxnId="{826511F8-C0B2-4322-9F63-82A7A7A2FEAD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DBA317-3CF3-41C2-8C87-2A0F3C68C258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عمرانی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3769311-F893-4E6A-91EA-93319B4AFE27}" type="parTrans" cxnId="{B23111DA-C06C-48A6-8EA5-129368DDEFA5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476E6B2-5683-492A-BBA8-3B9F31B32BB5}" type="sibTrans" cxnId="{B23111DA-C06C-48A6-8EA5-129368DDEFA5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E03336D-2007-4432-97C4-7C1B6B001CB9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اداری و مالی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6E9C4BD-9083-4783-AF5B-F8F8B89A7736}" type="parTrans" cxnId="{654ABEEF-4C32-4FD7-BBD0-7A5F77B992E9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E007983-AC09-4258-BAAE-7FE0618D7C08}" type="sibTrans" cxnId="{654ABEEF-4C32-4FD7-BBD0-7A5F77B992E9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769307-DA3F-493C-BE6E-081F6DC4952B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تدارکات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6B64676-1FFD-456B-85A7-2A8180769DEE}" type="parTrans" cxnId="{351339B6-9708-4011-9C39-257B62C6372B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A6AA52-8852-44B8-B8F0-5A8BA1D4BEAF}" type="sibTrans" cxnId="{351339B6-9708-4011-9C39-257B62C6372B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DE94357-B2F0-40B6-8A27-D5CE7053B827}">
      <dgm:prSet custT="1"/>
      <dgm:spPr/>
      <dgm:t>
        <a:bodyPr/>
        <a:lstStyle/>
        <a:p>
          <a:r>
            <a:rPr lang="fa-IR" sz="7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حراست و آتش نشانی</a:t>
          </a:r>
          <a:endParaRPr lang="en-US" sz="7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1B319CF-6920-47EE-9155-9FB41067595A}" type="parTrans" cxnId="{DABA3852-423B-46B7-B58E-EE07DBF1ECEE}">
      <dgm:prSet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3B45ED6-CEA3-41A1-BDA8-E95D678FA718}" type="sibTrans" cxnId="{DABA3852-423B-46B7-B58E-EE07DBF1ECEE}">
      <dgm:prSet custT="1"/>
      <dgm:spPr/>
      <dgm:t>
        <a:bodyPr/>
        <a:lstStyle/>
        <a:p>
          <a:endParaRPr lang="en-US" sz="700" b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085663B-53C4-4D6E-B632-71E0C741FF54}" type="pres">
      <dgm:prSet presAssocID="{D4887D7F-2ED6-4663-A11A-D5F2EAD1C0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738D8B-759B-4AC3-8AB5-06CEA08930E0}" type="pres">
      <dgm:prSet presAssocID="{EFA1B0EB-891C-4AAE-87B7-1F4B4CE5FB3A}" presName="hierRoot1" presStyleCnt="0">
        <dgm:presLayoutVars>
          <dgm:hierBranch val="init"/>
        </dgm:presLayoutVars>
      </dgm:prSet>
      <dgm:spPr/>
    </dgm:pt>
    <dgm:pt modelId="{8018D946-6685-45A4-9D37-9C85FE19976D}" type="pres">
      <dgm:prSet presAssocID="{EFA1B0EB-891C-4AAE-87B7-1F4B4CE5FB3A}" presName="rootComposite1" presStyleCnt="0"/>
      <dgm:spPr/>
    </dgm:pt>
    <dgm:pt modelId="{551F2058-C466-4F75-801B-212EC4324CDB}" type="pres">
      <dgm:prSet presAssocID="{EFA1B0EB-891C-4AAE-87B7-1F4B4CE5FB3A}" presName="rootText1" presStyleLbl="node0" presStyleIdx="0" presStyleCnt="1">
        <dgm:presLayoutVars>
          <dgm:chMax/>
          <dgm:chPref val="3"/>
        </dgm:presLayoutVars>
      </dgm:prSet>
      <dgm:spPr/>
    </dgm:pt>
    <dgm:pt modelId="{97151F22-D098-4B71-A6C8-ACA3BEC61829}" type="pres">
      <dgm:prSet presAssocID="{EFA1B0EB-891C-4AAE-87B7-1F4B4CE5FB3A}" presName="titleText1" presStyleLbl="fgAcc0" presStyleIdx="0" presStyleCnt="1">
        <dgm:presLayoutVars>
          <dgm:chMax val="0"/>
          <dgm:chPref val="0"/>
        </dgm:presLayoutVars>
      </dgm:prSet>
      <dgm:spPr/>
    </dgm:pt>
    <dgm:pt modelId="{B35E15F0-35CC-43E7-9C97-66A4082A293F}" type="pres">
      <dgm:prSet presAssocID="{EFA1B0EB-891C-4AAE-87B7-1F4B4CE5FB3A}" presName="rootConnector1" presStyleLbl="node1" presStyleIdx="0" presStyleCnt="62"/>
      <dgm:spPr/>
    </dgm:pt>
    <dgm:pt modelId="{45E3ECDD-4E3D-406A-9995-35402C672068}" type="pres">
      <dgm:prSet presAssocID="{EFA1B0EB-891C-4AAE-87B7-1F4B4CE5FB3A}" presName="hierChild2" presStyleCnt="0"/>
      <dgm:spPr/>
    </dgm:pt>
    <dgm:pt modelId="{0C57CD10-FFFE-49E8-AC3F-94D4895D3AB0}" type="pres">
      <dgm:prSet presAssocID="{28D8DC89-DC0C-49EB-9233-8A7D65A1980B}" presName="Name37" presStyleLbl="parChTrans1D2" presStyleIdx="0" presStyleCnt="4"/>
      <dgm:spPr/>
    </dgm:pt>
    <dgm:pt modelId="{FBB264A9-140E-477F-AB1B-31255D4C7574}" type="pres">
      <dgm:prSet presAssocID="{363149D1-390C-4100-83F9-09A7E90634D4}" presName="hierRoot2" presStyleCnt="0">
        <dgm:presLayoutVars>
          <dgm:hierBranch/>
        </dgm:presLayoutVars>
      </dgm:prSet>
      <dgm:spPr/>
    </dgm:pt>
    <dgm:pt modelId="{6F969800-F04E-491C-98B8-571341DF7F24}" type="pres">
      <dgm:prSet presAssocID="{363149D1-390C-4100-83F9-09A7E90634D4}" presName="rootComposite" presStyleCnt="0"/>
      <dgm:spPr/>
    </dgm:pt>
    <dgm:pt modelId="{1F85C8CB-1CF1-4ECE-BFCC-0551A2B46AF7}" type="pres">
      <dgm:prSet presAssocID="{363149D1-390C-4100-83F9-09A7E90634D4}" presName="rootText" presStyleLbl="node1" presStyleIdx="0" presStyleCnt="62">
        <dgm:presLayoutVars>
          <dgm:chMax/>
          <dgm:chPref val="3"/>
        </dgm:presLayoutVars>
      </dgm:prSet>
      <dgm:spPr>
        <a:xfrm>
          <a:off x="2693590" y="2466379"/>
          <a:ext cx="871508" cy="451228"/>
        </a:xfrm>
        <a:prstGeom prst="rect">
          <a:avLst/>
        </a:prstGeom>
      </dgm:spPr>
    </dgm:pt>
    <dgm:pt modelId="{65E96AAB-5B61-4E29-A2C4-2AB8C68E6DA3}" type="pres">
      <dgm:prSet presAssocID="{363149D1-390C-4100-83F9-09A7E90634D4}" presName="titleText2" presStyleLbl="fgAcc1" presStyleIdx="0" presStyleCnt="62">
        <dgm:presLayoutVars>
          <dgm:chMax val="0"/>
          <dgm:chPref val="0"/>
        </dgm:presLayoutVars>
      </dgm:prSet>
      <dgm:spPr/>
    </dgm:pt>
    <dgm:pt modelId="{78D783F1-674B-4305-B82D-FDCC5F497BD9}" type="pres">
      <dgm:prSet presAssocID="{363149D1-390C-4100-83F9-09A7E90634D4}" presName="rootConnector" presStyleLbl="node2" presStyleIdx="0" presStyleCnt="0"/>
      <dgm:spPr/>
    </dgm:pt>
    <dgm:pt modelId="{0503CA98-58F5-4C3E-9EA3-6B4A85D9E6E7}" type="pres">
      <dgm:prSet presAssocID="{363149D1-390C-4100-83F9-09A7E90634D4}" presName="hierChild4" presStyleCnt="0"/>
      <dgm:spPr/>
    </dgm:pt>
    <dgm:pt modelId="{B9A4ADB1-6930-40DC-AC08-C24E817C09B5}" type="pres">
      <dgm:prSet presAssocID="{CB4A2EED-4C43-4ABB-A1D7-6A3092D1F241}" presName="Name35" presStyleLbl="parChTrans1D3" presStyleIdx="0" presStyleCnt="7"/>
      <dgm:spPr/>
    </dgm:pt>
    <dgm:pt modelId="{FD7B26BC-3CBA-404F-99D7-497548A48502}" type="pres">
      <dgm:prSet presAssocID="{AFB7B1DA-FD48-4009-A638-318D7BE78CCE}" presName="hierRoot2" presStyleCnt="0">
        <dgm:presLayoutVars>
          <dgm:hierBranch/>
        </dgm:presLayoutVars>
      </dgm:prSet>
      <dgm:spPr/>
    </dgm:pt>
    <dgm:pt modelId="{6459ED82-D5D3-4634-AE5D-0A15BAC4FFC7}" type="pres">
      <dgm:prSet presAssocID="{AFB7B1DA-FD48-4009-A638-318D7BE78CCE}" presName="rootComposite" presStyleCnt="0"/>
      <dgm:spPr/>
    </dgm:pt>
    <dgm:pt modelId="{05E482C2-64F5-434C-B96B-7720A729955D}" type="pres">
      <dgm:prSet presAssocID="{AFB7B1DA-FD48-4009-A638-318D7BE78CCE}" presName="rootText" presStyleLbl="node1" presStyleIdx="1" presStyleCnt="62">
        <dgm:presLayoutVars>
          <dgm:chMax/>
          <dgm:chPref val="3"/>
        </dgm:presLayoutVars>
      </dgm:prSet>
      <dgm:spPr/>
    </dgm:pt>
    <dgm:pt modelId="{FB834B84-918E-4204-A522-65A120399568}" type="pres">
      <dgm:prSet presAssocID="{AFB7B1DA-FD48-4009-A638-318D7BE78CCE}" presName="titleText2" presStyleLbl="fgAcc1" presStyleIdx="1" presStyleCnt="62">
        <dgm:presLayoutVars>
          <dgm:chMax val="0"/>
          <dgm:chPref val="0"/>
        </dgm:presLayoutVars>
      </dgm:prSet>
      <dgm:spPr/>
    </dgm:pt>
    <dgm:pt modelId="{908FC8BA-A829-41DF-A935-12636C0D712A}" type="pres">
      <dgm:prSet presAssocID="{AFB7B1DA-FD48-4009-A638-318D7BE78CCE}" presName="rootConnector" presStyleLbl="node3" presStyleIdx="0" presStyleCnt="0"/>
      <dgm:spPr/>
    </dgm:pt>
    <dgm:pt modelId="{719B3546-701C-4375-8BC1-921F0D6AD1CA}" type="pres">
      <dgm:prSet presAssocID="{AFB7B1DA-FD48-4009-A638-318D7BE78CCE}" presName="hierChild4" presStyleCnt="0"/>
      <dgm:spPr/>
    </dgm:pt>
    <dgm:pt modelId="{FEE6328D-708A-4CC2-BD99-B33DA443AC4D}" type="pres">
      <dgm:prSet presAssocID="{D8294D51-AFE3-4684-A6A1-4CCB9DEE09A6}" presName="Name35" presStyleLbl="parChTrans1D4" presStyleIdx="0" presStyleCnt="54"/>
      <dgm:spPr/>
    </dgm:pt>
    <dgm:pt modelId="{2AB4B98F-257C-46F8-AA4A-4B0ADD976A66}" type="pres">
      <dgm:prSet presAssocID="{81B82B95-BCA3-4B23-B438-EEF8CBBF87D5}" presName="hierRoot2" presStyleCnt="0">
        <dgm:presLayoutVars>
          <dgm:hierBranch val="r"/>
        </dgm:presLayoutVars>
      </dgm:prSet>
      <dgm:spPr/>
    </dgm:pt>
    <dgm:pt modelId="{D644C464-DEAF-464C-AF2C-F1E62C01C324}" type="pres">
      <dgm:prSet presAssocID="{81B82B95-BCA3-4B23-B438-EEF8CBBF87D5}" presName="rootComposite" presStyleCnt="0"/>
      <dgm:spPr/>
    </dgm:pt>
    <dgm:pt modelId="{18CCC329-1E7A-4A22-A7B2-E23F2FC47CC2}" type="pres">
      <dgm:prSet presAssocID="{81B82B95-BCA3-4B23-B438-EEF8CBBF87D5}" presName="rootText" presStyleLbl="node1" presStyleIdx="2" presStyleCnt="62">
        <dgm:presLayoutVars>
          <dgm:chMax/>
          <dgm:chPref val="3"/>
        </dgm:presLayoutVars>
      </dgm:prSet>
      <dgm:spPr/>
    </dgm:pt>
    <dgm:pt modelId="{CB16CB1D-1676-47DE-8017-83D566A7271A}" type="pres">
      <dgm:prSet presAssocID="{81B82B95-BCA3-4B23-B438-EEF8CBBF87D5}" presName="titleText2" presStyleLbl="fgAcc1" presStyleIdx="2" presStyleCnt="62">
        <dgm:presLayoutVars>
          <dgm:chMax val="0"/>
          <dgm:chPref val="0"/>
        </dgm:presLayoutVars>
      </dgm:prSet>
      <dgm:spPr/>
    </dgm:pt>
    <dgm:pt modelId="{84DF9F57-4EB5-4FA7-AC80-A43981835F99}" type="pres">
      <dgm:prSet presAssocID="{81B82B95-BCA3-4B23-B438-EEF8CBBF87D5}" presName="rootConnector" presStyleLbl="node4" presStyleIdx="0" presStyleCnt="0"/>
      <dgm:spPr/>
    </dgm:pt>
    <dgm:pt modelId="{7819D801-8ED0-42E8-8771-4AF44DDAEF47}" type="pres">
      <dgm:prSet presAssocID="{81B82B95-BCA3-4B23-B438-EEF8CBBF87D5}" presName="hierChild4" presStyleCnt="0"/>
      <dgm:spPr/>
    </dgm:pt>
    <dgm:pt modelId="{8CE850D6-0A43-47D1-8343-30A507729A61}" type="pres">
      <dgm:prSet presAssocID="{383C24F5-150D-4A3D-9F4C-18C64C6A06D3}" presName="Name44" presStyleLbl="parChTrans1D4" presStyleIdx="1" presStyleCnt="54"/>
      <dgm:spPr/>
    </dgm:pt>
    <dgm:pt modelId="{E532A1D3-64F3-4414-A96E-FA03949417DE}" type="pres">
      <dgm:prSet presAssocID="{C3B1A66B-4F7D-41CA-99AC-96E04E6424A7}" presName="hierRoot2" presStyleCnt="0">
        <dgm:presLayoutVars>
          <dgm:hierBranch val="init"/>
        </dgm:presLayoutVars>
      </dgm:prSet>
      <dgm:spPr/>
    </dgm:pt>
    <dgm:pt modelId="{22A9E9A1-1A96-4C30-A53E-3F740F2CB4A0}" type="pres">
      <dgm:prSet presAssocID="{C3B1A66B-4F7D-41CA-99AC-96E04E6424A7}" presName="rootComposite" presStyleCnt="0"/>
      <dgm:spPr/>
    </dgm:pt>
    <dgm:pt modelId="{1771500D-989B-4A44-9685-F332DE3755BF}" type="pres">
      <dgm:prSet presAssocID="{C3B1A66B-4F7D-41CA-99AC-96E04E6424A7}" presName="rootText" presStyleLbl="node1" presStyleIdx="3" presStyleCnt="62">
        <dgm:presLayoutVars>
          <dgm:chMax/>
          <dgm:chPref val="3"/>
        </dgm:presLayoutVars>
      </dgm:prSet>
      <dgm:spPr/>
    </dgm:pt>
    <dgm:pt modelId="{05EFCD16-4892-4AD2-B79A-9A4727EB692C}" type="pres">
      <dgm:prSet presAssocID="{C3B1A66B-4F7D-41CA-99AC-96E04E6424A7}" presName="titleText2" presStyleLbl="fgAcc1" presStyleIdx="3" presStyleCnt="62">
        <dgm:presLayoutVars>
          <dgm:chMax val="0"/>
          <dgm:chPref val="0"/>
        </dgm:presLayoutVars>
      </dgm:prSet>
      <dgm:spPr/>
    </dgm:pt>
    <dgm:pt modelId="{66C3E61D-7312-4D4C-AEBA-3CCE383F298E}" type="pres">
      <dgm:prSet presAssocID="{C3B1A66B-4F7D-41CA-99AC-96E04E6424A7}" presName="rootConnector" presStyleLbl="node4" presStyleIdx="0" presStyleCnt="0"/>
      <dgm:spPr/>
    </dgm:pt>
    <dgm:pt modelId="{C326FA9D-0583-4C6C-BAE0-34AEECC9954D}" type="pres">
      <dgm:prSet presAssocID="{C3B1A66B-4F7D-41CA-99AC-96E04E6424A7}" presName="hierChild4" presStyleCnt="0"/>
      <dgm:spPr/>
    </dgm:pt>
    <dgm:pt modelId="{B03197CD-C642-498A-B7ED-C77B3AD7223F}" type="pres">
      <dgm:prSet presAssocID="{C3B1A66B-4F7D-41CA-99AC-96E04E6424A7}" presName="hierChild5" presStyleCnt="0"/>
      <dgm:spPr/>
    </dgm:pt>
    <dgm:pt modelId="{C9BE47C7-2865-4C4F-B0A8-98CC4B3A01A1}" type="pres">
      <dgm:prSet presAssocID="{C4DD70C5-CA4A-4329-8E9C-0721BCB1CCA1}" presName="Name44" presStyleLbl="parChTrans1D4" presStyleIdx="2" presStyleCnt="54"/>
      <dgm:spPr/>
    </dgm:pt>
    <dgm:pt modelId="{4C5E6CE0-0213-4089-930B-364286E207C6}" type="pres">
      <dgm:prSet presAssocID="{4EA0FEF3-CC5D-41DB-AF07-8CA894D6CA8D}" presName="hierRoot2" presStyleCnt="0">
        <dgm:presLayoutVars>
          <dgm:hierBranch val="init"/>
        </dgm:presLayoutVars>
      </dgm:prSet>
      <dgm:spPr/>
    </dgm:pt>
    <dgm:pt modelId="{B17370D5-4789-4217-8D79-99ED0B930EEF}" type="pres">
      <dgm:prSet presAssocID="{4EA0FEF3-CC5D-41DB-AF07-8CA894D6CA8D}" presName="rootComposite" presStyleCnt="0"/>
      <dgm:spPr/>
    </dgm:pt>
    <dgm:pt modelId="{940D2FB0-9AF9-45FD-AD35-63755CFB2ACB}" type="pres">
      <dgm:prSet presAssocID="{4EA0FEF3-CC5D-41DB-AF07-8CA894D6CA8D}" presName="rootText" presStyleLbl="node1" presStyleIdx="4" presStyleCnt="62">
        <dgm:presLayoutVars>
          <dgm:chMax/>
          <dgm:chPref val="3"/>
        </dgm:presLayoutVars>
      </dgm:prSet>
      <dgm:spPr/>
    </dgm:pt>
    <dgm:pt modelId="{E3E41715-2A9E-473F-999B-C3B956CC934E}" type="pres">
      <dgm:prSet presAssocID="{4EA0FEF3-CC5D-41DB-AF07-8CA894D6CA8D}" presName="titleText2" presStyleLbl="fgAcc1" presStyleIdx="4" presStyleCnt="62">
        <dgm:presLayoutVars>
          <dgm:chMax val="0"/>
          <dgm:chPref val="0"/>
        </dgm:presLayoutVars>
      </dgm:prSet>
      <dgm:spPr/>
    </dgm:pt>
    <dgm:pt modelId="{52C3EAFE-0035-465D-A786-2E162B26460A}" type="pres">
      <dgm:prSet presAssocID="{4EA0FEF3-CC5D-41DB-AF07-8CA894D6CA8D}" presName="rootConnector" presStyleLbl="node4" presStyleIdx="0" presStyleCnt="0"/>
      <dgm:spPr/>
    </dgm:pt>
    <dgm:pt modelId="{FA2249CC-1A19-4ACD-A08F-424C775BA370}" type="pres">
      <dgm:prSet presAssocID="{4EA0FEF3-CC5D-41DB-AF07-8CA894D6CA8D}" presName="hierChild4" presStyleCnt="0"/>
      <dgm:spPr/>
    </dgm:pt>
    <dgm:pt modelId="{71C34B0F-F72D-438C-87F0-9CC53916133E}" type="pres">
      <dgm:prSet presAssocID="{4EA0FEF3-CC5D-41DB-AF07-8CA894D6CA8D}" presName="hierChild5" presStyleCnt="0"/>
      <dgm:spPr/>
    </dgm:pt>
    <dgm:pt modelId="{894FB391-FF86-4043-85FC-D56EE66EF2F9}" type="pres">
      <dgm:prSet presAssocID="{E82EEAF0-648B-4C3B-8EC1-7045E24DAA0C}" presName="Name44" presStyleLbl="parChTrans1D4" presStyleIdx="3" presStyleCnt="54"/>
      <dgm:spPr/>
    </dgm:pt>
    <dgm:pt modelId="{E1744689-E893-4243-86A7-10F768F2D6D0}" type="pres">
      <dgm:prSet presAssocID="{3D71481F-3975-41D8-959C-E09A0D42F29A}" presName="hierRoot2" presStyleCnt="0">
        <dgm:presLayoutVars>
          <dgm:hierBranch val="init"/>
        </dgm:presLayoutVars>
      </dgm:prSet>
      <dgm:spPr/>
    </dgm:pt>
    <dgm:pt modelId="{AD9EA578-B0F3-46EC-9ADD-A1AA13C786F7}" type="pres">
      <dgm:prSet presAssocID="{3D71481F-3975-41D8-959C-E09A0D42F29A}" presName="rootComposite" presStyleCnt="0"/>
      <dgm:spPr/>
    </dgm:pt>
    <dgm:pt modelId="{FC018007-A354-4D5E-9CD2-839F564F2B03}" type="pres">
      <dgm:prSet presAssocID="{3D71481F-3975-41D8-959C-E09A0D42F29A}" presName="rootText" presStyleLbl="node1" presStyleIdx="5" presStyleCnt="62">
        <dgm:presLayoutVars>
          <dgm:chMax/>
          <dgm:chPref val="3"/>
        </dgm:presLayoutVars>
      </dgm:prSet>
      <dgm:spPr/>
    </dgm:pt>
    <dgm:pt modelId="{C01F9B92-2D6D-4DDA-B907-E021A0F135C2}" type="pres">
      <dgm:prSet presAssocID="{3D71481F-3975-41D8-959C-E09A0D42F29A}" presName="titleText2" presStyleLbl="fgAcc1" presStyleIdx="5" presStyleCnt="62">
        <dgm:presLayoutVars>
          <dgm:chMax val="0"/>
          <dgm:chPref val="0"/>
        </dgm:presLayoutVars>
      </dgm:prSet>
      <dgm:spPr/>
    </dgm:pt>
    <dgm:pt modelId="{99758495-CBE3-49BB-B4A9-A68B4099AD32}" type="pres">
      <dgm:prSet presAssocID="{3D71481F-3975-41D8-959C-E09A0D42F29A}" presName="rootConnector" presStyleLbl="node4" presStyleIdx="0" presStyleCnt="0"/>
      <dgm:spPr/>
    </dgm:pt>
    <dgm:pt modelId="{25FF1A82-7863-4AA5-8431-42BAD3B71A6D}" type="pres">
      <dgm:prSet presAssocID="{3D71481F-3975-41D8-959C-E09A0D42F29A}" presName="hierChild4" presStyleCnt="0"/>
      <dgm:spPr/>
    </dgm:pt>
    <dgm:pt modelId="{0F8E4731-6248-4E27-B326-AF1EC40C53B0}" type="pres">
      <dgm:prSet presAssocID="{3D71481F-3975-41D8-959C-E09A0D42F29A}" presName="hierChild5" presStyleCnt="0"/>
      <dgm:spPr/>
    </dgm:pt>
    <dgm:pt modelId="{39835DE6-59C1-4952-804D-BDF319F06184}" type="pres">
      <dgm:prSet presAssocID="{81B82B95-BCA3-4B23-B438-EEF8CBBF87D5}" presName="hierChild5" presStyleCnt="0"/>
      <dgm:spPr/>
    </dgm:pt>
    <dgm:pt modelId="{F28D4C0A-C5DB-416A-83C1-9972A548540A}" type="pres">
      <dgm:prSet presAssocID="{7AB4558C-4BE9-4A29-9B22-87987EF4E4C7}" presName="Name35" presStyleLbl="parChTrans1D4" presStyleIdx="4" presStyleCnt="54"/>
      <dgm:spPr/>
    </dgm:pt>
    <dgm:pt modelId="{91EC8FE0-6354-4CE7-BD09-0B5CA7840099}" type="pres">
      <dgm:prSet presAssocID="{335C364B-2452-4BDF-8C90-B445D340837C}" presName="hierRoot2" presStyleCnt="0">
        <dgm:presLayoutVars>
          <dgm:hierBranch val="r"/>
        </dgm:presLayoutVars>
      </dgm:prSet>
      <dgm:spPr/>
    </dgm:pt>
    <dgm:pt modelId="{80D3AB90-DFE1-4FA9-831A-10347A70E2C0}" type="pres">
      <dgm:prSet presAssocID="{335C364B-2452-4BDF-8C90-B445D340837C}" presName="rootComposite" presStyleCnt="0"/>
      <dgm:spPr/>
    </dgm:pt>
    <dgm:pt modelId="{3B46CF9B-3468-40B3-BE31-30A6F8E68212}" type="pres">
      <dgm:prSet presAssocID="{335C364B-2452-4BDF-8C90-B445D340837C}" presName="rootText" presStyleLbl="node1" presStyleIdx="6" presStyleCnt="62">
        <dgm:presLayoutVars>
          <dgm:chMax/>
          <dgm:chPref val="3"/>
        </dgm:presLayoutVars>
      </dgm:prSet>
      <dgm:spPr/>
    </dgm:pt>
    <dgm:pt modelId="{B39CC6F8-90CF-4201-9542-9619CC9F4305}" type="pres">
      <dgm:prSet presAssocID="{335C364B-2452-4BDF-8C90-B445D340837C}" presName="titleText2" presStyleLbl="fgAcc1" presStyleIdx="6" presStyleCnt="62">
        <dgm:presLayoutVars>
          <dgm:chMax val="0"/>
          <dgm:chPref val="0"/>
        </dgm:presLayoutVars>
      </dgm:prSet>
      <dgm:spPr/>
    </dgm:pt>
    <dgm:pt modelId="{955096A2-4D76-46BC-A1A7-0A3278852699}" type="pres">
      <dgm:prSet presAssocID="{335C364B-2452-4BDF-8C90-B445D340837C}" presName="rootConnector" presStyleLbl="node4" presStyleIdx="0" presStyleCnt="0"/>
      <dgm:spPr/>
    </dgm:pt>
    <dgm:pt modelId="{BB1AC315-D38D-4890-ADC2-6EB6E9E6F3BB}" type="pres">
      <dgm:prSet presAssocID="{335C364B-2452-4BDF-8C90-B445D340837C}" presName="hierChild4" presStyleCnt="0"/>
      <dgm:spPr/>
    </dgm:pt>
    <dgm:pt modelId="{B3C75963-7609-4500-B926-EF4C57C6D2E8}" type="pres">
      <dgm:prSet presAssocID="{5CFE3E00-55CF-4A9B-A02C-98F2602A5216}" presName="Name44" presStyleLbl="parChTrans1D4" presStyleIdx="5" presStyleCnt="54"/>
      <dgm:spPr/>
    </dgm:pt>
    <dgm:pt modelId="{6E7552FF-5008-4F3A-9057-82B03813C737}" type="pres">
      <dgm:prSet presAssocID="{060FA6A7-9217-418B-8E66-6A1A9DA0E4C5}" presName="hierRoot2" presStyleCnt="0">
        <dgm:presLayoutVars>
          <dgm:hierBranch val="init"/>
        </dgm:presLayoutVars>
      </dgm:prSet>
      <dgm:spPr/>
    </dgm:pt>
    <dgm:pt modelId="{D6A821AD-DDDE-4E19-BDC7-84E29F84BE96}" type="pres">
      <dgm:prSet presAssocID="{060FA6A7-9217-418B-8E66-6A1A9DA0E4C5}" presName="rootComposite" presStyleCnt="0"/>
      <dgm:spPr/>
    </dgm:pt>
    <dgm:pt modelId="{4B5C7A44-CCB7-4A50-9EE2-F69274F2D24C}" type="pres">
      <dgm:prSet presAssocID="{060FA6A7-9217-418B-8E66-6A1A9DA0E4C5}" presName="rootText" presStyleLbl="node1" presStyleIdx="7" presStyleCnt="62">
        <dgm:presLayoutVars>
          <dgm:chMax/>
          <dgm:chPref val="3"/>
        </dgm:presLayoutVars>
      </dgm:prSet>
      <dgm:spPr/>
    </dgm:pt>
    <dgm:pt modelId="{3FD7705B-591B-4831-ACF1-3C96AAA95851}" type="pres">
      <dgm:prSet presAssocID="{060FA6A7-9217-418B-8E66-6A1A9DA0E4C5}" presName="titleText2" presStyleLbl="fgAcc1" presStyleIdx="7" presStyleCnt="62">
        <dgm:presLayoutVars>
          <dgm:chMax val="0"/>
          <dgm:chPref val="0"/>
        </dgm:presLayoutVars>
      </dgm:prSet>
      <dgm:spPr/>
    </dgm:pt>
    <dgm:pt modelId="{33E15FF6-1216-433B-BDF4-A526C55DE21B}" type="pres">
      <dgm:prSet presAssocID="{060FA6A7-9217-418B-8E66-6A1A9DA0E4C5}" presName="rootConnector" presStyleLbl="node4" presStyleIdx="0" presStyleCnt="0"/>
      <dgm:spPr/>
    </dgm:pt>
    <dgm:pt modelId="{551DE8E6-D9A5-4D74-9C48-5BA7A09CDFBB}" type="pres">
      <dgm:prSet presAssocID="{060FA6A7-9217-418B-8E66-6A1A9DA0E4C5}" presName="hierChild4" presStyleCnt="0"/>
      <dgm:spPr/>
    </dgm:pt>
    <dgm:pt modelId="{29012313-E01B-407A-BF58-1297A13D0263}" type="pres">
      <dgm:prSet presAssocID="{060FA6A7-9217-418B-8E66-6A1A9DA0E4C5}" presName="hierChild5" presStyleCnt="0"/>
      <dgm:spPr/>
    </dgm:pt>
    <dgm:pt modelId="{633664CD-12E5-4E37-B268-EB89FC19909B}" type="pres">
      <dgm:prSet presAssocID="{28794311-381F-410D-851C-8A259BA34B6A}" presName="Name44" presStyleLbl="parChTrans1D4" presStyleIdx="6" presStyleCnt="54"/>
      <dgm:spPr/>
    </dgm:pt>
    <dgm:pt modelId="{43DF36E6-FFAC-4122-9B18-F5883211544C}" type="pres">
      <dgm:prSet presAssocID="{3E138C76-B667-4EB3-A57B-6FB0682D85A1}" presName="hierRoot2" presStyleCnt="0">
        <dgm:presLayoutVars>
          <dgm:hierBranch val="init"/>
        </dgm:presLayoutVars>
      </dgm:prSet>
      <dgm:spPr/>
    </dgm:pt>
    <dgm:pt modelId="{A54D5A57-9608-450E-A600-E2EF0D80E508}" type="pres">
      <dgm:prSet presAssocID="{3E138C76-B667-4EB3-A57B-6FB0682D85A1}" presName="rootComposite" presStyleCnt="0"/>
      <dgm:spPr/>
    </dgm:pt>
    <dgm:pt modelId="{792F20E1-D724-4379-895C-37AAFF550F56}" type="pres">
      <dgm:prSet presAssocID="{3E138C76-B667-4EB3-A57B-6FB0682D85A1}" presName="rootText" presStyleLbl="node1" presStyleIdx="8" presStyleCnt="62">
        <dgm:presLayoutVars>
          <dgm:chMax/>
          <dgm:chPref val="3"/>
        </dgm:presLayoutVars>
      </dgm:prSet>
      <dgm:spPr/>
    </dgm:pt>
    <dgm:pt modelId="{5811ACDE-F346-4E32-8B19-737775FDC6F3}" type="pres">
      <dgm:prSet presAssocID="{3E138C76-B667-4EB3-A57B-6FB0682D85A1}" presName="titleText2" presStyleLbl="fgAcc1" presStyleIdx="8" presStyleCnt="62">
        <dgm:presLayoutVars>
          <dgm:chMax val="0"/>
          <dgm:chPref val="0"/>
        </dgm:presLayoutVars>
      </dgm:prSet>
      <dgm:spPr/>
    </dgm:pt>
    <dgm:pt modelId="{AB7229E2-76F4-4F0A-82FB-05F4164953D1}" type="pres">
      <dgm:prSet presAssocID="{3E138C76-B667-4EB3-A57B-6FB0682D85A1}" presName="rootConnector" presStyleLbl="node4" presStyleIdx="0" presStyleCnt="0"/>
      <dgm:spPr/>
    </dgm:pt>
    <dgm:pt modelId="{ED23F3D0-C3CA-4E3E-906F-1FEC52FB8703}" type="pres">
      <dgm:prSet presAssocID="{3E138C76-B667-4EB3-A57B-6FB0682D85A1}" presName="hierChild4" presStyleCnt="0"/>
      <dgm:spPr/>
    </dgm:pt>
    <dgm:pt modelId="{CD8C02C1-D039-4D5F-AA02-FD35330CECDE}" type="pres">
      <dgm:prSet presAssocID="{3E138C76-B667-4EB3-A57B-6FB0682D85A1}" presName="hierChild5" presStyleCnt="0"/>
      <dgm:spPr/>
    </dgm:pt>
    <dgm:pt modelId="{D28614EB-C43E-4D19-B898-B6CAAD0DE852}" type="pres">
      <dgm:prSet presAssocID="{707088E6-4D31-4846-AB5D-80436B9BB2B0}" presName="Name44" presStyleLbl="parChTrans1D4" presStyleIdx="7" presStyleCnt="54"/>
      <dgm:spPr/>
    </dgm:pt>
    <dgm:pt modelId="{6CCAABFF-CC27-4F6B-BD52-C1C992F89D02}" type="pres">
      <dgm:prSet presAssocID="{B3063EBD-2C79-48E2-93B4-F64FF41E1110}" presName="hierRoot2" presStyleCnt="0">
        <dgm:presLayoutVars>
          <dgm:hierBranch val="init"/>
        </dgm:presLayoutVars>
      </dgm:prSet>
      <dgm:spPr/>
    </dgm:pt>
    <dgm:pt modelId="{E061E501-A331-4129-96C9-743728A3AE4F}" type="pres">
      <dgm:prSet presAssocID="{B3063EBD-2C79-48E2-93B4-F64FF41E1110}" presName="rootComposite" presStyleCnt="0"/>
      <dgm:spPr/>
    </dgm:pt>
    <dgm:pt modelId="{D31C8CCB-DE1A-4CFA-A696-4396E37B8C76}" type="pres">
      <dgm:prSet presAssocID="{B3063EBD-2C79-48E2-93B4-F64FF41E1110}" presName="rootText" presStyleLbl="node1" presStyleIdx="9" presStyleCnt="62">
        <dgm:presLayoutVars>
          <dgm:chMax/>
          <dgm:chPref val="3"/>
        </dgm:presLayoutVars>
      </dgm:prSet>
      <dgm:spPr/>
    </dgm:pt>
    <dgm:pt modelId="{BB3453FA-B15A-4FEC-81EA-49CE02FFE52F}" type="pres">
      <dgm:prSet presAssocID="{B3063EBD-2C79-48E2-93B4-F64FF41E1110}" presName="titleText2" presStyleLbl="fgAcc1" presStyleIdx="9" presStyleCnt="62">
        <dgm:presLayoutVars>
          <dgm:chMax val="0"/>
          <dgm:chPref val="0"/>
        </dgm:presLayoutVars>
      </dgm:prSet>
      <dgm:spPr/>
    </dgm:pt>
    <dgm:pt modelId="{FF6659BE-465E-44B8-AFF0-E71D94B15CD9}" type="pres">
      <dgm:prSet presAssocID="{B3063EBD-2C79-48E2-93B4-F64FF41E1110}" presName="rootConnector" presStyleLbl="node4" presStyleIdx="0" presStyleCnt="0"/>
      <dgm:spPr/>
    </dgm:pt>
    <dgm:pt modelId="{096BF981-717D-4783-8E52-39451F189268}" type="pres">
      <dgm:prSet presAssocID="{B3063EBD-2C79-48E2-93B4-F64FF41E1110}" presName="hierChild4" presStyleCnt="0"/>
      <dgm:spPr/>
    </dgm:pt>
    <dgm:pt modelId="{AF998CD5-4F82-493B-BE11-1FFBEBAFFC33}" type="pres">
      <dgm:prSet presAssocID="{B3063EBD-2C79-48E2-93B4-F64FF41E1110}" presName="hierChild5" presStyleCnt="0"/>
      <dgm:spPr/>
    </dgm:pt>
    <dgm:pt modelId="{FC59B10F-D5D5-4116-8EAF-BFE0A66B2252}" type="pres">
      <dgm:prSet presAssocID="{D1B3CAAF-8F85-4FE7-BB4B-B627B1F54CEE}" presName="Name44" presStyleLbl="parChTrans1D4" presStyleIdx="8" presStyleCnt="54"/>
      <dgm:spPr/>
    </dgm:pt>
    <dgm:pt modelId="{FAD0C280-12A6-40EF-94F2-942CAE71360F}" type="pres">
      <dgm:prSet presAssocID="{3651F559-B3AE-4CD3-8255-2E81BD5927C7}" presName="hierRoot2" presStyleCnt="0">
        <dgm:presLayoutVars>
          <dgm:hierBranch val="init"/>
        </dgm:presLayoutVars>
      </dgm:prSet>
      <dgm:spPr/>
    </dgm:pt>
    <dgm:pt modelId="{53B9EAE5-2423-42FD-838E-CF88B1D416B2}" type="pres">
      <dgm:prSet presAssocID="{3651F559-B3AE-4CD3-8255-2E81BD5927C7}" presName="rootComposite" presStyleCnt="0"/>
      <dgm:spPr/>
    </dgm:pt>
    <dgm:pt modelId="{31F8B3F2-D978-4353-9275-2E6525397231}" type="pres">
      <dgm:prSet presAssocID="{3651F559-B3AE-4CD3-8255-2E81BD5927C7}" presName="rootText" presStyleLbl="node1" presStyleIdx="10" presStyleCnt="62">
        <dgm:presLayoutVars>
          <dgm:chMax/>
          <dgm:chPref val="3"/>
        </dgm:presLayoutVars>
      </dgm:prSet>
      <dgm:spPr/>
    </dgm:pt>
    <dgm:pt modelId="{7E1999DF-D3D6-4B2A-B102-727F7935AE34}" type="pres">
      <dgm:prSet presAssocID="{3651F559-B3AE-4CD3-8255-2E81BD5927C7}" presName="titleText2" presStyleLbl="fgAcc1" presStyleIdx="10" presStyleCnt="62">
        <dgm:presLayoutVars>
          <dgm:chMax val="0"/>
          <dgm:chPref val="0"/>
        </dgm:presLayoutVars>
      </dgm:prSet>
      <dgm:spPr/>
    </dgm:pt>
    <dgm:pt modelId="{A4A364A4-7685-4BDE-B003-DEFBEF8909E2}" type="pres">
      <dgm:prSet presAssocID="{3651F559-B3AE-4CD3-8255-2E81BD5927C7}" presName="rootConnector" presStyleLbl="node4" presStyleIdx="0" presStyleCnt="0"/>
      <dgm:spPr/>
    </dgm:pt>
    <dgm:pt modelId="{726FD094-600B-4411-8BC5-C1DEA9BE9E74}" type="pres">
      <dgm:prSet presAssocID="{3651F559-B3AE-4CD3-8255-2E81BD5927C7}" presName="hierChild4" presStyleCnt="0"/>
      <dgm:spPr/>
    </dgm:pt>
    <dgm:pt modelId="{8611F270-9FA3-4D83-83CC-D5AB963EBA9E}" type="pres">
      <dgm:prSet presAssocID="{3651F559-B3AE-4CD3-8255-2E81BD5927C7}" presName="hierChild5" presStyleCnt="0"/>
      <dgm:spPr/>
    </dgm:pt>
    <dgm:pt modelId="{1466DC74-0E2A-4BF4-B90C-58C012C9DED0}" type="pres">
      <dgm:prSet presAssocID="{335C364B-2452-4BDF-8C90-B445D340837C}" presName="hierChild5" presStyleCnt="0"/>
      <dgm:spPr/>
    </dgm:pt>
    <dgm:pt modelId="{6220DEA2-CD47-4F1C-9EA3-F3B1AC988124}" type="pres">
      <dgm:prSet presAssocID="{6B8F903C-95B1-4A0F-B9E5-ADA66A7BF763}" presName="Name35" presStyleLbl="parChTrans1D4" presStyleIdx="9" presStyleCnt="54"/>
      <dgm:spPr/>
    </dgm:pt>
    <dgm:pt modelId="{0A040A64-6433-4396-BDDC-F2150698C42A}" type="pres">
      <dgm:prSet presAssocID="{9931A23F-9538-49A8-A36A-5945E35C2267}" presName="hierRoot2" presStyleCnt="0">
        <dgm:presLayoutVars>
          <dgm:hierBranch val="r"/>
        </dgm:presLayoutVars>
      </dgm:prSet>
      <dgm:spPr/>
    </dgm:pt>
    <dgm:pt modelId="{05E7978B-7DDB-4FF1-A9C8-D7F09B8B8F88}" type="pres">
      <dgm:prSet presAssocID="{9931A23F-9538-49A8-A36A-5945E35C2267}" presName="rootComposite" presStyleCnt="0"/>
      <dgm:spPr/>
    </dgm:pt>
    <dgm:pt modelId="{4CB28A03-0A2D-4641-A6C7-804532E9CDE1}" type="pres">
      <dgm:prSet presAssocID="{9931A23F-9538-49A8-A36A-5945E35C2267}" presName="rootText" presStyleLbl="node1" presStyleIdx="11" presStyleCnt="62">
        <dgm:presLayoutVars>
          <dgm:chMax/>
          <dgm:chPref val="3"/>
        </dgm:presLayoutVars>
      </dgm:prSet>
      <dgm:spPr/>
    </dgm:pt>
    <dgm:pt modelId="{A0CD3155-8EDB-4243-80A9-D76EC1D86E89}" type="pres">
      <dgm:prSet presAssocID="{9931A23F-9538-49A8-A36A-5945E35C2267}" presName="titleText2" presStyleLbl="fgAcc1" presStyleIdx="11" presStyleCnt="62">
        <dgm:presLayoutVars>
          <dgm:chMax val="0"/>
          <dgm:chPref val="0"/>
        </dgm:presLayoutVars>
      </dgm:prSet>
      <dgm:spPr/>
    </dgm:pt>
    <dgm:pt modelId="{8DEF9730-9669-4885-978F-22D72F936F68}" type="pres">
      <dgm:prSet presAssocID="{9931A23F-9538-49A8-A36A-5945E35C2267}" presName="rootConnector" presStyleLbl="node4" presStyleIdx="0" presStyleCnt="0"/>
      <dgm:spPr/>
    </dgm:pt>
    <dgm:pt modelId="{ABDACD31-EA2B-481A-AB88-6B1F90FE5BC2}" type="pres">
      <dgm:prSet presAssocID="{9931A23F-9538-49A8-A36A-5945E35C2267}" presName="hierChild4" presStyleCnt="0"/>
      <dgm:spPr/>
    </dgm:pt>
    <dgm:pt modelId="{9407FC3E-8E5E-4DA7-A2AD-BACBAD0D9DD9}" type="pres">
      <dgm:prSet presAssocID="{ECC041FB-C22C-49D1-971A-5F947BF1FEE7}" presName="Name44" presStyleLbl="parChTrans1D4" presStyleIdx="10" presStyleCnt="54"/>
      <dgm:spPr/>
    </dgm:pt>
    <dgm:pt modelId="{C40CACBA-B5B4-44F6-8C5B-62190CB187F2}" type="pres">
      <dgm:prSet presAssocID="{18AD0F52-2A37-4B62-9BBE-B7D289B89871}" presName="hierRoot2" presStyleCnt="0">
        <dgm:presLayoutVars>
          <dgm:hierBranch val="r"/>
        </dgm:presLayoutVars>
      </dgm:prSet>
      <dgm:spPr/>
    </dgm:pt>
    <dgm:pt modelId="{2A6F16E1-4322-4D49-8C94-DBBF2A350906}" type="pres">
      <dgm:prSet presAssocID="{18AD0F52-2A37-4B62-9BBE-B7D289B89871}" presName="rootComposite" presStyleCnt="0"/>
      <dgm:spPr/>
    </dgm:pt>
    <dgm:pt modelId="{57702947-8EE2-4EF0-9C6E-AAC44D5D94AC}" type="pres">
      <dgm:prSet presAssocID="{18AD0F52-2A37-4B62-9BBE-B7D289B89871}" presName="rootText" presStyleLbl="node1" presStyleIdx="12" presStyleCnt="62">
        <dgm:presLayoutVars>
          <dgm:chMax/>
          <dgm:chPref val="3"/>
        </dgm:presLayoutVars>
      </dgm:prSet>
      <dgm:spPr/>
    </dgm:pt>
    <dgm:pt modelId="{7D924286-0A3F-49B8-A90F-F1625F98497B}" type="pres">
      <dgm:prSet presAssocID="{18AD0F52-2A37-4B62-9BBE-B7D289B89871}" presName="titleText2" presStyleLbl="fgAcc1" presStyleIdx="12" presStyleCnt="62">
        <dgm:presLayoutVars>
          <dgm:chMax val="0"/>
          <dgm:chPref val="0"/>
        </dgm:presLayoutVars>
      </dgm:prSet>
      <dgm:spPr/>
    </dgm:pt>
    <dgm:pt modelId="{17FEA9B9-12DF-4EF2-A11C-9028DCF5C43B}" type="pres">
      <dgm:prSet presAssocID="{18AD0F52-2A37-4B62-9BBE-B7D289B89871}" presName="rootConnector" presStyleLbl="node4" presStyleIdx="0" presStyleCnt="0"/>
      <dgm:spPr/>
    </dgm:pt>
    <dgm:pt modelId="{EB1E995B-54B6-427D-A83A-FDB197EB77AE}" type="pres">
      <dgm:prSet presAssocID="{18AD0F52-2A37-4B62-9BBE-B7D289B89871}" presName="hierChild4" presStyleCnt="0"/>
      <dgm:spPr/>
    </dgm:pt>
    <dgm:pt modelId="{8767F8CD-2754-4EDF-B53E-C229CA4BF071}" type="pres">
      <dgm:prSet presAssocID="{18AD0F52-2A37-4B62-9BBE-B7D289B89871}" presName="hierChild5" presStyleCnt="0"/>
      <dgm:spPr/>
    </dgm:pt>
    <dgm:pt modelId="{3504D360-C47A-4DB8-98CF-98E84289F051}" type="pres">
      <dgm:prSet presAssocID="{0A35DCEC-05C3-4793-8089-7D87F781AD2C}" presName="Name44" presStyleLbl="parChTrans1D4" presStyleIdx="11" presStyleCnt="54"/>
      <dgm:spPr/>
    </dgm:pt>
    <dgm:pt modelId="{70E6DFBC-F6D4-40D4-94B4-DF9D155C19E5}" type="pres">
      <dgm:prSet presAssocID="{EE4F1079-4E43-41DB-95F8-0A13028EE00E}" presName="hierRoot2" presStyleCnt="0">
        <dgm:presLayoutVars>
          <dgm:hierBranch val="r"/>
        </dgm:presLayoutVars>
      </dgm:prSet>
      <dgm:spPr/>
    </dgm:pt>
    <dgm:pt modelId="{EF34396E-F31E-4BF2-8E58-41E082204703}" type="pres">
      <dgm:prSet presAssocID="{EE4F1079-4E43-41DB-95F8-0A13028EE00E}" presName="rootComposite" presStyleCnt="0"/>
      <dgm:spPr/>
    </dgm:pt>
    <dgm:pt modelId="{1B1C08EC-B374-455F-B742-400292035EC7}" type="pres">
      <dgm:prSet presAssocID="{EE4F1079-4E43-41DB-95F8-0A13028EE00E}" presName="rootText" presStyleLbl="node1" presStyleIdx="13" presStyleCnt="62">
        <dgm:presLayoutVars>
          <dgm:chMax/>
          <dgm:chPref val="3"/>
        </dgm:presLayoutVars>
      </dgm:prSet>
      <dgm:spPr/>
    </dgm:pt>
    <dgm:pt modelId="{AAB829F1-5340-4F04-816A-B3DB6CA579EF}" type="pres">
      <dgm:prSet presAssocID="{EE4F1079-4E43-41DB-95F8-0A13028EE00E}" presName="titleText2" presStyleLbl="fgAcc1" presStyleIdx="13" presStyleCnt="62">
        <dgm:presLayoutVars>
          <dgm:chMax val="0"/>
          <dgm:chPref val="0"/>
        </dgm:presLayoutVars>
      </dgm:prSet>
      <dgm:spPr/>
    </dgm:pt>
    <dgm:pt modelId="{FB594987-E0A1-4C90-9B98-F5D27E369439}" type="pres">
      <dgm:prSet presAssocID="{EE4F1079-4E43-41DB-95F8-0A13028EE00E}" presName="rootConnector" presStyleLbl="node4" presStyleIdx="0" presStyleCnt="0"/>
      <dgm:spPr/>
    </dgm:pt>
    <dgm:pt modelId="{77E70403-1174-47F9-86B8-595DE81342B4}" type="pres">
      <dgm:prSet presAssocID="{EE4F1079-4E43-41DB-95F8-0A13028EE00E}" presName="hierChild4" presStyleCnt="0"/>
      <dgm:spPr/>
    </dgm:pt>
    <dgm:pt modelId="{B9DB40A5-184E-408D-A7FF-BD0ED68AF52A}" type="pres">
      <dgm:prSet presAssocID="{EE4F1079-4E43-41DB-95F8-0A13028EE00E}" presName="hierChild5" presStyleCnt="0"/>
      <dgm:spPr/>
    </dgm:pt>
    <dgm:pt modelId="{BFC097EB-8904-417D-B571-F386003CF358}" type="pres">
      <dgm:prSet presAssocID="{9931A23F-9538-49A8-A36A-5945E35C2267}" presName="hierChild5" presStyleCnt="0"/>
      <dgm:spPr/>
    </dgm:pt>
    <dgm:pt modelId="{B87D6944-8DD9-4DD3-A367-AE6F1F3035D1}" type="pres">
      <dgm:prSet presAssocID="{AFB7B1DA-FD48-4009-A638-318D7BE78CCE}" presName="hierChild5" presStyleCnt="0"/>
      <dgm:spPr/>
    </dgm:pt>
    <dgm:pt modelId="{8367E7E5-A0EF-4C09-AEE5-B32059C574B2}" type="pres">
      <dgm:prSet presAssocID="{5F89FB62-F49E-4B77-B58C-9DF8FB2389A0}" presName="Name35" presStyleLbl="parChTrans1D3" presStyleIdx="1" presStyleCnt="7"/>
      <dgm:spPr/>
    </dgm:pt>
    <dgm:pt modelId="{D719CC0A-28A6-4A9D-A15E-A8091F2FCFD3}" type="pres">
      <dgm:prSet presAssocID="{34BB41DE-7A00-490A-8B88-EC7FF545BD48}" presName="hierRoot2" presStyleCnt="0">
        <dgm:presLayoutVars>
          <dgm:hierBranch/>
        </dgm:presLayoutVars>
      </dgm:prSet>
      <dgm:spPr/>
    </dgm:pt>
    <dgm:pt modelId="{5C0931A1-3F8E-443E-89AC-CBE8FC1F43B0}" type="pres">
      <dgm:prSet presAssocID="{34BB41DE-7A00-490A-8B88-EC7FF545BD48}" presName="rootComposite" presStyleCnt="0"/>
      <dgm:spPr/>
    </dgm:pt>
    <dgm:pt modelId="{129F99C9-AE38-43C4-AFCE-9F26747AE7D7}" type="pres">
      <dgm:prSet presAssocID="{34BB41DE-7A00-490A-8B88-EC7FF545BD48}" presName="rootText" presStyleLbl="node1" presStyleIdx="14" presStyleCnt="62">
        <dgm:presLayoutVars>
          <dgm:chMax/>
          <dgm:chPref val="3"/>
        </dgm:presLayoutVars>
      </dgm:prSet>
      <dgm:spPr/>
    </dgm:pt>
    <dgm:pt modelId="{718E185F-B164-4976-9A60-D882603095A6}" type="pres">
      <dgm:prSet presAssocID="{34BB41DE-7A00-490A-8B88-EC7FF545BD48}" presName="titleText2" presStyleLbl="fgAcc1" presStyleIdx="14" presStyleCnt="62">
        <dgm:presLayoutVars>
          <dgm:chMax val="0"/>
          <dgm:chPref val="0"/>
        </dgm:presLayoutVars>
      </dgm:prSet>
      <dgm:spPr/>
    </dgm:pt>
    <dgm:pt modelId="{B657E423-30D7-46A8-B72B-5D3054590CAC}" type="pres">
      <dgm:prSet presAssocID="{34BB41DE-7A00-490A-8B88-EC7FF545BD48}" presName="rootConnector" presStyleLbl="node3" presStyleIdx="0" presStyleCnt="0"/>
      <dgm:spPr/>
    </dgm:pt>
    <dgm:pt modelId="{9A133B05-6A42-4BB5-91C7-4271B0213B0E}" type="pres">
      <dgm:prSet presAssocID="{34BB41DE-7A00-490A-8B88-EC7FF545BD48}" presName="hierChild4" presStyleCnt="0"/>
      <dgm:spPr/>
    </dgm:pt>
    <dgm:pt modelId="{897B4AA2-8F4F-455F-B4A4-8D8FE655A7EE}" type="pres">
      <dgm:prSet presAssocID="{454381C7-3ADC-4995-8F0C-EEB496931F96}" presName="Name35" presStyleLbl="parChTrans1D4" presStyleIdx="12" presStyleCnt="54"/>
      <dgm:spPr/>
    </dgm:pt>
    <dgm:pt modelId="{CDB967D9-CCB2-4902-88BC-970510C7B401}" type="pres">
      <dgm:prSet presAssocID="{C744CE80-6A5D-440F-9CFF-74F2B8ECAE89}" presName="hierRoot2" presStyleCnt="0">
        <dgm:presLayoutVars>
          <dgm:hierBranch val="r"/>
        </dgm:presLayoutVars>
      </dgm:prSet>
      <dgm:spPr/>
    </dgm:pt>
    <dgm:pt modelId="{867A324B-89C6-4405-97CF-E6FA9C5010E4}" type="pres">
      <dgm:prSet presAssocID="{C744CE80-6A5D-440F-9CFF-74F2B8ECAE89}" presName="rootComposite" presStyleCnt="0"/>
      <dgm:spPr/>
    </dgm:pt>
    <dgm:pt modelId="{F98117F0-5E3E-46EE-9817-ADABC9E89543}" type="pres">
      <dgm:prSet presAssocID="{C744CE80-6A5D-440F-9CFF-74F2B8ECAE89}" presName="rootText" presStyleLbl="node1" presStyleIdx="15" presStyleCnt="62">
        <dgm:presLayoutVars>
          <dgm:chMax/>
          <dgm:chPref val="3"/>
        </dgm:presLayoutVars>
      </dgm:prSet>
      <dgm:spPr/>
    </dgm:pt>
    <dgm:pt modelId="{C217F8DD-F8FB-4C88-8D21-ADC8D8F48A10}" type="pres">
      <dgm:prSet presAssocID="{C744CE80-6A5D-440F-9CFF-74F2B8ECAE89}" presName="titleText2" presStyleLbl="fgAcc1" presStyleIdx="15" presStyleCnt="62">
        <dgm:presLayoutVars>
          <dgm:chMax val="0"/>
          <dgm:chPref val="0"/>
        </dgm:presLayoutVars>
      </dgm:prSet>
      <dgm:spPr/>
    </dgm:pt>
    <dgm:pt modelId="{D1743176-D549-4E07-9989-FAC72FB20A3D}" type="pres">
      <dgm:prSet presAssocID="{C744CE80-6A5D-440F-9CFF-74F2B8ECAE89}" presName="rootConnector" presStyleLbl="node4" presStyleIdx="0" presStyleCnt="0"/>
      <dgm:spPr/>
    </dgm:pt>
    <dgm:pt modelId="{F4AB53A2-7F9A-45B6-8242-86074A8B9838}" type="pres">
      <dgm:prSet presAssocID="{C744CE80-6A5D-440F-9CFF-74F2B8ECAE89}" presName="hierChild4" presStyleCnt="0"/>
      <dgm:spPr/>
    </dgm:pt>
    <dgm:pt modelId="{4959C004-D7D8-479E-AB18-699764CAD291}" type="pres">
      <dgm:prSet presAssocID="{7FB56BC6-88D9-4592-9709-62CA1AD265F5}" presName="Name44" presStyleLbl="parChTrans1D4" presStyleIdx="13" presStyleCnt="54"/>
      <dgm:spPr/>
    </dgm:pt>
    <dgm:pt modelId="{56AADC2F-E0F7-4ED9-90FC-05AE7BFC3AA2}" type="pres">
      <dgm:prSet presAssocID="{CAC8BF49-5928-4FEB-B38D-A76BA530DD82}" presName="hierRoot2" presStyleCnt="0">
        <dgm:presLayoutVars>
          <dgm:hierBranch val="init"/>
        </dgm:presLayoutVars>
      </dgm:prSet>
      <dgm:spPr/>
    </dgm:pt>
    <dgm:pt modelId="{EBD0B5D7-DF96-41DC-8F37-E39CBCC3B77A}" type="pres">
      <dgm:prSet presAssocID="{CAC8BF49-5928-4FEB-B38D-A76BA530DD82}" presName="rootComposite" presStyleCnt="0"/>
      <dgm:spPr/>
    </dgm:pt>
    <dgm:pt modelId="{FE09EBFA-9F40-44CC-9F27-E883866DF10E}" type="pres">
      <dgm:prSet presAssocID="{CAC8BF49-5928-4FEB-B38D-A76BA530DD82}" presName="rootText" presStyleLbl="node1" presStyleIdx="16" presStyleCnt="62">
        <dgm:presLayoutVars>
          <dgm:chMax/>
          <dgm:chPref val="3"/>
        </dgm:presLayoutVars>
      </dgm:prSet>
      <dgm:spPr/>
    </dgm:pt>
    <dgm:pt modelId="{8BE29FCE-AE75-43E8-97C0-04C451983361}" type="pres">
      <dgm:prSet presAssocID="{CAC8BF49-5928-4FEB-B38D-A76BA530DD82}" presName="titleText2" presStyleLbl="fgAcc1" presStyleIdx="16" presStyleCnt="62">
        <dgm:presLayoutVars>
          <dgm:chMax val="0"/>
          <dgm:chPref val="0"/>
        </dgm:presLayoutVars>
      </dgm:prSet>
      <dgm:spPr/>
    </dgm:pt>
    <dgm:pt modelId="{7B933EB5-7431-406C-A118-6299ED61B882}" type="pres">
      <dgm:prSet presAssocID="{CAC8BF49-5928-4FEB-B38D-A76BA530DD82}" presName="rootConnector" presStyleLbl="node4" presStyleIdx="0" presStyleCnt="0"/>
      <dgm:spPr/>
    </dgm:pt>
    <dgm:pt modelId="{80FCE195-6266-4672-83C6-D8E1C6FD45F8}" type="pres">
      <dgm:prSet presAssocID="{CAC8BF49-5928-4FEB-B38D-A76BA530DD82}" presName="hierChild4" presStyleCnt="0"/>
      <dgm:spPr/>
    </dgm:pt>
    <dgm:pt modelId="{B2D34250-2A14-4E11-9A34-AFECDB23842C}" type="pres">
      <dgm:prSet presAssocID="{CAC8BF49-5928-4FEB-B38D-A76BA530DD82}" presName="hierChild5" presStyleCnt="0"/>
      <dgm:spPr/>
    </dgm:pt>
    <dgm:pt modelId="{12E2B7CD-38AF-4095-B4B7-E34CDFE82D81}" type="pres">
      <dgm:prSet presAssocID="{13A04881-E92C-4A5A-AA71-BFBBE3E6B68A}" presName="Name44" presStyleLbl="parChTrans1D4" presStyleIdx="14" presStyleCnt="54"/>
      <dgm:spPr/>
    </dgm:pt>
    <dgm:pt modelId="{9BF142AD-6E5F-48F8-A198-519F4294C691}" type="pres">
      <dgm:prSet presAssocID="{FDC1277C-DCBC-4783-9BAF-D6D5D9D03C4F}" presName="hierRoot2" presStyleCnt="0">
        <dgm:presLayoutVars>
          <dgm:hierBranch val="init"/>
        </dgm:presLayoutVars>
      </dgm:prSet>
      <dgm:spPr/>
    </dgm:pt>
    <dgm:pt modelId="{22E2FF88-C4A3-4DEC-AA04-B3C22367DEEC}" type="pres">
      <dgm:prSet presAssocID="{FDC1277C-DCBC-4783-9BAF-D6D5D9D03C4F}" presName="rootComposite" presStyleCnt="0"/>
      <dgm:spPr/>
    </dgm:pt>
    <dgm:pt modelId="{0CAA714B-3E08-4F99-8FD4-45450196EA50}" type="pres">
      <dgm:prSet presAssocID="{FDC1277C-DCBC-4783-9BAF-D6D5D9D03C4F}" presName="rootText" presStyleLbl="node1" presStyleIdx="17" presStyleCnt="62">
        <dgm:presLayoutVars>
          <dgm:chMax/>
          <dgm:chPref val="3"/>
        </dgm:presLayoutVars>
      </dgm:prSet>
      <dgm:spPr/>
    </dgm:pt>
    <dgm:pt modelId="{7FDDF40F-09EE-49AF-B302-A950FC540D04}" type="pres">
      <dgm:prSet presAssocID="{FDC1277C-DCBC-4783-9BAF-D6D5D9D03C4F}" presName="titleText2" presStyleLbl="fgAcc1" presStyleIdx="17" presStyleCnt="62">
        <dgm:presLayoutVars>
          <dgm:chMax val="0"/>
          <dgm:chPref val="0"/>
        </dgm:presLayoutVars>
      </dgm:prSet>
      <dgm:spPr/>
    </dgm:pt>
    <dgm:pt modelId="{36B9E50A-53FD-4C6C-88D4-9B38CA9A2D57}" type="pres">
      <dgm:prSet presAssocID="{FDC1277C-DCBC-4783-9BAF-D6D5D9D03C4F}" presName="rootConnector" presStyleLbl="node4" presStyleIdx="0" presStyleCnt="0"/>
      <dgm:spPr/>
    </dgm:pt>
    <dgm:pt modelId="{BAF9F6C9-3D3B-473D-980E-D57DA6A9A4E9}" type="pres">
      <dgm:prSet presAssocID="{FDC1277C-DCBC-4783-9BAF-D6D5D9D03C4F}" presName="hierChild4" presStyleCnt="0"/>
      <dgm:spPr/>
    </dgm:pt>
    <dgm:pt modelId="{CB49767B-5574-4E81-9E50-DA7D9B6F2BD0}" type="pres">
      <dgm:prSet presAssocID="{FDC1277C-DCBC-4783-9BAF-D6D5D9D03C4F}" presName="hierChild5" presStyleCnt="0"/>
      <dgm:spPr/>
    </dgm:pt>
    <dgm:pt modelId="{24622B9C-E39A-40E9-B484-17F096B73E60}" type="pres">
      <dgm:prSet presAssocID="{3213DED4-07CA-4486-8FE0-1DD56D650DB0}" presName="Name44" presStyleLbl="parChTrans1D4" presStyleIdx="15" presStyleCnt="54"/>
      <dgm:spPr/>
    </dgm:pt>
    <dgm:pt modelId="{ABDF6C22-87E5-4FC4-A052-48DEF388E556}" type="pres">
      <dgm:prSet presAssocID="{377A2BC7-4B40-4DE1-A038-D396A4E44331}" presName="hierRoot2" presStyleCnt="0">
        <dgm:presLayoutVars>
          <dgm:hierBranch val="init"/>
        </dgm:presLayoutVars>
      </dgm:prSet>
      <dgm:spPr/>
    </dgm:pt>
    <dgm:pt modelId="{702E18A4-7164-4A2C-BC45-DA58D3CBCAD8}" type="pres">
      <dgm:prSet presAssocID="{377A2BC7-4B40-4DE1-A038-D396A4E44331}" presName="rootComposite" presStyleCnt="0"/>
      <dgm:spPr/>
    </dgm:pt>
    <dgm:pt modelId="{55F6F6A6-43C7-4151-AF15-AC289FF3ED10}" type="pres">
      <dgm:prSet presAssocID="{377A2BC7-4B40-4DE1-A038-D396A4E44331}" presName="rootText" presStyleLbl="node1" presStyleIdx="18" presStyleCnt="62">
        <dgm:presLayoutVars>
          <dgm:chMax/>
          <dgm:chPref val="3"/>
        </dgm:presLayoutVars>
      </dgm:prSet>
      <dgm:spPr/>
    </dgm:pt>
    <dgm:pt modelId="{0F08A990-72DE-4C4E-8944-7D7A6094EF92}" type="pres">
      <dgm:prSet presAssocID="{377A2BC7-4B40-4DE1-A038-D396A4E44331}" presName="titleText2" presStyleLbl="fgAcc1" presStyleIdx="18" presStyleCnt="62">
        <dgm:presLayoutVars>
          <dgm:chMax val="0"/>
          <dgm:chPref val="0"/>
        </dgm:presLayoutVars>
      </dgm:prSet>
      <dgm:spPr/>
    </dgm:pt>
    <dgm:pt modelId="{8DADA711-F65B-43E5-AE57-57C1DE110155}" type="pres">
      <dgm:prSet presAssocID="{377A2BC7-4B40-4DE1-A038-D396A4E44331}" presName="rootConnector" presStyleLbl="node4" presStyleIdx="0" presStyleCnt="0"/>
      <dgm:spPr/>
    </dgm:pt>
    <dgm:pt modelId="{AF151515-2F47-4D1F-92CF-713AF3ACA676}" type="pres">
      <dgm:prSet presAssocID="{377A2BC7-4B40-4DE1-A038-D396A4E44331}" presName="hierChild4" presStyleCnt="0"/>
      <dgm:spPr/>
    </dgm:pt>
    <dgm:pt modelId="{5427FAB6-BBA2-449D-BEF6-E463AE528D42}" type="pres">
      <dgm:prSet presAssocID="{377A2BC7-4B40-4DE1-A038-D396A4E44331}" presName="hierChild5" presStyleCnt="0"/>
      <dgm:spPr/>
    </dgm:pt>
    <dgm:pt modelId="{37A1FA85-EA59-4421-BBF7-4BB04C3F515D}" type="pres">
      <dgm:prSet presAssocID="{6F767418-2B87-4477-B8BD-EA1AEE40B215}" presName="Name44" presStyleLbl="parChTrans1D4" presStyleIdx="16" presStyleCnt="54"/>
      <dgm:spPr/>
    </dgm:pt>
    <dgm:pt modelId="{3B0475AD-468A-48B9-9738-922FD3826545}" type="pres">
      <dgm:prSet presAssocID="{4B3BC0EA-72EA-4696-8D82-03BBCC00D0BB}" presName="hierRoot2" presStyleCnt="0">
        <dgm:presLayoutVars>
          <dgm:hierBranch val="init"/>
        </dgm:presLayoutVars>
      </dgm:prSet>
      <dgm:spPr/>
    </dgm:pt>
    <dgm:pt modelId="{31019186-0A97-483F-B2AD-CE114BCF1FB5}" type="pres">
      <dgm:prSet presAssocID="{4B3BC0EA-72EA-4696-8D82-03BBCC00D0BB}" presName="rootComposite" presStyleCnt="0"/>
      <dgm:spPr/>
    </dgm:pt>
    <dgm:pt modelId="{5CC431AE-12C4-4885-B42A-0E69FF2F7BDD}" type="pres">
      <dgm:prSet presAssocID="{4B3BC0EA-72EA-4696-8D82-03BBCC00D0BB}" presName="rootText" presStyleLbl="node1" presStyleIdx="19" presStyleCnt="62">
        <dgm:presLayoutVars>
          <dgm:chMax/>
          <dgm:chPref val="3"/>
        </dgm:presLayoutVars>
      </dgm:prSet>
      <dgm:spPr/>
    </dgm:pt>
    <dgm:pt modelId="{F09EE8D6-B929-49F5-9662-F0CA88613E4C}" type="pres">
      <dgm:prSet presAssocID="{4B3BC0EA-72EA-4696-8D82-03BBCC00D0BB}" presName="titleText2" presStyleLbl="fgAcc1" presStyleIdx="19" presStyleCnt="62">
        <dgm:presLayoutVars>
          <dgm:chMax val="0"/>
          <dgm:chPref val="0"/>
        </dgm:presLayoutVars>
      </dgm:prSet>
      <dgm:spPr/>
    </dgm:pt>
    <dgm:pt modelId="{C7977187-2FB5-4AB1-BB79-9136867E10E1}" type="pres">
      <dgm:prSet presAssocID="{4B3BC0EA-72EA-4696-8D82-03BBCC00D0BB}" presName="rootConnector" presStyleLbl="node4" presStyleIdx="0" presStyleCnt="0"/>
      <dgm:spPr/>
    </dgm:pt>
    <dgm:pt modelId="{D737AF72-E6F3-48A7-86BA-4EBE97199A3F}" type="pres">
      <dgm:prSet presAssocID="{4B3BC0EA-72EA-4696-8D82-03BBCC00D0BB}" presName="hierChild4" presStyleCnt="0"/>
      <dgm:spPr/>
    </dgm:pt>
    <dgm:pt modelId="{3C9A6549-F549-48E3-BB52-DE884D80251A}" type="pres">
      <dgm:prSet presAssocID="{4B3BC0EA-72EA-4696-8D82-03BBCC00D0BB}" presName="hierChild5" presStyleCnt="0"/>
      <dgm:spPr/>
    </dgm:pt>
    <dgm:pt modelId="{2A88695F-848C-4DCD-88D9-C3A4D143D869}" type="pres">
      <dgm:prSet presAssocID="{C744CE80-6A5D-440F-9CFF-74F2B8ECAE89}" presName="hierChild5" presStyleCnt="0"/>
      <dgm:spPr/>
    </dgm:pt>
    <dgm:pt modelId="{1C2C4775-7A6A-4420-86FC-763CE58CBE40}" type="pres">
      <dgm:prSet presAssocID="{34BB41DE-7A00-490A-8B88-EC7FF545BD48}" presName="hierChild5" presStyleCnt="0"/>
      <dgm:spPr/>
    </dgm:pt>
    <dgm:pt modelId="{78308ABB-C945-46F0-AFD8-2EED5C4F1BE4}" type="pres">
      <dgm:prSet presAssocID="{E5295EF0-E6AF-495F-80B8-EE3D9D72EA27}" presName="Name35" presStyleLbl="parChTrans1D3" presStyleIdx="2" presStyleCnt="7"/>
      <dgm:spPr/>
    </dgm:pt>
    <dgm:pt modelId="{DA128BAD-D1FB-487B-A565-0E972B0E40A9}" type="pres">
      <dgm:prSet presAssocID="{4400E885-3CD2-4C88-B2B7-52C65AA3B2A9}" presName="hierRoot2" presStyleCnt="0">
        <dgm:presLayoutVars>
          <dgm:hierBranch/>
        </dgm:presLayoutVars>
      </dgm:prSet>
      <dgm:spPr/>
    </dgm:pt>
    <dgm:pt modelId="{2BDE60F6-5966-423F-8AC9-05EE6DD76BB6}" type="pres">
      <dgm:prSet presAssocID="{4400E885-3CD2-4C88-B2B7-52C65AA3B2A9}" presName="rootComposite" presStyleCnt="0"/>
      <dgm:spPr/>
    </dgm:pt>
    <dgm:pt modelId="{096C574A-BF94-4F02-8D47-26E5E24544D0}" type="pres">
      <dgm:prSet presAssocID="{4400E885-3CD2-4C88-B2B7-52C65AA3B2A9}" presName="rootText" presStyleLbl="node1" presStyleIdx="20" presStyleCnt="62">
        <dgm:presLayoutVars>
          <dgm:chMax/>
          <dgm:chPref val="3"/>
        </dgm:presLayoutVars>
      </dgm:prSet>
      <dgm:spPr/>
    </dgm:pt>
    <dgm:pt modelId="{34877B48-DF17-476A-AC58-B761226851F0}" type="pres">
      <dgm:prSet presAssocID="{4400E885-3CD2-4C88-B2B7-52C65AA3B2A9}" presName="titleText2" presStyleLbl="fgAcc1" presStyleIdx="20" presStyleCnt="62">
        <dgm:presLayoutVars>
          <dgm:chMax val="0"/>
          <dgm:chPref val="0"/>
        </dgm:presLayoutVars>
      </dgm:prSet>
      <dgm:spPr/>
    </dgm:pt>
    <dgm:pt modelId="{F1D6546A-1A6B-4177-86E1-91EB884E6B44}" type="pres">
      <dgm:prSet presAssocID="{4400E885-3CD2-4C88-B2B7-52C65AA3B2A9}" presName="rootConnector" presStyleLbl="node3" presStyleIdx="0" presStyleCnt="0"/>
      <dgm:spPr/>
    </dgm:pt>
    <dgm:pt modelId="{93C07E11-4687-401A-9845-8E4695A1D435}" type="pres">
      <dgm:prSet presAssocID="{4400E885-3CD2-4C88-B2B7-52C65AA3B2A9}" presName="hierChild4" presStyleCnt="0"/>
      <dgm:spPr/>
    </dgm:pt>
    <dgm:pt modelId="{2769BC4B-6431-4DF2-BBA3-41A57EFC015E}" type="pres">
      <dgm:prSet presAssocID="{65F7340B-9381-4A7B-A411-2ED4599D0AA2}" presName="Name35" presStyleLbl="parChTrans1D4" presStyleIdx="17" presStyleCnt="54"/>
      <dgm:spPr/>
    </dgm:pt>
    <dgm:pt modelId="{B7A52442-8317-4F45-9EFF-1321D9DDDD26}" type="pres">
      <dgm:prSet presAssocID="{193D8078-B3E7-4216-82A1-6B51FCD9EE64}" presName="hierRoot2" presStyleCnt="0">
        <dgm:presLayoutVars>
          <dgm:hierBranch val="r"/>
        </dgm:presLayoutVars>
      </dgm:prSet>
      <dgm:spPr/>
    </dgm:pt>
    <dgm:pt modelId="{F2D97768-D872-43D4-BE23-36CD231E78D4}" type="pres">
      <dgm:prSet presAssocID="{193D8078-B3E7-4216-82A1-6B51FCD9EE64}" presName="rootComposite" presStyleCnt="0"/>
      <dgm:spPr/>
    </dgm:pt>
    <dgm:pt modelId="{38185DE2-C4DF-48E4-981F-1B7711D3A237}" type="pres">
      <dgm:prSet presAssocID="{193D8078-B3E7-4216-82A1-6B51FCD9EE64}" presName="rootText" presStyleLbl="node1" presStyleIdx="21" presStyleCnt="62">
        <dgm:presLayoutVars>
          <dgm:chMax/>
          <dgm:chPref val="3"/>
        </dgm:presLayoutVars>
      </dgm:prSet>
      <dgm:spPr/>
    </dgm:pt>
    <dgm:pt modelId="{897FB02B-1E6A-4793-9D08-36195CBB0126}" type="pres">
      <dgm:prSet presAssocID="{193D8078-B3E7-4216-82A1-6B51FCD9EE64}" presName="titleText2" presStyleLbl="fgAcc1" presStyleIdx="21" presStyleCnt="62">
        <dgm:presLayoutVars>
          <dgm:chMax val="0"/>
          <dgm:chPref val="0"/>
        </dgm:presLayoutVars>
      </dgm:prSet>
      <dgm:spPr/>
    </dgm:pt>
    <dgm:pt modelId="{0F8DC250-A54B-41F5-B1F8-8BEBEFDCDE25}" type="pres">
      <dgm:prSet presAssocID="{193D8078-B3E7-4216-82A1-6B51FCD9EE64}" presName="rootConnector" presStyleLbl="node4" presStyleIdx="0" presStyleCnt="0"/>
      <dgm:spPr/>
    </dgm:pt>
    <dgm:pt modelId="{DD9ED099-667F-479C-86C5-5B31F55B6630}" type="pres">
      <dgm:prSet presAssocID="{193D8078-B3E7-4216-82A1-6B51FCD9EE64}" presName="hierChild4" presStyleCnt="0"/>
      <dgm:spPr/>
    </dgm:pt>
    <dgm:pt modelId="{22A37B21-9AC0-4040-B658-ACCEC6E07C8E}" type="pres">
      <dgm:prSet presAssocID="{29E0616E-DA19-4290-A50A-8EC0BBD666D6}" presName="Name44" presStyleLbl="parChTrans1D4" presStyleIdx="18" presStyleCnt="54"/>
      <dgm:spPr/>
    </dgm:pt>
    <dgm:pt modelId="{9D7617C0-7EE9-45FB-8DCA-843A92F0DE4C}" type="pres">
      <dgm:prSet presAssocID="{326846F4-8F77-413A-B8AE-4E17927A2EA5}" presName="hierRoot2" presStyleCnt="0">
        <dgm:presLayoutVars>
          <dgm:hierBranch val="init"/>
        </dgm:presLayoutVars>
      </dgm:prSet>
      <dgm:spPr/>
    </dgm:pt>
    <dgm:pt modelId="{3EB8E42A-338C-45AD-9658-9D1502366FD4}" type="pres">
      <dgm:prSet presAssocID="{326846F4-8F77-413A-B8AE-4E17927A2EA5}" presName="rootComposite" presStyleCnt="0"/>
      <dgm:spPr/>
    </dgm:pt>
    <dgm:pt modelId="{A358C73F-8676-4495-A355-897D7216BDED}" type="pres">
      <dgm:prSet presAssocID="{326846F4-8F77-413A-B8AE-4E17927A2EA5}" presName="rootText" presStyleLbl="node1" presStyleIdx="22" presStyleCnt="62">
        <dgm:presLayoutVars>
          <dgm:chMax/>
          <dgm:chPref val="3"/>
        </dgm:presLayoutVars>
      </dgm:prSet>
      <dgm:spPr/>
    </dgm:pt>
    <dgm:pt modelId="{0F6F242D-69B8-40FD-B6C6-6A4990E5598E}" type="pres">
      <dgm:prSet presAssocID="{326846F4-8F77-413A-B8AE-4E17927A2EA5}" presName="titleText2" presStyleLbl="fgAcc1" presStyleIdx="22" presStyleCnt="62">
        <dgm:presLayoutVars>
          <dgm:chMax val="0"/>
          <dgm:chPref val="0"/>
        </dgm:presLayoutVars>
      </dgm:prSet>
      <dgm:spPr/>
    </dgm:pt>
    <dgm:pt modelId="{1F61C048-C6DE-4BA0-B3DC-93EE8618CE05}" type="pres">
      <dgm:prSet presAssocID="{326846F4-8F77-413A-B8AE-4E17927A2EA5}" presName="rootConnector" presStyleLbl="node4" presStyleIdx="0" presStyleCnt="0"/>
      <dgm:spPr/>
    </dgm:pt>
    <dgm:pt modelId="{723B74EB-F229-46E0-8E29-3312B826F0B1}" type="pres">
      <dgm:prSet presAssocID="{326846F4-8F77-413A-B8AE-4E17927A2EA5}" presName="hierChild4" presStyleCnt="0"/>
      <dgm:spPr/>
    </dgm:pt>
    <dgm:pt modelId="{D8180F76-EF58-46F7-BFC4-4A4842C6D200}" type="pres">
      <dgm:prSet presAssocID="{326846F4-8F77-413A-B8AE-4E17927A2EA5}" presName="hierChild5" presStyleCnt="0"/>
      <dgm:spPr/>
    </dgm:pt>
    <dgm:pt modelId="{9111DF06-C587-424D-BFEB-3EC7BECC18EC}" type="pres">
      <dgm:prSet presAssocID="{5C944509-5666-422F-8DA4-EF536D882D38}" presName="Name44" presStyleLbl="parChTrans1D4" presStyleIdx="19" presStyleCnt="54"/>
      <dgm:spPr/>
    </dgm:pt>
    <dgm:pt modelId="{7CF02931-2A9D-4B67-A030-FBA3BA9CD75C}" type="pres">
      <dgm:prSet presAssocID="{BDA24CE7-EA34-453A-A0B1-47B5D49E107E}" presName="hierRoot2" presStyleCnt="0">
        <dgm:presLayoutVars>
          <dgm:hierBranch val="init"/>
        </dgm:presLayoutVars>
      </dgm:prSet>
      <dgm:spPr/>
    </dgm:pt>
    <dgm:pt modelId="{77E38DAD-65E1-49BA-9595-E7786734013C}" type="pres">
      <dgm:prSet presAssocID="{BDA24CE7-EA34-453A-A0B1-47B5D49E107E}" presName="rootComposite" presStyleCnt="0"/>
      <dgm:spPr/>
    </dgm:pt>
    <dgm:pt modelId="{A57BD5C4-E84D-4BE2-86AB-EA1C763847F8}" type="pres">
      <dgm:prSet presAssocID="{BDA24CE7-EA34-453A-A0B1-47B5D49E107E}" presName="rootText" presStyleLbl="node1" presStyleIdx="23" presStyleCnt="62">
        <dgm:presLayoutVars>
          <dgm:chMax/>
          <dgm:chPref val="3"/>
        </dgm:presLayoutVars>
      </dgm:prSet>
      <dgm:spPr/>
    </dgm:pt>
    <dgm:pt modelId="{2DEF5C6C-BF7A-45DE-A3D4-225F2C262D66}" type="pres">
      <dgm:prSet presAssocID="{BDA24CE7-EA34-453A-A0B1-47B5D49E107E}" presName="titleText2" presStyleLbl="fgAcc1" presStyleIdx="23" presStyleCnt="62">
        <dgm:presLayoutVars>
          <dgm:chMax val="0"/>
          <dgm:chPref val="0"/>
        </dgm:presLayoutVars>
      </dgm:prSet>
      <dgm:spPr/>
    </dgm:pt>
    <dgm:pt modelId="{04E380E6-620E-4BBB-AED6-6A61B430D5DB}" type="pres">
      <dgm:prSet presAssocID="{BDA24CE7-EA34-453A-A0B1-47B5D49E107E}" presName="rootConnector" presStyleLbl="node4" presStyleIdx="0" presStyleCnt="0"/>
      <dgm:spPr/>
    </dgm:pt>
    <dgm:pt modelId="{9101991B-8E9B-4E77-8179-0F8203F1F172}" type="pres">
      <dgm:prSet presAssocID="{BDA24CE7-EA34-453A-A0B1-47B5D49E107E}" presName="hierChild4" presStyleCnt="0"/>
      <dgm:spPr/>
    </dgm:pt>
    <dgm:pt modelId="{9E84A767-3B06-4935-886C-821F5F1C3B4E}" type="pres">
      <dgm:prSet presAssocID="{BDA24CE7-EA34-453A-A0B1-47B5D49E107E}" presName="hierChild5" presStyleCnt="0"/>
      <dgm:spPr/>
    </dgm:pt>
    <dgm:pt modelId="{01C5C62D-E1C5-4F26-A1C0-CD7F52F4B2A4}" type="pres">
      <dgm:prSet presAssocID="{193D8078-B3E7-4216-82A1-6B51FCD9EE64}" presName="hierChild5" presStyleCnt="0"/>
      <dgm:spPr/>
    </dgm:pt>
    <dgm:pt modelId="{70483475-09DD-421A-B41A-508BEA78DCEC}" type="pres">
      <dgm:prSet presAssocID="{6DFFAAC4-2F66-48D2-945F-E29026C52B39}" presName="Name35" presStyleLbl="parChTrans1D4" presStyleIdx="20" presStyleCnt="54"/>
      <dgm:spPr/>
    </dgm:pt>
    <dgm:pt modelId="{FD3FAB28-2DF6-401B-A2F7-4B27BA7A9AE5}" type="pres">
      <dgm:prSet presAssocID="{91B742DE-7CDB-472E-8155-B04E2407EC4E}" presName="hierRoot2" presStyleCnt="0">
        <dgm:presLayoutVars>
          <dgm:hierBranch val="r"/>
        </dgm:presLayoutVars>
      </dgm:prSet>
      <dgm:spPr/>
    </dgm:pt>
    <dgm:pt modelId="{DCEB1EDD-C871-4DE9-8A95-E5B3702FC9B7}" type="pres">
      <dgm:prSet presAssocID="{91B742DE-7CDB-472E-8155-B04E2407EC4E}" presName="rootComposite" presStyleCnt="0"/>
      <dgm:spPr/>
    </dgm:pt>
    <dgm:pt modelId="{1374C31E-A59A-4FF2-872A-01DDAD9E3491}" type="pres">
      <dgm:prSet presAssocID="{91B742DE-7CDB-472E-8155-B04E2407EC4E}" presName="rootText" presStyleLbl="node1" presStyleIdx="24" presStyleCnt="62">
        <dgm:presLayoutVars>
          <dgm:chMax/>
          <dgm:chPref val="3"/>
        </dgm:presLayoutVars>
      </dgm:prSet>
      <dgm:spPr/>
    </dgm:pt>
    <dgm:pt modelId="{C81CFA4D-83C7-464A-A0EF-C25B5B33547F}" type="pres">
      <dgm:prSet presAssocID="{91B742DE-7CDB-472E-8155-B04E2407EC4E}" presName="titleText2" presStyleLbl="fgAcc1" presStyleIdx="24" presStyleCnt="62">
        <dgm:presLayoutVars>
          <dgm:chMax val="0"/>
          <dgm:chPref val="0"/>
        </dgm:presLayoutVars>
      </dgm:prSet>
      <dgm:spPr/>
    </dgm:pt>
    <dgm:pt modelId="{37F23C87-65F7-44EE-8491-EF0122657F7F}" type="pres">
      <dgm:prSet presAssocID="{91B742DE-7CDB-472E-8155-B04E2407EC4E}" presName="rootConnector" presStyleLbl="node4" presStyleIdx="0" presStyleCnt="0"/>
      <dgm:spPr/>
    </dgm:pt>
    <dgm:pt modelId="{569690AC-B9A8-47B9-B0AF-112A2897EE1B}" type="pres">
      <dgm:prSet presAssocID="{91B742DE-7CDB-472E-8155-B04E2407EC4E}" presName="hierChild4" presStyleCnt="0"/>
      <dgm:spPr/>
    </dgm:pt>
    <dgm:pt modelId="{002103D1-2875-411A-A95E-E77104362076}" type="pres">
      <dgm:prSet presAssocID="{4CBD5738-583B-4014-9800-E4B572273675}" presName="Name44" presStyleLbl="parChTrans1D4" presStyleIdx="21" presStyleCnt="54"/>
      <dgm:spPr/>
    </dgm:pt>
    <dgm:pt modelId="{5C0B3461-5634-4B54-9CAC-C13C5A035F6D}" type="pres">
      <dgm:prSet presAssocID="{2AD4D9F9-81AA-4FA4-A626-9ACAF325146D}" presName="hierRoot2" presStyleCnt="0">
        <dgm:presLayoutVars>
          <dgm:hierBranch val="init"/>
        </dgm:presLayoutVars>
      </dgm:prSet>
      <dgm:spPr/>
    </dgm:pt>
    <dgm:pt modelId="{AA5D248E-9A6C-4ED8-B3C5-FC935AB0F0BE}" type="pres">
      <dgm:prSet presAssocID="{2AD4D9F9-81AA-4FA4-A626-9ACAF325146D}" presName="rootComposite" presStyleCnt="0"/>
      <dgm:spPr/>
    </dgm:pt>
    <dgm:pt modelId="{0833A2F2-40FB-428E-956D-D3B7D0BB99DD}" type="pres">
      <dgm:prSet presAssocID="{2AD4D9F9-81AA-4FA4-A626-9ACAF325146D}" presName="rootText" presStyleLbl="node1" presStyleIdx="25" presStyleCnt="62">
        <dgm:presLayoutVars>
          <dgm:chMax/>
          <dgm:chPref val="3"/>
        </dgm:presLayoutVars>
      </dgm:prSet>
      <dgm:spPr/>
    </dgm:pt>
    <dgm:pt modelId="{F12AFB25-3ADE-4F22-8E2D-35A16F20E675}" type="pres">
      <dgm:prSet presAssocID="{2AD4D9F9-81AA-4FA4-A626-9ACAF325146D}" presName="titleText2" presStyleLbl="fgAcc1" presStyleIdx="25" presStyleCnt="62">
        <dgm:presLayoutVars>
          <dgm:chMax val="0"/>
          <dgm:chPref val="0"/>
        </dgm:presLayoutVars>
      </dgm:prSet>
      <dgm:spPr/>
    </dgm:pt>
    <dgm:pt modelId="{20BA61E5-C973-438B-BF9F-BA7EC29E6813}" type="pres">
      <dgm:prSet presAssocID="{2AD4D9F9-81AA-4FA4-A626-9ACAF325146D}" presName="rootConnector" presStyleLbl="node4" presStyleIdx="0" presStyleCnt="0"/>
      <dgm:spPr/>
    </dgm:pt>
    <dgm:pt modelId="{E5C5417A-BF1F-4DD3-95A6-132BFD3C2F03}" type="pres">
      <dgm:prSet presAssocID="{2AD4D9F9-81AA-4FA4-A626-9ACAF325146D}" presName="hierChild4" presStyleCnt="0"/>
      <dgm:spPr/>
    </dgm:pt>
    <dgm:pt modelId="{03EB5462-A445-4666-B322-78278FD114E1}" type="pres">
      <dgm:prSet presAssocID="{2AD4D9F9-81AA-4FA4-A626-9ACAF325146D}" presName="hierChild5" presStyleCnt="0"/>
      <dgm:spPr/>
    </dgm:pt>
    <dgm:pt modelId="{D9626BB8-D9D3-4C4E-B70B-C2BC0526D309}" type="pres">
      <dgm:prSet presAssocID="{A68F1B18-F687-4645-B5A9-0E30AEB58ADD}" presName="Name44" presStyleLbl="parChTrans1D4" presStyleIdx="22" presStyleCnt="54"/>
      <dgm:spPr/>
    </dgm:pt>
    <dgm:pt modelId="{8A3D0160-72EC-4E25-85E6-328E3854207B}" type="pres">
      <dgm:prSet presAssocID="{75DF2C82-4464-46D1-ADD2-28CE32A6C6DC}" presName="hierRoot2" presStyleCnt="0">
        <dgm:presLayoutVars>
          <dgm:hierBranch val="init"/>
        </dgm:presLayoutVars>
      </dgm:prSet>
      <dgm:spPr/>
    </dgm:pt>
    <dgm:pt modelId="{030DA3FB-2C52-4422-A83A-371A1697605D}" type="pres">
      <dgm:prSet presAssocID="{75DF2C82-4464-46D1-ADD2-28CE32A6C6DC}" presName="rootComposite" presStyleCnt="0"/>
      <dgm:spPr/>
    </dgm:pt>
    <dgm:pt modelId="{D3681306-C5EB-401E-9B1F-8E5B8E90EE6B}" type="pres">
      <dgm:prSet presAssocID="{75DF2C82-4464-46D1-ADD2-28CE32A6C6DC}" presName="rootText" presStyleLbl="node1" presStyleIdx="26" presStyleCnt="62">
        <dgm:presLayoutVars>
          <dgm:chMax/>
          <dgm:chPref val="3"/>
        </dgm:presLayoutVars>
      </dgm:prSet>
      <dgm:spPr/>
    </dgm:pt>
    <dgm:pt modelId="{345AFA99-4432-48CA-8ED5-1A61BCE80413}" type="pres">
      <dgm:prSet presAssocID="{75DF2C82-4464-46D1-ADD2-28CE32A6C6DC}" presName="titleText2" presStyleLbl="fgAcc1" presStyleIdx="26" presStyleCnt="62">
        <dgm:presLayoutVars>
          <dgm:chMax val="0"/>
          <dgm:chPref val="0"/>
        </dgm:presLayoutVars>
      </dgm:prSet>
      <dgm:spPr/>
    </dgm:pt>
    <dgm:pt modelId="{35CA9468-DFCE-4A0A-96DC-D3FC6515C19C}" type="pres">
      <dgm:prSet presAssocID="{75DF2C82-4464-46D1-ADD2-28CE32A6C6DC}" presName="rootConnector" presStyleLbl="node4" presStyleIdx="0" presStyleCnt="0"/>
      <dgm:spPr/>
    </dgm:pt>
    <dgm:pt modelId="{0B42316E-9DCD-4BBB-AAD5-68EB625B0498}" type="pres">
      <dgm:prSet presAssocID="{75DF2C82-4464-46D1-ADD2-28CE32A6C6DC}" presName="hierChild4" presStyleCnt="0"/>
      <dgm:spPr/>
    </dgm:pt>
    <dgm:pt modelId="{2B5A8A2A-648C-48FC-94AF-DAE300C89CB6}" type="pres">
      <dgm:prSet presAssocID="{75DF2C82-4464-46D1-ADD2-28CE32A6C6DC}" presName="hierChild5" presStyleCnt="0"/>
      <dgm:spPr/>
    </dgm:pt>
    <dgm:pt modelId="{8618DFCB-7FE1-4FDF-8AD8-F55A56471EAE}" type="pres">
      <dgm:prSet presAssocID="{91B742DE-7CDB-472E-8155-B04E2407EC4E}" presName="hierChild5" presStyleCnt="0"/>
      <dgm:spPr/>
    </dgm:pt>
    <dgm:pt modelId="{D64CEAF3-2D7E-4A94-86AB-834275D9510C}" type="pres">
      <dgm:prSet presAssocID="{4400E885-3CD2-4C88-B2B7-52C65AA3B2A9}" presName="hierChild5" presStyleCnt="0"/>
      <dgm:spPr/>
    </dgm:pt>
    <dgm:pt modelId="{680B27B7-2F3E-4F6B-9B32-37F3CC3122A6}" type="pres">
      <dgm:prSet presAssocID="{1C1E4752-C156-47C4-AD11-9CDA09A09D48}" presName="Name35" presStyleLbl="parChTrans1D3" presStyleIdx="3" presStyleCnt="7"/>
      <dgm:spPr/>
    </dgm:pt>
    <dgm:pt modelId="{333951F8-DB25-4D02-85C3-5FDCA1644174}" type="pres">
      <dgm:prSet presAssocID="{9DE8DD99-47ED-4225-A0FB-49C6B2FBA3C3}" presName="hierRoot2" presStyleCnt="0">
        <dgm:presLayoutVars>
          <dgm:hierBranch val="r"/>
        </dgm:presLayoutVars>
      </dgm:prSet>
      <dgm:spPr/>
    </dgm:pt>
    <dgm:pt modelId="{3B929F92-580C-4D71-9569-C5F842C77DFB}" type="pres">
      <dgm:prSet presAssocID="{9DE8DD99-47ED-4225-A0FB-49C6B2FBA3C3}" presName="rootComposite" presStyleCnt="0"/>
      <dgm:spPr/>
    </dgm:pt>
    <dgm:pt modelId="{87B97993-5C8E-4F6A-9727-C7F586B8453E}" type="pres">
      <dgm:prSet presAssocID="{9DE8DD99-47ED-4225-A0FB-49C6B2FBA3C3}" presName="rootText" presStyleLbl="node1" presStyleIdx="27" presStyleCnt="62">
        <dgm:presLayoutVars>
          <dgm:chMax/>
          <dgm:chPref val="3"/>
        </dgm:presLayoutVars>
      </dgm:prSet>
      <dgm:spPr/>
    </dgm:pt>
    <dgm:pt modelId="{DEE80A34-0F1E-48DF-952A-68BE7B6ABC52}" type="pres">
      <dgm:prSet presAssocID="{9DE8DD99-47ED-4225-A0FB-49C6B2FBA3C3}" presName="titleText2" presStyleLbl="fgAcc1" presStyleIdx="27" presStyleCnt="62">
        <dgm:presLayoutVars>
          <dgm:chMax val="0"/>
          <dgm:chPref val="0"/>
        </dgm:presLayoutVars>
      </dgm:prSet>
      <dgm:spPr/>
    </dgm:pt>
    <dgm:pt modelId="{C46BDED6-6953-4849-A1DA-B019FFC414A9}" type="pres">
      <dgm:prSet presAssocID="{9DE8DD99-47ED-4225-A0FB-49C6B2FBA3C3}" presName="rootConnector" presStyleLbl="node3" presStyleIdx="0" presStyleCnt="0"/>
      <dgm:spPr/>
    </dgm:pt>
    <dgm:pt modelId="{49E481AA-F7B4-43A3-B947-CC83AEDDBDA6}" type="pres">
      <dgm:prSet presAssocID="{9DE8DD99-47ED-4225-A0FB-49C6B2FBA3C3}" presName="hierChild4" presStyleCnt="0"/>
      <dgm:spPr/>
    </dgm:pt>
    <dgm:pt modelId="{22238429-A344-4CD3-A212-C1936F262324}" type="pres">
      <dgm:prSet presAssocID="{6D5668D6-CBC2-4810-99B0-CC0E21FB57A9}" presName="Name44" presStyleLbl="parChTrans1D4" presStyleIdx="23" presStyleCnt="54"/>
      <dgm:spPr/>
    </dgm:pt>
    <dgm:pt modelId="{3DE12DBA-5EF1-487D-A514-E787430F299B}" type="pres">
      <dgm:prSet presAssocID="{971A7E7D-CFE9-47F5-A9CE-98E4FC3B9A5F}" presName="hierRoot2" presStyleCnt="0">
        <dgm:presLayoutVars>
          <dgm:hierBranch val="init"/>
        </dgm:presLayoutVars>
      </dgm:prSet>
      <dgm:spPr/>
    </dgm:pt>
    <dgm:pt modelId="{4CE65058-4A79-4E11-898F-DD105C65E62F}" type="pres">
      <dgm:prSet presAssocID="{971A7E7D-CFE9-47F5-A9CE-98E4FC3B9A5F}" presName="rootComposite" presStyleCnt="0"/>
      <dgm:spPr/>
    </dgm:pt>
    <dgm:pt modelId="{C06A927A-DF84-4185-935C-515511658214}" type="pres">
      <dgm:prSet presAssocID="{971A7E7D-CFE9-47F5-A9CE-98E4FC3B9A5F}" presName="rootText" presStyleLbl="node1" presStyleIdx="28" presStyleCnt="62" custScaleY="86726">
        <dgm:presLayoutVars>
          <dgm:chMax/>
          <dgm:chPref val="3"/>
        </dgm:presLayoutVars>
      </dgm:prSet>
      <dgm:spPr/>
    </dgm:pt>
    <dgm:pt modelId="{38178D9E-8F87-4A1F-A349-4A13C704104E}" type="pres">
      <dgm:prSet presAssocID="{971A7E7D-CFE9-47F5-A9CE-98E4FC3B9A5F}" presName="titleText2" presStyleLbl="fgAcc1" presStyleIdx="28" presStyleCnt="62">
        <dgm:presLayoutVars>
          <dgm:chMax val="0"/>
          <dgm:chPref val="0"/>
        </dgm:presLayoutVars>
      </dgm:prSet>
      <dgm:spPr/>
    </dgm:pt>
    <dgm:pt modelId="{F60B03C6-53A8-431C-B62E-ECB8285C46EC}" type="pres">
      <dgm:prSet presAssocID="{971A7E7D-CFE9-47F5-A9CE-98E4FC3B9A5F}" presName="rootConnector" presStyleLbl="node4" presStyleIdx="0" presStyleCnt="0"/>
      <dgm:spPr/>
    </dgm:pt>
    <dgm:pt modelId="{B80BD262-9FB8-45C9-992E-629748A82E91}" type="pres">
      <dgm:prSet presAssocID="{971A7E7D-CFE9-47F5-A9CE-98E4FC3B9A5F}" presName="hierChild4" presStyleCnt="0"/>
      <dgm:spPr/>
    </dgm:pt>
    <dgm:pt modelId="{8F4E84D7-CA5F-40F2-9D73-86FC9917EF7F}" type="pres">
      <dgm:prSet presAssocID="{56E84B33-6A34-496B-A0F2-28AA3888F928}" presName="Name37" presStyleLbl="parChTrans1D4" presStyleIdx="24" presStyleCnt="54"/>
      <dgm:spPr/>
    </dgm:pt>
    <dgm:pt modelId="{ACE3D8B9-8116-41A3-88BB-60B848D40173}" type="pres">
      <dgm:prSet presAssocID="{BA73D399-826D-4BA8-B868-034326432B79}" presName="hierRoot2" presStyleCnt="0">
        <dgm:presLayoutVars>
          <dgm:hierBranch val="init"/>
        </dgm:presLayoutVars>
      </dgm:prSet>
      <dgm:spPr/>
    </dgm:pt>
    <dgm:pt modelId="{FD61BA65-EEA5-4A34-B0C0-95464E546C67}" type="pres">
      <dgm:prSet presAssocID="{BA73D399-826D-4BA8-B868-034326432B79}" presName="rootComposite" presStyleCnt="0"/>
      <dgm:spPr/>
    </dgm:pt>
    <dgm:pt modelId="{652BE0C6-41CE-44C2-B494-837A048139CC}" type="pres">
      <dgm:prSet presAssocID="{BA73D399-826D-4BA8-B868-034326432B79}" presName="rootText" presStyleLbl="node1" presStyleIdx="29" presStyleCnt="62">
        <dgm:presLayoutVars>
          <dgm:chMax/>
          <dgm:chPref val="3"/>
        </dgm:presLayoutVars>
      </dgm:prSet>
      <dgm:spPr/>
    </dgm:pt>
    <dgm:pt modelId="{A21F120F-81E6-4CD4-B115-9529D9EAB3F0}" type="pres">
      <dgm:prSet presAssocID="{BA73D399-826D-4BA8-B868-034326432B79}" presName="titleText2" presStyleLbl="fgAcc1" presStyleIdx="29" presStyleCnt="62">
        <dgm:presLayoutVars>
          <dgm:chMax val="0"/>
          <dgm:chPref val="0"/>
        </dgm:presLayoutVars>
      </dgm:prSet>
      <dgm:spPr/>
    </dgm:pt>
    <dgm:pt modelId="{2441FAB5-AFD9-4DCA-8D9C-88EE37270717}" type="pres">
      <dgm:prSet presAssocID="{BA73D399-826D-4BA8-B868-034326432B79}" presName="rootConnector" presStyleLbl="node4" presStyleIdx="0" presStyleCnt="0"/>
      <dgm:spPr/>
    </dgm:pt>
    <dgm:pt modelId="{390B7E85-E44B-4CFA-A955-6E391A26A4D4}" type="pres">
      <dgm:prSet presAssocID="{BA73D399-826D-4BA8-B868-034326432B79}" presName="hierChild4" presStyleCnt="0"/>
      <dgm:spPr/>
    </dgm:pt>
    <dgm:pt modelId="{92FF7B05-BD54-40DE-A7A3-906895A17303}" type="pres">
      <dgm:prSet presAssocID="{BA73D399-826D-4BA8-B868-034326432B79}" presName="hierChild5" presStyleCnt="0"/>
      <dgm:spPr/>
    </dgm:pt>
    <dgm:pt modelId="{0BEB07CB-9087-4E55-954D-DDB39CA77661}" type="pres">
      <dgm:prSet presAssocID="{971A7E7D-CFE9-47F5-A9CE-98E4FC3B9A5F}" presName="hierChild5" presStyleCnt="0"/>
      <dgm:spPr/>
    </dgm:pt>
    <dgm:pt modelId="{C4127797-2C15-4C5E-AE18-AF97288D0D5E}" type="pres">
      <dgm:prSet presAssocID="{8F6AF24B-A224-41FE-97EE-95C69DDAC342}" presName="Name44" presStyleLbl="parChTrans1D4" presStyleIdx="25" presStyleCnt="54"/>
      <dgm:spPr/>
    </dgm:pt>
    <dgm:pt modelId="{F25E80B8-EAA3-4A84-B5C0-2A308FB4A35D}" type="pres">
      <dgm:prSet presAssocID="{E2A68D2C-9319-43E0-8E2D-D64F5023B19D}" presName="hierRoot2" presStyleCnt="0">
        <dgm:presLayoutVars>
          <dgm:hierBranch val="init"/>
        </dgm:presLayoutVars>
      </dgm:prSet>
      <dgm:spPr/>
    </dgm:pt>
    <dgm:pt modelId="{C52FEACB-4CB2-440B-9853-6EC057866B9B}" type="pres">
      <dgm:prSet presAssocID="{E2A68D2C-9319-43E0-8E2D-D64F5023B19D}" presName="rootComposite" presStyleCnt="0"/>
      <dgm:spPr/>
    </dgm:pt>
    <dgm:pt modelId="{6424B952-B776-4613-A808-8E8ACBDFA27A}" type="pres">
      <dgm:prSet presAssocID="{E2A68D2C-9319-43E0-8E2D-D64F5023B19D}" presName="rootText" presStyleLbl="node1" presStyleIdx="30" presStyleCnt="62">
        <dgm:presLayoutVars>
          <dgm:chMax/>
          <dgm:chPref val="3"/>
        </dgm:presLayoutVars>
      </dgm:prSet>
      <dgm:spPr/>
    </dgm:pt>
    <dgm:pt modelId="{8B87F8F6-5159-4CC7-AA40-D5A0A736702D}" type="pres">
      <dgm:prSet presAssocID="{E2A68D2C-9319-43E0-8E2D-D64F5023B19D}" presName="titleText2" presStyleLbl="fgAcc1" presStyleIdx="30" presStyleCnt="62">
        <dgm:presLayoutVars>
          <dgm:chMax val="0"/>
          <dgm:chPref val="0"/>
        </dgm:presLayoutVars>
      </dgm:prSet>
      <dgm:spPr/>
    </dgm:pt>
    <dgm:pt modelId="{49D0250F-72D0-46A8-92D6-ACDA8EA33352}" type="pres">
      <dgm:prSet presAssocID="{E2A68D2C-9319-43E0-8E2D-D64F5023B19D}" presName="rootConnector" presStyleLbl="node4" presStyleIdx="0" presStyleCnt="0"/>
      <dgm:spPr/>
    </dgm:pt>
    <dgm:pt modelId="{C3308D16-F2A0-4E82-9A1C-D060FA3C85F3}" type="pres">
      <dgm:prSet presAssocID="{E2A68D2C-9319-43E0-8E2D-D64F5023B19D}" presName="hierChild4" presStyleCnt="0"/>
      <dgm:spPr/>
    </dgm:pt>
    <dgm:pt modelId="{4760A811-6131-44F1-A642-0BC2B31E666F}" type="pres">
      <dgm:prSet presAssocID="{FBFF77F9-F315-408A-98CA-2333066E7EEE}" presName="Name37" presStyleLbl="parChTrans1D4" presStyleIdx="26" presStyleCnt="54"/>
      <dgm:spPr/>
    </dgm:pt>
    <dgm:pt modelId="{E621327C-A5D4-4245-9FBF-0ED7DB64AA4E}" type="pres">
      <dgm:prSet presAssocID="{3F1BF8BA-FAEF-4999-A724-CE9B45604712}" presName="hierRoot2" presStyleCnt="0">
        <dgm:presLayoutVars>
          <dgm:hierBranch val="init"/>
        </dgm:presLayoutVars>
      </dgm:prSet>
      <dgm:spPr/>
    </dgm:pt>
    <dgm:pt modelId="{623DB12F-C98B-41C9-98FD-D05C114EEBF9}" type="pres">
      <dgm:prSet presAssocID="{3F1BF8BA-FAEF-4999-A724-CE9B45604712}" presName="rootComposite" presStyleCnt="0"/>
      <dgm:spPr/>
    </dgm:pt>
    <dgm:pt modelId="{BC60712F-FC50-446C-8AEB-200AFDC48B0E}" type="pres">
      <dgm:prSet presAssocID="{3F1BF8BA-FAEF-4999-A724-CE9B45604712}" presName="rootText" presStyleLbl="node1" presStyleIdx="31" presStyleCnt="62">
        <dgm:presLayoutVars>
          <dgm:chMax/>
          <dgm:chPref val="3"/>
        </dgm:presLayoutVars>
      </dgm:prSet>
      <dgm:spPr/>
    </dgm:pt>
    <dgm:pt modelId="{5CF1E3D6-08F6-4C6F-A231-32A7541128B2}" type="pres">
      <dgm:prSet presAssocID="{3F1BF8BA-FAEF-4999-A724-CE9B45604712}" presName="titleText2" presStyleLbl="fgAcc1" presStyleIdx="31" presStyleCnt="62">
        <dgm:presLayoutVars>
          <dgm:chMax val="0"/>
          <dgm:chPref val="0"/>
        </dgm:presLayoutVars>
      </dgm:prSet>
      <dgm:spPr/>
    </dgm:pt>
    <dgm:pt modelId="{646CAEB7-5669-4CDC-8096-D5E139616E85}" type="pres">
      <dgm:prSet presAssocID="{3F1BF8BA-FAEF-4999-A724-CE9B45604712}" presName="rootConnector" presStyleLbl="node4" presStyleIdx="0" presStyleCnt="0"/>
      <dgm:spPr/>
    </dgm:pt>
    <dgm:pt modelId="{D396C2C5-BA88-40AD-B9D5-8566EF716304}" type="pres">
      <dgm:prSet presAssocID="{3F1BF8BA-FAEF-4999-A724-CE9B45604712}" presName="hierChild4" presStyleCnt="0"/>
      <dgm:spPr/>
    </dgm:pt>
    <dgm:pt modelId="{53B6563F-E001-45CE-B186-70FBA3BA53DF}" type="pres">
      <dgm:prSet presAssocID="{3F1BF8BA-FAEF-4999-A724-CE9B45604712}" presName="hierChild5" presStyleCnt="0"/>
      <dgm:spPr/>
    </dgm:pt>
    <dgm:pt modelId="{2A85921F-EB1D-4776-BFBB-25B365C370C1}" type="pres">
      <dgm:prSet presAssocID="{E2A68D2C-9319-43E0-8E2D-D64F5023B19D}" presName="hierChild5" presStyleCnt="0"/>
      <dgm:spPr/>
    </dgm:pt>
    <dgm:pt modelId="{055ECE15-632F-4234-90E9-135608C10AA4}" type="pres">
      <dgm:prSet presAssocID="{9DE8DD99-47ED-4225-A0FB-49C6B2FBA3C3}" presName="hierChild5" presStyleCnt="0"/>
      <dgm:spPr/>
    </dgm:pt>
    <dgm:pt modelId="{EB3BD015-67FB-4474-A43E-EEDC2D2D11BF}" type="pres">
      <dgm:prSet presAssocID="{EA04C959-4A3F-4DF0-991A-A244B664BFD4}" presName="Name35" presStyleLbl="parChTrans1D3" presStyleIdx="4" presStyleCnt="7"/>
      <dgm:spPr/>
    </dgm:pt>
    <dgm:pt modelId="{28D0810C-5144-44EE-835A-A1CFBEBCD2B9}" type="pres">
      <dgm:prSet presAssocID="{1A88EAE8-9F61-462C-8CA0-F74E36EC58DD}" presName="hierRoot2" presStyleCnt="0">
        <dgm:presLayoutVars>
          <dgm:hierBranch val="r"/>
        </dgm:presLayoutVars>
      </dgm:prSet>
      <dgm:spPr/>
    </dgm:pt>
    <dgm:pt modelId="{7720F724-9353-447D-A012-4A73195229BE}" type="pres">
      <dgm:prSet presAssocID="{1A88EAE8-9F61-462C-8CA0-F74E36EC58DD}" presName="rootComposite" presStyleCnt="0"/>
      <dgm:spPr/>
    </dgm:pt>
    <dgm:pt modelId="{4C3A8914-205F-47E8-8771-846171B4382F}" type="pres">
      <dgm:prSet presAssocID="{1A88EAE8-9F61-462C-8CA0-F74E36EC58DD}" presName="rootText" presStyleLbl="node1" presStyleIdx="32" presStyleCnt="62">
        <dgm:presLayoutVars>
          <dgm:chMax/>
          <dgm:chPref val="3"/>
        </dgm:presLayoutVars>
      </dgm:prSet>
      <dgm:spPr/>
    </dgm:pt>
    <dgm:pt modelId="{B6787C97-D6F1-4DA3-9F09-DC40B80B2238}" type="pres">
      <dgm:prSet presAssocID="{1A88EAE8-9F61-462C-8CA0-F74E36EC58DD}" presName="titleText2" presStyleLbl="fgAcc1" presStyleIdx="32" presStyleCnt="62">
        <dgm:presLayoutVars>
          <dgm:chMax val="0"/>
          <dgm:chPref val="0"/>
        </dgm:presLayoutVars>
      </dgm:prSet>
      <dgm:spPr/>
    </dgm:pt>
    <dgm:pt modelId="{214AA27C-5AB2-42A2-881F-BC96CA1DFDFC}" type="pres">
      <dgm:prSet presAssocID="{1A88EAE8-9F61-462C-8CA0-F74E36EC58DD}" presName="rootConnector" presStyleLbl="node3" presStyleIdx="0" presStyleCnt="0"/>
      <dgm:spPr/>
    </dgm:pt>
    <dgm:pt modelId="{18E83848-BBA0-4561-ACFA-7588E1F5EC68}" type="pres">
      <dgm:prSet presAssocID="{1A88EAE8-9F61-462C-8CA0-F74E36EC58DD}" presName="hierChild4" presStyleCnt="0"/>
      <dgm:spPr/>
    </dgm:pt>
    <dgm:pt modelId="{0FCA37D0-7692-4B89-9FAB-B1752BCE0E6D}" type="pres">
      <dgm:prSet presAssocID="{C928F671-160F-4698-A707-C3AA2B28F1A4}" presName="Name44" presStyleLbl="parChTrans1D4" presStyleIdx="27" presStyleCnt="54"/>
      <dgm:spPr/>
    </dgm:pt>
    <dgm:pt modelId="{6BE0CDDE-375D-4607-B315-6B78AC388F64}" type="pres">
      <dgm:prSet presAssocID="{7EFAA868-CE54-45E4-A776-9D2A6DDE1845}" presName="hierRoot2" presStyleCnt="0">
        <dgm:presLayoutVars>
          <dgm:hierBranch val="init"/>
        </dgm:presLayoutVars>
      </dgm:prSet>
      <dgm:spPr/>
    </dgm:pt>
    <dgm:pt modelId="{978FA9EF-097A-4EBE-A349-F4B88F779EF4}" type="pres">
      <dgm:prSet presAssocID="{7EFAA868-CE54-45E4-A776-9D2A6DDE1845}" presName="rootComposite" presStyleCnt="0"/>
      <dgm:spPr/>
    </dgm:pt>
    <dgm:pt modelId="{C66C1A23-553E-4CC3-A258-4C679F6579B8}" type="pres">
      <dgm:prSet presAssocID="{7EFAA868-CE54-45E4-A776-9D2A6DDE1845}" presName="rootText" presStyleLbl="node1" presStyleIdx="33" presStyleCnt="62">
        <dgm:presLayoutVars>
          <dgm:chMax/>
          <dgm:chPref val="3"/>
        </dgm:presLayoutVars>
      </dgm:prSet>
      <dgm:spPr/>
    </dgm:pt>
    <dgm:pt modelId="{3FE89259-CB72-486D-A8A9-1A0ACD217DC9}" type="pres">
      <dgm:prSet presAssocID="{7EFAA868-CE54-45E4-A776-9D2A6DDE1845}" presName="titleText2" presStyleLbl="fgAcc1" presStyleIdx="33" presStyleCnt="62">
        <dgm:presLayoutVars>
          <dgm:chMax val="0"/>
          <dgm:chPref val="0"/>
        </dgm:presLayoutVars>
      </dgm:prSet>
      <dgm:spPr/>
    </dgm:pt>
    <dgm:pt modelId="{5CB1F7AB-81E6-4363-A140-84F8EB8E336A}" type="pres">
      <dgm:prSet presAssocID="{7EFAA868-CE54-45E4-A776-9D2A6DDE1845}" presName="rootConnector" presStyleLbl="node4" presStyleIdx="0" presStyleCnt="0"/>
      <dgm:spPr/>
    </dgm:pt>
    <dgm:pt modelId="{99661197-FC16-4213-B911-9BC364316D45}" type="pres">
      <dgm:prSet presAssocID="{7EFAA868-CE54-45E4-A776-9D2A6DDE1845}" presName="hierChild4" presStyleCnt="0"/>
      <dgm:spPr/>
    </dgm:pt>
    <dgm:pt modelId="{3367857E-059F-48E6-832C-0AA74E146D32}" type="pres">
      <dgm:prSet presAssocID="{7EFAA868-CE54-45E4-A776-9D2A6DDE1845}" presName="hierChild5" presStyleCnt="0"/>
      <dgm:spPr/>
    </dgm:pt>
    <dgm:pt modelId="{A05C1EDD-1239-4EA9-8940-006E6F6F1899}" type="pres">
      <dgm:prSet presAssocID="{8E361E75-022F-4A90-81B9-BE6BBD8C2E51}" presName="Name44" presStyleLbl="parChTrans1D4" presStyleIdx="28" presStyleCnt="54"/>
      <dgm:spPr/>
    </dgm:pt>
    <dgm:pt modelId="{9B6A5988-449A-4D8E-B39D-C87F4E53EA39}" type="pres">
      <dgm:prSet presAssocID="{F64586BF-4B77-4C1D-B0DA-C6B685BD94AD}" presName="hierRoot2" presStyleCnt="0">
        <dgm:presLayoutVars>
          <dgm:hierBranch val="init"/>
        </dgm:presLayoutVars>
      </dgm:prSet>
      <dgm:spPr/>
    </dgm:pt>
    <dgm:pt modelId="{3919DDE6-2443-4043-97E1-0D742BB953F8}" type="pres">
      <dgm:prSet presAssocID="{F64586BF-4B77-4C1D-B0DA-C6B685BD94AD}" presName="rootComposite" presStyleCnt="0"/>
      <dgm:spPr/>
    </dgm:pt>
    <dgm:pt modelId="{513D0955-0156-4A23-8C52-3620B4DC20D3}" type="pres">
      <dgm:prSet presAssocID="{F64586BF-4B77-4C1D-B0DA-C6B685BD94AD}" presName="rootText" presStyleLbl="node1" presStyleIdx="34" presStyleCnt="62">
        <dgm:presLayoutVars>
          <dgm:chMax/>
          <dgm:chPref val="3"/>
        </dgm:presLayoutVars>
      </dgm:prSet>
      <dgm:spPr/>
    </dgm:pt>
    <dgm:pt modelId="{5B4A857C-87E7-44A2-831A-56A4DB840ABE}" type="pres">
      <dgm:prSet presAssocID="{F64586BF-4B77-4C1D-B0DA-C6B685BD94AD}" presName="titleText2" presStyleLbl="fgAcc1" presStyleIdx="34" presStyleCnt="62">
        <dgm:presLayoutVars>
          <dgm:chMax val="0"/>
          <dgm:chPref val="0"/>
        </dgm:presLayoutVars>
      </dgm:prSet>
      <dgm:spPr/>
    </dgm:pt>
    <dgm:pt modelId="{4DA9B663-8FFF-42C5-804C-4F8F655A72FC}" type="pres">
      <dgm:prSet presAssocID="{F64586BF-4B77-4C1D-B0DA-C6B685BD94AD}" presName="rootConnector" presStyleLbl="node4" presStyleIdx="0" presStyleCnt="0"/>
      <dgm:spPr/>
    </dgm:pt>
    <dgm:pt modelId="{14EBF3A9-0C26-48A4-805F-26800091B99A}" type="pres">
      <dgm:prSet presAssocID="{F64586BF-4B77-4C1D-B0DA-C6B685BD94AD}" presName="hierChild4" presStyleCnt="0"/>
      <dgm:spPr/>
    </dgm:pt>
    <dgm:pt modelId="{9E425082-5A55-46FE-8AE4-996AAF755800}" type="pres">
      <dgm:prSet presAssocID="{F64586BF-4B77-4C1D-B0DA-C6B685BD94AD}" presName="hierChild5" presStyleCnt="0"/>
      <dgm:spPr/>
    </dgm:pt>
    <dgm:pt modelId="{A3BB68BD-397C-4637-9A8A-B4E0C0367F08}" type="pres">
      <dgm:prSet presAssocID="{23D3F22A-D72C-45F3-84DB-F9B702BA3875}" presName="Name44" presStyleLbl="parChTrans1D4" presStyleIdx="29" presStyleCnt="54"/>
      <dgm:spPr/>
    </dgm:pt>
    <dgm:pt modelId="{682BCB58-F714-4AE1-9297-F92E5C473403}" type="pres">
      <dgm:prSet presAssocID="{5EA94A8C-1C96-4E19-A40D-F292FE284599}" presName="hierRoot2" presStyleCnt="0">
        <dgm:presLayoutVars>
          <dgm:hierBranch val="init"/>
        </dgm:presLayoutVars>
      </dgm:prSet>
      <dgm:spPr/>
    </dgm:pt>
    <dgm:pt modelId="{3240938E-638E-498B-A9D8-0786E8576789}" type="pres">
      <dgm:prSet presAssocID="{5EA94A8C-1C96-4E19-A40D-F292FE284599}" presName="rootComposite" presStyleCnt="0"/>
      <dgm:spPr/>
    </dgm:pt>
    <dgm:pt modelId="{635AB220-D328-44D5-A054-B5ED59837D4A}" type="pres">
      <dgm:prSet presAssocID="{5EA94A8C-1C96-4E19-A40D-F292FE284599}" presName="rootText" presStyleLbl="node1" presStyleIdx="35" presStyleCnt="62">
        <dgm:presLayoutVars>
          <dgm:chMax/>
          <dgm:chPref val="3"/>
        </dgm:presLayoutVars>
      </dgm:prSet>
      <dgm:spPr/>
    </dgm:pt>
    <dgm:pt modelId="{7FA5450C-479F-4A93-A964-520A8F1E9FA7}" type="pres">
      <dgm:prSet presAssocID="{5EA94A8C-1C96-4E19-A40D-F292FE284599}" presName="titleText2" presStyleLbl="fgAcc1" presStyleIdx="35" presStyleCnt="62">
        <dgm:presLayoutVars>
          <dgm:chMax val="0"/>
          <dgm:chPref val="0"/>
        </dgm:presLayoutVars>
      </dgm:prSet>
      <dgm:spPr/>
    </dgm:pt>
    <dgm:pt modelId="{24A07E13-6FE4-4AC5-82AA-7BF1A0B2A417}" type="pres">
      <dgm:prSet presAssocID="{5EA94A8C-1C96-4E19-A40D-F292FE284599}" presName="rootConnector" presStyleLbl="node4" presStyleIdx="0" presStyleCnt="0"/>
      <dgm:spPr/>
    </dgm:pt>
    <dgm:pt modelId="{8F41324A-5CB0-40B9-874B-E7F448DD3CC4}" type="pres">
      <dgm:prSet presAssocID="{5EA94A8C-1C96-4E19-A40D-F292FE284599}" presName="hierChild4" presStyleCnt="0"/>
      <dgm:spPr/>
    </dgm:pt>
    <dgm:pt modelId="{4DA457B0-A152-4049-987F-01A073424C8A}" type="pres">
      <dgm:prSet presAssocID="{5EA94A8C-1C96-4E19-A40D-F292FE284599}" presName="hierChild5" presStyleCnt="0"/>
      <dgm:spPr/>
    </dgm:pt>
    <dgm:pt modelId="{0483BE5A-7CDE-4A08-B5AE-B10663C944D4}" type="pres">
      <dgm:prSet presAssocID="{B6B31FE5-384B-4BB9-8756-81D4C0725C04}" presName="Name44" presStyleLbl="parChTrans1D4" presStyleIdx="30" presStyleCnt="54"/>
      <dgm:spPr/>
    </dgm:pt>
    <dgm:pt modelId="{099F5023-901E-4505-BE28-398DE7FE9182}" type="pres">
      <dgm:prSet presAssocID="{B5115B70-098B-481B-B2E8-1883F78AAEDB}" presName="hierRoot2" presStyleCnt="0">
        <dgm:presLayoutVars>
          <dgm:hierBranch val="init"/>
        </dgm:presLayoutVars>
      </dgm:prSet>
      <dgm:spPr/>
    </dgm:pt>
    <dgm:pt modelId="{D72A2777-9C1C-4F33-8554-59B0E13C21C5}" type="pres">
      <dgm:prSet presAssocID="{B5115B70-098B-481B-B2E8-1883F78AAEDB}" presName="rootComposite" presStyleCnt="0"/>
      <dgm:spPr/>
    </dgm:pt>
    <dgm:pt modelId="{B94D5DDA-D1D3-4396-9917-026381D4D87B}" type="pres">
      <dgm:prSet presAssocID="{B5115B70-098B-481B-B2E8-1883F78AAEDB}" presName="rootText" presStyleLbl="node1" presStyleIdx="36" presStyleCnt="62">
        <dgm:presLayoutVars>
          <dgm:chMax/>
          <dgm:chPref val="3"/>
        </dgm:presLayoutVars>
      </dgm:prSet>
      <dgm:spPr/>
    </dgm:pt>
    <dgm:pt modelId="{B88B39E3-93FE-4212-B063-5A430125FE6F}" type="pres">
      <dgm:prSet presAssocID="{B5115B70-098B-481B-B2E8-1883F78AAEDB}" presName="titleText2" presStyleLbl="fgAcc1" presStyleIdx="36" presStyleCnt="62">
        <dgm:presLayoutVars>
          <dgm:chMax val="0"/>
          <dgm:chPref val="0"/>
        </dgm:presLayoutVars>
      </dgm:prSet>
      <dgm:spPr/>
    </dgm:pt>
    <dgm:pt modelId="{C73F4671-401D-4F5E-B35D-976F7DE60F7F}" type="pres">
      <dgm:prSet presAssocID="{B5115B70-098B-481B-B2E8-1883F78AAEDB}" presName="rootConnector" presStyleLbl="node4" presStyleIdx="0" presStyleCnt="0"/>
      <dgm:spPr/>
    </dgm:pt>
    <dgm:pt modelId="{729BBA73-42E3-425F-8AD6-7204D5CFBCA3}" type="pres">
      <dgm:prSet presAssocID="{B5115B70-098B-481B-B2E8-1883F78AAEDB}" presName="hierChild4" presStyleCnt="0"/>
      <dgm:spPr/>
    </dgm:pt>
    <dgm:pt modelId="{67F1EEDC-EF28-48B3-AFB1-E75C26CAE129}" type="pres">
      <dgm:prSet presAssocID="{B5115B70-098B-481B-B2E8-1883F78AAEDB}" presName="hierChild5" presStyleCnt="0"/>
      <dgm:spPr/>
    </dgm:pt>
    <dgm:pt modelId="{79B25572-4806-4159-8FA7-DA51D298DC3E}" type="pres">
      <dgm:prSet presAssocID="{1ECB0961-8750-421C-B66E-66CC3DF98FC4}" presName="Name44" presStyleLbl="parChTrans1D4" presStyleIdx="31" presStyleCnt="54"/>
      <dgm:spPr/>
    </dgm:pt>
    <dgm:pt modelId="{ADAE995C-F353-4EA6-898A-2B53D5A9D499}" type="pres">
      <dgm:prSet presAssocID="{978E8B4F-AE9F-44EB-87B9-AED3008D8377}" presName="hierRoot2" presStyleCnt="0">
        <dgm:presLayoutVars>
          <dgm:hierBranch val="init"/>
        </dgm:presLayoutVars>
      </dgm:prSet>
      <dgm:spPr/>
    </dgm:pt>
    <dgm:pt modelId="{1ECCE932-6135-42AF-B205-AD9682757FFE}" type="pres">
      <dgm:prSet presAssocID="{978E8B4F-AE9F-44EB-87B9-AED3008D8377}" presName="rootComposite" presStyleCnt="0"/>
      <dgm:spPr/>
    </dgm:pt>
    <dgm:pt modelId="{70F32B15-F9DB-444E-A961-24D677F80019}" type="pres">
      <dgm:prSet presAssocID="{978E8B4F-AE9F-44EB-87B9-AED3008D8377}" presName="rootText" presStyleLbl="node1" presStyleIdx="37" presStyleCnt="62">
        <dgm:presLayoutVars>
          <dgm:chMax/>
          <dgm:chPref val="3"/>
        </dgm:presLayoutVars>
      </dgm:prSet>
      <dgm:spPr/>
    </dgm:pt>
    <dgm:pt modelId="{493FA7F7-C0C7-4FFC-8107-60E971D614F9}" type="pres">
      <dgm:prSet presAssocID="{978E8B4F-AE9F-44EB-87B9-AED3008D8377}" presName="titleText2" presStyleLbl="fgAcc1" presStyleIdx="37" presStyleCnt="62">
        <dgm:presLayoutVars>
          <dgm:chMax val="0"/>
          <dgm:chPref val="0"/>
        </dgm:presLayoutVars>
      </dgm:prSet>
      <dgm:spPr/>
    </dgm:pt>
    <dgm:pt modelId="{D23BA195-FE66-4944-9297-23F46062DC7F}" type="pres">
      <dgm:prSet presAssocID="{978E8B4F-AE9F-44EB-87B9-AED3008D8377}" presName="rootConnector" presStyleLbl="node4" presStyleIdx="0" presStyleCnt="0"/>
      <dgm:spPr/>
    </dgm:pt>
    <dgm:pt modelId="{AA07E2CA-75EF-47BA-A2DB-560F4478C819}" type="pres">
      <dgm:prSet presAssocID="{978E8B4F-AE9F-44EB-87B9-AED3008D8377}" presName="hierChild4" presStyleCnt="0"/>
      <dgm:spPr/>
    </dgm:pt>
    <dgm:pt modelId="{5686EFFC-7E1B-4AC2-A2B3-F80C8C2E859D}" type="pres">
      <dgm:prSet presAssocID="{978E8B4F-AE9F-44EB-87B9-AED3008D8377}" presName="hierChild5" presStyleCnt="0"/>
      <dgm:spPr/>
    </dgm:pt>
    <dgm:pt modelId="{D2A6F532-F51B-4961-B462-CF7968324C82}" type="pres">
      <dgm:prSet presAssocID="{1A88EAE8-9F61-462C-8CA0-F74E36EC58DD}" presName="hierChild5" presStyleCnt="0"/>
      <dgm:spPr/>
    </dgm:pt>
    <dgm:pt modelId="{51D3B315-092A-409D-82A6-734305DB0872}" type="pres">
      <dgm:prSet presAssocID="{7C6A9DC0-D2D9-4B6F-9E21-59D376722D56}" presName="Name35" presStyleLbl="parChTrans1D3" presStyleIdx="5" presStyleCnt="7"/>
      <dgm:spPr/>
    </dgm:pt>
    <dgm:pt modelId="{F8C0DE85-8687-4575-B801-84F2846D10FA}" type="pres">
      <dgm:prSet presAssocID="{AD11EB7E-7943-4033-B7FE-E6FE5CF84DB7}" presName="hierRoot2" presStyleCnt="0">
        <dgm:presLayoutVars>
          <dgm:hierBranch val="r"/>
        </dgm:presLayoutVars>
      </dgm:prSet>
      <dgm:spPr/>
    </dgm:pt>
    <dgm:pt modelId="{EF6F0163-6546-4920-9F31-3CB18F461394}" type="pres">
      <dgm:prSet presAssocID="{AD11EB7E-7943-4033-B7FE-E6FE5CF84DB7}" presName="rootComposite" presStyleCnt="0"/>
      <dgm:spPr/>
    </dgm:pt>
    <dgm:pt modelId="{97E7B338-BA03-4685-ACD5-D4FC6ABB3230}" type="pres">
      <dgm:prSet presAssocID="{AD11EB7E-7943-4033-B7FE-E6FE5CF84DB7}" presName="rootText" presStyleLbl="node1" presStyleIdx="38" presStyleCnt="62">
        <dgm:presLayoutVars>
          <dgm:chMax/>
          <dgm:chPref val="3"/>
        </dgm:presLayoutVars>
      </dgm:prSet>
      <dgm:spPr/>
    </dgm:pt>
    <dgm:pt modelId="{39B07232-69D9-47BC-B518-5345E119E36D}" type="pres">
      <dgm:prSet presAssocID="{AD11EB7E-7943-4033-B7FE-E6FE5CF84DB7}" presName="titleText2" presStyleLbl="fgAcc1" presStyleIdx="38" presStyleCnt="62">
        <dgm:presLayoutVars>
          <dgm:chMax val="0"/>
          <dgm:chPref val="0"/>
        </dgm:presLayoutVars>
      </dgm:prSet>
      <dgm:spPr/>
    </dgm:pt>
    <dgm:pt modelId="{0ECE4964-3F4F-41DF-A66E-95612F074544}" type="pres">
      <dgm:prSet presAssocID="{AD11EB7E-7943-4033-B7FE-E6FE5CF84DB7}" presName="rootConnector" presStyleLbl="node3" presStyleIdx="0" presStyleCnt="0"/>
      <dgm:spPr/>
    </dgm:pt>
    <dgm:pt modelId="{10C5EE1B-916C-42BA-BA03-3C6B302696DB}" type="pres">
      <dgm:prSet presAssocID="{AD11EB7E-7943-4033-B7FE-E6FE5CF84DB7}" presName="hierChild4" presStyleCnt="0"/>
      <dgm:spPr/>
    </dgm:pt>
    <dgm:pt modelId="{6653651D-EC59-4FF8-AE48-1E85F94AA99C}" type="pres">
      <dgm:prSet presAssocID="{D98F7C59-8F3D-4757-B2B8-A120A8EC232E}" presName="Name44" presStyleLbl="parChTrans1D4" presStyleIdx="32" presStyleCnt="54"/>
      <dgm:spPr/>
    </dgm:pt>
    <dgm:pt modelId="{AE48C2DB-C2FB-4592-9495-AEB387BE1D8B}" type="pres">
      <dgm:prSet presAssocID="{1048EBCF-C8AE-4D64-B79D-AA07CD9E6753}" presName="hierRoot2" presStyleCnt="0">
        <dgm:presLayoutVars>
          <dgm:hierBranch val="init"/>
        </dgm:presLayoutVars>
      </dgm:prSet>
      <dgm:spPr/>
    </dgm:pt>
    <dgm:pt modelId="{695BB97A-A5E4-4D99-B0B2-CA3E3A2AEA33}" type="pres">
      <dgm:prSet presAssocID="{1048EBCF-C8AE-4D64-B79D-AA07CD9E6753}" presName="rootComposite" presStyleCnt="0"/>
      <dgm:spPr/>
    </dgm:pt>
    <dgm:pt modelId="{32449FC5-8EDC-4451-91DC-7212C5595594}" type="pres">
      <dgm:prSet presAssocID="{1048EBCF-C8AE-4D64-B79D-AA07CD9E6753}" presName="rootText" presStyleLbl="node1" presStyleIdx="39" presStyleCnt="62">
        <dgm:presLayoutVars>
          <dgm:chMax/>
          <dgm:chPref val="3"/>
        </dgm:presLayoutVars>
      </dgm:prSet>
      <dgm:spPr/>
    </dgm:pt>
    <dgm:pt modelId="{C7DAEFE9-2BC8-45B4-95A0-FA3F618077BF}" type="pres">
      <dgm:prSet presAssocID="{1048EBCF-C8AE-4D64-B79D-AA07CD9E6753}" presName="titleText2" presStyleLbl="fgAcc1" presStyleIdx="39" presStyleCnt="62">
        <dgm:presLayoutVars>
          <dgm:chMax val="0"/>
          <dgm:chPref val="0"/>
        </dgm:presLayoutVars>
      </dgm:prSet>
      <dgm:spPr/>
    </dgm:pt>
    <dgm:pt modelId="{C60A0A97-E8D4-4368-9535-0E58BCB1DA5C}" type="pres">
      <dgm:prSet presAssocID="{1048EBCF-C8AE-4D64-B79D-AA07CD9E6753}" presName="rootConnector" presStyleLbl="node4" presStyleIdx="0" presStyleCnt="0"/>
      <dgm:spPr/>
    </dgm:pt>
    <dgm:pt modelId="{ECB398CF-5531-4DD1-AF56-8ACC0AEC40DF}" type="pres">
      <dgm:prSet presAssocID="{1048EBCF-C8AE-4D64-B79D-AA07CD9E6753}" presName="hierChild4" presStyleCnt="0"/>
      <dgm:spPr/>
    </dgm:pt>
    <dgm:pt modelId="{F42C219D-26B4-421B-8D6C-81C245518DCD}" type="pres">
      <dgm:prSet presAssocID="{1048EBCF-C8AE-4D64-B79D-AA07CD9E6753}" presName="hierChild5" presStyleCnt="0"/>
      <dgm:spPr/>
    </dgm:pt>
    <dgm:pt modelId="{E7C8BBBC-0F81-4008-91C4-7901A3E36909}" type="pres">
      <dgm:prSet presAssocID="{94036F4B-F321-4C2D-A55D-EE03175054DF}" presName="Name44" presStyleLbl="parChTrans1D4" presStyleIdx="33" presStyleCnt="54"/>
      <dgm:spPr/>
    </dgm:pt>
    <dgm:pt modelId="{E25766F3-2DCF-4891-90F5-71EE1ABB81A9}" type="pres">
      <dgm:prSet presAssocID="{E7E4CFE4-7243-4053-ACC0-798C79CBDC75}" presName="hierRoot2" presStyleCnt="0">
        <dgm:presLayoutVars>
          <dgm:hierBranch val="init"/>
        </dgm:presLayoutVars>
      </dgm:prSet>
      <dgm:spPr/>
    </dgm:pt>
    <dgm:pt modelId="{0A2EA51A-18B7-481C-AFF5-42730017E1FB}" type="pres">
      <dgm:prSet presAssocID="{E7E4CFE4-7243-4053-ACC0-798C79CBDC75}" presName="rootComposite" presStyleCnt="0"/>
      <dgm:spPr/>
    </dgm:pt>
    <dgm:pt modelId="{8C60C43F-723E-43CD-AB31-94368B465A64}" type="pres">
      <dgm:prSet presAssocID="{E7E4CFE4-7243-4053-ACC0-798C79CBDC75}" presName="rootText" presStyleLbl="node1" presStyleIdx="40" presStyleCnt="62">
        <dgm:presLayoutVars>
          <dgm:chMax/>
          <dgm:chPref val="3"/>
        </dgm:presLayoutVars>
      </dgm:prSet>
      <dgm:spPr/>
    </dgm:pt>
    <dgm:pt modelId="{DE8C7C7E-09BB-4D87-8EA5-B6F09E59AE97}" type="pres">
      <dgm:prSet presAssocID="{E7E4CFE4-7243-4053-ACC0-798C79CBDC75}" presName="titleText2" presStyleLbl="fgAcc1" presStyleIdx="40" presStyleCnt="62">
        <dgm:presLayoutVars>
          <dgm:chMax val="0"/>
          <dgm:chPref val="0"/>
        </dgm:presLayoutVars>
      </dgm:prSet>
      <dgm:spPr/>
    </dgm:pt>
    <dgm:pt modelId="{C18F98B4-655E-495D-9F74-3ABD5C0058F9}" type="pres">
      <dgm:prSet presAssocID="{E7E4CFE4-7243-4053-ACC0-798C79CBDC75}" presName="rootConnector" presStyleLbl="node4" presStyleIdx="0" presStyleCnt="0"/>
      <dgm:spPr/>
    </dgm:pt>
    <dgm:pt modelId="{EC3E11C6-A45C-4866-A0D9-5C273EA86359}" type="pres">
      <dgm:prSet presAssocID="{E7E4CFE4-7243-4053-ACC0-798C79CBDC75}" presName="hierChild4" presStyleCnt="0"/>
      <dgm:spPr/>
    </dgm:pt>
    <dgm:pt modelId="{BD8E2A7A-1B7F-4E2C-A4AD-8BA9BB8337FE}" type="pres">
      <dgm:prSet presAssocID="{E7E4CFE4-7243-4053-ACC0-798C79CBDC75}" presName="hierChild5" presStyleCnt="0"/>
      <dgm:spPr/>
    </dgm:pt>
    <dgm:pt modelId="{FB04DFCE-0CF4-4F5C-802C-3DCF2BD48C3D}" type="pres">
      <dgm:prSet presAssocID="{D2FDF4A3-2459-4BD2-B92A-65C2666097E7}" presName="Name44" presStyleLbl="parChTrans1D4" presStyleIdx="34" presStyleCnt="54"/>
      <dgm:spPr/>
    </dgm:pt>
    <dgm:pt modelId="{1939F6FB-BCC6-401F-BEE3-BD4627832947}" type="pres">
      <dgm:prSet presAssocID="{D2CBEDC1-DCF5-4A45-A98C-98FD662CAFD5}" presName="hierRoot2" presStyleCnt="0">
        <dgm:presLayoutVars>
          <dgm:hierBranch val="init"/>
        </dgm:presLayoutVars>
      </dgm:prSet>
      <dgm:spPr/>
    </dgm:pt>
    <dgm:pt modelId="{7C2CCD6B-D02F-45B7-9E41-7C955CFEB255}" type="pres">
      <dgm:prSet presAssocID="{D2CBEDC1-DCF5-4A45-A98C-98FD662CAFD5}" presName="rootComposite" presStyleCnt="0"/>
      <dgm:spPr/>
    </dgm:pt>
    <dgm:pt modelId="{7AB694E0-78FE-4F2A-8227-2CAF8BA74CAD}" type="pres">
      <dgm:prSet presAssocID="{D2CBEDC1-DCF5-4A45-A98C-98FD662CAFD5}" presName="rootText" presStyleLbl="node1" presStyleIdx="41" presStyleCnt="62">
        <dgm:presLayoutVars>
          <dgm:chMax/>
          <dgm:chPref val="3"/>
        </dgm:presLayoutVars>
      </dgm:prSet>
      <dgm:spPr/>
    </dgm:pt>
    <dgm:pt modelId="{71E8B2DD-0FFE-4F6F-84D8-BDCB3B657D82}" type="pres">
      <dgm:prSet presAssocID="{D2CBEDC1-DCF5-4A45-A98C-98FD662CAFD5}" presName="titleText2" presStyleLbl="fgAcc1" presStyleIdx="41" presStyleCnt="62">
        <dgm:presLayoutVars>
          <dgm:chMax val="0"/>
          <dgm:chPref val="0"/>
        </dgm:presLayoutVars>
      </dgm:prSet>
      <dgm:spPr/>
    </dgm:pt>
    <dgm:pt modelId="{99E68AAC-3C89-409F-B0D1-F4E3962447F2}" type="pres">
      <dgm:prSet presAssocID="{D2CBEDC1-DCF5-4A45-A98C-98FD662CAFD5}" presName="rootConnector" presStyleLbl="node4" presStyleIdx="0" presStyleCnt="0"/>
      <dgm:spPr/>
    </dgm:pt>
    <dgm:pt modelId="{57DDBB0E-7EC0-4C06-9F45-113EF1AA0989}" type="pres">
      <dgm:prSet presAssocID="{D2CBEDC1-DCF5-4A45-A98C-98FD662CAFD5}" presName="hierChild4" presStyleCnt="0"/>
      <dgm:spPr/>
    </dgm:pt>
    <dgm:pt modelId="{54FF3C0F-1141-423F-A254-A7AD97A689F9}" type="pres">
      <dgm:prSet presAssocID="{D2CBEDC1-DCF5-4A45-A98C-98FD662CAFD5}" presName="hierChild5" presStyleCnt="0"/>
      <dgm:spPr/>
    </dgm:pt>
    <dgm:pt modelId="{B048EEF5-2870-44CF-A5FB-C5E9E01E5EAF}" type="pres">
      <dgm:prSet presAssocID="{AD11EB7E-7943-4033-B7FE-E6FE5CF84DB7}" presName="hierChild5" presStyleCnt="0"/>
      <dgm:spPr/>
    </dgm:pt>
    <dgm:pt modelId="{C6D73A48-4200-43C7-BA3A-27556E1141FB}" type="pres">
      <dgm:prSet presAssocID="{C78BC295-6DDE-4FCF-97C5-F9928EB08014}" presName="Name35" presStyleLbl="parChTrans1D3" presStyleIdx="6" presStyleCnt="7"/>
      <dgm:spPr/>
    </dgm:pt>
    <dgm:pt modelId="{3F18D8F1-2C43-4FD4-92F7-35B523304396}" type="pres">
      <dgm:prSet presAssocID="{C5A1F97A-051B-4FE1-B316-525F1B40189C}" presName="hierRoot2" presStyleCnt="0">
        <dgm:presLayoutVars>
          <dgm:hierBranch val="hang"/>
        </dgm:presLayoutVars>
      </dgm:prSet>
      <dgm:spPr/>
    </dgm:pt>
    <dgm:pt modelId="{29486DF7-FC21-407E-9883-F022B0294277}" type="pres">
      <dgm:prSet presAssocID="{C5A1F97A-051B-4FE1-B316-525F1B40189C}" presName="rootComposite" presStyleCnt="0"/>
      <dgm:spPr/>
    </dgm:pt>
    <dgm:pt modelId="{56A71E73-0975-47D8-88BC-A64F1D17AF4B}" type="pres">
      <dgm:prSet presAssocID="{C5A1F97A-051B-4FE1-B316-525F1B40189C}" presName="rootText" presStyleLbl="node1" presStyleIdx="42" presStyleCnt="62">
        <dgm:presLayoutVars>
          <dgm:chMax/>
          <dgm:chPref val="3"/>
        </dgm:presLayoutVars>
      </dgm:prSet>
      <dgm:spPr/>
    </dgm:pt>
    <dgm:pt modelId="{2E327CB8-C680-4847-90D7-320A211AC452}" type="pres">
      <dgm:prSet presAssocID="{C5A1F97A-051B-4FE1-B316-525F1B40189C}" presName="titleText2" presStyleLbl="fgAcc1" presStyleIdx="42" presStyleCnt="62">
        <dgm:presLayoutVars>
          <dgm:chMax val="0"/>
          <dgm:chPref val="0"/>
        </dgm:presLayoutVars>
      </dgm:prSet>
      <dgm:spPr/>
    </dgm:pt>
    <dgm:pt modelId="{A9160CCA-D31D-43B2-A8E0-5E00FA203F6B}" type="pres">
      <dgm:prSet presAssocID="{C5A1F97A-051B-4FE1-B316-525F1B40189C}" presName="rootConnector" presStyleLbl="node3" presStyleIdx="0" presStyleCnt="0"/>
      <dgm:spPr/>
    </dgm:pt>
    <dgm:pt modelId="{9CFDFFBA-6937-431B-96E2-046F8D3DB17C}" type="pres">
      <dgm:prSet presAssocID="{C5A1F97A-051B-4FE1-B316-525F1B40189C}" presName="hierChild4" presStyleCnt="0"/>
      <dgm:spPr/>
    </dgm:pt>
    <dgm:pt modelId="{434A1963-EEBB-4860-95E4-40C36412FDBD}" type="pres">
      <dgm:prSet presAssocID="{EF0B87E8-D3D4-4778-804F-7D6C97861FFA}" presName="Name42" presStyleLbl="parChTrans1D4" presStyleIdx="35" presStyleCnt="54"/>
      <dgm:spPr/>
    </dgm:pt>
    <dgm:pt modelId="{3CE2A8D5-5864-4AAA-8700-8A458ECFE159}" type="pres">
      <dgm:prSet presAssocID="{D41B6BDE-AAA3-476B-A932-63B0B3DF332E}" presName="hierRoot2" presStyleCnt="0">
        <dgm:presLayoutVars>
          <dgm:hierBranch val="hang"/>
        </dgm:presLayoutVars>
      </dgm:prSet>
      <dgm:spPr/>
    </dgm:pt>
    <dgm:pt modelId="{BBCCDAC2-9FA4-4AF7-9FBC-2EE13514718D}" type="pres">
      <dgm:prSet presAssocID="{D41B6BDE-AAA3-476B-A932-63B0B3DF332E}" presName="rootComposite" presStyleCnt="0"/>
      <dgm:spPr/>
    </dgm:pt>
    <dgm:pt modelId="{A640CD71-0D66-48D8-A009-D1BF76131D19}" type="pres">
      <dgm:prSet presAssocID="{D41B6BDE-AAA3-476B-A932-63B0B3DF332E}" presName="rootText" presStyleLbl="node1" presStyleIdx="43" presStyleCnt="62">
        <dgm:presLayoutVars>
          <dgm:chMax/>
          <dgm:chPref val="3"/>
        </dgm:presLayoutVars>
      </dgm:prSet>
      <dgm:spPr/>
    </dgm:pt>
    <dgm:pt modelId="{DDDF24A5-1FCE-4FA3-A1A0-8F87CA38C3F8}" type="pres">
      <dgm:prSet presAssocID="{D41B6BDE-AAA3-476B-A932-63B0B3DF332E}" presName="titleText2" presStyleLbl="fgAcc1" presStyleIdx="43" presStyleCnt="62">
        <dgm:presLayoutVars>
          <dgm:chMax val="0"/>
          <dgm:chPref val="0"/>
        </dgm:presLayoutVars>
      </dgm:prSet>
      <dgm:spPr/>
    </dgm:pt>
    <dgm:pt modelId="{34BB75D8-96EF-4BD2-BC4A-F0C8F3BAEE6C}" type="pres">
      <dgm:prSet presAssocID="{D41B6BDE-AAA3-476B-A932-63B0B3DF332E}" presName="rootConnector" presStyleLbl="node4" presStyleIdx="0" presStyleCnt="0"/>
      <dgm:spPr/>
    </dgm:pt>
    <dgm:pt modelId="{ED77A6A0-242B-4579-86E7-D55861ECA2DA}" type="pres">
      <dgm:prSet presAssocID="{D41B6BDE-AAA3-476B-A932-63B0B3DF332E}" presName="hierChild4" presStyleCnt="0"/>
      <dgm:spPr/>
    </dgm:pt>
    <dgm:pt modelId="{B106B61B-E6CF-4117-A14F-7C2036BA76BF}" type="pres">
      <dgm:prSet presAssocID="{978BBB9C-CF08-4A99-BC0E-D63B101AC0FC}" presName="Name42" presStyleLbl="parChTrans1D4" presStyleIdx="36" presStyleCnt="54"/>
      <dgm:spPr/>
    </dgm:pt>
    <dgm:pt modelId="{79701954-9103-408F-A3EC-87778C961520}" type="pres">
      <dgm:prSet presAssocID="{1406B8EB-E3AF-4FA0-83AB-6D3163714FEA}" presName="hierRoot2" presStyleCnt="0">
        <dgm:presLayoutVars>
          <dgm:hierBranch val="init"/>
        </dgm:presLayoutVars>
      </dgm:prSet>
      <dgm:spPr/>
    </dgm:pt>
    <dgm:pt modelId="{50C9C67B-101F-48BB-AB76-71B65EBD457E}" type="pres">
      <dgm:prSet presAssocID="{1406B8EB-E3AF-4FA0-83AB-6D3163714FEA}" presName="rootComposite" presStyleCnt="0"/>
      <dgm:spPr/>
    </dgm:pt>
    <dgm:pt modelId="{1614A9A0-0267-4C7E-8932-DA43A95C379F}" type="pres">
      <dgm:prSet presAssocID="{1406B8EB-E3AF-4FA0-83AB-6D3163714FEA}" presName="rootText" presStyleLbl="node1" presStyleIdx="44" presStyleCnt="62">
        <dgm:presLayoutVars>
          <dgm:chMax/>
          <dgm:chPref val="3"/>
        </dgm:presLayoutVars>
      </dgm:prSet>
      <dgm:spPr/>
    </dgm:pt>
    <dgm:pt modelId="{BC53E8C0-B8CD-4823-9300-CF630389C2A4}" type="pres">
      <dgm:prSet presAssocID="{1406B8EB-E3AF-4FA0-83AB-6D3163714FEA}" presName="titleText2" presStyleLbl="fgAcc1" presStyleIdx="44" presStyleCnt="62">
        <dgm:presLayoutVars>
          <dgm:chMax val="0"/>
          <dgm:chPref val="0"/>
        </dgm:presLayoutVars>
      </dgm:prSet>
      <dgm:spPr/>
    </dgm:pt>
    <dgm:pt modelId="{685D49E2-C3D5-4301-8240-18BEA4D73F62}" type="pres">
      <dgm:prSet presAssocID="{1406B8EB-E3AF-4FA0-83AB-6D3163714FEA}" presName="rootConnector" presStyleLbl="node4" presStyleIdx="0" presStyleCnt="0"/>
      <dgm:spPr/>
    </dgm:pt>
    <dgm:pt modelId="{B278E258-657B-4D0A-BD27-8F8730CA3F5C}" type="pres">
      <dgm:prSet presAssocID="{1406B8EB-E3AF-4FA0-83AB-6D3163714FEA}" presName="hierChild4" presStyleCnt="0"/>
      <dgm:spPr/>
    </dgm:pt>
    <dgm:pt modelId="{47503DF6-25B9-4A3C-8ABF-DBD68F916B98}" type="pres">
      <dgm:prSet presAssocID="{1406B8EB-E3AF-4FA0-83AB-6D3163714FEA}" presName="hierChild5" presStyleCnt="0"/>
      <dgm:spPr/>
    </dgm:pt>
    <dgm:pt modelId="{0830B0A6-0053-4801-A121-B0347D384442}" type="pres">
      <dgm:prSet presAssocID="{CDD3F975-1BAB-46E4-98A3-EB7BB8D5D0F7}" presName="Name42" presStyleLbl="parChTrans1D4" presStyleIdx="37" presStyleCnt="54"/>
      <dgm:spPr/>
    </dgm:pt>
    <dgm:pt modelId="{06A6B0FF-0A83-4B89-900E-AA3D94B3A217}" type="pres">
      <dgm:prSet presAssocID="{1396945C-7EDE-4941-92CC-92043AD86623}" presName="hierRoot2" presStyleCnt="0">
        <dgm:presLayoutVars>
          <dgm:hierBranch val="init"/>
        </dgm:presLayoutVars>
      </dgm:prSet>
      <dgm:spPr/>
    </dgm:pt>
    <dgm:pt modelId="{0CF61435-DFD3-40E4-9B59-47436DC10D70}" type="pres">
      <dgm:prSet presAssocID="{1396945C-7EDE-4941-92CC-92043AD86623}" presName="rootComposite" presStyleCnt="0"/>
      <dgm:spPr/>
    </dgm:pt>
    <dgm:pt modelId="{8E076724-11AC-461B-AA48-A6028ABDE3BB}" type="pres">
      <dgm:prSet presAssocID="{1396945C-7EDE-4941-92CC-92043AD86623}" presName="rootText" presStyleLbl="node1" presStyleIdx="45" presStyleCnt="62">
        <dgm:presLayoutVars>
          <dgm:chMax/>
          <dgm:chPref val="3"/>
        </dgm:presLayoutVars>
      </dgm:prSet>
      <dgm:spPr/>
    </dgm:pt>
    <dgm:pt modelId="{6BF731A1-0C21-4E92-AF41-937B6DAFF006}" type="pres">
      <dgm:prSet presAssocID="{1396945C-7EDE-4941-92CC-92043AD86623}" presName="titleText2" presStyleLbl="fgAcc1" presStyleIdx="45" presStyleCnt="62">
        <dgm:presLayoutVars>
          <dgm:chMax val="0"/>
          <dgm:chPref val="0"/>
        </dgm:presLayoutVars>
      </dgm:prSet>
      <dgm:spPr/>
    </dgm:pt>
    <dgm:pt modelId="{8CCEB10D-3A6E-4A4F-8BF4-78995F3CF0CA}" type="pres">
      <dgm:prSet presAssocID="{1396945C-7EDE-4941-92CC-92043AD86623}" presName="rootConnector" presStyleLbl="node4" presStyleIdx="0" presStyleCnt="0"/>
      <dgm:spPr/>
    </dgm:pt>
    <dgm:pt modelId="{3C7758D4-AC5F-433C-B0B1-46D01A0968B5}" type="pres">
      <dgm:prSet presAssocID="{1396945C-7EDE-4941-92CC-92043AD86623}" presName="hierChild4" presStyleCnt="0"/>
      <dgm:spPr/>
    </dgm:pt>
    <dgm:pt modelId="{3ECB2827-3A85-46FF-9F7F-D8F47DFF86CC}" type="pres">
      <dgm:prSet presAssocID="{1396945C-7EDE-4941-92CC-92043AD86623}" presName="hierChild5" presStyleCnt="0"/>
      <dgm:spPr/>
    </dgm:pt>
    <dgm:pt modelId="{079B6398-4983-400F-BA86-415617212FFB}" type="pres">
      <dgm:prSet presAssocID="{D41B6BDE-AAA3-476B-A932-63B0B3DF332E}" presName="hierChild5" presStyleCnt="0"/>
      <dgm:spPr/>
    </dgm:pt>
    <dgm:pt modelId="{71830A54-7EE3-4C5E-95A7-9D6AC1B33DD2}" type="pres">
      <dgm:prSet presAssocID="{FA6C7E86-CA85-49AF-929A-3F1B48405A3E}" presName="Name42" presStyleLbl="parChTrans1D4" presStyleIdx="38" presStyleCnt="54"/>
      <dgm:spPr/>
    </dgm:pt>
    <dgm:pt modelId="{A5D6EDB4-FE6E-4348-A1B9-A00B7F73BEAC}" type="pres">
      <dgm:prSet presAssocID="{119BAA9A-999B-4962-906D-A04666EF7E79}" presName="hierRoot2" presStyleCnt="0">
        <dgm:presLayoutVars>
          <dgm:hierBranch val="hang"/>
        </dgm:presLayoutVars>
      </dgm:prSet>
      <dgm:spPr/>
    </dgm:pt>
    <dgm:pt modelId="{66DFF5F7-3A00-406C-99E0-A037D79F436D}" type="pres">
      <dgm:prSet presAssocID="{119BAA9A-999B-4962-906D-A04666EF7E79}" presName="rootComposite" presStyleCnt="0"/>
      <dgm:spPr/>
    </dgm:pt>
    <dgm:pt modelId="{B02D1538-B2BC-4794-BBBE-089EA74BC412}" type="pres">
      <dgm:prSet presAssocID="{119BAA9A-999B-4962-906D-A04666EF7E79}" presName="rootText" presStyleLbl="node1" presStyleIdx="46" presStyleCnt="62">
        <dgm:presLayoutVars>
          <dgm:chMax/>
          <dgm:chPref val="3"/>
        </dgm:presLayoutVars>
      </dgm:prSet>
      <dgm:spPr/>
    </dgm:pt>
    <dgm:pt modelId="{5A575A47-C685-489E-93A3-3A2FD5433B1A}" type="pres">
      <dgm:prSet presAssocID="{119BAA9A-999B-4962-906D-A04666EF7E79}" presName="titleText2" presStyleLbl="fgAcc1" presStyleIdx="46" presStyleCnt="62">
        <dgm:presLayoutVars>
          <dgm:chMax val="0"/>
          <dgm:chPref val="0"/>
        </dgm:presLayoutVars>
      </dgm:prSet>
      <dgm:spPr/>
    </dgm:pt>
    <dgm:pt modelId="{86BAC20C-A4AC-4B98-9217-2554C4871F24}" type="pres">
      <dgm:prSet presAssocID="{119BAA9A-999B-4962-906D-A04666EF7E79}" presName="rootConnector" presStyleLbl="node4" presStyleIdx="0" presStyleCnt="0"/>
      <dgm:spPr/>
    </dgm:pt>
    <dgm:pt modelId="{D84A52AD-482C-45AD-AAD0-3473FFB613A2}" type="pres">
      <dgm:prSet presAssocID="{119BAA9A-999B-4962-906D-A04666EF7E79}" presName="hierChild4" presStyleCnt="0"/>
      <dgm:spPr/>
    </dgm:pt>
    <dgm:pt modelId="{40A19FA4-58A7-4E00-93D8-1D304A6FE6F0}" type="pres">
      <dgm:prSet presAssocID="{A634A535-6B0D-421E-83AF-E3023786298C}" presName="Name42" presStyleLbl="parChTrans1D4" presStyleIdx="39" presStyleCnt="54"/>
      <dgm:spPr/>
    </dgm:pt>
    <dgm:pt modelId="{0D02D89C-4A84-4BC0-B508-9ACB0E95F004}" type="pres">
      <dgm:prSet presAssocID="{9F040A0B-D83D-4CDC-B439-1AF0C5DE5176}" presName="hierRoot2" presStyleCnt="0">
        <dgm:presLayoutVars>
          <dgm:hierBranch val="init"/>
        </dgm:presLayoutVars>
      </dgm:prSet>
      <dgm:spPr/>
    </dgm:pt>
    <dgm:pt modelId="{E24758C6-4B6F-47B1-A581-DA37CFCE7172}" type="pres">
      <dgm:prSet presAssocID="{9F040A0B-D83D-4CDC-B439-1AF0C5DE5176}" presName="rootComposite" presStyleCnt="0"/>
      <dgm:spPr/>
    </dgm:pt>
    <dgm:pt modelId="{D2BB5E1B-4C4D-4BE8-BA40-965E5E44B6E4}" type="pres">
      <dgm:prSet presAssocID="{9F040A0B-D83D-4CDC-B439-1AF0C5DE5176}" presName="rootText" presStyleLbl="node1" presStyleIdx="47" presStyleCnt="62">
        <dgm:presLayoutVars>
          <dgm:chMax/>
          <dgm:chPref val="3"/>
        </dgm:presLayoutVars>
      </dgm:prSet>
      <dgm:spPr/>
    </dgm:pt>
    <dgm:pt modelId="{A746029E-40DC-4914-90F1-51EE7265DA4A}" type="pres">
      <dgm:prSet presAssocID="{9F040A0B-D83D-4CDC-B439-1AF0C5DE5176}" presName="titleText2" presStyleLbl="fgAcc1" presStyleIdx="47" presStyleCnt="62">
        <dgm:presLayoutVars>
          <dgm:chMax val="0"/>
          <dgm:chPref val="0"/>
        </dgm:presLayoutVars>
      </dgm:prSet>
      <dgm:spPr/>
    </dgm:pt>
    <dgm:pt modelId="{28670AE5-AB54-4BAF-8DFE-391C9A8B59E4}" type="pres">
      <dgm:prSet presAssocID="{9F040A0B-D83D-4CDC-B439-1AF0C5DE5176}" presName="rootConnector" presStyleLbl="node4" presStyleIdx="0" presStyleCnt="0"/>
      <dgm:spPr/>
    </dgm:pt>
    <dgm:pt modelId="{30B936E1-B338-4908-BCBB-46B193DE2567}" type="pres">
      <dgm:prSet presAssocID="{9F040A0B-D83D-4CDC-B439-1AF0C5DE5176}" presName="hierChild4" presStyleCnt="0"/>
      <dgm:spPr/>
    </dgm:pt>
    <dgm:pt modelId="{0B74F64C-46D9-445D-ACE8-397E6EF1BC0B}" type="pres">
      <dgm:prSet presAssocID="{9F040A0B-D83D-4CDC-B439-1AF0C5DE5176}" presName="hierChild5" presStyleCnt="0"/>
      <dgm:spPr/>
    </dgm:pt>
    <dgm:pt modelId="{6605B260-34DE-4C7D-BEFB-4A62479D2300}" type="pres">
      <dgm:prSet presAssocID="{80CDCC2F-97F8-41CB-A4B0-75FC7C33944B}" presName="Name42" presStyleLbl="parChTrans1D4" presStyleIdx="40" presStyleCnt="54"/>
      <dgm:spPr/>
    </dgm:pt>
    <dgm:pt modelId="{73F4CACD-B6AE-4D27-9133-24CECA1C6250}" type="pres">
      <dgm:prSet presAssocID="{9D3393C6-D558-429E-ACD4-62DAC1EC8E32}" presName="hierRoot2" presStyleCnt="0">
        <dgm:presLayoutVars>
          <dgm:hierBranch val="init"/>
        </dgm:presLayoutVars>
      </dgm:prSet>
      <dgm:spPr/>
    </dgm:pt>
    <dgm:pt modelId="{D0284A71-8345-4285-B7E3-3E3DC1D5CA46}" type="pres">
      <dgm:prSet presAssocID="{9D3393C6-D558-429E-ACD4-62DAC1EC8E32}" presName="rootComposite" presStyleCnt="0"/>
      <dgm:spPr/>
    </dgm:pt>
    <dgm:pt modelId="{A7F10A56-F16E-46A3-81F5-3FF13D5337F1}" type="pres">
      <dgm:prSet presAssocID="{9D3393C6-D558-429E-ACD4-62DAC1EC8E32}" presName="rootText" presStyleLbl="node1" presStyleIdx="48" presStyleCnt="62">
        <dgm:presLayoutVars>
          <dgm:chMax/>
          <dgm:chPref val="3"/>
        </dgm:presLayoutVars>
      </dgm:prSet>
      <dgm:spPr/>
    </dgm:pt>
    <dgm:pt modelId="{9F2904D0-657A-49FE-A04F-6FCFDA858594}" type="pres">
      <dgm:prSet presAssocID="{9D3393C6-D558-429E-ACD4-62DAC1EC8E32}" presName="titleText2" presStyleLbl="fgAcc1" presStyleIdx="48" presStyleCnt="62">
        <dgm:presLayoutVars>
          <dgm:chMax val="0"/>
          <dgm:chPref val="0"/>
        </dgm:presLayoutVars>
      </dgm:prSet>
      <dgm:spPr/>
    </dgm:pt>
    <dgm:pt modelId="{9B375C39-3811-409B-83E0-E493CF9397DD}" type="pres">
      <dgm:prSet presAssocID="{9D3393C6-D558-429E-ACD4-62DAC1EC8E32}" presName="rootConnector" presStyleLbl="node4" presStyleIdx="0" presStyleCnt="0"/>
      <dgm:spPr/>
    </dgm:pt>
    <dgm:pt modelId="{767FF93B-C9E3-471A-8CF8-37843A2B4A30}" type="pres">
      <dgm:prSet presAssocID="{9D3393C6-D558-429E-ACD4-62DAC1EC8E32}" presName="hierChild4" presStyleCnt="0"/>
      <dgm:spPr/>
    </dgm:pt>
    <dgm:pt modelId="{FA6EF9F1-DFFA-4AFD-952C-E1B2F480D7B5}" type="pres">
      <dgm:prSet presAssocID="{9D3393C6-D558-429E-ACD4-62DAC1EC8E32}" presName="hierChild5" presStyleCnt="0"/>
      <dgm:spPr/>
    </dgm:pt>
    <dgm:pt modelId="{910ECA7F-9B98-4A28-A3E6-F603BF94AE86}" type="pres">
      <dgm:prSet presAssocID="{6B4AFA08-6956-41BD-B14F-77ED2BA6EF1F}" presName="Name42" presStyleLbl="parChTrans1D4" presStyleIdx="41" presStyleCnt="54"/>
      <dgm:spPr/>
    </dgm:pt>
    <dgm:pt modelId="{F801963D-6E6F-411A-8332-580BC02118A4}" type="pres">
      <dgm:prSet presAssocID="{7FBDD373-59BB-4B3C-BB9B-C4C15229DE95}" presName="hierRoot2" presStyleCnt="0">
        <dgm:presLayoutVars>
          <dgm:hierBranch val="hang"/>
        </dgm:presLayoutVars>
      </dgm:prSet>
      <dgm:spPr/>
    </dgm:pt>
    <dgm:pt modelId="{33EEF8D0-7DFD-464A-92CB-1663635D0F6E}" type="pres">
      <dgm:prSet presAssocID="{7FBDD373-59BB-4B3C-BB9B-C4C15229DE95}" presName="rootComposite" presStyleCnt="0"/>
      <dgm:spPr/>
    </dgm:pt>
    <dgm:pt modelId="{56FCF602-D1CF-4DFD-AAF0-2CE0AABEFA71}" type="pres">
      <dgm:prSet presAssocID="{7FBDD373-59BB-4B3C-BB9B-C4C15229DE95}" presName="rootText" presStyleLbl="node1" presStyleIdx="49" presStyleCnt="62">
        <dgm:presLayoutVars>
          <dgm:chMax/>
          <dgm:chPref val="3"/>
        </dgm:presLayoutVars>
      </dgm:prSet>
      <dgm:spPr/>
    </dgm:pt>
    <dgm:pt modelId="{D05930AB-B3CF-4DDF-ACF2-7381D9F59E20}" type="pres">
      <dgm:prSet presAssocID="{7FBDD373-59BB-4B3C-BB9B-C4C15229DE95}" presName="titleText2" presStyleLbl="fgAcc1" presStyleIdx="49" presStyleCnt="62">
        <dgm:presLayoutVars>
          <dgm:chMax val="0"/>
          <dgm:chPref val="0"/>
        </dgm:presLayoutVars>
      </dgm:prSet>
      <dgm:spPr/>
    </dgm:pt>
    <dgm:pt modelId="{CA348441-C21D-4FFE-882E-F812DA030532}" type="pres">
      <dgm:prSet presAssocID="{7FBDD373-59BB-4B3C-BB9B-C4C15229DE95}" presName="rootConnector" presStyleLbl="node4" presStyleIdx="0" presStyleCnt="0"/>
      <dgm:spPr/>
    </dgm:pt>
    <dgm:pt modelId="{6C25C419-59CD-46B5-B0F2-F2147DB9BA56}" type="pres">
      <dgm:prSet presAssocID="{7FBDD373-59BB-4B3C-BB9B-C4C15229DE95}" presName="hierChild4" presStyleCnt="0"/>
      <dgm:spPr/>
    </dgm:pt>
    <dgm:pt modelId="{6A2F4E1E-CB3B-4DDD-BE63-C4A241CF1028}" type="pres">
      <dgm:prSet presAssocID="{7FBDD373-59BB-4B3C-BB9B-C4C15229DE95}" presName="hierChild5" presStyleCnt="0"/>
      <dgm:spPr/>
    </dgm:pt>
    <dgm:pt modelId="{56AE7243-A4FD-4DCC-8C9F-68D86C9C4457}" type="pres">
      <dgm:prSet presAssocID="{119BAA9A-999B-4962-906D-A04666EF7E79}" presName="hierChild5" presStyleCnt="0"/>
      <dgm:spPr/>
    </dgm:pt>
    <dgm:pt modelId="{AD7EDCDC-1A02-4EC1-B63F-CB0E07472D88}" type="pres">
      <dgm:prSet presAssocID="{CE0CFEBF-9373-40F7-8C21-F364920850E4}" presName="Name42" presStyleLbl="parChTrans1D4" presStyleIdx="42" presStyleCnt="54"/>
      <dgm:spPr/>
    </dgm:pt>
    <dgm:pt modelId="{80784DD4-BEF8-4B96-ADE6-32FA20FAB4ED}" type="pres">
      <dgm:prSet presAssocID="{831C7834-B693-46B3-A513-1824AEE6BBAA}" presName="hierRoot2" presStyleCnt="0">
        <dgm:presLayoutVars>
          <dgm:hierBranch val="hang"/>
        </dgm:presLayoutVars>
      </dgm:prSet>
      <dgm:spPr/>
    </dgm:pt>
    <dgm:pt modelId="{AC73C965-B6A1-45FE-942D-D83F226420D0}" type="pres">
      <dgm:prSet presAssocID="{831C7834-B693-46B3-A513-1824AEE6BBAA}" presName="rootComposite" presStyleCnt="0"/>
      <dgm:spPr/>
    </dgm:pt>
    <dgm:pt modelId="{C4FD96DF-1C1C-44A0-9CEC-3E0FF51A0B7A}" type="pres">
      <dgm:prSet presAssocID="{831C7834-B693-46B3-A513-1824AEE6BBAA}" presName="rootText" presStyleLbl="node1" presStyleIdx="50" presStyleCnt="62">
        <dgm:presLayoutVars>
          <dgm:chMax/>
          <dgm:chPref val="3"/>
        </dgm:presLayoutVars>
      </dgm:prSet>
      <dgm:spPr/>
    </dgm:pt>
    <dgm:pt modelId="{4A0EB838-815C-40BB-B9F0-962F2ED2570A}" type="pres">
      <dgm:prSet presAssocID="{831C7834-B693-46B3-A513-1824AEE6BBAA}" presName="titleText2" presStyleLbl="fgAcc1" presStyleIdx="50" presStyleCnt="62">
        <dgm:presLayoutVars>
          <dgm:chMax val="0"/>
          <dgm:chPref val="0"/>
        </dgm:presLayoutVars>
      </dgm:prSet>
      <dgm:spPr/>
    </dgm:pt>
    <dgm:pt modelId="{ECB9CD60-65DC-4BDF-8925-1C0306165015}" type="pres">
      <dgm:prSet presAssocID="{831C7834-B693-46B3-A513-1824AEE6BBAA}" presName="rootConnector" presStyleLbl="node4" presStyleIdx="0" presStyleCnt="0"/>
      <dgm:spPr/>
    </dgm:pt>
    <dgm:pt modelId="{D1FAC9ED-1E2F-4657-A684-76CB5EBB7FCD}" type="pres">
      <dgm:prSet presAssocID="{831C7834-B693-46B3-A513-1824AEE6BBAA}" presName="hierChild4" presStyleCnt="0"/>
      <dgm:spPr/>
    </dgm:pt>
    <dgm:pt modelId="{77DE1CF4-6A0C-46CF-8FD8-38151234411C}" type="pres">
      <dgm:prSet presAssocID="{66B4D65E-7856-4437-A141-BF49908E1E05}" presName="Name42" presStyleLbl="parChTrans1D4" presStyleIdx="43" presStyleCnt="54"/>
      <dgm:spPr/>
    </dgm:pt>
    <dgm:pt modelId="{D3C70837-DFB6-4443-A98F-32087F5B8F72}" type="pres">
      <dgm:prSet presAssocID="{990D1F14-6E40-457D-AEE6-C3F08D4DA3CA}" presName="hierRoot2" presStyleCnt="0">
        <dgm:presLayoutVars>
          <dgm:hierBranch val="init"/>
        </dgm:presLayoutVars>
      </dgm:prSet>
      <dgm:spPr/>
    </dgm:pt>
    <dgm:pt modelId="{BF081701-26BE-4588-AFF0-98AA7857E354}" type="pres">
      <dgm:prSet presAssocID="{990D1F14-6E40-457D-AEE6-C3F08D4DA3CA}" presName="rootComposite" presStyleCnt="0"/>
      <dgm:spPr/>
    </dgm:pt>
    <dgm:pt modelId="{51932F67-5B60-4924-A5C6-CE71A57CF97D}" type="pres">
      <dgm:prSet presAssocID="{990D1F14-6E40-457D-AEE6-C3F08D4DA3CA}" presName="rootText" presStyleLbl="node1" presStyleIdx="51" presStyleCnt="62">
        <dgm:presLayoutVars>
          <dgm:chMax/>
          <dgm:chPref val="3"/>
        </dgm:presLayoutVars>
      </dgm:prSet>
      <dgm:spPr/>
    </dgm:pt>
    <dgm:pt modelId="{9E33D64A-49B6-40DA-98CE-42EBAD25DE32}" type="pres">
      <dgm:prSet presAssocID="{990D1F14-6E40-457D-AEE6-C3F08D4DA3CA}" presName="titleText2" presStyleLbl="fgAcc1" presStyleIdx="51" presStyleCnt="62">
        <dgm:presLayoutVars>
          <dgm:chMax val="0"/>
          <dgm:chPref val="0"/>
        </dgm:presLayoutVars>
      </dgm:prSet>
      <dgm:spPr/>
    </dgm:pt>
    <dgm:pt modelId="{7AC3C619-6728-4A03-8D1E-71DDD4334DA8}" type="pres">
      <dgm:prSet presAssocID="{990D1F14-6E40-457D-AEE6-C3F08D4DA3CA}" presName="rootConnector" presStyleLbl="node4" presStyleIdx="0" presStyleCnt="0"/>
      <dgm:spPr/>
    </dgm:pt>
    <dgm:pt modelId="{6FE7261C-7072-4E66-B3A1-283EDDA8D6E4}" type="pres">
      <dgm:prSet presAssocID="{990D1F14-6E40-457D-AEE6-C3F08D4DA3CA}" presName="hierChild4" presStyleCnt="0"/>
      <dgm:spPr/>
    </dgm:pt>
    <dgm:pt modelId="{D1927430-7844-46DE-81E9-BBCC90B866F2}" type="pres">
      <dgm:prSet presAssocID="{990D1F14-6E40-457D-AEE6-C3F08D4DA3CA}" presName="hierChild5" presStyleCnt="0"/>
      <dgm:spPr/>
    </dgm:pt>
    <dgm:pt modelId="{428A9447-94D6-4A34-9751-6818B0F90637}" type="pres">
      <dgm:prSet presAssocID="{32AB02C8-BAA3-4A1E-8CF9-A5E954A2FB93}" presName="Name42" presStyleLbl="parChTrans1D4" presStyleIdx="44" presStyleCnt="54"/>
      <dgm:spPr/>
    </dgm:pt>
    <dgm:pt modelId="{AC12CA73-41D3-4395-A740-6A2B4F0BC8A3}" type="pres">
      <dgm:prSet presAssocID="{F7FFE3A7-1E61-4AB2-8B5D-98B47FA71DE0}" presName="hierRoot2" presStyleCnt="0">
        <dgm:presLayoutVars>
          <dgm:hierBranch val="init"/>
        </dgm:presLayoutVars>
      </dgm:prSet>
      <dgm:spPr/>
    </dgm:pt>
    <dgm:pt modelId="{C424DD51-00F5-4474-86EA-0970EA481942}" type="pres">
      <dgm:prSet presAssocID="{F7FFE3A7-1E61-4AB2-8B5D-98B47FA71DE0}" presName="rootComposite" presStyleCnt="0"/>
      <dgm:spPr/>
    </dgm:pt>
    <dgm:pt modelId="{FC8758FD-4BC8-4A47-9906-A54A65E9E460}" type="pres">
      <dgm:prSet presAssocID="{F7FFE3A7-1E61-4AB2-8B5D-98B47FA71DE0}" presName="rootText" presStyleLbl="node1" presStyleIdx="52" presStyleCnt="62">
        <dgm:presLayoutVars>
          <dgm:chMax/>
          <dgm:chPref val="3"/>
        </dgm:presLayoutVars>
      </dgm:prSet>
      <dgm:spPr/>
    </dgm:pt>
    <dgm:pt modelId="{D465B2A5-7172-4798-818B-6856BEF598EF}" type="pres">
      <dgm:prSet presAssocID="{F7FFE3A7-1E61-4AB2-8B5D-98B47FA71DE0}" presName="titleText2" presStyleLbl="fgAcc1" presStyleIdx="52" presStyleCnt="62">
        <dgm:presLayoutVars>
          <dgm:chMax val="0"/>
          <dgm:chPref val="0"/>
        </dgm:presLayoutVars>
      </dgm:prSet>
      <dgm:spPr/>
    </dgm:pt>
    <dgm:pt modelId="{0A7AC608-1372-4244-8DE2-DA6294D554C9}" type="pres">
      <dgm:prSet presAssocID="{F7FFE3A7-1E61-4AB2-8B5D-98B47FA71DE0}" presName="rootConnector" presStyleLbl="node4" presStyleIdx="0" presStyleCnt="0"/>
      <dgm:spPr/>
    </dgm:pt>
    <dgm:pt modelId="{D462FE70-3001-43FB-A03C-79E4511E1C97}" type="pres">
      <dgm:prSet presAssocID="{F7FFE3A7-1E61-4AB2-8B5D-98B47FA71DE0}" presName="hierChild4" presStyleCnt="0"/>
      <dgm:spPr/>
    </dgm:pt>
    <dgm:pt modelId="{2915FA27-E751-4DB4-AB6A-B3E375E03D7C}" type="pres">
      <dgm:prSet presAssocID="{F7FFE3A7-1E61-4AB2-8B5D-98B47FA71DE0}" presName="hierChild5" presStyleCnt="0"/>
      <dgm:spPr/>
    </dgm:pt>
    <dgm:pt modelId="{0BBD3FBF-7593-406E-AE9D-6CB2D880F13B}" type="pres">
      <dgm:prSet presAssocID="{D61ED0B7-3F51-4153-A28F-FFCFEFA8C457}" presName="Name42" presStyleLbl="parChTrans1D4" presStyleIdx="45" presStyleCnt="54"/>
      <dgm:spPr/>
    </dgm:pt>
    <dgm:pt modelId="{C16ECCFA-ACA6-4761-AF0D-CE3D2287248C}" type="pres">
      <dgm:prSet presAssocID="{C3613291-B727-43B6-B0B9-C751D2D07501}" presName="hierRoot2" presStyleCnt="0">
        <dgm:presLayoutVars>
          <dgm:hierBranch val="init"/>
        </dgm:presLayoutVars>
      </dgm:prSet>
      <dgm:spPr/>
    </dgm:pt>
    <dgm:pt modelId="{E1C42785-7623-4098-8AC4-4FC511475E7C}" type="pres">
      <dgm:prSet presAssocID="{C3613291-B727-43B6-B0B9-C751D2D07501}" presName="rootComposite" presStyleCnt="0"/>
      <dgm:spPr/>
    </dgm:pt>
    <dgm:pt modelId="{28F01747-1DC3-425D-9E80-D59226910AD2}" type="pres">
      <dgm:prSet presAssocID="{C3613291-B727-43B6-B0B9-C751D2D07501}" presName="rootText" presStyleLbl="node1" presStyleIdx="53" presStyleCnt="62">
        <dgm:presLayoutVars>
          <dgm:chMax/>
          <dgm:chPref val="3"/>
        </dgm:presLayoutVars>
      </dgm:prSet>
      <dgm:spPr/>
    </dgm:pt>
    <dgm:pt modelId="{5EAE0288-0AD3-4372-A103-78B55CC5BD1F}" type="pres">
      <dgm:prSet presAssocID="{C3613291-B727-43B6-B0B9-C751D2D07501}" presName="titleText2" presStyleLbl="fgAcc1" presStyleIdx="53" presStyleCnt="62">
        <dgm:presLayoutVars>
          <dgm:chMax val="0"/>
          <dgm:chPref val="0"/>
        </dgm:presLayoutVars>
      </dgm:prSet>
      <dgm:spPr/>
    </dgm:pt>
    <dgm:pt modelId="{BB4C4574-7673-45EA-A1B9-EEFFFB74A7D6}" type="pres">
      <dgm:prSet presAssocID="{C3613291-B727-43B6-B0B9-C751D2D07501}" presName="rootConnector" presStyleLbl="node4" presStyleIdx="0" presStyleCnt="0"/>
      <dgm:spPr/>
    </dgm:pt>
    <dgm:pt modelId="{D16069D5-BB76-4FF8-94CE-09841139D0D7}" type="pres">
      <dgm:prSet presAssocID="{C3613291-B727-43B6-B0B9-C751D2D07501}" presName="hierChild4" presStyleCnt="0"/>
      <dgm:spPr/>
    </dgm:pt>
    <dgm:pt modelId="{FB1A9CE6-8BC2-4A0A-A659-2B4ADE9969EC}" type="pres">
      <dgm:prSet presAssocID="{C3613291-B727-43B6-B0B9-C751D2D07501}" presName="hierChild5" presStyleCnt="0"/>
      <dgm:spPr/>
    </dgm:pt>
    <dgm:pt modelId="{7B27F042-B11D-4682-A957-B11D7CAEC88F}" type="pres">
      <dgm:prSet presAssocID="{831C7834-B693-46B3-A513-1824AEE6BBAA}" presName="hierChild5" presStyleCnt="0"/>
      <dgm:spPr/>
    </dgm:pt>
    <dgm:pt modelId="{F7FF1387-9403-45DF-9C6A-679BCF5A7114}" type="pres">
      <dgm:prSet presAssocID="{F248DEB4-0137-49BB-8311-63E159DAB340}" presName="Name42" presStyleLbl="parChTrans1D4" presStyleIdx="46" presStyleCnt="54"/>
      <dgm:spPr/>
    </dgm:pt>
    <dgm:pt modelId="{4FDCE827-5BA1-40F1-A18D-1ED34A1B4F58}" type="pres">
      <dgm:prSet presAssocID="{B41D8F54-51B9-48EF-B275-533D1F877002}" presName="hierRoot2" presStyleCnt="0">
        <dgm:presLayoutVars>
          <dgm:hierBranch val="hang"/>
        </dgm:presLayoutVars>
      </dgm:prSet>
      <dgm:spPr/>
    </dgm:pt>
    <dgm:pt modelId="{B90EFF50-856A-4256-BE73-C68CFCE11085}" type="pres">
      <dgm:prSet presAssocID="{B41D8F54-51B9-48EF-B275-533D1F877002}" presName="rootComposite" presStyleCnt="0"/>
      <dgm:spPr/>
    </dgm:pt>
    <dgm:pt modelId="{0C0CF728-5494-4C29-8C07-178E774EEC0F}" type="pres">
      <dgm:prSet presAssocID="{B41D8F54-51B9-48EF-B275-533D1F877002}" presName="rootText" presStyleLbl="node1" presStyleIdx="54" presStyleCnt="62">
        <dgm:presLayoutVars>
          <dgm:chMax/>
          <dgm:chPref val="3"/>
        </dgm:presLayoutVars>
      </dgm:prSet>
      <dgm:spPr/>
    </dgm:pt>
    <dgm:pt modelId="{46485859-59B9-444B-B7F7-9EB4CAD35FC2}" type="pres">
      <dgm:prSet presAssocID="{B41D8F54-51B9-48EF-B275-533D1F877002}" presName="titleText2" presStyleLbl="fgAcc1" presStyleIdx="54" presStyleCnt="62">
        <dgm:presLayoutVars>
          <dgm:chMax val="0"/>
          <dgm:chPref val="0"/>
        </dgm:presLayoutVars>
      </dgm:prSet>
      <dgm:spPr/>
    </dgm:pt>
    <dgm:pt modelId="{DFB2D0BF-CB5B-4B10-9C02-42F58E2520AF}" type="pres">
      <dgm:prSet presAssocID="{B41D8F54-51B9-48EF-B275-533D1F877002}" presName="rootConnector" presStyleLbl="node4" presStyleIdx="0" presStyleCnt="0"/>
      <dgm:spPr/>
    </dgm:pt>
    <dgm:pt modelId="{6511A6A7-E18E-48CA-BF41-B64BAC725E18}" type="pres">
      <dgm:prSet presAssocID="{B41D8F54-51B9-48EF-B275-533D1F877002}" presName="hierChild4" presStyleCnt="0"/>
      <dgm:spPr/>
    </dgm:pt>
    <dgm:pt modelId="{FA2EF38F-C8AC-40B1-87FE-620609761612}" type="pres">
      <dgm:prSet presAssocID="{4F04B7B4-6237-4905-A63B-30D137B951AA}" presName="Name42" presStyleLbl="parChTrans1D4" presStyleIdx="47" presStyleCnt="54"/>
      <dgm:spPr/>
    </dgm:pt>
    <dgm:pt modelId="{17E57BAA-A8A3-4F48-8F31-BEC024DC2896}" type="pres">
      <dgm:prSet presAssocID="{F0FCBE27-93A0-4908-8F1E-DE23F44BEC3A}" presName="hierRoot2" presStyleCnt="0">
        <dgm:presLayoutVars>
          <dgm:hierBranch val="init"/>
        </dgm:presLayoutVars>
      </dgm:prSet>
      <dgm:spPr/>
    </dgm:pt>
    <dgm:pt modelId="{27DDC9D6-A9B7-4CF2-A6C4-9E11512BD4DC}" type="pres">
      <dgm:prSet presAssocID="{F0FCBE27-93A0-4908-8F1E-DE23F44BEC3A}" presName="rootComposite" presStyleCnt="0"/>
      <dgm:spPr/>
    </dgm:pt>
    <dgm:pt modelId="{ACA1A7AE-7595-47A8-B1D3-75177D5E4B95}" type="pres">
      <dgm:prSet presAssocID="{F0FCBE27-93A0-4908-8F1E-DE23F44BEC3A}" presName="rootText" presStyleLbl="node1" presStyleIdx="55" presStyleCnt="62">
        <dgm:presLayoutVars>
          <dgm:chMax/>
          <dgm:chPref val="3"/>
        </dgm:presLayoutVars>
      </dgm:prSet>
      <dgm:spPr/>
    </dgm:pt>
    <dgm:pt modelId="{F4C268A9-FFE8-4EC6-B3DC-3F4008BC05E6}" type="pres">
      <dgm:prSet presAssocID="{F0FCBE27-93A0-4908-8F1E-DE23F44BEC3A}" presName="titleText2" presStyleLbl="fgAcc1" presStyleIdx="55" presStyleCnt="62">
        <dgm:presLayoutVars>
          <dgm:chMax val="0"/>
          <dgm:chPref val="0"/>
        </dgm:presLayoutVars>
      </dgm:prSet>
      <dgm:spPr/>
    </dgm:pt>
    <dgm:pt modelId="{5534EDBC-AAAD-4989-813F-55CC5869676C}" type="pres">
      <dgm:prSet presAssocID="{F0FCBE27-93A0-4908-8F1E-DE23F44BEC3A}" presName="rootConnector" presStyleLbl="node4" presStyleIdx="0" presStyleCnt="0"/>
      <dgm:spPr/>
    </dgm:pt>
    <dgm:pt modelId="{9DE39BEF-094A-4D04-950B-8E5CD6485566}" type="pres">
      <dgm:prSet presAssocID="{F0FCBE27-93A0-4908-8F1E-DE23F44BEC3A}" presName="hierChild4" presStyleCnt="0"/>
      <dgm:spPr/>
    </dgm:pt>
    <dgm:pt modelId="{4411DE78-C739-4A08-85C8-4A763FFDA456}" type="pres">
      <dgm:prSet presAssocID="{F0FCBE27-93A0-4908-8F1E-DE23F44BEC3A}" presName="hierChild5" presStyleCnt="0"/>
      <dgm:spPr/>
    </dgm:pt>
    <dgm:pt modelId="{73788AA6-A08A-48A7-8345-EC09DF7BE9B7}" type="pres">
      <dgm:prSet presAssocID="{45269CBB-0946-4D6C-84ED-4D15800DD594}" presName="Name42" presStyleLbl="parChTrans1D4" presStyleIdx="48" presStyleCnt="54"/>
      <dgm:spPr/>
    </dgm:pt>
    <dgm:pt modelId="{BCD6FC06-CB8A-4820-BF4D-C283E1979E27}" type="pres">
      <dgm:prSet presAssocID="{9BB1D4FE-07C0-4DDC-93EB-490F3B986181}" presName="hierRoot2" presStyleCnt="0">
        <dgm:presLayoutVars>
          <dgm:hierBranch val="init"/>
        </dgm:presLayoutVars>
      </dgm:prSet>
      <dgm:spPr/>
    </dgm:pt>
    <dgm:pt modelId="{884A49A8-73EB-46D9-A20F-74A013416F93}" type="pres">
      <dgm:prSet presAssocID="{9BB1D4FE-07C0-4DDC-93EB-490F3B986181}" presName="rootComposite" presStyleCnt="0"/>
      <dgm:spPr/>
    </dgm:pt>
    <dgm:pt modelId="{4517B78C-2588-4926-BB50-DBA62F3EFC36}" type="pres">
      <dgm:prSet presAssocID="{9BB1D4FE-07C0-4DDC-93EB-490F3B986181}" presName="rootText" presStyleLbl="node1" presStyleIdx="56" presStyleCnt="62">
        <dgm:presLayoutVars>
          <dgm:chMax/>
          <dgm:chPref val="3"/>
        </dgm:presLayoutVars>
      </dgm:prSet>
      <dgm:spPr/>
    </dgm:pt>
    <dgm:pt modelId="{07648D35-5059-46D1-9BFF-E802CEE37817}" type="pres">
      <dgm:prSet presAssocID="{9BB1D4FE-07C0-4DDC-93EB-490F3B986181}" presName="titleText2" presStyleLbl="fgAcc1" presStyleIdx="56" presStyleCnt="62">
        <dgm:presLayoutVars>
          <dgm:chMax val="0"/>
          <dgm:chPref val="0"/>
        </dgm:presLayoutVars>
      </dgm:prSet>
      <dgm:spPr/>
    </dgm:pt>
    <dgm:pt modelId="{479ABDCF-D914-44A0-9330-95ED6FAD333F}" type="pres">
      <dgm:prSet presAssocID="{9BB1D4FE-07C0-4DDC-93EB-490F3B986181}" presName="rootConnector" presStyleLbl="node4" presStyleIdx="0" presStyleCnt="0"/>
      <dgm:spPr/>
    </dgm:pt>
    <dgm:pt modelId="{48C1DECD-366B-4C74-B89E-6244020D5166}" type="pres">
      <dgm:prSet presAssocID="{9BB1D4FE-07C0-4DDC-93EB-490F3B986181}" presName="hierChild4" presStyleCnt="0"/>
      <dgm:spPr/>
    </dgm:pt>
    <dgm:pt modelId="{9A1F0420-9C58-4AAE-A795-6B5C9E3925EB}" type="pres">
      <dgm:prSet presAssocID="{9BB1D4FE-07C0-4DDC-93EB-490F3B986181}" presName="hierChild5" presStyleCnt="0"/>
      <dgm:spPr/>
    </dgm:pt>
    <dgm:pt modelId="{D45C73B5-18FA-4BE9-8433-20C93FDF5977}" type="pres">
      <dgm:prSet presAssocID="{C3769311-F893-4E6A-91EA-93319B4AFE27}" presName="Name42" presStyleLbl="parChTrans1D4" presStyleIdx="49" presStyleCnt="54"/>
      <dgm:spPr/>
    </dgm:pt>
    <dgm:pt modelId="{8C03217E-B760-4768-8502-4BA7662732E3}" type="pres">
      <dgm:prSet presAssocID="{A7DBA317-3CF3-41C2-8C87-2A0F3C68C258}" presName="hierRoot2" presStyleCnt="0">
        <dgm:presLayoutVars>
          <dgm:hierBranch val="init"/>
        </dgm:presLayoutVars>
      </dgm:prSet>
      <dgm:spPr/>
    </dgm:pt>
    <dgm:pt modelId="{4E1A7DFF-3173-4064-B630-245126E773AE}" type="pres">
      <dgm:prSet presAssocID="{A7DBA317-3CF3-41C2-8C87-2A0F3C68C258}" presName="rootComposite" presStyleCnt="0"/>
      <dgm:spPr/>
    </dgm:pt>
    <dgm:pt modelId="{1A9B3913-2E0E-41D0-8715-D936DFD24AB1}" type="pres">
      <dgm:prSet presAssocID="{A7DBA317-3CF3-41C2-8C87-2A0F3C68C258}" presName="rootText" presStyleLbl="node1" presStyleIdx="57" presStyleCnt="62">
        <dgm:presLayoutVars>
          <dgm:chMax/>
          <dgm:chPref val="3"/>
        </dgm:presLayoutVars>
      </dgm:prSet>
      <dgm:spPr/>
    </dgm:pt>
    <dgm:pt modelId="{1DEB20E3-2094-44C1-AD34-60A506A31320}" type="pres">
      <dgm:prSet presAssocID="{A7DBA317-3CF3-41C2-8C87-2A0F3C68C258}" presName="titleText2" presStyleLbl="fgAcc1" presStyleIdx="57" presStyleCnt="62">
        <dgm:presLayoutVars>
          <dgm:chMax val="0"/>
          <dgm:chPref val="0"/>
        </dgm:presLayoutVars>
      </dgm:prSet>
      <dgm:spPr/>
    </dgm:pt>
    <dgm:pt modelId="{E8D9E750-4B8D-49A2-90BF-9899C9DDEAA7}" type="pres">
      <dgm:prSet presAssocID="{A7DBA317-3CF3-41C2-8C87-2A0F3C68C258}" presName="rootConnector" presStyleLbl="node4" presStyleIdx="0" presStyleCnt="0"/>
      <dgm:spPr/>
    </dgm:pt>
    <dgm:pt modelId="{BFC85644-EA8F-4FE3-ABD1-A296BE3D3CDB}" type="pres">
      <dgm:prSet presAssocID="{A7DBA317-3CF3-41C2-8C87-2A0F3C68C258}" presName="hierChild4" presStyleCnt="0"/>
      <dgm:spPr/>
    </dgm:pt>
    <dgm:pt modelId="{3397EAAA-2769-462C-B6EB-76457B4EB527}" type="pres">
      <dgm:prSet presAssocID="{A7DBA317-3CF3-41C2-8C87-2A0F3C68C258}" presName="hierChild5" presStyleCnt="0"/>
      <dgm:spPr/>
    </dgm:pt>
    <dgm:pt modelId="{5678DC44-3EE8-4022-B176-7B8CFEDFFC53}" type="pres">
      <dgm:prSet presAssocID="{B41D8F54-51B9-48EF-B275-533D1F877002}" presName="hierChild5" presStyleCnt="0"/>
      <dgm:spPr/>
    </dgm:pt>
    <dgm:pt modelId="{D2382D5C-3897-4C76-8350-F1FEA5124066}" type="pres">
      <dgm:prSet presAssocID="{F228F863-78FF-4435-A197-03922E20EA6B}" presName="Name42" presStyleLbl="parChTrans1D4" presStyleIdx="50" presStyleCnt="54"/>
      <dgm:spPr/>
    </dgm:pt>
    <dgm:pt modelId="{CAEF1DA8-07D0-45F4-B6BE-405AD28F4E46}" type="pres">
      <dgm:prSet presAssocID="{0E0E3927-64C9-47AE-975E-1BE341807FCF}" presName="hierRoot2" presStyleCnt="0">
        <dgm:presLayoutVars>
          <dgm:hierBranch val="hang"/>
        </dgm:presLayoutVars>
      </dgm:prSet>
      <dgm:spPr/>
    </dgm:pt>
    <dgm:pt modelId="{3AC94F7D-FCF8-4333-80F2-BBB60AB995F4}" type="pres">
      <dgm:prSet presAssocID="{0E0E3927-64C9-47AE-975E-1BE341807FCF}" presName="rootComposite" presStyleCnt="0"/>
      <dgm:spPr/>
    </dgm:pt>
    <dgm:pt modelId="{6BB28725-7BA1-4D4E-B97E-AB968E48A156}" type="pres">
      <dgm:prSet presAssocID="{0E0E3927-64C9-47AE-975E-1BE341807FCF}" presName="rootText" presStyleLbl="node1" presStyleIdx="58" presStyleCnt="62">
        <dgm:presLayoutVars>
          <dgm:chMax/>
          <dgm:chPref val="3"/>
        </dgm:presLayoutVars>
      </dgm:prSet>
      <dgm:spPr/>
    </dgm:pt>
    <dgm:pt modelId="{50DE8B85-33A5-4ECD-8D12-8A2D92CD4EC0}" type="pres">
      <dgm:prSet presAssocID="{0E0E3927-64C9-47AE-975E-1BE341807FCF}" presName="titleText2" presStyleLbl="fgAcc1" presStyleIdx="58" presStyleCnt="62">
        <dgm:presLayoutVars>
          <dgm:chMax val="0"/>
          <dgm:chPref val="0"/>
        </dgm:presLayoutVars>
      </dgm:prSet>
      <dgm:spPr/>
    </dgm:pt>
    <dgm:pt modelId="{DA142296-CE95-4E7F-95D8-57CB11D2074B}" type="pres">
      <dgm:prSet presAssocID="{0E0E3927-64C9-47AE-975E-1BE341807FCF}" presName="rootConnector" presStyleLbl="node4" presStyleIdx="0" presStyleCnt="0"/>
      <dgm:spPr/>
    </dgm:pt>
    <dgm:pt modelId="{5F5C0ABA-6D80-4468-80E4-2F4A56721B05}" type="pres">
      <dgm:prSet presAssocID="{0E0E3927-64C9-47AE-975E-1BE341807FCF}" presName="hierChild4" presStyleCnt="0"/>
      <dgm:spPr/>
    </dgm:pt>
    <dgm:pt modelId="{6BE06F42-21BB-4ED0-BF1B-96DEE831646C}" type="pres">
      <dgm:prSet presAssocID="{76E9C4BD-9083-4783-AF5B-F8F8B89A7736}" presName="Name42" presStyleLbl="parChTrans1D4" presStyleIdx="51" presStyleCnt="54"/>
      <dgm:spPr/>
    </dgm:pt>
    <dgm:pt modelId="{9C3ECFE1-7B34-47AC-8E21-490D125237EB}" type="pres">
      <dgm:prSet presAssocID="{1E03336D-2007-4432-97C4-7C1B6B001CB9}" presName="hierRoot2" presStyleCnt="0">
        <dgm:presLayoutVars>
          <dgm:hierBranch val="init"/>
        </dgm:presLayoutVars>
      </dgm:prSet>
      <dgm:spPr/>
    </dgm:pt>
    <dgm:pt modelId="{98CCFDE0-0845-4814-B900-C758C2C1DE63}" type="pres">
      <dgm:prSet presAssocID="{1E03336D-2007-4432-97C4-7C1B6B001CB9}" presName="rootComposite" presStyleCnt="0"/>
      <dgm:spPr/>
    </dgm:pt>
    <dgm:pt modelId="{0AB20A82-1AF0-44CA-829F-FAD014113D40}" type="pres">
      <dgm:prSet presAssocID="{1E03336D-2007-4432-97C4-7C1B6B001CB9}" presName="rootText" presStyleLbl="node1" presStyleIdx="59" presStyleCnt="62">
        <dgm:presLayoutVars>
          <dgm:chMax/>
          <dgm:chPref val="3"/>
        </dgm:presLayoutVars>
      </dgm:prSet>
      <dgm:spPr/>
    </dgm:pt>
    <dgm:pt modelId="{B79EB06D-C6CE-4FF5-A7CE-0C18CF842E4F}" type="pres">
      <dgm:prSet presAssocID="{1E03336D-2007-4432-97C4-7C1B6B001CB9}" presName="titleText2" presStyleLbl="fgAcc1" presStyleIdx="59" presStyleCnt="62">
        <dgm:presLayoutVars>
          <dgm:chMax val="0"/>
          <dgm:chPref val="0"/>
        </dgm:presLayoutVars>
      </dgm:prSet>
      <dgm:spPr/>
    </dgm:pt>
    <dgm:pt modelId="{3369F239-8712-4C4E-9A03-74B21F8A3FB6}" type="pres">
      <dgm:prSet presAssocID="{1E03336D-2007-4432-97C4-7C1B6B001CB9}" presName="rootConnector" presStyleLbl="node4" presStyleIdx="0" presStyleCnt="0"/>
      <dgm:spPr/>
    </dgm:pt>
    <dgm:pt modelId="{E5B3E8A2-873C-48E4-AD7F-8866E98DDB30}" type="pres">
      <dgm:prSet presAssocID="{1E03336D-2007-4432-97C4-7C1B6B001CB9}" presName="hierChild4" presStyleCnt="0"/>
      <dgm:spPr/>
    </dgm:pt>
    <dgm:pt modelId="{A20BB7A6-B2FE-47F9-AF30-3FA6483D7124}" type="pres">
      <dgm:prSet presAssocID="{1E03336D-2007-4432-97C4-7C1B6B001CB9}" presName="hierChild5" presStyleCnt="0"/>
      <dgm:spPr/>
    </dgm:pt>
    <dgm:pt modelId="{0742A56F-23ED-4376-A923-0FEEE10D0E79}" type="pres">
      <dgm:prSet presAssocID="{C6B64676-1FFD-456B-85A7-2A8180769DEE}" presName="Name42" presStyleLbl="parChTrans1D4" presStyleIdx="52" presStyleCnt="54"/>
      <dgm:spPr/>
    </dgm:pt>
    <dgm:pt modelId="{FFBD5E42-797C-4400-84CB-12E9F04F0B5A}" type="pres">
      <dgm:prSet presAssocID="{F0769307-DA3F-493C-BE6E-081F6DC4952B}" presName="hierRoot2" presStyleCnt="0">
        <dgm:presLayoutVars>
          <dgm:hierBranch val="init"/>
        </dgm:presLayoutVars>
      </dgm:prSet>
      <dgm:spPr/>
    </dgm:pt>
    <dgm:pt modelId="{7DE5818B-8FEE-45E6-BC3B-4BE9402FF528}" type="pres">
      <dgm:prSet presAssocID="{F0769307-DA3F-493C-BE6E-081F6DC4952B}" presName="rootComposite" presStyleCnt="0"/>
      <dgm:spPr/>
    </dgm:pt>
    <dgm:pt modelId="{BC018855-E8C7-4DB5-82D2-136F8D2AC9F2}" type="pres">
      <dgm:prSet presAssocID="{F0769307-DA3F-493C-BE6E-081F6DC4952B}" presName="rootText" presStyleLbl="node1" presStyleIdx="60" presStyleCnt="62">
        <dgm:presLayoutVars>
          <dgm:chMax/>
          <dgm:chPref val="3"/>
        </dgm:presLayoutVars>
      </dgm:prSet>
      <dgm:spPr/>
    </dgm:pt>
    <dgm:pt modelId="{22B1D7A3-3DBB-455B-9290-14F73FF7E018}" type="pres">
      <dgm:prSet presAssocID="{F0769307-DA3F-493C-BE6E-081F6DC4952B}" presName="titleText2" presStyleLbl="fgAcc1" presStyleIdx="60" presStyleCnt="62">
        <dgm:presLayoutVars>
          <dgm:chMax val="0"/>
          <dgm:chPref val="0"/>
        </dgm:presLayoutVars>
      </dgm:prSet>
      <dgm:spPr/>
    </dgm:pt>
    <dgm:pt modelId="{CB64B302-D4E1-4966-B9F8-53E91211703E}" type="pres">
      <dgm:prSet presAssocID="{F0769307-DA3F-493C-BE6E-081F6DC4952B}" presName="rootConnector" presStyleLbl="node4" presStyleIdx="0" presStyleCnt="0"/>
      <dgm:spPr/>
    </dgm:pt>
    <dgm:pt modelId="{80A600C1-5C8D-4F54-B51B-83BBED7224CA}" type="pres">
      <dgm:prSet presAssocID="{F0769307-DA3F-493C-BE6E-081F6DC4952B}" presName="hierChild4" presStyleCnt="0"/>
      <dgm:spPr/>
    </dgm:pt>
    <dgm:pt modelId="{1C8CE9EF-DEAB-46AD-A360-2091F2409A4D}" type="pres">
      <dgm:prSet presAssocID="{F0769307-DA3F-493C-BE6E-081F6DC4952B}" presName="hierChild5" presStyleCnt="0"/>
      <dgm:spPr/>
    </dgm:pt>
    <dgm:pt modelId="{E311FEF8-971D-4117-921C-46CA9D846553}" type="pres">
      <dgm:prSet presAssocID="{B1B319CF-6920-47EE-9155-9FB41067595A}" presName="Name42" presStyleLbl="parChTrans1D4" presStyleIdx="53" presStyleCnt="54"/>
      <dgm:spPr/>
    </dgm:pt>
    <dgm:pt modelId="{AA97292A-27C6-438A-B4B5-96E77CE5D02E}" type="pres">
      <dgm:prSet presAssocID="{4DE94357-B2F0-40B6-8A27-D5CE7053B827}" presName="hierRoot2" presStyleCnt="0">
        <dgm:presLayoutVars>
          <dgm:hierBranch val="init"/>
        </dgm:presLayoutVars>
      </dgm:prSet>
      <dgm:spPr/>
    </dgm:pt>
    <dgm:pt modelId="{3B6D038B-AB9D-48FD-B888-A6DA234E0F74}" type="pres">
      <dgm:prSet presAssocID="{4DE94357-B2F0-40B6-8A27-D5CE7053B827}" presName="rootComposite" presStyleCnt="0"/>
      <dgm:spPr/>
    </dgm:pt>
    <dgm:pt modelId="{32D71F75-2805-4EE8-865E-1717C97A5E25}" type="pres">
      <dgm:prSet presAssocID="{4DE94357-B2F0-40B6-8A27-D5CE7053B827}" presName="rootText" presStyleLbl="node1" presStyleIdx="61" presStyleCnt="62">
        <dgm:presLayoutVars>
          <dgm:chMax/>
          <dgm:chPref val="3"/>
        </dgm:presLayoutVars>
      </dgm:prSet>
      <dgm:spPr/>
    </dgm:pt>
    <dgm:pt modelId="{053339E1-F57D-4D25-BC45-3D3DB1495CE1}" type="pres">
      <dgm:prSet presAssocID="{4DE94357-B2F0-40B6-8A27-D5CE7053B827}" presName="titleText2" presStyleLbl="fgAcc1" presStyleIdx="61" presStyleCnt="62">
        <dgm:presLayoutVars>
          <dgm:chMax val="0"/>
          <dgm:chPref val="0"/>
        </dgm:presLayoutVars>
      </dgm:prSet>
      <dgm:spPr/>
    </dgm:pt>
    <dgm:pt modelId="{CBBAC12B-69BB-4C03-8339-D6510C6B7324}" type="pres">
      <dgm:prSet presAssocID="{4DE94357-B2F0-40B6-8A27-D5CE7053B827}" presName="rootConnector" presStyleLbl="node4" presStyleIdx="0" presStyleCnt="0"/>
      <dgm:spPr/>
    </dgm:pt>
    <dgm:pt modelId="{23E39597-76A5-4B55-8952-F71ECFA0D2F2}" type="pres">
      <dgm:prSet presAssocID="{4DE94357-B2F0-40B6-8A27-D5CE7053B827}" presName="hierChild4" presStyleCnt="0"/>
      <dgm:spPr/>
    </dgm:pt>
    <dgm:pt modelId="{33C9CD4C-DEAB-4499-9468-DFE6C0365470}" type="pres">
      <dgm:prSet presAssocID="{4DE94357-B2F0-40B6-8A27-D5CE7053B827}" presName="hierChild5" presStyleCnt="0"/>
      <dgm:spPr/>
    </dgm:pt>
    <dgm:pt modelId="{2F0D9DC7-6A5A-4867-9808-09A81CE6A0BA}" type="pres">
      <dgm:prSet presAssocID="{0E0E3927-64C9-47AE-975E-1BE341807FCF}" presName="hierChild5" presStyleCnt="0"/>
      <dgm:spPr/>
    </dgm:pt>
    <dgm:pt modelId="{E57F1515-CE97-4478-B954-E19FE7CE8210}" type="pres">
      <dgm:prSet presAssocID="{C5A1F97A-051B-4FE1-B316-525F1B40189C}" presName="hierChild5" presStyleCnt="0"/>
      <dgm:spPr/>
    </dgm:pt>
    <dgm:pt modelId="{CB2D5020-3CA6-4BAE-926B-6F6A67F09127}" type="pres">
      <dgm:prSet presAssocID="{363149D1-390C-4100-83F9-09A7E90634D4}" presName="hierChild5" presStyleCnt="0"/>
      <dgm:spPr/>
    </dgm:pt>
    <dgm:pt modelId="{5C4EB6F5-829D-431C-A075-FC5AF4A1E782}" type="pres">
      <dgm:prSet presAssocID="{EFA1B0EB-891C-4AAE-87B7-1F4B4CE5FB3A}" presName="hierChild3" presStyleCnt="0"/>
      <dgm:spPr/>
    </dgm:pt>
    <dgm:pt modelId="{69635812-D808-4E94-A402-02DCEFA41987}" type="pres">
      <dgm:prSet presAssocID="{38542765-39F2-486C-AC49-DB0B41C5B439}" presName="Name96" presStyleLbl="parChTrans1D2" presStyleIdx="1" presStyleCnt="4"/>
      <dgm:spPr/>
    </dgm:pt>
    <dgm:pt modelId="{1B02A878-67C9-4016-AD8B-7EA2884851E2}" type="pres">
      <dgm:prSet presAssocID="{5D6E5B1B-E23C-4511-958B-4336F1441C26}" presName="hierRoot3" presStyleCnt="0">
        <dgm:presLayoutVars>
          <dgm:hierBranch val="init"/>
        </dgm:presLayoutVars>
      </dgm:prSet>
      <dgm:spPr/>
    </dgm:pt>
    <dgm:pt modelId="{1F1B7BEC-2578-4DB1-9C73-ED61815BC7FE}" type="pres">
      <dgm:prSet presAssocID="{5D6E5B1B-E23C-4511-958B-4336F1441C26}" presName="rootComposite3" presStyleCnt="0"/>
      <dgm:spPr/>
    </dgm:pt>
    <dgm:pt modelId="{A3ACF1BD-AA82-4533-A09E-61C351554BD7}" type="pres">
      <dgm:prSet presAssocID="{5D6E5B1B-E23C-4511-958B-4336F1441C26}" presName="rootText3" presStyleLbl="asst1" presStyleIdx="0" presStyleCnt="3">
        <dgm:presLayoutVars>
          <dgm:chPref val="3"/>
        </dgm:presLayoutVars>
      </dgm:prSet>
      <dgm:spPr/>
    </dgm:pt>
    <dgm:pt modelId="{06450B7F-1EF2-4496-8729-0A047E743E01}" type="pres">
      <dgm:prSet presAssocID="{5D6E5B1B-E23C-4511-958B-4336F1441C26}" presName="titleText3" presStyleLbl="fgAcc2" presStyleIdx="0" presStyleCnt="3">
        <dgm:presLayoutVars>
          <dgm:chMax val="0"/>
          <dgm:chPref val="0"/>
        </dgm:presLayoutVars>
      </dgm:prSet>
      <dgm:spPr/>
    </dgm:pt>
    <dgm:pt modelId="{A3CB3436-B7BE-45C0-AD45-FC8521E6DBCA}" type="pres">
      <dgm:prSet presAssocID="{5D6E5B1B-E23C-4511-958B-4336F1441C26}" presName="rootConnector3" presStyleLbl="asst1" presStyleIdx="0" presStyleCnt="3"/>
      <dgm:spPr/>
    </dgm:pt>
    <dgm:pt modelId="{B0A2849B-E2F7-420E-BE8F-8AF634A67228}" type="pres">
      <dgm:prSet presAssocID="{5D6E5B1B-E23C-4511-958B-4336F1441C26}" presName="hierChild6" presStyleCnt="0"/>
      <dgm:spPr/>
    </dgm:pt>
    <dgm:pt modelId="{7C2AC67C-A27A-422E-B6BD-FF9CD9DE1D85}" type="pres">
      <dgm:prSet presAssocID="{5D6E5B1B-E23C-4511-958B-4336F1441C26}" presName="hierChild7" presStyleCnt="0"/>
      <dgm:spPr/>
    </dgm:pt>
    <dgm:pt modelId="{2AFD6E5F-E17A-4A40-B04D-290F7D030646}" type="pres">
      <dgm:prSet presAssocID="{2952ED87-75A3-41C0-AFE8-0E1328779FD5}" presName="Name96" presStyleLbl="parChTrans1D2" presStyleIdx="2" presStyleCnt="4"/>
      <dgm:spPr/>
    </dgm:pt>
    <dgm:pt modelId="{E980B678-B06A-481E-AA9E-ABF6E0C70DE6}" type="pres">
      <dgm:prSet presAssocID="{9FBA8DA7-4A18-4DF5-8ABA-42CDFC7398DC}" presName="hierRoot3" presStyleCnt="0">
        <dgm:presLayoutVars>
          <dgm:hierBranch val="init"/>
        </dgm:presLayoutVars>
      </dgm:prSet>
      <dgm:spPr/>
    </dgm:pt>
    <dgm:pt modelId="{4730E319-D52A-4EAF-BF18-C2DE422E3436}" type="pres">
      <dgm:prSet presAssocID="{9FBA8DA7-4A18-4DF5-8ABA-42CDFC7398DC}" presName="rootComposite3" presStyleCnt="0"/>
      <dgm:spPr/>
    </dgm:pt>
    <dgm:pt modelId="{419F45EC-4B97-4C1A-979F-F044808ACC1F}" type="pres">
      <dgm:prSet presAssocID="{9FBA8DA7-4A18-4DF5-8ABA-42CDFC7398DC}" presName="rootText3" presStyleLbl="asst1" presStyleIdx="1" presStyleCnt="3">
        <dgm:presLayoutVars>
          <dgm:chPref val="3"/>
        </dgm:presLayoutVars>
      </dgm:prSet>
      <dgm:spPr/>
    </dgm:pt>
    <dgm:pt modelId="{B8337AE2-86BC-4824-81B5-237FAF5A2739}" type="pres">
      <dgm:prSet presAssocID="{9FBA8DA7-4A18-4DF5-8ABA-42CDFC7398DC}" presName="titleText3" presStyleLbl="fgAcc2" presStyleIdx="1" presStyleCnt="3">
        <dgm:presLayoutVars>
          <dgm:chMax val="0"/>
          <dgm:chPref val="0"/>
        </dgm:presLayoutVars>
      </dgm:prSet>
      <dgm:spPr/>
    </dgm:pt>
    <dgm:pt modelId="{DFFB528B-64A8-4310-BFD2-540E51604FED}" type="pres">
      <dgm:prSet presAssocID="{9FBA8DA7-4A18-4DF5-8ABA-42CDFC7398DC}" presName="rootConnector3" presStyleLbl="asst1" presStyleIdx="1" presStyleCnt="3"/>
      <dgm:spPr/>
    </dgm:pt>
    <dgm:pt modelId="{CA4B5658-0E1A-414B-A09B-127B2616F52B}" type="pres">
      <dgm:prSet presAssocID="{9FBA8DA7-4A18-4DF5-8ABA-42CDFC7398DC}" presName="hierChild6" presStyleCnt="0"/>
      <dgm:spPr/>
    </dgm:pt>
    <dgm:pt modelId="{2D8C9EEA-8F01-4CD5-8FF3-20E0FCE2E67F}" type="pres">
      <dgm:prSet presAssocID="{9FBA8DA7-4A18-4DF5-8ABA-42CDFC7398DC}" presName="hierChild7" presStyleCnt="0"/>
      <dgm:spPr/>
    </dgm:pt>
    <dgm:pt modelId="{C228A11C-A579-4AE0-8F42-2D9D0388E53D}" type="pres">
      <dgm:prSet presAssocID="{750DAB9B-1415-4D69-A848-4757B3150C22}" presName="Name96" presStyleLbl="parChTrans1D2" presStyleIdx="3" presStyleCnt="4"/>
      <dgm:spPr/>
    </dgm:pt>
    <dgm:pt modelId="{717EC1B9-ED72-455D-A5BD-B0BC6D23DAD3}" type="pres">
      <dgm:prSet presAssocID="{D1450F7A-B6F1-4271-9EEB-D4692C181C0C}" presName="hierRoot3" presStyleCnt="0">
        <dgm:presLayoutVars>
          <dgm:hierBranch val="init"/>
        </dgm:presLayoutVars>
      </dgm:prSet>
      <dgm:spPr/>
    </dgm:pt>
    <dgm:pt modelId="{7682786B-1F7C-4670-8599-ADA407BEFE9B}" type="pres">
      <dgm:prSet presAssocID="{D1450F7A-B6F1-4271-9EEB-D4692C181C0C}" presName="rootComposite3" presStyleCnt="0"/>
      <dgm:spPr/>
    </dgm:pt>
    <dgm:pt modelId="{93B04DBD-33AC-4E8A-AF08-C8E1C1676B60}" type="pres">
      <dgm:prSet presAssocID="{D1450F7A-B6F1-4271-9EEB-D4692C181C0C}" presName="rootText3" presStyleLbl="asst1" presStyleIdx="2" presStyleCnt="3">
        <dgm:presLayoutVars>
          <dgm:chPref val="3"/>
        </dgm:presLayoutVars>
      </dgm:prSet>
      <dgm:spPr/>
    </dgm:pt>
    <dgm:pt modelId="{E3561ABA-CD34-4E71-B700-5CBF449DECF0}" type="pres">
      <dgm:prSet presAssocID="{D1450F7A-B6F1-4271-9EEB-D4692C181C0C}" presName="titleText3" presStyleLbl="fgAcc2" presStyleIdx="2" presStyleCnt="3">
        <dgm:presLayoutVars>
          <dgm:chMax val="0"/>
          <dgm:chPref val="0"/>
        </dgm:presLayoutVars>
      </dgm:prSet>
      <dgm:spPr/>
    </dgm:pt>
    <dgm:pt modelId="{D87C19BA-5DC6-441A-AA60-5D0C2C9649F7}" type="pres">
      <dgm:prSet presAssocID="{D1450F7A-B6F1-4271-9EEB-D4692C181C0C}" presName="rootConnector3" presStyleLbl="asst1" presStyleIdx="2" presStyleCnt="3"/>
      <dgm:spPr/>
    </dgm:pt>
    <dgm:pt modelId="{583ABF5B-45BA-48C7-9114-E2BE7BD5A35A}" type="pres">
      <dgm:prSet presAssocID="{D1450F7A-B6F1-4271-9EEB-D4692C181C0C}" presName="hierChild6" presStyleCnt="0"/>
      <dgm:spPr/>
    </dgm:pt>
    <dgm:pt modelId="{D72B8205-60F0-451A-A7D9-24537144EF00}" type="pres">
      <dgm:prSet presAssocID="{D1450F7A-B6F1-4271-9EEB-D4692C181C0C}" presName="hierChild7" presStyleCnt="0"/>
      <dgm:spPr/>
    </dgm:pt>
  </dgm:ptLst>
  <dgm:cxnLst>
    <dgm:cxn modelId="{95598500-A6E6-4822-954F-516A72207779}" type="presOf" srcId="{B41D8F54-51B9-48EF-B275-533D1F877002}" destId="{DFB2D0BF-CB5B-4B10-9C02-42F58E2520AF}" srcOrd="1" destOrd="0" presId="urn:microsoft.com/office/officeart/2008/layout/NameandTitleOrganizationalChart"/>
    <dgm:cxn modelId="{E8D3C201-1389-4E2F-ABE9-D749AD0C934D}" type="presOf" srcId="{990D1F14-6E40-457D-AEE6-C3F08D4DA3CA}" destId="{51932F67-5B60-4924-A5C6-CE71A57CF97D}" srcOrd="0" destOrd="0" presId="urn:microsoft.com/office/officeart/2008/layout/NameandTitleOrganizationalChart"/>
    <dgm:cxn modelId="{823E1C03-22F5-4FC6-BA76-9CDB91851399}" type="presOf" srcId="{8F6AF24B-A224-41FE-97EE-95C69DDAC342}" destId="{C4127797-2C15-4C5E-AE18-AF97288D0D5E}" srcOrd="0" destOrd="0" presId="urn:microsoft.com/office/officeart/2008/layout/NameandTitleOrganizationalChart"/>
    <dgm:cxn modelId="{223C4C03-340C-41C9-B80B-0A003128EED5}" type="presOf" srcId="{21D1163F-AEAB-4587-888F-4FA05D979FCF}" destId="{7D924286-0A3F-49B8-A90F-F1625F98497B}" srcOrd="0" destOrd="0" presId="urn:microsoft.com/office/officeart/2008/layout/NameandTitleOrganizationalChart"/>
    <dgm:cxn modelId="{7F765804-3003-4CBE-86E8-609C240DAB01}" srcId="{C744CE80-6A5D-440F-9CFF-74F2B8ECAE89}" destId="{377A2BC7-4B40-4DE1-A038-D396A4E44331}" srcOrd="2" destOrd="0" parTransId="{3213DED4-07CA-4486-8FE0-1DD56D650DB0}" sibTransId="{1F8448B8-364C-46FE-8921-88ADD15C313C}"/>
    <dgm:cxn modelId="{8A112005-403F-4FE3-B8E1-31EFE2052853}" type="presOf" srcId="{7EFAA868-CE54-45E4-A776-9D2A6DDE1845}" destId="{C66C1A23-553E-4CC3-A258-4C679F6579B8}" srcOrd="0" destOrd="0" presId="urn:microsoft.com/office/officeart/2008/layout/NameandTitleOrganizationalChart"/>
    <dgm:cxn modelId="{48DECB06-49AF-4794-A393-2B5ED0944401}" type="presOf" srcId="{470D6334-B155-4B24-BBF7-7BACECEB7195}" destId="{4A0EB838-815C-40BB-B9F0-962F2ED2570A}" srcOrd="0" destOrd="0" presId="urn:microsoft.com/office/officeart/2008/layout/NameandTitleOrganizationalChart"/>
    <dgm:cxn modelId="{91D51808-8A67-489B-AD2F-AEACB38B9048}" type="presOf" srcId="{EE4F1079-4E43-41DB-95F8-0A13028EE00E}" destId="{1B1C08EC-B374-455F-B742-400292035EC7}" srcOrd="0" destOrd="0" presId="urn:microsoft.com/office/officeart/2008/layout/NameandTitleOrganizationalChart"/>
    <dgm:cxn modelId="{213B3D08-1EC6-4378-9BFD-907C20307A24}" type="presOf" srcId="{6D5668D6-CBC2-4810-99B0-CC0E21FB57A9}" destId="{22238429-A344-4CD3-A212-C1936F262324}" srcOrd="0" destOrd="0" presId="urn:microsoft.com/office/officeart/2008/layout/NameandTitleOrganizationalChart"/>
    <dgm:cxn modelId="{69B8A508-CB60-4AE3-89AD-8FF10783BD5B}" type="presOf" srcId="{119BAA9A-999B-4962-906D-A04666EF7E79}" destId="{B02D1538-B2BC-4794-BBBE-089EA74BC412}" srcOrd="0" destOrd="0" presId="urn:microsoft.com/office/officeart/2008/layout/NameandTitleOrganizationalChart"/>
    <dgm:cxn modelId="{BB049B09-4C57-4CC8-A73A-8EC1EF4BEA26}" srcId="{B41D8F54-51B9-48EF-B275-533D1F877002}" destId="{F0FCBE27-93A0-4908-8F1E-DE23F44BEC3A}" srcOrd="0" destOrd="0" parTransId="{4F04B7B4-6237-4905-A63B-30D137B951AA}" sibTransId="{69751226-AAEB-41F8-B913-19ACA2EA659B}"/>
    <dgm:cxn modelId="{D355D309-1CB2-43A0-AE33-3DE4522CA20D}" type="presOf" srcId="{EE4F1079-4E43-41DB-95F8-0A13028EE00E}" destId="{FB594987-E0A1-4C90-9B98-F5D27E369439}" srcOrd="1" destOrd="0" presId="urn:microsoft.com/office/officeart/2008/layout/NameandTitleOrganizationalChart"/>
    <dgm:cxn modelId="{A47AFD09-E2B3-4E45-864B-12356BB0B54A}" type="presOf" srcId="{7C6A9DC0-D2D9-4B6F-9E21-59D376722D56}" destId="{51D3B315-092A-409D-82A6-734305DB0872}" srcOrd="0" destOrd="0" presId="urn:microsoft.com/office/officeart/2008/layout/NameandTitleOrganizationalChart"/>
    <dgm:cxn modelId="{89B5410A-265E-4665-958F-07D1CE03ABE7}" srcId="{81B82B95-BCA3-4B23-B438-EEF8CBBF87D5}" destId="{3D71481F-3975-41D8-959C-E09A0D42F29A}" srcOrd="2" destOrd="0" parTransId="{E82EEAF0-648B-4C3B-8EC1-7045E24DAA0C}" sibTransId="{E2EC7E08-640A-462E-8172-EC6725A8BFDF}"/>
    <dgm:cxn modelId="{62D7800A-0F83-4B97-8106-B681C0F66A52}" srcId="{363149D1-390C-4100-83F9-09A7E90634D4}" destId="{1A88EAE8-9F61-462C-8CA0-F74E36EC58DD}" srcOrd="4" destOrd="0" parTransId="{EA04C959-4A3F-4DF0-991A-A244B664BFD4}" sibTransId="{3118A6B4-ADDD-4AE0-8493-BD3BC917F196}"/>
    <dgm:cxn modelId="{78D4CD0C-B4D1-473F-85BC-28C9346B624C}" type="presOf" srcId="{377A2BC7-4B40-4DE1-A038-D396A4E44331}" destId="{55F6F6A6-43C7-4151-AF15-AC289FF3ED10}" srcOrd="0" destOrd="0" presId="urn:microsoft.com/office/officeart/2008/layout/NameandTitleOrganizationalChart"/>
    <dgm:cxn modelId="{EA2A760D-F50A-438C-9474-B8213E74F51F}" type="presOf" srcId="{2952ED87-75A3-41C0-AFE8-0E1328779FD5}" destId="{2AFD6E5F-E17A-4A40-B04D-290F7D030646}" srcOrd="0" destOrd="0" presId="urn:microsoft.com/office/officeart/2008/layout/NameandTitleOrganizationalChart"/>
    <dgm:cxn modelId="{6F76D20E-5E57-49F9-8431-37C22D3AD2BE}" type="presOf" srcId="{4EA0FEF3-CC5D-41DB-AF07-8CA894D6CA8D}" destId="{52C3EAFE-0035-465D-A786-2E162B26460A}" srcOrd="1" destOrd="0" presId="urn:microsoft.com/office/officeart/2008/layout/NameandTitleOrganizationalChart"/>
    <dgm:cxn modelId="{D426BD0F-0CF4-4845-A045-F41C025A9DC3}" type="presOf" srcId="{EE72599B-6D2A-4C7D-BD37-BF3DC77C8617}" destId="{9F2904D0-657A-49FE-A04F-6FCFDA858594}" srcOrd="0" destOrd="0" presId="urn:microsoft.com/office/officeart/2008/layout/NameandTitleOrganizationalChart"/>
    <dgm:cxn modelId="{C17F0A10-0069-459E-BE06-47FD836EBC7C}" type="presOf" srcId="{1A88EAE8-9F61-462C-8CA0-F74E36EC58DD}" destId="{214AA27C-5AB2-42A2-881F-BC96CA1DFDFC}" srcOrd="1" destOrd="0" presId="urn:microsoft.com/office/officeart/2008/layout/NameandTitleOrganizationalChart"/>
    <dgm:cxn modelId="{05643211-86F2-4583-B04E-27182D44B198}" type="presOf" srcId="{3213DED4-07CA-4486-8FE0-1DD56D650DB0}" destId="{24622B9C-E39A-40E9-B484-17F096B73E60}" srcOrd="0" destOrd="0" presId="urn:microsoft.com/office/officeart/2008/layout/NameandTitleOrganizationalChart"/>
    <dgm:cxn modelId="{AA5A5112-7D6F-42E5-9215-5D833298C712}" type="presOf" srcId="{AFB7B1DA-FD48-4009-A638-318D7BE78CCE}" destId="{908FC8BA-A829-41DF-A935-12636C0D712A}" srcOrd="1" destOrd="0" presId="urn:microsoft.com/office/officeart/2008/layout/NameandTitleOrganizationalChart"/>
    <dgm:cxn modelId="{98B19712-A271-4C23-9E98-AE87B7836FEC}" type="presOf" srcId="{AD11EB7E-7943-4033-B7FE-E6FE5CF84DB7}" destId="{97E7B338-BA03-4685-ACD5-D4FC6ABB3230}" srcOrd="0" destOrd="0" presId="urn:microsoft.com/office/officeart/2008/layout/NameandTitleOrganizationalChart"/>
    <dgm:cxn modelId="{104D9B12-BCD3-4244-B2AE-6DD389DC6D5F}" type="presOf" srcId="{7EFAA868-CE54-45E4-A776-9D2A6DDE1845}" destId="{5CB1F7AB-81E6-4363-A140-84F8EB8E336A}" srcOrd="1" destOrd="0" presId="urn:microsoft.com/office/officeart/2008/layout/NameandTitleOrganizationalChart"/>
    <dgm:cxn modelId="{21FFC412-1932-416C-AEDF-2946257C415A}" type="presOf" srcId="{B3063EBD-2C79-48E2-93B4-F64FF41E1110}" destId="{D31C8CCB-DE1A-4CFA-A696-4396E37B8C76}" srcOrd="0" destOrd="0" presId="urn:microsoft.com/office/officeart/2008/layout/NameandTitleOrganizationalChart"/>
    <dgm:cxn modelId="{76020C13-5628-4EE7-B678-94E992F132A1}" type="presOf" srcId="{D4887D7F-2ED6-4663-A11A-D5F2EAD1C0AD}" destId="{C085663B-53C4-4D6E-B632-71E0C741FF54}" srcOrd="0" destOrd="0" presId="urn:microsoft.com/office/officeart/2008/layout/NameandTitleOrganizationalChart"/>
    <dgm:cxn modelId="{81AF5E15-0352-4ED6-BC45-2A809FDBD9E1}" type="presOf" srcId="{56E84B33-6A34-496B-A0F2-28AA3888F928}" destId="{8F4E84D7-CA5F-40F2-9D73-86FC9917EF7F}" srcOrd="0" destOrd="0" presId="urn:microsoft.com/office/officeart/2008/layout/NameandTitleOrganizationalChart"/>
    <dgm:cxn modelId="{097C6115-8060-4DA0-9B97-6E3D6715E734}" type="presOf" srcId="{39F3FA1A-7573-4D42-861A-9B566A6008FC}" destId="{F09EE8D6-B929-49F5-9662-F0CA88613E4C}" srcOrd="0" destOrd="0" presId="urn:microsoft.com/office/officeart/2008/layout/NameandTitleOrganizationalChart"/>
    <dgm:cxn modelId="{B5D60D16-8A62-4193-95A7-A9666ACB2749}" srcId="{831C7834-B693-46B3-A513-1824AEE6BBAA}" destId="{C3613291-B727-43B6-B0B9-C751D2D07501}" srcOrd="2" destOrd="0" parTransId="{D61ED0B7-3F51-4153-A28F-FFCFEFA8C457}" sibTransId="{C823767F-348F-437B-A065-56CF578C7E1F}"/>
    <dgm:cxn modelId="{C81ED616-0831-4F64-AA92-F9B6BDB9257B}" srcId="{C5A1F97A-051B-4FE1-B316-525F1B40189C}" destId="{119BAA9A-999B-4962-906D-A04666EF7E79}" srcOrd="1" destOrd="0" parTransId="{FA6C7E86-CA85-49AF-929A-3F1B48405A3E}" sibTransId="{6FF71E8F-C365-4723-9F1E-47836A054EBD}"/>
    <dgm:cxn modelId="{F88C3B1A-F8F7-4F1E-8336-EA9E1DD9D094}" srcId="{335C364B-2452-4BDF-8C90-B445D340837C}" destId="{3651F559-B3AE-4CD3-8255-2E81BD5927C7}" srcOrd="3" destOrd="0" parTransId="{D1B3CAAF-8F85-4FE7-BB4B-B627B1F54CEE}" sibTransId="{6BDF583F-6E16-48B6-8750-E45A99749ADB}"/>
    <dgm:cxn modelId="{2A2FA71A-C1CF-45AE-A006-19C0C8B6B4DF}" srcId="{335C364B-2452-4BDF-8C90-B445D340837C}" destId="{3E138C76-B667-4EB3-A57B-6FB0682D85A1}" srcOrd="1" destOrd="0" parTransId="{28794311-381F-410D-851C-8A259BA34B6A}" sibTransId="{3E63535D-DFEE-4967-970E-EEC54D4DBE44}"/>
    <dgm:cxn modelId="{5BBF771B-6593-4E84-B97B-326B34DFBEC5}" srcId="{9931A23F-9538-49A8-A36A-5945E35C2267}" destId="{EE4F1079-4E43-41DB-95F8-0A13028EE00E}" srcOrd="1" destOrd="0" parTransId="{0A35DCEC-05C3-4793-8089-7D87F781AD2C}" sibTransId="{2DA3902C-F887-47A9-8B6A-40D25D1E31CA}"/>
    <dgm:cxn modelId="{63ED381C-FD76-4B05-A009-DE969E554D57}" type="presOf" srcId="{3118A6B4-ADDD-4AE0-8493-BD3BC917F196}" destId="{B6787C97-D6F1-4DA3-9F09-DC40B80B2238}" srcOrd="0" destOrd="0" presId="urn:microsoft.com/office/officeart/2008/layout/NameandTitleOrganizationalChart"/>
    <dgm:cxn modelId="{1859071E-7978-40A4-A7DF-9D1B16F2E842}" type="presOf" srcId="{18AD0F52-2A37-4B62-9BBE-B7D289B89871}" destId="{17FEA9B9-12DF-4EF2-A11C-9028DCF5C43B}" srcOrd="1" destOrd="0" presId="urn:microsoft.com/office/officeart/2008/layout/NameandTitleOrganizationalChart"/>
    <dgm:cxn modelId="{5881611E-AF1D-490F-B771-7C01A15A85E2}" type="presOf" srcId="{4476E6B2-5683-492A-BBA8-3B9F31B32BB5}" destId="{1DEB20E3-2094-44C1-AD34-60A506A31320}" srcOrd="0" destOrd="0" presId="urn:microsoft.com/office/officeart/2008/layout/NameandTitleOrganizationalChart"/>
    <dgm:cxn modelId="{807DDE1E-1EC6-4DAF-8653-5C6BC1985950}" type="presOf" srcId="{9DE8DD99-47ED-4225-A0FB-49C6B2FBA3C3}" destId="{87B97993-5C8E-4F6A-9727-C7F586B8453E}" srcOrd="0" destOrd="0" presId="urn:microsoft.com/office/officeart/2008/layout/NameandTitleOrganizationalChart"/>
    <dgm:cxn modelId="{C27C7420-4043-4F7D-BA54-52A01AC00485}" type="presOf" srcId="{4EA0FEF3-CC5D-41DB-AF07-8CA894D6CA8D}" destId="{940D2FB0-9AF9-45FD-AD35-63755CFB2ACB}" srcOrd="0" destOrd="0" presId="urn:microsoft.com/office/officeart/2008/layout/NameandTitleOrganizationalChart"/>
    <dgm:cxn modelId="{D3F9C720-1DFC-402F-808F-A0D729239937}" type="presOf" srcId="{1C8D701C-B73F-48AD-9393-CA05A7C7257E}" destId="{5B4A857C-87E7-44A2-831A-56A4DB840ABE}" srcOrd="0" destOrd="0" presId="urn:microsoft.com/office/officeart/2008/layout/NameandTitleOrganizationalChart"/>
    <dgm:cxn modelId="{A11B7221-B4AE-45DC-97EE-CE9BE5F76231}" type="presOf" srcId="{75DF2C82-4464-46D1-ADD2-28CE32A6C6DC}" destId="{D3681306-C5EB-401E-9B1F-8E5B8E90EE6B}" srcOrd="0" destOrd="0" presId="urn:microsoft.com/office/officeart/2008/layout/NameandTitleOrganizationalChart"/>
    <dgm:cxn modelId="{538FBF21-3BA4-4D01-8535-45E713842ED0}" type="presOf" srcId="{119BAA9A-999B-4962-906D-A04666EF7E79}" destId="{86BAC20C-A4AC-4B98-9217-2554C4871F24}" srcOrd="1" destOrd="0" presId="urn:microsoft.com/office/officeart/2008/layout/NameandTitleOrganizationalChart"/>
    <dgm:cxn modelId="{B0B11E24-B20F-4ADE-893B-51B3FF49F51D}" type="presOf" srcId="{ECC041FB-C22C-49D1-971A-5F947BF1FEE7}" destId="{9407FC3E-8E5E-4DA7-A2AD-BACBAD0D9DD9}" srcOrd="0" destOrd="0" presId="urn:microsoft.com/office/officeart/2008/layout/NameandTitleOrganizationalChart"/>
    <dgm:cxn modelId="{D3095125-5784-497A-B611-49BA544E8036}" type="presOf" srcId="{D56E7BEA-F452-403B-93BD-6865CA13F026}" destId="{34877B48-DF17-476A-AC58-B761226851F0}" srcOrd="0" destOrd="0" presId="urn:microsoft.com/office/officeart/2008/layout/NameandTitleOrganizationalChart"/>
    <dgm:cxn modelId="{B8EAB625-988E-4BAD-8AC5-42A7FF361211}" srcId="{EFA1B0EB-891C-4AAE-87B7-1F4B4CE5FB3A}" destId="{5D6E5B1B-E23C-4511-958B-4336F1441C26}" srcOrd="1" destOrd="0" parTransId="{38542765-39F2-486C-AC49-DB0B41C5B439}" sibTransId="{40BB8212-9B7C-43C3-8D73-C0D54EAA3EAE}"/>
    <dgm:cxn modelId="{6B35F425-2F01-4F0D-81EB-9E57EDF7E715}" type="presOf" srcId="{D2FDF4A3-2459-4BD2-B92A-65C2666097E7}" destId="{FB04DFCE-0CF4-4F5C-802C-3DCF2BD48C3D}" srcOrd="0" destOrd="0" presId="urn:microsoft.com/office/officeart/2008/layout/NameandTitleOrganizationalChart"/>
    <dgm:cxn modelId="{753BFB25-5BCA-4A8D-A6BD-C6E4696E5907}" type="presOf" srcId="{1B7186D8-3CED-43AD-8778-88F092F7BD98}" destId="{718E185F-B164-4976-9A60-D882603095A6}" srcOrd="0" destOrd="0" presId="urn:microsoft.com/office/officeart/2008/layout/NameandTitleOrganizationalChart"/>
    <dgm:cxn modelId="{3D3F6226-9F74-4CE5-A6ED-04295065804B}" type="presOf" srcId="{3E138C76-B667-4EB3-A57B-6FB0682D85A1}" destId="{AB7229E2-76F4-4F0A-82FB-05F4164953D1}" srcOrd="1" destOrd="0" presId="urn:microsoft.com/office/officeart/2008/layout/NameandTitleOrganizationalChart"/>
    <dgm:cxn modelId="{515CAD26-BF74-46E4-A233-FA35F2F06EC5}" type="presOf" srcId="{9BB1D4FE-07C0-4DDC-93EB-490F3B986181}" destId="{4517B78C-2588-4926-BB50-DBA62F3EFC36}" srcOrd="0" destOrd="0" presId="urn:microsoft.com/office/officeart/2008/layout/NameandTitleOrganizationalChart"/>
    <dgm:cxn modelId="{9F73A427-6509-4685-987D-0CDAFB4F2453}" type="presOf" srcId="{744CF019-A141-47B9-8346-CE33EEA4AAF2}" destId="{39B07232-69D9-47BC-B518-5345E119E36D}" srcOrd="0" destOrd="0" presId="urn:microsoft.com/office/officeart/2008/layout/NameandTitleOrganizationalChart"/>
    <dgm:cxn modelId="{608E6328-0549-440B-8F81-AAC4A61ED4F8}" type="presOf" srcId="{9E007983-AC09-4258-BAAE-7FE0618D7C08}" destId="{B79EB06D-C6CE-4FF5-A7CE-0C18CF842E4F}" srcOrd="0" destOrd="0" presId="urn:microsoft.com/office/officeart/2008/layout/NameandTitleOrganizationalChart"/>
    <dgm:cxn modelId="{9BFCB428-586A-4D39-948D-4370FCB2CAFE}" type="presOf" srcId="{4DE94357-B2F0-40B6-8A27-D5CE7053B827}" destId="{32D71F75-2805-4EE8-865E-1717C97A5E25}" srcOrd="0" destOrd="0" presId="urn:microsoft.com/office/officeart/2008/layout/NameandTitleOrganizationalChart"/>
    <dgm:cxn modelId="{1B2C1829-4BA1-4ABF-83F2-17DB78DBB612}" srcId="{C5A1F97A-051B-4FE1-B316-525F1B40189C}" destId="{D41B6BDE-AAA3-476B-A932-63B0B3DF332E}" srcOrd="0" destOrd="0" parTransId="{EF0B87E8-D3D4-4778-804F-7D6C97861FFA}" sibTransId="{73C6796C-23FE-4563-A378-E039A5A1F1F6}"/>
    <dgm:cxn modelId="{A1B76E29-A328-4F39-A123-0B0BE6517894}" type="presOf" srcId="{5F89FB62-F49E-4B77-B58C-9DF8FB2389A0}" destId="{8367E7E5-A0EF-4C09-AEE5-B32059C574B2}" srcOrd="0" destOrd="0" presId="urn:microsoft.com/office/officeart/2008/layout/NameandTitleOrganizationalChart"/>
    <dgm:cxn modelId="{B60B7D29-2204-4372-A4EB-08E039295CED}" type="presOf" srcId="{32AB02C8-BAA3-4A1E-8CF9-A5E954A2FB93}" destId="{428A9447-94D6-4A34-9751-6818B0F90637}" srcOrd="0" destOrd="0" presId="urn:microsoft.com/office/officeart/2008/layout/NameandTitleOrganizationalChart"/>
    <dgm:cxn modelId="{76C0E02B-AAFE-4370-ABE3-D2CFA1663A95}" srcId="{363149D1-390C-4100-83F9-09A7E90634D4}" destId="{C5A1F97A-051B-4FE1-B316-525F1B40189C}" srcOrd="6" destOrd="0" parTransId="{C78BC295-6DDE-4FCF-97C5-F9928EB08014}" sibTransId="{F17534A8-1FDF-4C86-A59F-25C3753EC240}"/>
    <dgm:cxn modelId="{29CA202D-8D86-402D-B8CE-2DE4A1A12D1F}" srcId="{363149D1-390C-4100-83F9-09A7E90634D4}" destId="{9DE8DD99-47ED-4225-A0FB-49C6B2FBA3C3}" srcOrd="3" destOrd="0" parTransId="{1C1E4752-C156-47C4-AD11-9CDA09A09D48}" sibTransId="{76D89795-6400-423B-96AA-21619E25CEFA}"/>
    <dgm:cxn modelId="{A40BC72D-CAEE-4A3F-8DA5-397B7D1D127F}" type="presOf" srcId="{2DA3902C-F887-47A9-8B6A-40D25D1E31CA}" destId="{AAB829F1-5340-4F04-816A-B3DB6CA579EF}" srcOrd="0" destOrd="0" presId="urn:microsoft.com/office/officeart/2008/layout/NameandTitleOrganizationalChart"/>
    <dgm:cxn modelId="{2B3CDB2E-8235-4B79-BBE0-21AB99F279CA}" type="presOf" srcId="{2AD4D9F9-81AA-4FA4-A626-9ACAF325146D}" destId="{0833A2F2-40FB-428E-956D-D3B7D0BB99DD}" srcOrd="0" destOrd="0" presId="urn:microsoft.com/office/officeart/2008/layout/NameandTitleOrganizationalChart"/>
    <dgm:cxn modelId="{0549662F-5938-4920-9BDA-5322BF806790}" type="presOf" srcId="{4DE94357-B2F0-40B6-8A27-D5CE7053B827}" destId="{CBBAC12B-69BB-4C03-8339-D6510C6B7324}" srcOrd="1" destOrd="0" presId="urn:microsoft.com/office/officeart/2008/layout/NameandTitleOrganizationalChart"/>
    <dgm:cxn modelId="{7117B130-18A5-4342-A157-F4254EF51379}" type="presOf" srcId="{C6B64676-1FFD-456B-85A7-2A8180769DEE}" destId="{0742A56F-23ED-4376-A923-0FEEE10D0E79}" srcOrd="0" destOrd="0" presId="urn:microsoft.com/office/officeart/2008/layout/NameandTitleOrganizationalChart"/>
    <dgm:cxn modelId="{33121732-9032-4156-9C5C-0DA6102E1B1B}" type="presOf" srcId="{EA04C959-4A3F-4DF0-991A-A244B664BFD4}" destId="{EB3BD015-67FB-4474-A43E-EEDC2D2D11BF}" srcOrd="0" destOrd="0" presId="urn:microsoft.com/office/officeart/2008/layout/NameandTitleOrganizationalChart"/>
    <dgm:cxn modelId="{FED80433-7E88-4B32-BAC6-3B791A853541}" srcId="{AFB7B1DA-FD48-4009-A638-318D7BE78CCE}" destId="{9931A23F-9538-49A8-A36A-5945E35C2267}" srcOrd="2" destOrd="0" parTransId="{6B8F903C-95B1-4A0F-B9E5-ADA66A7BF763}" sibTransId="{D18BC3B5-0AF9-4A69-9355-3E2B3FB2EBFF}"/>
    <dgm:cxn modelId="{9B30FA33-B263-456B-A0F6-C74BA22CF7B7}" type="presOf" srcId="{5C944509-5666-422F-8DA4-EF536D882D38}" destId="{9111DF06-C587-424D-BFEB-3EC7BECC18EC}" srcOrd="0" destOrd="0" presId="urn:microsoft.com/office/officeart/2008/layout/NameandTitleOrganizationalChart"/>
    <dgm:cxn modelId="{7BAE8A35-D520-4ADA-ABA8-A80A02D03FA3}" type="presOf" srcId="{B9B962F1-8DBA-4BFE-8ABF-D311569A9958}" destId="{A21F120F-81E6-4CD4-B115-9529D9EAB3F0}" srcOrd="0" destOrd="0" presId="urn:microsoft.com/office/officeart/2008/layout/NameandTitleOrganizationalChart"/>
    <dgm:cxn modelId="{84EA9D35-DB5C-49F1-BFDE-8E4F44B3F922}" type="presOf" srcId="{B2CB839B-3603-44BE-88AE-49F4C01465EA}" destId="{CB16CB1D-1676-47DE-8017-83D566A7271A}" srcOrd="0" destOrd="0" presId="urn:microsoft.com/office/officeart/2008/layout/NameandTitleOrganizationalChart"/>
    <dgm:cxn modelId="{2FB8B335-9809-4182-B12D-66764D6D0C34}" type="presOf" srcId="{193D8078-B3E7-4216-82A1-6B51FCD9EE64}" destId="{0F8DC250-A54B-41F5-B1F8-8BEBEFDCDE25}" srcOrd="1" destOrd="0" presId="urn:microsoft.com/office/officeart/2008/layout/NameandTitleOrganizationalChart"/>
    <dgm:cxn modelId="{D4AEE735-8145-42EF-A945-36D7B0FB7EE0}" srcId="{363149D1-390C-4100-83F9-09A7E90634D4}" destId="{AD11EB7E-7943-4033-B7FE-E6FE5CF84DB7}" srcOrd="5" destOrd="0" parTransId="{7C6A9DC0-D2D9-4B6F-9E21-59D376722D56}" sibTransId="{744CF019-A141-47B9-8346-CE33EEA4AAF2}"/>
    <dgm:cxn modelId="{6F186C36-A071-4260-8570-0159C5E8BC66}" type="presOf" srcId="{326846F4-8F77-413A-B8AE-4E17927A2EA5}" destId="{1F61C048-C6DE-4BA0-B3DC-93EE8618CE05}" srcOrd="1" destOrd="0" presId="urn:microsoft.com/office/officeart/2008/layout/NameandTitleOrganizationalChart"/>
    <dgm:cxn modelId="{DFD63E37-8F3B-4E9B-88B9-1BE30CDB8FEE}" type="presOf" srcId="{E2A68D2C-9319-43E0-8E2D-D64F5023B19D}" destId="{49D0250F-72D0-46A8-92D6-ACDA8EA33352}" srcOrd="1" destOrd="0" presId="urn:microsoft.com/office/officeart/2008/layout/NameandTitleOrganizationalChart"/>
    <dgm:cxn modelId="{B18FA138-1C18-4C3B-A65E-CF8D1E06C17E}" type="presOf" srcId="{B5115B70-098B-481B-B2E8-1883F78AAEDB}" destId="{B94D5DDA-D1D3-4396-9917-026381D4D87B}" srcOrd="0" destOrd="0" presId="urn:microsoft.com/office/officeart/2008/layout/NameandTitleOrganizationalChart"/>
    <dgm:cxn modelId="{A6687539-A58A-4D35-8791-FE4CFC82C734}" type="presOf" srcId="{75DF2C82-4464-46D1-ADD2-28CE32A6C6DC}" destId="{35CA9468-DFCE-4A0A-96DC-D3FC6515C19C}" srcOrd="1" destOrd="0" presId="urn:microsoft.com/office/officeart/2008/layout/NameandTitleOrganizationalChart"/>
    <dgm:cxn modelId="{545DD539-62DD-435C-BAF1-04E5102AC58D}" type="presOf" srcId="{28D8DC89-DC0C-49EB-9233-8A7D65A1980B}" destId="{0C57CD10-FFFE-49E8-AC3F-94D4895D3AB0}" srcOrd="0" destOrd="0" presId="urn:microsoft.com/office/officeart/2008/layout/NameandTitleOrganizationalChart"/>
    <dgm:cxn modelId="{2E49733B-3302-4D45-8B3F-7FC17E3927E2}" type="presOf" srcId="{F17534A8-1FDF-4C86-A59F-25C3753EC240}" destId="{2E327CB8-C680-4847-90D7-320A211AC452}" srcOrd="0" destOrd="0" presId="urn:microsoft.com/office/officeart/2008/layout/NameandTitleOrganizationalChart"/>
    <dgm:cxn modelId="{0880333C-7554-47D2-AB19-C558D46B3720}" type="presOf" srcId="{E82EEAF0-648B-4C3B-8EC1-7045E24DAA0C}" destId="{894FB391-FF86-4043-85FC-D56EE66EF2F9}" srcOrd="0" destOrd="0" presId="urn:microsoft.com/office/officeart/2008/layout/NameandTitleOrganizationalChart"/>
    <dgm:cxn modelId="{C269663C-CE0A-4B8C-9BD6-B8BF9EA6DACD}" srcId="{831C7834-B693-46B3-A513-1824AEE6BBAA}" destId="{F7FFE3A7-1E61-4AB2-8B5D-98B47FA71DE0}" srcOrd="1" destOrd="0" parTransId="{32AB02C8-BAA3-4A1E-8CF9-A5E954A2FB93}" sibTransId="{37D90401-EF1C-4327-B3EF-00DEE15ED9A8}"/>
    <dgm:cxn modelId="{4B56D63C-BCEC-44E3-969D-EFE822917CA0}" srcId="{9DE8DD99-47ED-4225-A0FB-49C6B2FBA3C3}" destId="{971A7E7D-CFE9-47F5-A9CE-98E4FC3B9A5F}" srcOrd="0" destOrd="0" parTransId="{6D5668D6-CBC2-4810-99B0-CC0E21FB57A9}" sibTransId="{F12BEEFD-D6A0-45B0-ADB9-6460081DE4BC}"/>
    <dgm:cxn modelId="{77F3903D-98B1-4E99-833F-5305823DF97C}" type="presOf" srcId="{78849714-79E9-4DB4-AC57-B32362080BEE}" destId="{3FE89259-CB72-486D-A8A9-1A0ACD217DC9}" srcOrd="0" destOrd="0" presId="urn:microsoft.com/office/officeart/2008/layout/NameandTitleOrganizationalChart"/>
    <dgm:cxn modelId="{0CCD4F3E-E78B-48BE-884B-75DF116A360F}" srcId="{E2A68D2C-9319-43E0-8E2D-D64F5023B19D}" destId="{3F1BF8BA-FAEF-4999-A724-CE9B45604712}" srcOrd="0" destOrd="0" parTransId="{FBFF77F9-F315-408A-98CA-2333066E7EEE}" sibTransId="{391A8753-1B52-4459-BF04-3FE3A6944700}"/>
    <dgm:cxn modelId="{ED738F3E-BC1B-41BB-B846-DF9B950A1ED7}" type="presOf" srcId="{5536FE19-F2B4-4BDC-BE36-101D3729AC98}" destId="{9E33D64A-49B6-40DA-98CE-42EBAD25DE32}" srcOrd="0" destOrd="0" presId="urn:microsoft.com/office/officeart/2008/layout/NameandTitleOrganizationalChart"/>
    <dgm:cxn modelId="{02F1593F-4A85-42E4-BB72-7010CAD84310}" type="presOf" srcId="{C5A1F97A-051B-4FE1-B316-525F1B40189C}" destId="{A9160CCA-D31D-43B2-A8E0-5E00FA203F6B}" srcOrd="1" destOrd="0" presId="urn:microsoft.com/office/officeart/2008/layout/NameandTitleOrganizationalChart"/>
    <dgm:cxn modelId="{C5989940-50CF-465E-95BF-0FCAA070B562}" type="presOf" srcId="{1048EBCF-C8AE-4D64-B79D-AA07CD9E6753}" destId="{32449FC5-8EDC-4451-91DC-7212C5595594}" srcOrd="0" destOrd="0" presId="urn:microsoft.com/office/officeart/2008/layout/NameandTitleOrganizationalChart"/>
    <dgm:cxn modelId="{CC1C3E5B-473F-47C9-B1E5-6C2E2498A510}" type="presOf" srcId="{978E8B4F-AE9F-44EB-87B9-AED3008D8377}" destId="{70F32B15-F9DB-444E-A961-24D677F80019}" srcOrd="0" destOrd="0" presId="urn:microsoft.com/office/officeart/2008/layout/NameandTitleOrganizationalChart"/>
    <dgm:cxn modelId="{8BFBEB5C-DB26-4392-A2D3-F90DE863CC36}" srcId="{9931A23F-9538-49A8-A36A-5945E35C2267}" destId="{18AD0F52-2A37-4B62-9BBE-B7D289B89871}" srcOrd="0" destOrd="0" parTransId="{ECC041FB-C22C-49D1-971A-5F947BF1FEE7}" sibTransId="{21D1163F-AEAB-4587-888F-4FA05D979FCF}"/>
    <dgm:cxn modelId="{D279015D-10A6-4CDE-AE13-65B4B0C4A92D}" type="presOf" srcId="{EFA1B0EB-891C-4AAE-87B7-1F4B4CE5FB3A}" destId="{B35E15F0-35CC-43E7-9C97-66A4082A293F}" srcOrd="1" destOrd="0" presId="urn:microsoft.com/office/officeart/2008/layout/NameandTitleOrganizationalChart"/>
    <dgm:cxn modelId="{8C56395D-8B4C-4D42-B7B2-E12B75A5326E}" srcId="{1A88EAE8-9F61-462C-8CA0-F74E36EC58DD}" destId="{5EA94A8C-1C96-4E19-A40D-F292FE284599}" srcOrd="2" destOrd="0" parTransId="{23D3F22A-D72C-45F3-84DB-F9B702BA3875}" sibTransId="{F8FEB2CF-0361-4C87-AE4E-3C088F832C10}"/>
    <dgm:cxn modelId="{FD3D165F-9362-4346-A4D8-02F4FC843394}" srcId="{1A88EAE8-9F61-462C-8CA0-F74E36EC58DD}" destId="{978E8B4F-AE9F-44EB-87B9-AED3008D8377}" srcOrd="4" destOrd="0" parTransId="{1ECB0961-8750-421C-B66E-66CC3DF98FC4}" sibTransId="{4D48CF69-4213-4170-9E63-5BFC82E06A15}"/>
    <dgm:cxn modelId="{0715585F-F3E0-42A9-AC62-EC888E9909AD}" type="presOf" srcId="{326846F4-8F77-413A-B8AE-4E17927A2EA5}" destId="{A358C73F-8676-4495-A355-897D7216BDED}" srcOrd="0" destOrd="0" presId="urn:microsoft.com/office/officeart/2008/layout/NameandTitleOrganizationalChart"/>
    <dgm:cxn modelId="{631C3860-BE12-4D5E-A141-7EA5EA7D1F3E}" type="presOf" srcId="{5CFE3E00-55CF-4A9B-A02C-98F2602A5216}" destId="{B3C75963-7609-4500-B926-EF4C57C6D2E8}" srcOrd="0" destOrd="0" presId="urn:microsoft.com/office/officeart/2008/layout/NameandTitleOrganizationalChart"/>
    <dgm:cxn modelId="{369CF560-146E-4D20-AA05-BA3DED4FFB27}" srcId="{D41B6BDE-AAA3-476B-A932-63B0B3DF332E}" destId="{1396945C-7EDE-4941-92CC-92043AD86623}" srcOrd="1" destOrd="0" parTransId="{CDD3F975-1BAB-46E4-98A3-EB7BB8D5D0F7}" sibTransId="{B50A89DF-AE58-42F0-A0E8-DA6009D7E47E}"/>
    <dgm:cxn modelId="{A7565341-81F5-4506-AEBA-439C5C0C452E}" srcId="{EFA1B0EB-891C-4AAE-87B7-1F4B4CE5FB3A}" destId="{9FBA8DA7-4A18-4DF5-8ABA-42CDFC7398DC}" srcOrd="2" destOrd="0" parTransId="{2952ED87-75A3-41C0-AFE8-0E1328779FD5}" sibTransId="{659395C5-FBA4-43DB-BB87-3BB2393EA6BE}"/>
    <dgm:cxn modelId="{B828FE41-1388-48EF-8D6D-AE717F85A33E}" type="presOf" srcId="{2841FE29-C7FD-41B0-9A59-93503AF7CA05}" destId="{07648D35-5059-46D1-9BFF-E802CEE37817}" srcOrd="0" destOrd="0" presId="urn:microsoft.com/office/officeart/2008/layout/NameandTitleOrganizationalChart"/>
    <dgm:cxn modelId="{7FF58342-DD36-48D6-9F64-A31CB252E637}" type="presOf" srcId="{7FBDD373-59BB-4B3C-BB9B-C4C15229DE95}" destId="{56FCF602-D1CF-4DFD-AAF0-2CE0AABEFA71}" srcOrd="0" destOrd="0" presId="urn:microsoft.com/office/officeart/2008/layout/NameandTitleOrganizationalChart"/>
    <dgm:cxn modelId="{D468DF62-1CF8-40F3-8041-BEA978C1AD29}" type="presOf" srcId="{978BBB9C-CF08-4A99-BC0E-D63B101AC0FC}" destId="{B106B61B-E6CF-4117-A14F-7C2036BA76BF}" srcOrd="0" destOrd="0" presId="urn:microsoft.com/office/officeart/2008/layout/NameandTitleOrganizationalChart"/>
    <dgm:cxn modelId="{4DB5F842-D738-4693-A0B7-6658C22ADECA}" type="presOf" srcId="{FDC1277C-DCBC-4783-9BAF-D6D5D9D03C4F}" destId="{0CAA714B-3E08-4F99-8FD4-45450196EA50}" srcOrd="0" destOrd="0" presId="urn:microsoft.com/office/officeart/2008/layout/NameandTitleOrganizationalChart"/>
    <dgm:cxn modelId="{4A754043-F461-4933-97F6-EE57043CCA6B}" type="presOf" srcId="{F64586BF-4B77-4C1D-B0DA-C6B685BD94AD}" destId="{4DA9B663-8FFF-42C5-804C-4F8F655A72FC}" srcOrd="1" destOrd="0" presId="urn:microsoft.com/office/officeart/2008/layout/NameandTitleOrganizationalChart"/>
    <dgm:cxn modelId="{E9704D63-338A-4BD6-8982-B8AC42FCBDE9}" type="presOf" srcId="{F7FFE3A7-1E61-4AB2-8B5D-98B47FA71DE0}" destId="{0A7AC608-1372-4244-8DE2-DA6294D554C9}" srcOrd="1" destOrd="0" presId="urn:microsoft.com/office/officeart/2008/layout/NameandTitleOrganizationalChart"/>
    <dgm:cxn modelId="{39977643-66BA-48A5-92DD-CA72B7E9E157}" type="presOf" srcId="{9F040A0B-D83D-4CDC-B439-1AF0C5DE5176}" destId="{28670AE5-AB54-4BAF-8DFE-391C9A8B59E4}" srcOrd="1" destOrd="0" presId="urn:microsoft.com/office/officeart/2008/layout/NameandTitleOrganizationalChart"/>
    <dgm:cxn modelId="{629C7663-A7E5-4F92-B4FC-E60C82C9E17A}" type="presOf" srcId="{1396945C-7EDE-4941-92CC-92043AD86623}" destId="{8E076724-11AC-461B-AA48-A6028ABDE3BB}" srcOrd="0" destOrd="0" presId="urn:microsoft.com/office/officeart/2008/layout/NameandTitleOrganizationalChart"/>
    <dgm:cxn modelId="{D6C93264-057E-4A06-BA05-761B658D5365}" type="presOf" srcId="{3D64F63E-3070-450A-B7CA-645A866ACF1A}" destId="{D05930AB-B3CF-4DDF-ACF2-7381D9F59E20}" srcOrd="0" destOrd="0" presId="urn:microsoft.com/office/officeart/2008/layout/NameandTitleOrganizationalChart"/>
    <dgm:cxn modelId="{16994544-682A-4B46-A550-638E922B54D0}" srcId="{81B82B95-BCA3-4B23-B438-EEF8CBBF87D5}" destId="{4EA0FEF3-CC5D-41DB-AF07-8CA894D6CA8D}" srcOrd="1" destOrd="0" parTransId="{C4DD70C5-CA4A-4329-8E9C-0721BCB1CCA1}" sibTransId="{9931BC6D-9D61-4C77-B69E-B412E8CF1C6D}"/>
    <dgm:cxn modelId="{BB798264-A819-447A-8C45-C12A1449A667}" type="presOf" srcId="{3E63535D-DFEE-4967-970E-EEC54D4DBE44}" destId="{5811ACDE-F346-4E32-8B19-737775FDC6F3}" srcOrd="0" destOrd="0" presId="urn:microsoft.com/office/officeart/2008/layout/NameandTitleOrganizationalChart"/>
    <dgm:cxn modelId="{FFC69344-57D1-4E79-A68B-07C58AE936E6}" type="presOf" srcId="{060FA6A7-9217-418B-8E66-6A1A9DA0E4C5}" destId="{33E15FF6-1216-433B-BDF4-A526C55DE21B}" srcOrd="1" destOrd="0" presId="urn:microsoft.com/office/officeart/2008/layout/NameandTitleOrganizationalChart"/>
    <dgm:cxn modelId="{16B8A044-3EEF-41F5-8D7A-24853D24EC18}" type="presOf" srcId="{D41B6BDE-AAA3-476B-A932-63B0B3DF332E}" destId="{A640CD71-0D66-48D8-A009-D1BF76131D19}" srcOrd="0" destOrd="0" presId="urn:microsoft.com/office/officeart/2008/layout/NameandTitleOrganizationalChart"/>
    <dgm:cxn modelId="{503BAB44-4791-4D41-B167-B122BE0A7915}" srcId="{AD11EB7E-7943-4033-B7FE-E6FE5CF84DB7}" destId="{1048EBCF-C8AE-4D64-B79D-AA07CD9E6753}" srcOrd="0" destOrd="0" parTransId="{D98F7C59-8F3D-4757-B2B8-A120A8EC232E}" sibTransId="{33B147B7-627E-4C69-B3FC-DA9C3FEC4A85}"/>
    <dgm:cxn modelId="{D67F5765-FA5C-43DF-9868-795A242D0AB3}" srcId="{335C364B-2452-4BDF-8C90-B445D340837C}" destId="{060FA6A7-9217-418B-8E66-6A1A9DA0E4C5}" srcOrd="0" destOrd="0" parTransId="{5CFE3E00-55CF-4A9B-A02C-98F2602A5216}" sibTransId="{0F197DA1-B019-46EF-9DC9-48FB1328325F}"/>
    <dgm:cxn modelId="{29A10E47-FC21-40B6-9CD5-96A5E30352DD}" srcId="{363149D1-390C-4100-83F9-09A7E90634D4}" destId="{34BB41DE-7A00-490A-8B88-EC7FF545BD48}" srcOrd="1" destOrd="0" parTransId="{5F89FB62-F49E-4B77-B58C-9DF8FB2389A0}" sibTransId="{1B7186D8-3CED-43AD-8778-88F092F7BD98}"/>
    <dgm:cxn modelId="{B7F21267-1C41-4FF2-A7BC-559EFE79FC90}" type="presOf" srcId="{23D3F22A-D72C-45F3-84DB-F9B702BA3875}" destId="{A3BB68BD-397C-4637-9A8A-B4E0C0367F08}" srcOrd="0" destOrd="0" presId="urn:microsoft.com/office/officeart/2008/layout/NameandTitleOrganizationalChart"/>
    <dgm:cxn modelId="{23FD2947-9001-4F45-BA5F-E1003F638867}" type="presOf" srcId="{9931BC6D-9D61-4C77-B69E-B412E8CF1C6D}" destId="{E3E41715-2A9E-473F-999B-C3B956CC934E}" srcOrd="0" destOrd="0" presId="urn:microsoft.com/office/officeart/2008/layout/NameandTitleOrganizationalChart"/>
    <dgm:cxn modelId="{367C3668-9367-41C7-9FB8-484797A82F3B}" type="presOf" srcId="{28794311-381F-410D-851C-8A259BA34B6A}" destId="{633664CD-12E5-4E37-B268-EB89FC19909B}" srcOrd="0" destOrd="0" presId="urn:microsoft.com/office/officeart/2008/layout/NameandTitleOrganizationalChart"/>
    <dgm:cxn modelId="{28D87268-332B-462F-B889-D63BFD921671}" type="presOf" srcId="{E7E4CFE4-7243-4053-ACC0-798C79CBDC75}" destId="{8C60C43F-723E-43CD-AB31-94368B465A64}" srcOrd="0" destOrd="0" presId="urn:microsoft.com/office/officeart/2008/layout/NameandTitleOrganizationalChart"/>
    <dgm:cxn modelId="{F8810749-B8D6-456B-BFB5-5626AC5AD4FE}" type="presOf" srcId="{62637A6F-E11D-448F-8C3E-50B8974FD611}" destId="{0F6F242D-69B8-40FD-B6C6-6A4990E5598E}" srcOrd="0" destOrd="0" presId="urn:microsoft.com/office/officeart/2008/layout/NameandTitleOrganizationalChart"/>
    <dgm:cxn modelId="{D0299D49-9ABF-4C4C-8AF5-F5F8E5D9BD46}" srcId="{971A7E7D-CFE9-47F5-A9CE-98E4FC3B9A5F}" destId="{BA73D399-826D-4BA8-B868-034326432B79}" srcOrd="0" destOrd="0" parTransId="{56E84B33-6A34-496B-A0F2-28AA3888F928}" sibTransId="{B9B962F1-8DBA-4BFE-8ABF-D311569A9958}"/>
    <dgm:cxn modelId="{B707AF69-DB97-44BC-B0D0-3742E12F3483}" type="presOf" srcId="{F248DEB4-0137-49BB-8311-63E159DAB340}" destId="{F7FF1387-9403-45DF-9C6A-679BCF5A7114}" srcOrd="0" destOrd="0" presId="urn:microsoft.com/office/officeart/2008/layout/NameandTitleOrganizationalChart"/>
    <dgm:cxn modelId="{E39EB249-3BA6-44F3-A553-B1F4AB707444}" type="presOf" srcId="{D1B3CAAF-8F85-4FE7-BB4B-B627B1F54CEE}" destId="{FC59B10F-D5D5-4116-8EAF-BFE0A66B2252}" srcOrd="0" destOrd="0" presId="urn:microsoft.com/office/officeart/2008/layout/NameandTitleOrganizationalChart"/>
    <dgm:cxn modelId="{915EC069-D4EB-42C9-B8EA-26EEE21CAA57}" srcId="{81B82B95-BCA3-4B23-B438-EEF8CBBF87D5}" destId="{C3B1A66B-4F7D-41CA-99AC-96E04E6424A7}" srcOrd="0" destOrd="0" parTransId="{383C24F5-150D-4A3D-9F4C-18C64C6A06D3}" sibTransId="{C0C6611B-3F3C-4EA8-9359-127FAF065CE8}"/>
    <dgm:cxn modelId="{FC2CC76A-70BB-4B64-9A2C-88FE298E50C6}" type="presOf" srcId="{91B742DE-7CDB-472E-8155-B04E2407EC4E}" destId="{1374C31E-A59A-4FF2-872A-01DDAD9E3491}" srcOrd="0" destOrd="0" presId="urn:microsoft.com/office/officeart/2008/layout/NameandTitleOrganizationalChart"/>
    <dgm:cxn modelId="{BABBEB6A-98C4-4421-990C-122733C40044}" type="presOf" srcId="{9DE8DD99-47ED-4225-A0FB-49C6B2FBA3C3}" destId="{C46BDED6-6953-4849-A1DA-B019FFC414A9}" srcOrd="1" destOrd="0" presId="urn:microsoft.com/office/officeart/2008/layout/NameandTitleOrganizationalChart"/>
    <dgm:cxn modelId="{9996FE6A-470E-4D89-9141-39ED75D6D25A}" srcId="{C5A1F97A-051B-4FE1-B316-525F1B40189C}" destId="{B41D8F54-51B9-48EF-B275-533D1F877002}" srcOrd="3" destOrd="0" parTransId="{F248DEB4-0137-49BB-8311-63E159DAB340}" sibTransId="{08521CA7-FA85-4C14-9413-686004257BA1}"/>
    <dgm:cxn modelId="{DE4F044B-3A66-47FC-AD7C-F3CB59FAF0DD}" type="presOf" srcId="{45269CBB-0946-4D6C-84ED-4D15800DD594}" destId="{73788AA6-A08A-48A7-8345-EC09DF7BE9B7}" srcOrd="0" destOrd="0" presId="urn:microsoft.com/office/officeart/2008/layout/NameandTitleOrganizationalChart"/>
    <dgm:cxn modelId="{F414F36B-D424-480B-9D40-4CECBE7A38A6}" type="presOf" srcId="{81B82B95-BCA3-4B23-B438-EEF8CBBF87D5}" destId="{18CCC329-1E7A-4A22-A7B2-E23F2FC47CC2}" srcOrd="0" destOrd="0" presId="urn:microsoft.com/office/officeart/2008/layout/NameandTitleOrganizationalChart"/>
    <dgm:cxn modelId="{9D26FE4B-B2F6-4C97-A44F-6AFC6141FF4C}" type="presOf" srcId="{0A35DCEC-05C3-4793-8089-7D87F781AD2C}" destId="{3504D360-C47A-4DB8-98CF-98E84289F051}" srcOrd="0" destOrd="0" presId="urn:microsoft.com/office/officeart/2008/layout/NameandTitleOrganizationalChart"/>
    <dgm:cxn modelId="{90BD0C6C-A26E-4B78-A842-A3DA7B0827FE}" type="presOf" srcId="{D2CBEDC1-DCF5-4A45-A98C-98FD662CAFD5}" destId="{99E68AAC-3C89-409F-B0D1-F4E3962447F2}" srcOrd="1" destOrd="0" presId="urn:microsoft.com/office/officeart/2008/layout/NameandTitleOrganizationalChart"/>
    <dgm:cxn modelId="{17E9274C-226E-4167-BD9B-7974C6A55312}" type="presOf" srcId="{6F767418-2B87-4477-B8BD-EA1AEE40B215}" destId="{37A1FA85-EA59-4421-BBF7-4BB04C3F515D}" srcOrd="0" destOrd="0" presId="urn:microsoft.com/office/officeart/2008/layout/NameandTitleOrganizationalChart"/>
    <dgm:cxn modelId="{B94F656C-908C-4460-9C9F-55677FFD5199}" type="presOf" srcId="{7AB4558C-4BE9-4A29-9B22-87987EF4E4C7}" destId="{F28D4C0A-C5DB-416A-83C1-9972A548540A}" srcOrd="0" destOrd="0" presId="urn:microsoft.com/office/officeart/2008/layout/NameandTitleOrganizationalChart"/>
    <dgm:cxn modelId="{4592664D-EED0-4A7B-90F4-70CEE1C642FD}" type="presOf" srcId="{7FBDD373-59BB-4B3C-BB9B-C4C15229DE95}" destId="{CA348441-C21D-4FFE-882E-F812DA030532}" srcOrd="1" destOrd="0" presId="urn:microsoft.com/office/officeart/2008/layout/NameandTitleOrganizationalChart"/>
    <dgm:cxn modelId="{848C204E-6B43-49E0-979A-0A7B5775E3DD}" srcId="{AD11EB7E-7943-4033-B7FE-E6FE5CF84DB7}" destId="{D2CBEDC1-DCF5-4A45-A98C-98FD662CAFD5}" srcOrd="2" destOrd="0" parTransId="{D2FDF4A3-2459-4BD2-B92A-65C2666097E7}" sibTransId="{799CF304-2BB3-4F4A-A21E-7B76A77D3A0D}"/>
    <dgm:cxn modelId="{AD6D366E-5595-4B71-B06F-774827DCCFB9}" type="presOf" srcId="{76E9C4BD-9083-4783-AF5B-F8F8B89A7736}" destId="{6BE06F42-21BB-4ED0-BF1B-96DEE831646C}" srcOrd="0" destOrd="0" presId="urn:microsoft.com/office/officeart/2008/layout/NameandTitleOrganizationalChart"/>
    <dgm:cxn modelId="{0690466E-7373-4CA0-96EE-8DDB3591CF1A}" type="presOf" srcId="{6B8F903C-95B1-4A0F-B9E5-ADA66A7BF763}" destId="{6220DEA2-CD47-4F1C-9EA3-F3B1AC988124}" srcOrd="0" destOrd="0" presId="urn:microsoft.com/office/officeart/2008/layout/NameandTitleOrganizationalChart"/>
    <dgm:cxn modelId="{3071784E-E331-4858-8840-76CF989BE29B}" type="presOf" srcId="{831C7834-B693-46B3-A513-1824AEE6BBAA}" destId="{C4FD96DF-1C1C-44A0-9CEC-3E0FF51A0B7A}" srcOrd="0" destOrd="0" presId="urn:microsoft.com/office/officeart/2008/layout/NameandTitleOrganizationalChart"/>
    <dgm:cxn modelId="{BA65144F-3DF4-4338-B320-5460138AF569}" type="presOf" srcId="{041733CC-4F1C-484A-9736-FD3324AE0497}" destId="{7FDDF40F-09EE-49AF-B302-A950FC540D04}" srcOrd="0" destOrd="0" presId="urn:microsoft.com/office/officeart/2008/layout/NameandTitleOrganizationalChart"/>
    <dgm:cxn modelId="{B3AE234F-FA2E-480D-91B3-A48FA68615F0}" type="presOf" srcId="{C3613291-B727-43B6-B0B9-C751D2D07501}" destId="{BB4C4574-7673-45EA-A1B9-EEFFFB74A7D6}" srcOrd="1" destOrd="0" presId="urn:microsoft.com/office/officeart/2008/layout/NameandTitleOrganizationalChart"/>
    <dgm:cxn modelId="{1D55FF4F-5732-4E45-8B4C-A8A20E915728}" type="presOf" srcId="{A7DBA317-3CF3-41C2-8C87-2A0F3C68C258}" destId="{E8D9E750-4B8D-49A2-90BF-9899C9DDEAA7}" srcOrd="1" destOrd="0" presId="urn:microsoft.com/office/officeart/2008/layout/NameandTitleOrganizationalChart"/>
    <dgm:cxn modelId="{F3061E50-FF84-4C59-AA34-5FF7AE33D662}" type="presOf" srcId="{0E0E3927-64C9-47AE-975E-1BE341807FCF}" destId="{6BB28725-7BA1-4D4E-B97E-AB968E48A156}" srcOrd="0" destOrd="0" presId="urn:microsoft.com/office/officeart/2008/layout/NameandTitleOrganizationalChart"/>
    <dgm:cxn modelId="{6E639F70-45A2-4ED0-B2DF-C38839578601}" srcId="{AFB7B1DA-FD48-4009-A638-318D7BE78CCE}" destId="{81B82B95-BCA3-4B23-B438-EEF8CBBF87D5}" srcOrd="0" destOrd="0" parTransId="{D8294D51-AFE3-4684-A6A1-4CCB9DEE09A6}" sibTransId="{B2CB839B-3603-44BE-88AE-49F4C01465EA}"/>
    <dgm:cxn modelId="{CFE04451-4576-4363-A260-F174A8623CB4}" type="presOf" srcId="{65F7340B-9381-4A7B-A411-2ED4599D0AA2}" destId="{2769BC4B-6431-4DF2-BBA3-41A57EFC015E}" srcOrd="0" destOrd="0" presId="urn:microsoft.com/office/officeart/2008/layout/NameandTitleOrganizationalChart"/>
    <dgm:cxn modelId="{6CC90E72-F331-4BAC-9C8E-FDBFD86BCFE4}" srcId="{1A88EAE8-9F61-462C-8CA0-F74E36EC58DD}" destId="{B5115B70-098B-481B-B2E8-1883F78AAEDB}" srcOrd="3" destOrd="0" parTransId="{B6B31FE5-384B-4BB9-8756-81D4C0725C04}" sibTransId="{57718117-7A2B-4792-AC5A-B0A511CE9198}"/>
    <dgm:cxn modelId="{35371F52-4A28-4164-96CB-733A273376F7}" type="presOf" srcId="{94036F4B-F321-4C2D-A55D-EE03175054DF}" destId="{E7C8BBBC-0F81-4008-91C4-7901A3E36909}" srcOrd="0" destOrd="0" presId="urn:microsoft.com/office/officeart/2008/layout/NameandTitleOrganizationalChart"/>
    <dgm:cxn modelId="{DABA3852-423B-46B7-B58E-EE07DBF1ECEE}" srcId="{0E0E3927-64C9-47AE-975E-1BE341807FCF}" destId="{4DE94357-B2F0-40B6-8A27-D5CE7053B827}" srcOrd="2" destOrd="0" parTransId="{B1B319CF-6920-47EE-9155-9FB41067595A}" sibTransId="{43B45ED6-CEA3-41A1-BDA8-E95D678FA718}"/>
    <dgm:cxn modelId="{156A4472-7060-4559-AF4C-B10A01B96C70}" type="presOf" srcId="{C928F671-160F-4698-A707-C3AA2B28F1A4}" destId="{0FCA37D0-7692-4B89-9FAB-B1752BCE0E6D}" srcOrd="0" destOrd="0" presId="urn:microsoft.com/office/officeart/2008/layout/NameandTitleOrganizationalChart"/>
    <dgm:cxn modelId="{55010E73-CB1B-494C-B0FD-3BD459FBF891}" type="presOf" srcId="{69751226-AAEB-41F8-B913-19ACA2EA659B}" destId="{F4C268A9-FFE8-4EC6-B3DC-3F4008BC05E6}" srcOrd="0" destOrd="0" presId="urn:microsoft.com/office/officeart/2008/layout/NameandTitleOrganizationalChart"/>
    <dgm:cxn modelId="{DB12D954-8645-4816-852F-185AEE8641BB}" type="presOf" srcId="{BDA24CE7-EA34-453A-A0B1-47B5D49E107E}" destId="{04E380E6-620E-4BBB-AED6-6A61B430D5DB}" srcOrd="1" destOrd="0" presId="urn:microsoft.com/office/officeart/2008/layout/NameandTitleOrganizationalChart"/>
    <dgm:cxn modelId="{45360755-4708-4A5D-B758-66EA9E033C23}" srcId="{831C7834-B693-46B3-A513-1824AEE6BBAA}" destId="{990D1F14-6E40-457D-AEE6-C3F08D4DA3CA}" srcOrd="0" destOrd="0" parTransId="{66B4D65E-7856-4437-A141-BF49908E1E05}" sibTransId="{5536FE19-F2B4-4BDC-BE36-101D3729AC98}"/>
    <dgm:cxn modelId="{D2F01B75-D338-4FA5-8259-01567294E456}" srcId="{193D8078-B3E7-4216-82A1-6B51FCD9EE64}" destId="{BDA24CE7-EA34-453A-A0B1-47B5D49E107E}" srcOrd="1" destOrd="0" parTransId="{5C944509-5666-422F-8DA4-EF536D882D38}" sibTransId="{40BF1066-EA34-4F1C-B035-2981A7718F7B}"/>
    <dgm:cxn modelId="{3CF93355-DEDF-4CD5-AA28-E5D499980F17}" type="presOf" srcId="{B41D8F54-51B9-48EF-B275-533D1F877002}" destId="{0C0CF728-5494-4C29-8C07-178E774EEC0F}" srcOrd="0" destOrd="0" presId="urn:microsoft.com/office/officeart/2008/layout/NameandTitleOrganizationalChart"/>
    <dgm:cxn modelId="{30546D56-5869-4E39-9586-157BE99AABAE}" type="presOf" srcId="{08F5BA82-E7CD-4B24-97FC-CE89D44B6BCE}" destId="{65E96AAB-5B61-4E29-A2C4-2AB8C68E6DA3}" srcOrd="0" destOrd="0" presId="urn:microsoft.com/office/officeart/2008/layout/NameandTitleOrganizationalChart"/>
    <dgm:cxn modelId="{B02A7077-1052-4C40-B109-88713DCEF77F}" srcId="{4400E885-3CD2-4C88-B2B7-52C65AA3B2A9}" destId="{91B742DE-7CDB-472E-8155-B04E2407EC4E}" srcOrd="1" destOrd="0" parTransId="{6DFFAAC4-2F66-48D2-945F-E29026C52B39}" sibTransId="{A17CDBC9-B843-450F-83A9-413F2BD95626}"/>
    <dgm:cxn modelId="{0EA7C857-1E84-44C8-AC2A-F6C8E03AF37B}" type="presOf" srcId="{1406B8EB-E3AF-4FA0-83AB-6D3163714FEA}" destId="{685D49E2-C3D5-4301-8240-18BEA4D73F62}" srcOrd="1" destOrd="0" presId="urn:microsoft.com/office/officeart/2008/layout/NameandTitleOrganizationalChart"/>
    <dgm:cxn modelId="{9D615F58-DD81-4413-ACD1-CE8D2523C2D9}" type="presOf" srcId="{F12BEEFD-D6A0-45B0-ADB9-6460081DE4BC}" destId="{38178D9E-8F87-4A1F-A349-4A13C704104E}" srcOrd="0" destOrd="0" presId="urn:microsoft.com/office/officeart/2008/layout/NameandTitleOrganizationalChart"/>
    <dgm:cxn modelId="{5E0E107A-F575-4054-A12F-81306646906C}" srcId="{EFA1B0EB-891C-4AAE-87B7-1F4B4CE5FB3A}" destId="{363149D1-390C-4100-83F9-09A7E90634D4}" srcOrd="0" destOrd="0" parTransId="{28D8DC89-DC0C-49EB-9233-8A7D65A1980B}" sibTransId="{08F5BA82-E7CD-4B24-97FC-CE89D44B6BCE}"/>
    <dgm:cxn modelId="{84827D5A-64FC-4BE2-AD75-453DFF0DDD36}" type="presOf" srcId="{D41B6BDE-AAA3-476B-A932-63B0B3DF332E}" destId="{34BB75D8-96EF-4BD2-BC4A-F0C8F3BAEE6C}" srcOrd="1" destOrd="0" presId="urn:microsoft.com/office/officeart/2008/layout/NameandTitleOrganizationalChart"/>
    <dgm:cxn modelId="{D2D5D17A-E083-4DCF-8908-1156A38D8DEE}" type="presOf" srcId="{3651F559-B3AE-4CD3-8255-2E81BD5927C7}" destId="{31F8B3F2-D978-4353-9275-2E6525397231}" srcOrd="0" destOrd="0" presId="urn:microsoft.com/office/officeart/2008/layout/NameandTitleOrganizationalChart"/>
    <dgm:cxn modelId="{EB53D75A-732C-477F-9035-B26D16B4150E}" srcId="{34BB41DE-7A00-490A-8B88-EC7FF545BD48}" destId="{C744CE80-6A5D-440F-9CFF-74F2B8ECAE89}" srcOrd="0" destOrd="0" parTransId="{454381C7-3ADC-4995-8F0C-EEB496931F96}" sibTransId="{EB5D41AD-B270-4C5B-9BC1-CB6519622761}"/>
    <dgm:cxn modelId="{5A4DE75A-9F11-48F9-95B9-4D5202435B0C}" srcId="{119BAA9A-999B-4962-906D-A04666EF7E79}" destId="{9D3393C6-D558-429E-ACD4-62DAC1EC8E32}" srcOrd="1" destOrd="0" parTransId="{80CDCC2F-97F8-41CB-A4B0-75FC7C33944B}" sibTransId="{EE72599B-6D2A-4C7D-BD37-BF3DC77C8617}"/>
    <dgm:cxn modelId="{10700A7B-A53E-41D5-AADB-AD6FC378A35D}" type="presOf" srcId="{9BB1D4FE-07C0-4DDC-93EB-490F3B986181}" destId="{479ABDCF-D914-44A0-9330-95ED6FAD333F}" srcOrd="1" destOrd="0" presId="urn:microsoft.com/office/officeart/2008/layout/NameandTitleOrganizationalChart"/>
    <dgm:cxn modelId="{A14B387B-202B-4A27-AF57-C4A3373FDF5B}" srcId="{119BAA9A-999B-4962-906D-A04666EF7E79}" destId="{7FBDD373-59BB-4B3C-BB9B-C4C15229DE95}" srcOrd="2" destOrd="0" parTransId="{6B4AFA08-6956-41BD-B14F-77ED2BA6EF1F}" sibTransId="{3D64F63E-3070-450A-B7CA-645A866ACF1A}"/>
    <dgm:cxn modelId="{B645E47B-6FF3-4C00-AC5B-789E2A3C45DC}" type="presOf" srcId="{EB5D41AD-B270-4C5B-9BC1-CB6519622761}" destId="{C217F8DD-F8FB-4C88-8D21-ADC8D8F48A10}" srcOrd="0" destOrd="0" presId="urn:microsoft.com/office/officeart/2008/layout/NameandTitleOrganizationalChart"/>
    <dgm:cxn modelId="{62F40B7D-D451-40E0-8AC7-C810BFB438B9}" type="presOf" srcId="{C4DD70C5-CA4A-4329-8E9C-0721BCB1CCA1}" destId="{C9BE47C7-2865-4C4F-B0A8-98CC4B3A01A1}" srcOrd="0" destOrd="0" presId="urn:microsoft.com/office/officeart/2008/layout/NameandTitleOrganizationalChart"/>
    <dgm:cxn modelId="{3440FE7D-784F-4145-80BF-C59ED764E0CA}" type="presOf" srcId="{454381C7-3ADC-4995-8F0C-EEB496931F96}" destId="{897B4AA2-8F4F-455F-B4A4-8D8FE655A7EE}" srcOrd="0" destOrd="0" presId="urn:microsoft.com/office/officeart/2008/layout/NameandTitleOrganizationalChart"/>
    <dgm:cxn modelId="{99CB387E-EA32-45AF-8B79-2E3A6652E84C}" type="presOf" srcId="{6FF71E8F-C365-4723-9F1E-47836A054EBD}" destId="{5A575A47-C685-489E-93A3-3A2FD5433B1A}" srcOrd="0" destOrd="0" presId="urn:microsoft.com/office/officeart/2008/layout/NameandTitleOrganizationalChart"/>
    <dgm:cxn modelId="{8FC0867F-CD4D-407F-BA60-D738463A340B}" type="presOf" srcId="{B6B31FE5-384B-4BB9-8756-81D4C0725C04}" destId="{0483BE5A-7CDE-4A08-B5AE-B10663C944D4}" srcOrd="0" destOrd="0" presId="urn:microsoft.com/office/officeart/2008/layout/NameandTitleOrganizationalChart"/>
    <dgm:cxn modelId="{6061B580-9432-444F-B5B7-25C47293D963}" type="presOf" srcId="{707088E6-4D31-4846-AB5D-80436B9BB2B0}" destId="{D28614EB-C43E-4D19-B898-B6CAAD0DE852}" srcOrd="0" destOrd="0" presId="urn:microsoft.com/office/officeart/2008/layout/NameandTitleOrganizationalChart"/>
    <dgm:cxn modelId="{EC2C6F81-AE80-42CC-8971-C771C4D90A9C}" type="presOf" srcId="{D98F7C59-8F3D-4757-B2B8-A120A8EC232E}" destId="{6653651D-EC59-4FF8-AE48-1E85F94AA99C}" srcOrd="0" destOrd="0" presId="urn:microsoft.com/office/officeart/2008/layout/NameandTitleOrganizationalChart"/>
    <dgm:cxn modelId="{033D2382-1ED8-473B-8C8C-128EC1244449}" type="presOf" srcId="{C3613291-B727-43B6-B0B9-C751D2D07501}" destId="{28F01747-1DC3-425D-9E80-D59226910AD2}" srcOrd="0" destOrd="0" presId="urn:microsoft.com/office/officeart/2008/layout/NameandTitleOrganizationalChart"/>
    <dgm:cxn modelId="{C20C6382-BEF9-48EE-8789-1838F6645926}" type="presOf" srcId="{BEACD758-2A9A-4A8C-807B-D12EA595A6A3}" destId="{8BE29FCE-AE75-43E8-97C0-04C451983361}" srcOrd="0" destOrd="0" presId="urn:microsoft.com/office/officeart/2008/layout/NameandTitleOrganizationalChart"/>
    <dgm:cxn modelId="{AA680883-7C18-4F6F-90B0-6F1D93EF9448}" type="presOf" srcId="{1406B8EB-E3AF-4FA0-83AB-6D3163714FEA}" destId="{1614A9A0-0267-4C7E-8932-DA43A95C379F}" srcOrd="0" destOrd="0" presId="urn:microsoft.com/office/officeart/2008/layout/NameandTitleOrganizationalChart"/>
    <dgm:cxn modelId="{35DD0983-0B35-485D-A1E1-81D540BB7916}" type="presOf" srcId="{57718117-7A2B-4792-AC5A-B0A511CE9198}" destId="{B88B39E3-93FE-4212-B063-5A430125FE6F}" srcOrd="0" destOrd="0" presId="urn:microsoft.com/office/officeart/2008/layout/NameandTitleOrganizationalChart"/>
    <dgm:cxn modelId="{208E6A84-E227-484F-A778-7B67B6883522}" type="presOf" srcId="{1048EBCF-C8AE-4D64-B79D-AA07CD9E6753}" destId="{C60A0A97-E8D4-4368-9535-0E58BCB1DA5C}" srcOrd="1" destOrd="0" presId="urn:microsoft.com/office/officeart/2008/layout/NameandTitleOrganizationalChart"/>
    <dgm:cxn modelId="{CCFFAE84-7F09-4F6A-B0D0-43481AAE523D}" type="presOf" srcId="{CAC8BF49-5928-4FEB-B38D-A76BA530DD82}" destId="{7B933EB5-7431-406C-A118-6299ED61B882}" srcOrd="1" destOrd="0" presId="urn:microsoft.com/office/officeart/2008/layout/NameandTitleOrganizationalChart"/>
    <dgm:cxn modelId="{0A72DD84-9895-4A2C-AFC7-841AAA11259E}" type="presOf" srcId="{B5115B70-098B-481B-B2E8-1883F78AAEDB}" destId="{C73F4671-401D-4F5E-B35D-976F7DE60F7F}" srcOrd="1" destOrd="0" presId="urn:microsoft.com/office/officeart/2008/layout/NameandTitleOrganizationalChart"/>
    <dgm:cxn modelId="{7D3F2185-2C00-4D13-BC10-22F5F28B1585}" type="presOf" srcId="{1ECB0961-8750-421C-B66E-66CC3DF98FC4}" destId="{79B25572-4806-4159-8FA7-DA51D298DC3E}" srcOrd="0" destOrd="0" presId="urn:microsoft.com/office/officeart/2008/layout/NameandTitleOrganizationalChart"/>
    <dgm:cxn modelId="{956D3785-2546-43A5-BDC5-338B09140118}" type="presOf" srcId="{F7FFE3A7-1E61-4AB2-8B5D-98B47FA71DE0}" destId="{FC8758FD-4BC8-4A47-9906-A54A65E9E460}" srcOrd="0" destOrd="0" presId="urn:microsoft.com/office/officeart/2008/layout/NameandTitleOrganizationalChart"/>
    <dgm:cxn modelId="{6C6B4E85-A719-40CE-BFF7-C3DB470CBC64}" type="presOf" srcId="{A08024F9-8803-4DBE-AEC8-6C1FE5A036FE}" destId="{DE8C7C7E-09BB-4D87-8EA5-B6F09E59AE97}" srcOrd="0" destOrd="0" presId="urn:microsoft.com/office/officeart/2008/layout/NameandTitleOrganizationalChart"/>
    <dgm:cxn modelId="{2C1A8085-0F04-4DE9-8614-79FDF858732E}" type="presOf" srcId="{4CBD5738-583B-4014-9800-E4B572273675}" destId="{002103D1-2875-411A-A95E-E77104362076}" srcOrd="0" destOrd="0" presId="urn:microsoft.com/office/officeart/2008/layout/NameandTitleOrganizationalChart"/>
    <dgm:cxn modelId="{FF56B185-61DA-4CCB-8F67-B57EB4C9FFD3}" type="presOf" srcId="{F6E82699-1A86-4D1F-B115-1E03FD7AAAD2}" destId="{BC53E8C0-B8CD-4823-9300-CF630389C2A4}" srcOrd="0" destOrd="0" presId="urn:microsoft.com/office/officeart/2008/layout/NameandTitleOrganizationalChart"/>
    <dgm:cxn modelId="{2FFB4186-3ABB-4A3E-A63D-1B3D60CCD5FF}" srcId="{C744CE80-6A5D-440F-9CFF-74F2B8ECAE89}" destId="{CAC8BF49-5928-4FEB-B38D-A76BA530DD82}" srcOrd="0" destOrd="0" parTransId="{7FB56BC6-88D9-4592-9709-62CA1AD265F5}" sibTransId="{BEACD758-2A9A-4A8C-807B-D12EA595A6A3}"/>
    <dgm:cxn modelId="{7314C886-FCBD-426B-8885-4A2AEEDD44DD}" type="presOf" srcId="{BA73D399-826D-4BA8-B868-034326432B79}" destId="{2441FAB5-AFD9-4DCA-8D9C-88EE37270717}" srcOrd="1" destOrd="0" presId="urn:microsoft.com/office/officeart/2008/layout/NameandTitleOrganizationalChart"/>
    <dgm:cxn modelId="{21DFED86-82BC-4B0C-BD20-C9818195B634}" srcId="{363149D1-390C-4100-83F9-09A7E90634D4}" destId="{AFB7B1DA-FD48-4009-A638-318D7BE78CCE}" srcOrd="0" destOrd="0" parTransId="{CB4A2EED-4C43-4ABB-A1D7-6A3092D1F241}" sibTransId="{8744A9DB-C08A-4E7B-8E04-8466A232A834}"/>
    <dgm:cxn modelId="{183C4A87-737C-4288-9021-7B26FA932E63}" type="presOf" srcId="{799CF304-2BB3-4F4A-A21E-7B76A77D3A0D}" destId="{71E8B2DD-0FFE-4F6F-84D8-BDCB3B657D82}" srcOrd="0" destOrd="0" presId="urn:microsoft.com/office/officeart/2008/layout/NameandTitleOrganizationalChart"/>
    <dgm:cxn modelId="{00F72C88-E2B3-4C48-B3FA-C59FABD3221F}" type="presOf" srcId="{B3063EBD-2C79-48E2-93B4-F64FF41E1110}" destId="{FF6659BE-465E-44B8-AFF0-E71D94B15CD9}" srcOrd="1" destOrd="0" presId="urn:microsoft.com/office/officeart/2008/layout/NameandTitleOrganizationalChart"/>
    <dgm:cxn modelId="{39F94888-59E3-4C57-8EBF-F04605BF269E}" srcId="{D4887D7F-2ED6-4663-A11A-D5F2EAD1C0AD}" destId="{EFA1B0EB-891C-4AAE-87B7-1F4B4CE5FB3A}" srcOrd="0" destOrd="0" parTransId="{35F92934-3CEA-4454-B063-B6C79286C656}" sibTransId="{32F1B06B-0B06-4FB4-9C7A-A5114B12A25C}"/>
    <dgm:cxn modelId="{D9BBC988-2EEC-44A6-82AF-C8DD8234ED16}" type="presOf" srcId="{EFA1B0EB-891C-4AAE-87B7-1F4B4CE5FB3A}" destId="{551F2058-C466-4F75-801B-212EC4324CDB}" srcOrd="0" destOrd="0" presId="urn:microsoft.com/office/officeart/2008/layout/NameandTitleOrganizationalChart"/>
    <dgm:cxn modelId="{D021D788-806F-4FCD-9D82-8620BBCD1447}" type="presOf" srcId="{81B82B95-BCA3-4B23-B438-EEF8CBBF87D5}" destId="{84DF9F57-4EB5-4FA7-AC80-A43981835F99}" srcOrd="1" destOrd="0" presId="urn:microsoft.com/office/officeart/2008/layout/NameandTitleOrganizationalChart"/>
    <dgm:cxn modelId="{6B09F189-19C5-4EC5-89CB-946F44A4E662}" type="presOf" srcId="{29E0616E-DA19-4290-A50A-8EC0BBD666D6}" destId="{22A37B21-9AC0-4040-B658-ACCEC6E07C8E}" srcOrd="0" destOrd="0" presId="urn:microsoft.com/office/officeart/2008/layout/NameandTitleOrganizationalChart"/>
    <dgm:cxn modelId="{E2F33B8A-04C9-49E0-A706-974216DC80F7}" type="presOf" srcId="{5D6E5B1B-E23C-4511-958B-4336F1441C26}" destId="{A3ACF1BD-AA82-4533-A09E-61C351554BD7}" srcOrd="0" destOrd="0" presId="urn:microsoft.com/office/officeart/2008/layout/NameandTitleOrganizationalChart"/>
    <dgm:cxn modelId="{C81A628A-6F2A-4E14-A33A-52C06DBBA9A4}" type="presOf" srcId="{9931A23F-9538-49A8-A36A-5945E35C2267}" destId="{8DEF9730-9669-4885-978F-22D72F936F68}" srcOrd="1" destOrd="0" presId="urn:microsoft.com/office/officeart/2008/layout/NameandTitleOrganizationalChart"/>
    <dgm:cxn modelId="{A74B6C8B-1AD6-4149-B1DD-C7CC1F12BC61}" type="presOf" srcId="{4400E885-3CD2-4C88-B2B7-52C65AA3B2A9}" destId="{096C574A-BF94-4F02-8D47-26E5E24544D0}" srcOrd="0" destOrd="0" presId="urn:microsoft.com/office/officeart/2008/layout/NameandTitleOrganizationalChart"/>
    <dgm:cxn modelId="{CBC0758B-53E3-4DF0-AB3D-2323C12D5E9C}" type="presOf" srcId="{FDC1277C-DCBC-4783-9BAF-D6D5D9D03C4F}" destId="{36B9E50A-53FD-4C6C-88D4-9B38CA9A2D57}" srcOrd="1" destOrd="0" presId="urn:microsoft.com/office/officeart/2008/layout/NameandTitleOrganizationalChart"/>
    <dgm:cxn modelId="{18E0588B-9059-47F4-86E4-152762651CE0}" type="presOf" srcId="{A68F1B18-F687-4645-B5A9-0E30AEB58ADD}" destId="{D9626BB8-D9D3-4C4E-B70B-C2BC0526D309}" srcOrd="0" destOrd="0" presId="urn:microsoft.com/office/officeart/2008/layout/NameandTitleOrganizationalChart"/>
    <dgm:cxn modelId="{6242A28B-4BCF-454A-BEE1-4D66DD3FA851}" type="presOf" srcId="{C823767F-348F-437B-A065-56CF578C7E1F}" destId="{5EAE0288-0AD3-4372-A103-78B55CC5BD1F}" srcOrd="0" destOrd="0" presId="urn:microsoft.com/office/officeart/2008/layout/NameandTitleOrganizationalChart"/>
    <dgm:cxn modelId="{B393528E-8A73-4818-B332-46A7060ED5E9}" type="presOf" srcId="{FA6C7E86-CA85-49AF-929A-3F1B48405A3E}" destId="{71830A54-7EE3-4C5E-95A7-9D6AC1B33DD2}" srcOrd="0" destOrd="0" presId="urn:microsoft.com/office/officeart/2008/layout/NameandTitleOrganizationalChart"/>
    <dgm:cxn modelId="{F787948E-66FD-4308-B1C9-AD67804F09DC}" type="presOf" srcId="{E7E4CFE4-7243-4053-ACC0-798C79CBDC75}" destId="{C18F98B4-655E-495D-9F74-3ABD5C0058F9}" srcOrd="1" destOrd="0" presId="urn:microsoft.com/office/officeart/2008/layout/NameandTitleOrganizationalChart"/>
    <dgm:cxn modelId="{13A6DC8E-5795-49B8-838D-3AD68C7F19EC}" type="presOf" srcId="{9D3393C6-D558-429E-ACD4-62DAC1EC8E32}" destId="{A7F10A56-F16E-46A3-81F5-3FF13D5337F1}" srcOrd="0" destOrd="0" presId="urn:microsoft.com/office/officeart/2008/layout/NameandTitleOrganizationalChart"/>
    <dgm:cxn modelId="{DFDE578F-7255-434C-8976-BE6AE158BD45}" type="presOf" srcId="{978E8B4F-AE9F-44EB-87B9-AED3008D8377}" destId="{D23BA195-FE66-4944-9297-23F46062DC7F}" srcOrd="1" destOrd="0" presId="urn:microsoft.com/office/officeart/2008/layout/NameandTitleOrganizationalChart"/>
    <dgm:cxn modelId="{8E6A1A90-3861-499D-BA6C-96BDB32DFD57}" type="presOf" srcId="{1A88EAE8-9F61-462C-8CA0-F74E36EC58DD}" destId="{4C3A8914-205F-47E8-8771-846171B4382F}" srcOrd="0" destOrd="0" presId="urn:microsoft.com/office/officeart/2008/layout/NameandTitleOrganizationalChart"/>
    <dgm:cxn modelId="{037A7B90-DBF9-4721-BE69-A5979C60F712}" type="presOf" srcId="{34BB41DE-7A00-490A-8B88-EC7FF545BD48}" destId="{B657E423-30D7-46A8-B72B-5D3054590CAC}" srcOrd="1" destOrd="0" presId="urn:microsoft.com/office/officeart/2008/layout/NameandTitleOrganizationalChart"/>
    <dgm:cxn modelId="{45108490-AF4C-41C4-9AEF-AF204F62F7A1}" type="presOf" srcId="{1396945C-7EDE-4941-92CC-92043AD86623}" destId="{8CCEB10D-3A6E-4A4F-8BF4-78995F3CF0CA}" srcOrd="1" destOrd="0" presId="urn:microsoft.com/office/officeart/2008/layout/NameandTitleOrganizationalChart"/>
    <dgm:cxn modelId="{8DDDD190-37EF-4721-9473-B25E1F3240ED}" type="presOf" srcId="{38542765-39F2-486C-AC49-DB0B41C5B439}" destId="{69635812-D808-4E94-A402-02DCEFA41987}" srcOrd="0" destOrd="0" presId="urn:microsoft.com/office/officeart/2008/layout/NameandTitleOrganizationalChart"/>
    <dgm:cxn modelId="{04FDE090-115E-451F-B220-1BAF33707F00}" type="presOf" srcId="{91B742DE-7CDB-472E-8155-B04E2407EC4E}" destId="{37F23C87-65F7-44EE-8491-EF0122657F7F}" srcOrd="1" destOrd="0" presId="urn:microsoft.com/office/officeart/2008/layout/NameandTitleOrganizationalChart"/>
    <dgm:cxn modelId="{52D28392-D695-4530-9620-DB142EE653A7}" type="presOf" srcId="{1E03336D-2007-4432-97C4-7C1B6B001CB9}" destId="{0AB20A82-1AF0-44CA-829F-FAD014113D40}" srcOrd="0" destOrd="0" presId="urn:microsoft.com/office/officeart/2008/layout/NameandTitleOrganizationalChart"/>
    <dgm:cxn modelId="{5FF7A292-DD17-4A62-A75F-1084F38F9B5B}" type="presOf" srcId="{F64586BF-4B77-4C1D-B0DA-C6B685BD94AD}" destId="{513D0955-0156-4A23-8C52-3620B4DC20D3}" srcOrd="0" destOrd="0" presId="urn:microsoft.com/office/officeart/2008/layout/NameandTitleOrganizationalChart"/>
    <dgm:cxn modelId="{1F4C1593-C16D-4495-8C11-6AE4FB5713B1}" type="presOf" srcId="{750DAB9B-1415-4D69-A848-4757B3150C22}" destId="{C228A11C-A579-4AE0-8F42-2D9D0388E53D}" srcOrd="0" destOrd="0" presId="urn:microsoft.com/office/officeart/2008/layout/NameandTitleOrganizationalChart"/>
    <dgm:cxn modelId="{3CA84D93-DECE-4AEE-9010-8F2122E1B5C7}" type="presOf" srcId="{363149D1-390C-4100-83F9-09A7E90634D4}" destId="{78D783F1-674B-4305-B82D-FDCC5F497BD9}" srcOrd="1" destOrd="0" presId="urn:microsoft.com/office/officeart/2008/layout/NameandTitleOrganizationalChart"/>
    <dgm:cxn modelId="{5F65A293-DF0C-49F8-9F51-1C31CDF8E431}" type="presOf" srcId="{3F1BF8BA-FAEF-4999-A724-CE9B45604712}" destId="{BC60712F-FC50-446C-8AEB-200AFDC48B0E}" srcOrd="0" destOrd="0" presId="urn:microsoft.com/office/officeart/2008/layout/NameandTitleOrganizationalChart"/>
    <dgm:cxn modelId="{AD4C0B96-C5CB-4479-8127-8874325CF578}" type="presOf" srcId="{990D1F14-6E40-457D-AEE6-C3F08D4DA3CA}" destId="{7AC3C619-6728-4A03-8D1E-71DDD4334DA8}" srcOrd="1" destOrd="0" presId="urn:microsoft.com/office/officeart/2008/layout/NameandTitleOrganizationalChart"/>
    <dgm:cxn modelId="{A6347E96-E73A-4714-AFF2-95AF1F859E9F}" srcId="{C5A1F97A-051B-4FE1-B316-525F1B40189C}" destId="{0E0E3927-64C9-47AE-975E-1BE341807FCF}" srcOrd="4" destOrd="0" parTransId="{F228F863-78FF-4435-A197-03922E20EA6B}" sibTransId="{1F4D9515-5255-41BC-853B-0F3AC3371BBC}"/>
    <dgm:cxn modelId="{D119A896-57D6-4974-AC0C-C77C527DE393}" type="presOf" srcId="{831C7834-B693-46B3-A513-1824AEE6BBAA}" destId="{ECB9CD60-65DC-4BDF-8925-1C0306165015}" srcOrd="1" destOrd="0" presId="urn:microsoft.com/office/officeart/2008/layout/NameandTitleOrganizationalChart"/>
    <dgm:cxn modelId="{3B1B3797-29D5-4678-BAA7-E7D9207A05FE}" type="presOf" srcId="{1E03336D-2007-4432-97C4-7C1B6B001CB9}" destId="{3369F239-8712-4C4E-9A03-74B21F8A3FB6}" srcOrd="1" destOrd="0" presId="urn:microsoft.com/office/officeart/2008/layout/NameandTitleOrganizationalChart"/>
    <dgm:cxn modelId="{143B6A97-6544-49FC-A776-DC0233199F60}" srcId="{D41B6BDE-AAA3-476B-A932-63B0B3DF332E}" destId="{1406B8EB-E3AF-4FA0-83AB-6D3163714FEA}" srcOrd="0" destOrd="0" parTransId="{978BBB9C-CF08-4A99-BC0E-D63B101AC0FC}" sibTransId="{F6E82699-1A86-4D1F-B115-1E03FD7AAAD2}"/>
    <dgm:cxn modelId="{26099E97-D65F-4020-BF36-E1EDFC87B0DC}" type="presOf" srcId="{20A6AA52-8852-44B8-B8F0-5A8BA1D4BEAF}" destId="{22B1D7A3-3DBB-455B-9290-14F73FF7E018}" srcOrd="0" destOrd="0" presId="urn:microsoft.com/office/officeart/2008/layout/NameandTitleOrganizationalChart"/>
    <dgm:cxn modelId="{D0430F98-B28B-481A-984E-E61E0A99A5CE}" type="presOf" srcId="{AF5E531C-64E8-4976-826E-8BAB7EF191B5}" destId="{A746029E-40DC-4914-90F1-51EE7265DA4A}" srcOrd="0" destOrd="0" presId="urn:microsoft.com/office/officeart/2008/layout/NameandTitleOrganizationalChart"/>
    <dgm:cxn modelId="{31B98D98-9ED8-4C04-B3B3-473B80065029}" srcId="{AFB7B1DA-FD48-4009-A638-318D7BE78CCE}" destId="{335C364B-2452-4BDF-8C90-B445D340837C}" srcOrd="1" destOrd="0" parTransId="{7AB4558C-4BE9-4A29-9B22-87987EF4E4C7}" sibTransId="{CF584FCA-01A1-4D69-BD63-8C366C666C84}"/>
    <dgm:cxn modelId="{FFC78199-0CF2-41B5-87A1-23E590471EA0}" srcId="{91B742DE-7CDB-472E-8155-B04E2407EC4E}" destId="{75DF2C82-4464-46D1-ADD2-28CE32A6C6DC}" srcOrd="1" destOrd="0" parTransId="{A68F1B18-F687-4645-B5A9-0E30AEB58ADD}" sibTransId="{F3D31D08-CCA7-498D-935C-2E5C148C7480}"/>
    <dgm:cxn modelId="{470ADC99-7421-4107-B56C-AE7D1A228FFF}" type="presOf" srcId="{C3B1A66B-4F7D-41CA-99AC-96E04E6424A7}" destId="{1771500D-989B-4A44-9685-F332DE3755BF}" srcOrd="0" destOrd="0" presId="urn:microsoft.com/office/officeart/2008/layout/NameandTitleOrganizationalChart"/>
    <dgm:cxn modelId="{108EF399-085D-4AB5-92A2-6870D78A8A37}" srcId="{C744CE80-6A5D-440F-9CFF-74F2B8ECAE89}" destId="{4B3BC0EA-72EA-4696-8D82-03BBCC00D0BB}" srcOrd="3" destOrd="0" parTransId="{6F767418-2B87-4477-B8BD-EA1AEE40B215}" sibTransId="{39F3FA1A-7573-4D42-861A-9B566A6008FC}"/>
    <dgm:cxn modelId="{07DE259A-7C2F-43DC-B990-AFCFEB7F852D}" type="presOf" srcId="{4B3BC0EA-72EA-4696-8D82-03BBCC00D0BB}" destId="{C7977187-2FB5-4AB1-BB79-9136867E10E1}" srcOrd="1" destOrd="0" presId="urn:microsoft.com/office/officeart/2008/layout/NameandTitleOrganizationalChart"/>
    <dgm:cxn modelId="{2F4D649D-473E-4553-94EC-2AD21922B0C5}" type="presOf" srcId="{9931A23F-9538-49A8-A36A-5945E35C2267}" destId="{4CB28A03-0A2D-4641-A6C7-804532E9CDE1}" srcOrd="0" destOrd="0" presId="urn:microsoft.com/office/officeart/2008/layout/NameandTitleOrganizationalChart"/>
    <dgm:cxn modelId="{D217599D-E058-43EF-B786-740F57C23562}" type="presOf" srcId="{8E361E75-022F-4A90-81B9-BE6BBD8C2E51}" destId="{A05C1EDD-1239-4EA9-8940-006E6F6F1899}" srcOrd="0" destOrd="0" presId="urn:microsoft.com/office/officeart/2008/layout/NameandTitleOrganizationalChart"/>
    <dgm:cxn modelId="{A0035C9E-18DE-4403-99B3-7C53DEA2915C}" type="presOf" srcId="{9D3393C6-D558-429E-ACD4-62DAC1EC8E32}" destId="{9B375C39-3811-409B-83E0-E493CF9397DD}" srcOrd="1" destOrd="0" presId="urn:microsoft.com/office/officeart/2008/layout/NameandTitleOrganizationalChart"/>
    <dgm:cxn modelId="{EA39729E-79F3-4EDE-ABDA-3DECD400DE9A}" type="presOf" srcId="{08521CA7-FA85-4C14-9413-686004257BA1}" destId="{46485859-59B9-444B-B7F7-9EB4CAD35FC2}" srcOrd="0" destOrd="0" presId="urn:microsoft.com/office/officeart/2008/layout/NameandTitleOrganizationalChart"/>
    <dgm:cxn modelId="{2AB4749E-7BA3-41A9-8A3E-CFE413077860}" type="presOf" srcId="{5EA94A8C-1C96-4E19-A40D-F292FE284599}" destId="{24A07E13-6FE4-4AC5-82AA-7BF1A0B2A417}" srcOrd="1" destOrd="0" presId="urn:microsoft.com/office/officeart/2008/layout/NameandTitleOrganizationalChart"/>
    <dgm:cxn modelId="{9B88E09E-AA16-4A1E-B437-009DF8772E5C}" type="presOf" srcId="{CF584FCA-01A1-4D69-BD63-8C366C666C84}" destId="{B39CC6F8-90CF-4201-9542-9619CC9F4305}" srcOrd="0" destOrd="0" presId="urn:microsoft.com/office/officeart/2008/layout/NameandTitleOrganizationalChart"/>
    <dgm:cxn modelId="{B37A219F-4A74-4B6D-8321-4C82BF3B14CC}" type="presOf" srcId="{8632E0E7-6DB0-43C9-9B9A-169EB3595208}" destId="{F12AFB25-3ADE-4F22-8E2D-35A16F20E675}" srcOrd="0" destOrd="0" presId="urn:microsoft.com/office/officeart/2008/layout/NameandTitleOrganizationalChart"/>
    <dgm:cxn modelId="{32A0B59F-68A7-408F-8BCB-57E00D9613ED}" type="presOf" srcId="{6BDF583F-6E16-48B6-8750-E45A99749ADB}" destId="{7E1999DF-D3D6-4B2A-B102-727F7935AE34}" srcOrd="0" destOrd="0" presId="urn:microsoft.com/office/officeart/2008/layout/NameandTitleOrganizationalChart"/>
    <dgm:cxn modelId="{737B6CA0-095C-423D-9C07-87C4A521FE37}" type="presOf" srcId="{8744A9DB-C08A-4E7B-8E04-8466A232A834}" destId="{FB834B84-918E-4204-A522-65A120399568}" srcOrd="0" destOrd="0" presId="urn:microsoft.com/office/officeart/2008/layout/NameandTitleOrganizationalChart"/>
    <dgm:cxn modelId="{AC87C5A0-ABC5-4969-B97A-643437F31D94}" type="presOf" srcId="{26C39E29-7B89-477A-8D48-CDFAFBF7380E}" destId="{BB3453FA-B15A-4FEC-81EA-49CE02FFE52F}" srcOrd="0" destOrd="0" presId="urn:microsoft.com/office/officeart/2008/layout/NameandTitleOrganizationalChart"/>
    <dgm:cxn modelId="{15892BA1-479B-4A79-9AE7-41AF9C2AFB0C}" type="presOf" srcId="{F967A6CC-C42D-421A-8D55-719A6D11B862}" destId="{897FB02B-1E6A-4793-9D08-36195CBB0126}" srcOrd="0" destOrd="0" presId="urn:microsoft.com/office/officeart/2008/layout/NameandTitleOrganizationalChart"/>
    <dgm:cxn modelId="{4E1EA9A1-F1DB-44E9-B383-7ECDAE9FFAF5}" type="presOf" srcId="{FBFF77F9-F315-408A-98CA-2333066E7EEE}" destId="{4760A811-6131-44F1-A642-0BC2B31E666F}" srcOrd="0" destOrd="0" presId="urn:microsoft.com/office/officeart/2008/layout/NameandTitleOrganizationalChart"/>
    <dgm:cxn modelId="{CB80AEA1-01FC-4A5F-AC63-C77F785C49D7}" type="presOf" srcId="{43B45ED6-CEA3-41A1-BDA8-E95D678FA718}" destId="{053339E1-F57D-4D25-BC45-3D3DB1495CE1}" srcOrd="0" destOrd="0" presId="urn:microsoft.com/office/officeart/2008/layout/NameandTitleOrganizationalChart"/>
    <dgm:cxn modelId="{4DABDBA1-A4E1-40A6-89A9-DD5CC48203B5}" type="presOf" srcId="{2AD4D9F9-81AA-4FA4-A626-9ACAF325146D}" destId="{20BA61E5-C973-438B-BF9F-BA7EC29E6813}" srcOrd="1" destOrd="0" presId="urn:microsoft.com/office/officeart/2008/layout/NameandTitleOrganizationalChart"/>
    <dgm:cxn modelId="{CAAC36A2-D1B0-419A-A28C-67A2A1AEFC93}" type="presOf" srcId="{80CDCC2F-97F8-41CB-A4B0-75FC7C33944B}" destId="{6605B260-34DE-4C7D-BEFB-4A62479D2300}" srcOrd="0" destOrd="0" presId="urn:microsoft.com/office/officeart/2008/layout/NameandTitleOrganizationalChart"/>
    <dgm:cxn modelId="{FFDA5AA2-DD42-45ED-81F5-3655EAD40A02}" type="presOf" srcId="{9F040A0B-D83D-4CDC-B439-1AF0C5DE5176}" destId="{D2BB5E1B-4C4D-4BE8-BA40-965E5E44B6E4}" srcOrd="0" destOrd="0" presId="urn:microsoft.com/office/officeart/2008/layout/NameandTitleOrganizationalChart"/>
    <dgm:cxn modelId="{9FD6C9A2-BB17-4111-9B09-AE132897C899}" type="presOf" srcId="{34BB41DE-7A00-490A-8B88-EC7FF545BD48}" destId="{129F99C9-AE38-43C4-AFCE-9F26747AE7D7}" srcOrd="0" destOrd="0" presId="urn:microsoft.com/office/officeart/2008/layout/NameandTitleOrganizationalChart"/>
    <dgm:cxn modelId="{94CE84A3-1476-4B0A-B67B-895F9FD19F4A}" type="presOf" srcId="{335C364B-2452-4BDF-8C90-B445D340837C}" destId="{955096A2-4D76-46BC-A1A7-0A3278852699}" srcOrd="1" destOrd="0" presId="urn:microsoft.com/office/officeart/2008/layout/NameandTitleOrganizationalChart"/>
    <dgm:cxn modelId="{BB744BA4-CAD3-433D-858A-324D1FC16EE4}" type="presOf" srcId="{335C364B-2452-4BDF-8C90-B445D340837C}" destId="{3B46CF9B-3468-40B3-BE31-30A6F8E68212}" srcOrd="0" destOrd="0" presId="urn:microsoft.com/office/officeart/2008/layout/NameandTitleOrganizationalChart"/>
    <dgm:cxn modelId="{8F5CD7A4-80EC-498C-868F-3C472464C14D}" type="presOf" srcId="{CB4A2EED-4C43-4ABB-A1D7-6A3092D1F241}" destId="{B9A4ADB1-6930-40DC-AC08-C24E817C09B5}" srcOrd="0" destOrd="0" presId="urn:microsoft.com/office/officeart/2008/layout/NameandTitleOrganizationalChart"/>
    <dgm:cxn modelId="{49BED8A4-DF8E-4B57-9B22-B58EA6E39857}" srcId="{193D8078-B3E7-4216-82A1-6B51FCD9EE64}" destId="{326846F4-8F77-413A-B8AE-4E17927A2EA5}" srcOrd="0" destOrd="0" parTransId="{29E0616E-DA19-4290-A50A-8EC0BBD666D6}" sibTransId="{62637A6F-E11D-448F-8C3E-50B8974FD611}"/>
    <dgm:cxn modelId="{B8294FA5-6C57-47B1-88F9-C17AB81FC857}" type="presOf" srcId="{F228F863-78FF-4435-A197-03922E20EA6B}" destId="{D2382D5C-3897-4C76-8350-F1FEA5124066}" srcOrd="0" destOrd="0" presId="urn:microsoft.com/office/officeart/2008/layout/NameandTitleOrganizationalChart"/>
    <dgm:cxn modelId="{9159B5A6-AF35-472E-98F4-AC7A55B5525A}" type="presOf" srcId="{A7DBA317-3CF3-41C2-8C87-2A0F3C68C258}" destId="{1A9B3913-2E0E-41D0-8715-D936DFD24AB1}" srcOrd="0" destOrd="0" presId="urn:microsoft.com/office/officeart/2008/layout/NameandTitleOrganizationalChart"/>
    <dgm:cxn modelId="{71CB41A7-4C73-4494-9E2D-7A652B6D3F59}" type="presOf" srcId="{66B4D65E-7856-4437-A141-BF49908E1E05}" destId="{77DE1CF4-6A0C-46CF-8FD8-38151234411C}" srcOrd="0" destOrd="0" presId="urn:microsoft.com/office/officeart/2008/layout/NameandTitleOrganizationalChart"/>
    <dgm:cxn modelId="{4A3EC6A7-1446-43B3-B02B-81746D2D7255}" type="presOf" srcId="{C78BC295-6DDE-4FCF-97C5-F9928EB08014}" destId="{C6D73A48-4200-43C7-BA3A-27556E1141FB}" srcOrd="0" destOrd="0" presId="urn:microsoft.com/office/officeart/2008/layout/NameandTitleOrganizationalChart"/>
    <dgm:cxn modelId="{530CB2A9-0C85-406E-8B4B-F01F0A82E8F9}" type="presOf" srcId="{C3769311-F893-4E6A-91EA-93319B4AFE27}" destId="{D45C73B5-18FA-4BE9-8433-20C93FDF5977}" srcOrd="0" destOrd="0" presId="urn:microsoft.com/office/officeart/2008/layout/NameandTitleOrganizationalChart"/>
    <dgm:cxn modelId="{0DFB0FAA-F376-4882-9AF6-A17410A8A2DC}" type="presOf" srcId="{1C1E4752-C156-47C4-AD11-9CDA09A09D48}" destId="{680B27B7-2F3E-4F6B-9B32-37F3CC3122A6}" srcOrd="0" destOrd="0" presId="urn:microsoft.com/office/officeart/2008/layout/NameandTitleOrganizationalChart"/>
    <dgm:cxn modelId="{B96158AB-92C1-44DF-BDF4-5831C64E9E4A}" type="presOf" srcId="{37D90401-EF1C-4327-B3EF-00DEE15ED9A8}" destId="{D465B2A5-7172-4798-818B-6856BEF598EF}" srcOrd="0" destOrd="0" presId="urn:microsoft.com/office/officeart/2008/layout/NameandTitleOrganizationalChart"/>
    <dgm:cxn modelId="{522C9EAC-CB85-41FB-A0CD-20A29D90E9B7}" type="presOf" srcId="{11137A37-36BE-43A9-B44E-94BC13E925A6}" destId="{E3561ABA-CD34-4E71-B700-5CBF449DECF0}" srcOrd="0" destOrd="0" presId="urn:microsoft.com/office/officeart/2008/layout/NameandTitleOrganizationalChart"/>
    <dgm:cxn modelId="{388EA6AE-4A7D-4594-8797-E4C4E723DB6F}" type="presOf" srcId="{4400E885-3CD2-4C88-B2B7-52C65AA3B2A9}" destId="{F1D6546A-1A6B-4177-86E1-91EB884E6B44}" srcOrd="1" destOrd="0" presId="urn:microsoft.com/office/officeart/2008/layout/NameandTitleOrganizationalChart"/>
    <dgm:cxn modelId="{B28942AF-BA89-4113-A9B5-CB97B3C0A375}" type="presOf" srcId="{C5A1F97A-051B-4FE1-B316-525F1B40189C}" destId="{56A71E73-0975-47D8-88BC-A64F1D17AF4B}" srcOrd="0" destOrd="0" presId="urn:microsoft.com/office/officeart/2008/layout/NameandTitleOrganizationalChart"/>
    <dgm:cxn modelId="{4D018CAF-020D-4480-8803-BE7C1D67C569}" srcId="{C744CE80-6A5D-440F-9CFF-74F2B8ECAE89}" destId="{FDC1277C-DCBC-4783-9BAF-D6D5D9D03C4F}" srcOrd="1" destOrd="0" parTransId="{13A04881-E92C-4A5A-AA71-BFBBE3E6B68A}" sibTransId="{041733CC-4F1C-484A-9736-FD3324AE0497}"/>
    <dgm:cxn modelId="{8E5B73B0-9A3F-4602-A4DF-01F8C472B7E8}" type="presOf" srcId="{4B3BC0EA-72EA-4696-8D82-03BBCC00D0BB}" destId="{5CC431AE-12C4-4885-B42A-0E69FF2F7BDD}" srcOrd="0" destOrd="0" presId="urn:microsoft.com/office/officeart/2008/layout/NameandTitleOrganizationalChart"/>
    <dgm:cxn modelId="{738859B0-8A0E-48AA-9985-D69FEDE14E99}" type="presOf" srcId="{D18BC3B5-0AF9-4A69-9355-3E2B3FB2EBFF}" destId="{A0CD3155-8EDB-4243-80A9-D76EC1D86E89}" srcOrd="0" destOrd="0" presId="urn:microsoft.com/office/officeart/2008/layout/NameandTitleOrganizationalChart"/>
    <dgm:cxn modelId="{D61394B0-1A09-4A18-A33E-2CDE8410EB4A}" type="presOf" srcId="{D1450F7A-B6F1-4271-9EEB-D4692C181C0C}" destId="{D87C19BA-5DC6-441A-AA60-5D0C2C9649F7}" srcOrd="1" destOrd="0" presId="urn:microsoft.com/office/officeart/2008/layout/NameandTitleOrganizationalChart"/>
    <dgm:cxn modelId="{A2FEC9B0-5F19-4592-941F-9FBED7441877}" type="presOf" srcId="{B1B319CF-6920-47EE-9155-9FB41067595A}" destId="{E311FEF8-971D-4117-921C-46CA9D846553}" srcOrd="0" destOrd="0" presId="urn:microsoft.com/office/officeart/2008/layout/NameandTitleOrganizationalChart"/>
    <dgm:cxn modelId="{45807BB1-6914-4723-83E6-1E2E1FD8DF62}" type="presOf" srcId="{E5295EF0-E6AF-495F-80B8-EE3D9D72EA27}" destId="{78308ABB-C945-46F0-AFD8-2EED5C4F1BE4}" srcOrd="0" destOrd="0" presId="urn:microsoft.com/office/officeart/2008/layout/NameandTitleOrganizationalChart"/>
    <dgm:cxn modelId="{77C702B2-8698-4EE5-8E79-846DEFE8F840}" type="presOf" srcId="{E2A68D2C-9319-43E0-8E2D-D64F5023B19D}" destId="{6424B952-B776-4613-A808-8E8ACBDFA27A}" srcOrd="0" destOrd="0" presId="urn:microsoft.com/office/officeart/2008/layout/NameandTitleOrganizationalChart"/>
    <dgm:cxn modelId="{3312F1B4-A6C7-4AB1-A966-2CC317A32F43}" type="presOf" srcId="{EF0B87E8-D3D4-4778-804F-7D6C97861FFA}" destId="{434A1963-EEBB-4860-95E4-40C36412FDBD}" srcOrd="0" destOrd="0" presId="urn:microsoft.com/office/officeart/2008/layout/NameandTitleOrganizationalChart"/>
    <dgm:cxn modelId="{B969A1B5-5F3A-4CB2-9BCB-6AFC3CEA5FD2}" type="presOf" srcId="{13A04881-E92C-4A5A-AA71-BFBBE3E6B68A}" destId="{12E2B7CD-38AF-4095-B4B7-E34CDFE82D81}" srcOrd="0" destOrd="0" presId="urn:microsoft.com/office/officeart/2008/layout/NameandTitleOrganizationalChart"/>
    <dgm:cxn modelId="{351339B6-9708-4011-9C39-257B62C6372B}" srcId="{0E0E3927-64C9-47AE-975E-1BE341807FCF}" destId="{F0769307-DA3F-493C-BE6E-081F6DC4952B}" srcOrd="1" destOrd="0" parTransId="{C6B64676-1FFD-456B-85A7-2A8180769DEE}" sibTransId="{20A6AA52-8852-44B8-B8F0-5A8BA1D4BEAF}"/>
    <dgm:cxn modelId="{F6D272B6-88CA-4B30-A318-025E2D391A61}" type="presOf" srcId="{A17CDBC9-B843-450F-83A9-413F2BD95626}" destId="{C81CFA4D-83C7-464A-A0EF-C25B5B33547F}" srcOrd="0" destOrd="0" presId="urn:microsoft.com/office/officeart/2008/layout/NameandTitleOrganizationalChart"/>
    <dgm:cxn modelId="{2CBB64B8-6FAD-4573-8A14-ABEE5C04741C}" srcId="{335C364B-2452-4BDF-8C90-B445D340837C}" destId="{B3063EBD-2C79-48E2-93B4-F64FF41E1110}" srcOrd="2" destOrd="0" parTransId="{707088E6-4D31-4846-AB5D-80436B9BB2B0}" sibTransId="{26C39E29-7B89-477A-8D48-CDFAFBF7380E}"/>
    <dgm:cxn modelId="{482AE2BC-2B99-4B32-AA5E-9CF3AF99293A}" type="presOf" srcId="{3D71481F-3975-41D8-959C-E09A0D42F29A}" destId="{99758495-CBE3-49BB-B4A9-A68B4099AD32}" srcOrd="1" destOrd="0" presId="urn:microsoft.com/office/officeart/2008/layout/NameandTitleOrganizationalChart"/>
    <dgm:cxn modelId="{561485BF-19D9-424F-A27C-539903B7AF41}" type="presOf" srcId="{4D48CF69-4213-4170-9E63-5BFC82E06A15}" destId="{493FA7F7-C0C7-4FFC-8107-60E971D614F9}" srcOrd="0" destOrd="0" presId="urn:microsoft.com/office/officeart/2008/layout/NameandTitleOrganizationalChart"/>
    <dgm:cxn modelId="{B5FD39C0-58CD-4651-A425-2BDA7A90F9E1}" type="presOf" srcId="{18AD0F52-2A37-4B62-9BBE-B7D289B89871}" destId="{57702947-8EE2-4EF0-9C6E-AAC44D5D94AC}" srcOrd="0" destOrd="0" presId="urn:microsoft.com/office/officeart/2008/layout/NameandTitleOrganizationalChart"/>
    <dgm:cxn modelId="{AADF3DC0-F4B9-4FBB-94A2-FB24CFD889BF}" type="presOf" srcId="{971A7E7D-CFE9-47F5-A9CE-98E4FC3B9A5F}" destId="{F60B03C6-53A8-431C-B62E-ECB8285C46EC}" srcOrd="1" destOrd="0" presId="urn:microsoft.com/office/officeart/2008/layout/NameandTitleOrganizationalChart"/>
    <dgm:cxn modelId="{29074AC0-D110-49DA-AC8E-65CAAF619ABC}" type="presOf" srcId="{D2CBEDC1-DCF5-4A45-A98C-98FD662CAFD5}" destId="{7AB694E0-78FE-4F2A-8227-2CAF8BA74CAD}" srcOrd="0" destOrd="0" presId="urn:microsoft.com/office/officeart/2008/layout/NameandTitleOrganizationalChart"/>
    <dgm:cxn modelId="{0525FBC0-B8A0-4ABB-9448-F2B5DFC09C7B}" type="presOf" srcId="{BA73D399-826D-4BA8-B868-034326432B79}" destId="{652BE0C6-41CE-44C2-B494-837A048139CC}" srcOrd="0" destOrd="0" presId="urn:microsoft.com/office/officeart/2008/layout/NameandTitleOrganizationalChart"/>
    <dgm:cxn modelId="{738D49C2-8896-4574-A942-58355ED51A3A}" srcId="{9DE8DD99-47ED-4225-A0FB-49C6B2FBA3C3}" destId="{E2A68D2C-9319-43E0-8E2D-D64F5023B19D}" srcOrd="1" destOrd="0" parTransId="{8F6AF24B-A224-41FE-97EE-95C69DDAC342}" sibTransId="{5EC5B51A-D29A-44C1-9E24-0F0B6E0EC030}"/>
    <dgm:cxn modelId="{C9C494C2-FC1A-4DAE-83F6-9F94595DCA8E}" type="presOf" srcId="{76D89795-6400-423B-96AA-21619E25CEFA}" destId="{DEE80A34-0F1E-48DF-952A-68BE7B6ABC52}" srcOrd="0" destOrd="0" presId="urn:microsoft.com/office/officeart/2008/layout/NameandTitleOrganizationalChart"/>
    <dgm:cxn modelId="{9FC467C4-CAF6-4ED7-BEA3-08C016017B64}" srcId="{4400E885-3CD2-4C88-B2B7-52C65AA3B2A9}" destId="{193D8078-B3E7-4216-82A1-6B51FCD9EE64}" srcOrd="0" destOrd="0" parTransId="{65F7340B-9381-4A7B-A411-2ED4599D0AA2}" sibTransId="{F967A6CC-C42D-421A-8D55-719A6D11B862}"/>
    <dgm:cxn modelId="{0829AFC4-7381-4980-9316-5AD2A6762891}" type="presOf" srcId="{971A7E7D-CFE9-47F5-A9CE-98E4FC3B9A5F}" destId="{C06A927A-DF84-4185-935C-515511658214}" srcOrd="0" destOrd="0" presId="urn:microsoft.com/office/officeart/2008/layout/NameandTitleOrganizationalChart"/>
    <dgm:cxn modelId="{A88E30C6-ECCD-4054-AFFC-96A0C223A76D}" type="presOf" srcId="{3D71481F-3975-41D8-959C-E09A0D42F29A}" destId="{FC018007-A354-4D5E-9CD2-839F564F2B03}" srcOrd="0" destOrd="0" presId="urn:microsoft.com/office/officeart/2008/layout/NameandTitleOrganizationalChart"/>
    <dgm:cxn modelId="{9FBDB5C7-1C00-4DDC-8F23-EE5EB145BE28}" type="presOf" srcId="{F0FCBE27-93A0-4908-8F1E-DE23F44BEC3A}" destId="{5534EDBC-AAAD-4989-813F-55CC5869676C}" srcOrd="1" destOrd="0" presId="urn:microsoft.com/office/officeart/2008/layout/NameandTitleOrganizationalChart"/>
    <dgm:cxn modelId="{DD9CBDC7-1158-4119-ABA7-8E5B4444539D}" type="presOf" srcId="{AD11EB7E-7943-4033-B7FE-E6FE5CF84DB7}" destId="{0ECE4964-3F4F-41DF-A66E-95612F074544}" srcOrd="1" destOrd="0" presId="urn:microsoft.com/office/officeart/2008/layout/NameandTitleOrganizationalChart"/>
    <dgm:cxn modelId="{AA0DACCA-B19F-4BF7-AC21-69696D8652DF}" srcId="{EFA1B0EB-891C-4AAE-87B7-1F4B4CE5FB3A}" destId="{D1450F7A-B6F1-4271-9EEB-D4692C181C0C}" srcOrd="3" destOrd="0" parTransId="{750DAB9B-1415-4D69-A848-4757B3150C22}" sibTransId="{11137A37-36BE-43A9-B44E-94BC13E925A6}"/>
    <dgm:cxn modelId="{9A91B9CA-01BC-4049-8D40-CFDCC5835194}" type="presOf" srcId="{F0FCBE27-93A0-4908-8F1E-DE23F44BEC3A}" destId="{ACA1A7AE-7595-47A8-B1D3-75177D5E4B95}" srcOrd="0" destOrd="0" presId="urn:microsoft.com/office/officeart/2008/layout/NameandTitleOrganizationalChart"/>
    <dgm:cxn modelId="{74B360CC-4804-405B-AEFF-1C7E17EC9D24}" type="presOf" srcId="{C0C6611B-3F3C-4EA8-9359-127FAF065CE8}" destId="{05EFCD16-4892-4AD2-B79A-9A4727EB692C}" srcOrd="0" destOrd="0" presId="urn:microsoft.com/office/officeart/2008/layout/NameandTitleOrganizationalChart"/>
    <dgm:cxn modelId="{34FCFECC-EAB7-447C-A2A6-DB4505ADEDE6}" type="presOf" srcId="{3F1BF8BA-FAEF-4999-A724-CE9B45604712}" destId="{646CAEB7-5669-4CDC-8096-D5E139616E85}" srcOrd="1" destOrd="0" presId="urn:microsoft.com/office/officeart/2008/layout/NameandTitleOrganizationalChart"/>
    <dgm:cxn modelId="{D3C209CF-7505-42A6-A0BD-8E907B9508C8}" type="presOf" srcId="{F8FEB2CF-0361-4C87-AE4E-3C088F832C10}" destId="{7FA5450C-479F-4A93-A964-520A8F1E9FA7}" srcOrd="0" destOrd="0" presId="urn:microsoft.com/office/officeart/2008/layout/NameandTitleOrganizationalChart"/>
    <dgm:cxn modelId="{B64987CF-4A7B-4F5F-8651-8E8AF057AFDB}" type="presOf" srcId="{33B147B7-627E-4C69-B3FC-DA9C3FEC4A85}" destId="{C7DAEFE9-2BC8-45B4-95A0-FA3F618077BF}" srcOrd="0" destOrd="0" presId="urn:microsoft.com/office/officeart/2008/layout/NameandTitleOrganizationalChart"/>
    <dgm:cxn modelId="{DDD534D0-7BAE-40AA-9269-480E28344AE5}" type="presOf" srcId="{4F04B7B4-6237-4905-A63B-30D137B951AA}" destId="{FA2EF38F-C8AC-40B1-87FE-620609761612}" srcOrd="0" destOrd="0" presId="urn:microsoft.com/office/officeart/2008/layout/NameandTitleOrganizationalChart"/>
    <dgm:cxn modelId="{08964FD0-9EED-4939-934F-6FF380C8471E}" type="presOf" srcId="{193D8078-B3E7-4216-82A1-6B51FCD9EE64}" destId="{38185DE2-C4DF-48E4-981F-1B7711D3A237}" srcOrd="0" destOrd="0" presId="urn:microsoft.com/office/officeart/2008/layout/NameandTitleOrganizationalChart"/>
    <dgm:cxn modelId="{8CE6DDD1-4E3D-491A-A826-E76932493517}" type="presOf" srcId="{383C24F5-150D-4A3D-9F4C-18C64C6A06D3}" destId="{8CE850D6-0A43-47D1-8343-30A507729A61}" srcOrd="0" destOrd="0" presId="urn:microsoft.com/office/officeart/2008/layout/NameandTitleOrganizationalChart"/>
    <dgm:cxn modelId="{63AC72D2-7B45-4321-B245-25C241C39B1A}" type="presOf" srcId="{CAC8BF49-5928-4FEB-B38D-A76BA530DD82}" destId="{FE09EBFA-9F40-44CC-9F27-E883866DF10E}" srcOrd="0" destOrd="0" presId="urn:microsoft.com/office/officeart/2008/layout/NameandTitleOrganizationalChart"/>
    <dgm:cxn modelId="{BA66F0D4-433D-4505-A26F-334ECDDD9677}" srcId="{91B742DE-7CDB-472E-8155-B04E2407EC4E}" destId="{2AD4D9F9-81AA-4FA4-A626-9ACAF325146D}" srcOrd="0" destOrd="0" parTransId="{4CBD5738-583B-4014-9800-E4B572273675}" sibTransId="{8632E0E7-6DB0-43C9-9B9A-169EB3595208}"/>
    <dgm:cxn modelId="{F30A91D5-1833-4E2B-BED0-A0C75493AE79}" type="presOf" srcId="{C3B1A66B-4F7D-41CA-99AC-96E04E6424A7}" destId="{66C3E61D-7312-4D4C-AEBA-3CCE383F298E}" srcOrd="1" destOrd="0" presId="urn:microsoft.com/office/officeart/2008/layout/NameandTitleOrganizationalChart"/>
    <dgm:cxn modelId="{2FEA0BD7-993D-4A8B-83EB-8267A7FA240F}" type="presOf" srcId="{5D6E5B1B-E23C-4511-958B-4336F1441C26}" destId="{A3CB3436-B7BE-45C0-AD45-FC8521E6DBCA}" srcOrd="1" destOrd="0" presId="urn:microsoft.com/office/officeart/2008/layout/NameandTitleOrganizationalChart"/>
    <dgm:cxn modelId="{9B06ADD7-5731-4B9E-AE41-C2D51ABF3C2E}" srcId="{1A88EAE8-9F61-462C-8CA0-F74E36EC58DD}" destId="{7EFAA868-CE54-45E4-A776-9D2A6DDE1845}" srcOrd="0" destOrd="0" parTransId="{C928F671-160F-4698-A707-C3AA2B28F1A4}" sibTransId="{78849714-79E9-4DB4-AC57-B32362080BEE}"/>
    <dgm:cxn modelId="{FE31D8D8-C86A-4C37-BF14-5C5C110745FF}" type="presOf" srcId="{7FB56BC6-88D9-4592-9709-62CA1AD265F5}" destId="{4959C004-D7D8-479E-AB18-699764CAD291}" srcOrd="0" destOrd="0" presId="urn:microsoft.com/office/officeart/2008/layout/NameandTitleOrganizationalChart"/>
    <dgm:cxn modelId="{1D9B6DD9-D753-4D24-AE17-7C11C5853DC3}" type="presOf" srcId="{AFB7B1DA-FD48-4009-A638-318D7BE78CCE}" destId="{05E482C2-64F5-434C-B96B-7720A729955D}" srcOrd="0" destOrd="0" presId="urn:microsoft.com/office/officeart/2008/layout/NameandTitleOrganizationalChart"/>
    <dgm:cxn modelId="{BC75D1D9-14D7-4883-B84A-EC586433BFAA}" srcId="{363149D1-390C-4100-83F9-09A7E90634D4}" destId="{4400E885-3CD2-4C88-B2B7-52C65AA3B2A9}" srcOrd="2" destOrd="0" parTransId="{E5295EF0-E6AF-495F-80B8-EE3D9D72EA27}" sibTransId="{D56E7BEA-F452-403B-93BD-6865CA13F026}"/>
    <dgm:cxn modelId="{B23111DA-C06C-48A6-8EA5-129368DDEFA5}" srcId="{B41D8F54-51B9-48EF-B275-533D1F877002}" destId="{A7DBA317-3CF3-41C2-8C87-2A0F3C68C258}" srcOrd="2" destOrd="0" parTransId="{C3769311-F893-4E6A-91EA-93319B4AFE27}" sibTransId="{4476E6B2-5683-492A-BBA8-3B9F31B32BB5}"/>
    <dgm:cxn modelId="{288F09DB-B5BA-4D12-A8A5-639AD2DEBB06}" type="presOf" srcId="{391A8753-1B52-4459-BF04-3FE3A6944700}" destId="{5CF1E3D6-08F6-4C6F-A231-32A7541128B2}" srcOrd="0" destOrd="0" presId="urn:microsoft.com/office/officeart/2008/layout/NameandTitleOrganizationalChart"/>
    <dgm:cxn modelId="{AEB618DF-DD8B-4CAB-A4F7-C0A3F7B341DC}" type="presOf" srcId="{B50A89DF-AE58-42F0-A0E8-DA6009D7E47E}" destId="{6BF731A1-0C21-4E92-AF41-937B6DAFF006}" srcOrd="0" destOrd="0" presId="urn:microsoft.com/office/officeart/2008/layout/NameandTitleOrganizationalChart"/>
    <dgm:cxn modelId="{645DF1DF-7671-4C41-BA48-3035A6EB6EE3}" type="presOf" srcId="{060FA6A7-9217-418B-8E66-6A1A9DA0E4C5}" destId="{4B5C7A44-CCB7-4A50-9EE2-F69274F2D24C}" srcOrd="0" destOrd="0" presId="urn:microsoft.com/office/officeart/2008/layout/NameandTitleOrganizationalChart"/>
    <dgm:cxn modelId="{45F7F5DF-6C92-46AD-8DA4-A283A00B7E96}" type="presOf" srcId="{D61ED0B7-3F51-4153-A28F-FFCFEFA8C457}" destId="{0BBD3FBF-7593-406E-AE9D-6CB2D880F13B}" srcOrd="0" destOrd="0" presId="urn:microsoft.com/office/officeart/2008/layout/NameandTitleOrganizationalChart"/>
    <dgm:cxn modelId="{406434E0-D53A-4397-B08B-AB46671622EF}" srcId="{119BAA9A-999B-4962-906D-A04666EF7E79}" destId="{9F040A0B-D83D-4CDC-B439-1AF0C5DE5176}" srcOrd="0" destOrd="0" parTransId="{A634A535-6B0D-421E-83AF-E3023786298C}" sibTransId="{AF5E531C-64E8-4976-826E-8BAB7EF191B5}"/>
    <dgm:cxn modelId="{8EE45FE1-A953-4A6E-AEE0-9DE4690408A3}" type="presOf" srcId="{C744CE80-6A5D-440F-9CFF-74F2B8ECAE89}" destId="{D1743176-D549-4E07-9989-FAC72FB20A3D}" srcOrd="1" destOrd="0" presId="urn:microsoft.com/office/officeart/2008/layout/NameandTitleOrganizationalChart"/>
    <dgm:cxn modelId="{B7176BE1-F49B-4EF5-B25F-6FA4CCCCB642}" type="presOf" srcId="{0F197DA1-B019-46EF-9DC9-48FB1328325F}" destId="{3FD7705B-591B-4831-ACF1-3C96AAA95851}" srcOrd="0" destOrd="0" presId="urn:microsoft.com/office/officeart/2008/layout/NameandTitleOrganizationalChart"/>
    <dgm:cxn modelId="{AD134CE1-7509-4A3D-AA95-E5B8C8A2E26E}" type="presOf" srcId="{3E138C76-B667-4EB3-A57B-6FB0682D85A1}" destId="{792F20E1-D724-4379-895C-37AAFF550F56}" srcOrd="0" destOrd="0" presId="urn:microsoft.com/office/officeart/2008/layout/NameandTitleOrganizationalChart"/>
    <dgm:cxn modelId="{5D2E6CE1-D5EA-4F2E-85A6-51C6107C20BF}" type="presOf" srcId="{D8294D51-AFE3-4684-A6A1-4CCB9DEE09A6}" destId="{FEE6328D-708A-4CC2-BD99-B33DA443AC4D}" srcOrd="0" destOrd="0" presId="urn:microsoft.com/office/officeart/2008/layout/NameandTitleOrganizationalChart"/>
    <dgm:cxn modelId="{8A5155E1-51A1-43B2-891D-FD49521DF717}" type="presOf" srcId="{73C6796C-23FE-4563-A378-E039A5A1F1F6}" destId="{DDDF24A5-1FCE-4FA3-A1A0-8F87CA38C3F8}" srcOrd="0" destOrd="0" presId="urn:microsoft.com/office/officeart/2008/layout/NameandTitleOrganizationalChart"/>
    <dgm:cxn modelId="{D29E56E1-884B-41E9-8019-244080EC0D77}" type="presOf" srcId="{1F8448B8-364C-46FE-8921-88ADD15C313C}" destId="{0F08A990-72DE-4C4E-8944-7D7A6094EF92}" srcOrd="0" destOrd="0" presId="urn:microsoft.com/office/officeart/2008/layout/NameandTitleOrganizationalChart"/>
    <dgm:cxn modelId="{3757D3E1-D30E-4FD8-A73F-F346B039F81E}" type="presOf" srcId="{32F1B06B-0B06-4FB4-9C7A-A5114B12A25C}" destId="{97151F22-D098-4B71-A6C8-ACA3BEC61829}" srcOrd="0" destOrd="0" presId="urn:microsoft.com/office/officeart/2008/layout/NameandTitleOrganizationalChart"/>
    <dgm:cxn modelId="{331333E3-76AB-446E-9DE7-DAA3CF690B7B}" type="presOf" srcId="{E2EC7E08-640A-462E-8172-EC6725A8BFDF}" destId="{C01F9B92-2D6D-4DDA-B907-E021A0F135C2}" srcOrd="0" destOrd="0" presId="urn:microsoft.com/office/officeart/2008/layout/NameandTitleOrganizationalChart"/>
    <dgm:cxn modelId="{F50B75E3-9DA2-4D70-A740-54433F57C575}" type="presOf" srcId="{40BB8212-9B7C-43C3-8D73-C0D54EAA3EAE}" destId="{06450B7F-1EF2-4496-8729-0A047E743E01}" srcOrd="0" destOrd="0" presId="urn:microsoft.com/office/officeart/2008/layout/NameandTitleOrganizationalChart"/>
    <dgm:cxn modelId="{D0BB69E4-0DB2-46F8-BFCC-6E063DF1613F}" type="presOf" srcId="{6DFFAAC4-2F66-48D2-945F-E29026C52B39}" destId="{70483475-09DD-421A-B41A-508BEA78DCEC}" srcOrd="0" destOrd="0" presId="urn:microsoft.com/office/officeart/2008/layout/NameandTitleOrganizationalChart"/>
    <dgm:cxn modelId="{071C50E4-A25D-46E5-A53C-643058758026}" srcId="{AD11EB7E-7943-4033-B7FE-E6FE5CF84DB7}" destId="{E7E4CFE4-7243-4053-ACC0-798C79CBDC75}" srcOrd="1" destOrd="0" parTransId="{94036F4B-F321-4C2D-A55D-EE03175054DF}" sibTransId="{A08024F9-8803-4DBE-AEC8-6C1FE5A036FE}"/>
    <dgm:cxn modelId="{C1C7B8E4-D80F-479B-BA50-A8CC0A539300}" type="presOf" srcId="{A634A535-6B0D-421E-83AF-E3023786298C}" destId="{40A19FA4-58A7-4E00-93D8-1D304A6FE6F0}" srcOrd="0" destOrd="0" presId="urn:microsoft.com/office/officeart/2008/layout/NameandTitleOrganizationalChart"/>
    <dgm:cxn modelId="{AD76A2E5-1C33-4075-A9FC-FD55876D88F2}" srcId="{1A88EAE8-9F61-462C-8CA0-F74E36EC58DD}" destId="{F64586BF-4B77-4C1D-B0DA-C6B685BD94AD}" srcOrd="1" destOrd="0" parTransId="{8E361E75-022F-4A90-81B9-BE6BBD8C2E51}" sibTransId="{1C8D701C-B73F-48AD-9393-CA05A7C7257E}"/>
    <dgm:cxn modelId="{8D750BE6-CA1F-422A-8773-77176C5CEEEF}" type="presOf" srcId="{F3D31D08-CCA7-498D-935C-2E5C148C7480}" destId="{345AFA99-4432-48CA-8ED5-1A61BCE80413}" srcOrd="0" destOrd="0" presId="urn:microsoft.com/office/officeart/2008/layout/NameandTitleOrganizationalChart"/>
    <dgm:cxn modelId="{BA2046E7-4AEC-4D31-8158-401D740B09C6}" type="presOf" srcId="{D1450F7A-B6F1-4271-9EEB-D4692C181C0C}" destId="{93B04DBD-33AC-4E8A-AF08-C8E1C1676B60}" srcOrd="0" destOrd="0" presId="urn:microsoft.com/office/officeart/2008/layout/NameandTitleOrganizationalChart"/>
    <dgm:cxn modelId="{80A8BDE7-FF8E-4F32-B26E-2CB1300D0600}" type="presOf" srcId="{6B4AFA08-6956-41BD-B14F-77ED2BA6EF1F}" destId="{910ECA7F-9B98-4A28-A3E6-F603BF94AE86}" srcOrd="0" destOrd="0" presId="urn:microsoft.com/office/officeart/2008/layout/NameandTitleOrganizationalChart"/>
    <dgm:cxn modelId="{B41C9AE8-6D89-408E-AE2E-B968BA3EF46A}" type="presOf" srcId="{F0769307-DA3F-493C-BE6E-081F6DC4952B}" destId="{CB64B302-D4E1-4966-B9F8-53E91211703E}" srcOrd="1" destOrd="0" presId="urn:microsoft.com/office/officeart/2008/layout/NameandTitleOrganizationalChart"/>
    <dgm:cxn modelId="{0CD2CFE8-38CE-48A8-A656-2852F526CB97}" type="presOf" srcId="{CE0CFEBF-9373-40F7-8C21-F364920850E4}" destId="{AD7EDCDC-1A02-4EC1-B63F-CB0E07472D88}" srcOrd="0" destOrd="0" presId="urn:microsoft.com/office/officeart/2008/layout/NameandTitleOrganizationalChart"/>
    <dgm:cxn modelId="{568036EA-FA5E-4A8F-BB26-86FF372DC8CC}" type="presOf" srcId="{377A2BC7-4B40-4DE1-A038-D396A4E44331}" destId="{8DADA711-F65B-43E5-AE57-57C1DE110155}" srcOrd="1" destOrd="0" presId="urn:microsoft.com/office/officeart/2008/layout/NameandTitleOrganizationalChart"/>
    <dgm:cxn modelId="{4E8760EC-4F56-44BD-9F0D-5AF953B41F09}" srcId="{C5A1F97A-051B-4FE1-B316-525F1B40189C}" destId="{831C7834-B693-46B3-A513-1824AEE6BBAA}" srcOrd="2" destOrd="0" parTransId="{CE0CFEBF-9373-40F7-8C21-F364920850E4}" sibTransId="{470D6334-B155-4B24-BBF7-7BACECEB7195}"/>
    <dgm:cxn modelId="{0EC17EED-2995-444F-A8A3-73C2F8FF18D5}" type="presOf" srcId="{5EC5B51A-D29A-44C1-9E24-0F0B6E0EC030}" destId="{8B87F8F6-5159-4CC7-AA40-D5A0A736702D}" srcOrd="0" destOrd="0" presId="urn:microsoft.com/office/officeart/2008/layout/NameandTitleOrganizationalChart"/>
    <dgm:cxn modelId="{77F583EE-E4B2-4392-BF44-DFD28DA9300F}" type="presOf" srcId="{9FBA8DA7-4A18-4DF5-8ABA-42CDFC7398DC}" destId="{DFFB528B-64A8-4310-BFD2-540E51604FED}" srcOrd="1" destOrd="0" presId="urn:microsoft.com/office/officeart/2008/layout/NameandTitleOrganizationalChart"/>
    <dgm:cxn modelId="{A15BDEEE-06E0-46CF-8E4D-7823EB243DBA}" type="presOf" srcId="{659395C5-FBA4-43DB-BB87-3BB2393EA6BE}" destId="{B8337AE2-86BC-4824-81B5-237FAF5A2739}" srcOrd="0" destOrd="0" presId="urn:microsoft.com/office/officeart/2008/layout/NameandTitleOrganizationalChart"/>
    <dgm:cxn modelId="{654ABEEF-4C32-4FD7-BBD0-7A5F77B992E9}" srcId="{0E0E3927-64C9-47AE-975E-1BE341807FCF}" destId="{1E03336D-2007-4432-97C4-7C1B6B001CB9}" srcOrd="0" destOrd="0" parTransId="{76E9C4BD-9083-4783-AF5B-F8F8B89A7736}" sibTransId="{9E007983-AC09-4258-BAAE-7FE0618D7C08}"/>
    <dgm:cxn modelId="{93B8D7EF-2928-4351-868C-A910F2ED9473}" type="presOf" srcId="{0E0E3927-64C9-47AE-975E-1BE341807FCF}" destId="{DA142296-CE95-4E7F-95D8-57CB11D2074B}" srcOrd="1" destOrd="0" presId="urn:microsoft.com/office/officeart/2008/layout/NameandTitleOrganizationalChart"/>
    <dgm:cxn modelId="{C63897F3-A8D2-4185-B29A-87C310333B95}" type="presOf" srcId="{9FBA8DA7-4A18-4DF5-8ABA-42CDFC7398DC}" destId="{419F45EC-4B97-4C1A-979F-F044808ACC1F}" srcOrd="0" destOrd="0" presId="urn:microsoft.com/office/officeart/2008/layout/NameandTitleOrganizationalChart"/>
    <dgm:cxn modelId="{DB6F98F5-D9CC-4703-9106-A3E534918CEB}" type="presOf" srcId="{C744CE80-6A5D-440F-9CFF-74F2B8ECAE89}" destId="{F98117F0-5E3E-46EE-9817-ADABC9E89543}" srcOrd="0" destOrd="0" presId="urn:microsoft.com/office/officeart/2008/layout/NameandTitleOrganizationalChart"/>
    <dgm:cxn modelId="{826511F8-C0B2-4322-9F63-82A7A7A2FEAD}" srcId="{B41D8F54-51B9-48EF-B275-533D1F877002}" destId="{9BB1D4FE-07C0-4DDC-93EB-490F3B986181}" srcOrd="1" destOrd="0" parTransId="{45269CBB-0946-4D6C-84ED-4D15800DD594}" sibTransId="{2841FE29-C7FD-41B0-9A59-93503AF7CA05}"/>
    <dgm:cxn modelId="{819BB5F9-9A1C-4EB3-A50B-95C3CFE2373C}" type="presOf" srcId="{363149D1-390C-4100-83F9-09A7E90634D4}" destId="{1F85C8CB-1CF1-4ECE-BFCC-0551A2B46AF7}" srcOrd="0" destOrd="0" presId="urn:microsoft.com/office/officeart/2008/layout/NameandTitleOrganizationalChart"/>
    <dgm:cxn modelId="{3417BEFA-9280-46D5-ACD7-4F39072074EA}" type="presOf" srcId="{3651F559-B3AE-4CD3-8255-2E81BD5927C7}" destId="{A4A364A4-7685-4BDE-B003-DEFBEF8909E2}" srcOrd="1" destOrd="0" presId="urn:microsoft.com/office/officeart/2008/layout/NameandTitleOrganizationalChart"/>
    <dgm:cxn modelId="{CD9D84FB-9A74-4024-A194-23ED2DDB1E6C}" type="presOf" srcId="{BDA24CE7-EA34-453A-A0B1-47B5D49E107E}" destId="{A57BD5C4-E84D-4BE2-86AB-EA1C763847F8}" srcOrd="0" destOrd="0" presId="urn:microsoft.com/office/officeart/2008/layout/NameandTitleOrganizationalChart"/>
    <dgm:cxn modelId="{873A9CFB-4113-43BC-B458-45AC7C1DB93B}" type="presOf" srcId="{1F4D9515-5255-41BC-853B-0F3AC3371BBC}" destId="{50DE8B85-33A5-4ECD-8D12-8A2D92CD4EC0}" srcOrd="0" destOrd="0" presId="urn:microsoft.com/office/officeart/2008/layout/NameandTitleOrganizationalChart"/>
    <dgm:cxn modelId="{458E50FC-3CFE-467D-869F-2CB69E9F5A74}" type="presOf" srcId="{5EA94A8C-1C96-4E19-A40D-F292FE284599}" destId="{635AB220-D328-44D5-A054-B5ED59837D4A}" srcOrd="0" destOrd="0" presId="urn:microsoft.com/office/officeart/2008/layout/NameandTitleOrganizationalChart"/>
    <dgm:cxn modelId="{10D7AFFC-A05B-4F6A-B9DB-CEC09FB30DD0}" type="presOf" srcId="{F0769307-DA3F-493C-BE6E-081F6DC4952B}" destId="{BC018855-E8C7-4DB5-82D2-136F8D2AC9F2}" srcOrd="0" destOrd="0" presId="urn:microsoft.com/office/officeart/2008/layout/NameandTitleOrganizationalChart"/>
    <dgm:cxn modelId="{D7FF33FE-2BA3-4B02-B238-90C53B59E39E}" type="presOf" srcId="{CDD3F975-1BAB-46E4-98A3-EB7BB8D5D0F7}" destId="{0830B0A6-0053-4801-A121-B0347D384442}" srcOrd="0" destOrd="0" presId="urn:microsoft.com/office/officeart/2008/layout/NameandTitleOrganizationalChart"/>
    <dgm:cxn modelId="{350292FF-7893-4052-BA45-83B57E964AE5}" type="presOf" srcId="{40BF1066-EA34-4F1C-B035-2981A7718F7B}" destId="{2DEF5C6C-BF7A-45DE-A3D4-225F2C262D66}" srcOrd="0" destOrd="0" presId="urn:microsoft.com/office/officeart/2008/layout/NameandTitleOrganizationalChart"/>
    <dgm:cxn modelId="{16093EA4-D30A-4CA8-9726-5D4F3F0EB993}" type="presParOf" srcId="{C085663B-53C4-4D6E-B632-71E0C741FF54}" destId="{A9738D8B-759B-4AC3-8AB5-06CEA08930E0}" srcOrd="0" destOrd="0" presId="urn:microsoft.com/office/officeart/2008/layout/NameandTitleOrganizationalChart"/>
    <dgm:cxn modelId="{C8A1DEFC-FC72-4080-A032-98E23CDA1A92}" type="presParOf" srcId="{A9738D8B-759B-4AC3-8AB5-06CEA08930E0}" destId="{8018D946-6685-45A4-9D37-9C85FE19976D}" srcOrd="0" destOrd="0" presId="urn:microsoft.com/office/officeart/2008/layout/NameandTitleOrganizationalChart"/>
    <dgm:cxn modelId="{FED55293-0118-41A4-87D1-8C6E7EB2F2F6}" type="presParOf" srcId="{8018D946-6685-45A4-9D37-9C85FE19976D}" destId="{551F2058-C466-4F75-801B-212EC4324CDB}" srcOrd="0" destOrd="0" presId="urn:microsoft.com/office/officeart/2008/layout/NameandTitleOrganizationalChart"/>
    <dgm:cxn modelId="{6ABB9710-C8D3-449B-8121-32B11015C67C}" type="presParOf" srcId="{8018D946-6685-45A4-9D37-9C85FE19976D}" destId="{97151F22-D098-4B71-A6C8-ACA3BEC61829}" srcOrd="1" destOrd="0" presId="urn:microsoft.com/office/officeart/2008/layout/NameandTitleOrganizationalChart"/>
    <dgm:cxn modelId="{02E6CCF7-298E-43E5-9640-C1ABE4316351}" type="presParOf" srcId="{8018D946-6685-45A4-9D37-9C85FE19976D}" destId="{B35E15F0-35CC-43E7-9C97-66A4082A293F}" srcOrd="2" destOrd="0" presId="urn:microsoft.com/office/officeart/2008/layout/NameandTitleOrganizationalChart"/>
    <dgm:cxn modelId="{54071FB6-30C1-4FFC-A7FD-2F5B3BF8F9EC}" type="presParOf" srcId="{A9738D8B-759B-4AC3-8AB5-06CEA08930E0}" destId="{45E3ECDD-4E3D-406A-9995-35402C672068}" srcOrd="1" destOrd="0" presId="urn:microsoft.com/office/officeart/2008/layout/NameandTitleOrganizationalChart"/>
    <dgm:cxn modelId="{34563702-7ACF-4741-A6A4-DB4A59BCB7DF}" type="presParOf" srcId="{45E3ECDD-4E3D-406A-9995-35402C672068}" destId="{0C57CD10-FFFE-49E8-AC3F-94D4895D3AB0}" srcOrd="0" destOrd="0" presId="urn:microsoft.com/office/officeart/2008/layout/NameandTitleOrganizationalChart"/>
    <dgm:cxn modelId="{EA1BB93C-2BFE-4635-BF77-868ECF3CF4DD}" type="presParOf" srcId="{45E3ECDD-4E3D-406A-9995-35402C672068}" destId="{FBB264A9-140E-477F-AB1B-31255D4C7574}" srcOrd="1" destOrd="0" presId="urn:microsoft.com/office/officeart/2008/layout/NameandTitleOrganizationalChart"/>
    <dgm:cxn modelId="{D4D0A754-90E5-4302-A8EF-4BBD548846FA}" type="presParOf" srcId="{FBB264A9-140E-477F-AB1B-31255D4C7574}" destId="{6F969800-F04E-491C-98B8-571341DF7F24}" srcOrd="0" destOrd="0" presId="urn:microsoft.com/office/officeart/2008/layout/NameandTitleOrganizationalChart"/>
    <dgm:cxn modelId="{08C768A1-1EBD-404B-8388-B982E161B9B1}" type="presParOf" srcId="{6F969800-F04E-491C-98B8-571341DF7F24}" destId="{1F85C8CB-1CF1-4ECE-BFCC-0551A2B46AF7}" srcOrd="0" destOrd="0" presId="urn:microsoft.com/office/officeart/2008/layout/NameandTitleOrganizationalChart"/>
    <dgm:cxn modelId="{B316BC93-2E03-49ED-A4B6-AFEB7A9E4F19}" type="presParOf" srcId="{6F969800-F04E-491C-98B8-571341DF7F24}" destId="{65E96AAB-5B61-4E29-A2C4-2AB8C68E6DA3}" srcOrd="1" destOrd="0" presId="urn:microsoft.com/office/officeart/2008/layout/NameandTitleOrganizationalChart"/>
    <dgm:cxn modelId="{432E71AD-2718-41EE-885A-979847458B91}" type="presParOf" srcId="{6F969800-F04E-491C-98B8-571341DF7F24}" destId="{78D783F1-674B-4305-B82D-FDCC5F497BD9}" srcOrd="2" destOrd="0" presId="urn:microsoft.com/office/officeart/2008/layout/NameandTitleOrganizationalChart"/>
    <dgm:cxn modelId="{38AFC4A6-B336-4167-BD77-5DE2D889E099}" type="presParOf" srcId="{FBB264A9-140E-477F-AB1B-31255D4C7574}" destId="{0503CA98-58F5-4C3E-9EA3-6B4A85D9E6E7}" srcOrd="1" destOrd="0" presId="urn:microsoft.com/office/officeart/2008/layout/NameandTitleOrganizationalChart"/>
    <dgm:cxn modelId="{0238ED4A-E7A7-4DD8-9320-86635EEB64EE}" type="presParOf" srcId="{0503CA98-58F5-4C3E-9EA3-6B4A85D9E6E7}" destId="{B9A4ADB1-6930-40DC-AC08-C24E817C09B5}" srcOrd="0" destOrd="0" presId="urn:microsoft.com/office/officeart/2008/layout/NameandTitleOrganizationalChart"/>
    <dgm:cxn modelId="{44F4C08A-97F9-48ED-BC61-849DBB2788E9}" type="presParOf" srcId="{0503CA98-58F5-4C3E-9EA3-6B4A85D9E6E7}" destId="{FD7B26BC-3CBA-404F-99D7-497548A48502}" srcOrd="1" destOrd="0" presId="urn:microsoft.com/office/officeart/2008/layout/NameandTitleOrganizationalChart"/>
    <dgm:cxn modelId="{92125969-6B60-44B2-BFB0-B6AE6F5A70C0}" type="presParOf" srcId="{FD7B26BC-3CBA-404F-99D7-497548A48502}" destId="{6459ED82-D5D3-4634-AE5D-0A15BAC4FFC7}" srcOrd="0" destOrd="0" presId="urn:microsoft.com/office/officeart/2008/layout/NameandTitleOrganizationalChart"/>
    <dgm:cxn modelId="{B0086C0F-47D4-431A-A564-E5D35A492218}" type="presParOf" srcId="{6459ED82-D5D3-4634-AE5D-0A15BAC4FFC7}" destId="{05E482C2-64F5-434C-B96B-7720A729955D}" srcOrd="0" destOrd="0" presId="urn:microsoft.com/office/officeart/2008/layout/NameandTitleOrganizationalChart"/>
    <dgm:cxn modelId="{9907DB23-7E2D-4472-96F0-A5587786A9F8}" type="presParOf" srcId="{6459ED82-D5D3-4634-AE5D-0A15BAC4FFC7}" destId="{FB834B84-918E-4204-A522-65A120399568}" srcOrd="1" destOrd="0" presId="urn:microsoft.com/office/officeart/2008/layout/NameandTitleOrganizationalChart"/>
    <dgm:cxn modelId="{38E0DA85-FE72-4123-BFE5-40730AD8B3BC}" type="presParOf" srcId="{6459ED82-D5D3-4634-AE5D-0A15BAC4FFC7}" destId="{908FC8BA-A829-41DF-A935-12636C0D712A}" srcOrd="2" destOrd="0" presId="urn:microsoft.com/office/officeart/2008/layout/NameandTitleOrganizationalChart"/>
    <dgm:cxn modelId="{80113F7F-DFD6-4E3F-9711-240F43844807}" type="presParOf" srcId="{FD7B26BC-3CBA-404F-99D7-497548A48502}" destId="{719B3546-701C-4375-8BC1-921F0D6AD1CA}" srcOrd="1" destOrd="0" presId="urn:microsoft.com/office/officeart/2008/layout/NameandTitleOrganizationalChart"/>
    <dgm:cxn modelId="{EB84DBE5-7D8D-44AB-B80B-1874D338C01A}" type="presParOf" srcId="{719B3546-701C-4375-8BC1-921F0D6AD1CA}" destId="{FEE6328D-708A-4CC2-BD99-B33DA443AC4D}" srcOrd="0" destOrd="0" presId="urn:microsoft.com/office/officeart/2008/layout/NameandTitleOrganizationalChart"/>
    <dgm:cxn modelId="{10B8A9C9-8195-49BE-86C9-E1AD8DE2A588}" type="presParOf" srcId="{719B3546-701C-4375-8BC1-921F0D6AD1CA}" destId="{2AB4B98F-257C-46F8-AA4A-4B0ADD976A66}" srcOrd="1" destOrd="0" presId="urn:microsoft.com/office/officeart/2008/layout/NameandTitleOrganizationalChart"/>
    <dgm:cxn modelId="{583A29E5-6142-4703-804C-95C9195501C3}" type="presParOf" srcId="{2AB4B98F-257C-46F8-AA4A-4B0ADD976A66}" destId="{D644C464-DEAF-464C-AF2C-F1E62C01C324}" srcOrd="0" destOrd="0" presId="urn:microsoft.com/office/officeart/2008/layout/NameandTitleOrganizationalChart"/>
    <dgm:cxn modelId="{68AD5F80-7FAB-47A1-AC5E-938C2787A880}" type="presParOf" srcId="{D644C464-DEAF-464C-AF2C-F1E62C01C324}" destId="{18CCC329-1E7A-4A22-A7B2-E23F2FC47CC2}" srcOrd="0" destOrd="0" presId="urn:microsoft.com/office/officeart/2008/layout/NameandTitleOrganizationalChart"/>
    <dgm:cxn modelId="{21F8683E-86C0-43C9-A7CE-F04ACF6071A6}" type="presParOf" srcId="{D644C464-DEAF-464C-AF2C-F1E62C01C324}" destId="{CB16CB1D-1676-47DE-8017-83D566A7271A}" srcOrd="1" destOrd="0" presId="urn:microsoft.com/office/officeart/2008/layout/NameandTitleOrganizationalChart"/>
    <dgm:cxn modelId="{ED3F7E2F-E49F-4B78-8FFD-8239E96709D5}" type="presParOf" srcId="{D644C464-DEAF-464C-AF2C-F1E62C01C324}" destId="{84DF9F57-4EB5-4FA7-AC80-A43981835F99}" srcOrd="2" destOrd="0" presId="urn:microsoft.com/office/officeart/2008/layout/NameandTitleOrganizationalChart"/>
    <dgm:cxn modelId="{AACE3819-CB75-42AB-9AF9-5B79644C8B8D}" type="presParOf" srcId="{2AB4B98F-257C-46F8-AA4A-4B0ADD976A66}" destId="{7819D801-8ED0-42E8-8771-4AF44DDAEF47}" srcOrd="1" destOrd="0" presId="urn:microsoft.com/office/officeart/2008/layout/NameandTitleOrganizationalChart"/>
    <dgm:cxn modelId="{190FAE69-6983-4B51-A7E7-FB1640BEE232}" type="presParOf" srcId="{7819D801-8ED0-42E8-8771-4AF44DDAEF47}" destId="{8CE850D6-0A43-47D1-8343-30A507729A61}" srcOrd="0" destOrd="0" presId="urn:microsoft.com/office/officeart/2008/layout/NameandTitleOrganizationalChart"/>
    <dgm:cxn modelId="{4BC75073-FF73-408F-951D-7ED47DE2B828}" type="presParOf" srcId="{7819D801-8ED0-42E8-8771-4AF44DDAEF47}" destId="{E532A1D3-64F3-4414-A96E-FA03949417DE}" srcOrd="1" destOrd="0" presId="urn:microsoft.com/office/officeart/2008/layout/NameandTitleOrganizationalChart"/>
    <dgm:cxn modelId="{51B9AC44-983A-43DD-B45A-A4E1E1427E46}" type="presParOf" srcId="{E532A1D3-64F3-4414-A96E-FA03949417DE}" destId="{22A9E9A1-1A96-4C30-A53E-3F740F2CB4A0}" srcOrd="0" destOrd="0" presId="urn:microsoft.com/office/officeart/2008/layout/NameandTitleOrganizationalChart"/>
    <dgm:cxn modelId="{191FE9B3-92C2-43B5-8041-CFF3705F0D73}" type="presParOf" srcId="{22A9E9A1-1A96-4C30-A53E-3F740F2CB4A0}" destId="{1771500D-989B-4A44-9685-F332DE3755BF}" srcOrd="0" destOrd="0" presId="urn:microsoft.com/office/officeart/2008/layout/NameandTitleOrganizationalChart"/>
    <dgm:cxn modelId="{771101E4-40BD-4F0D-A7BC-270CA8D558D9}" type="presParOf" srcId="{22A9E9A1-1A96-4C30-A53E-3F740F2CB4A0}" destId="{05EFCD16-4892-4AD2-B79A-9A4727EB692C}" srcOrd="1" destOrd="0" presId="urn:microsoft.com/office/officeart/2008/layout/NameandTitleOrganizationalChart"/>
    <dgm:cxn modelId="{1BD39A42-6DCF-402E-91DD-2658DE01EB73}" type="presParOf" srcId="{22A9E9A1-1A96-4C30-A53E-3F740F2CB4A0}" destId="{66C3E61D-7312-4D4C-AEBA-3CCE383F298E}" srcOrd="2" destOrd="0" presId="urn:microsoft.com/office/officeart/2008/layout/NameandTitleOrganizationalChart"/>
    <dgm:cxn modelId="{49AC9C86-A123-4451-851B-6E06DEEEEBFC}" type="presParOf" srcId="{E532A1D3-64F3-4414-A96E-FA03949417DE}" destId="{C326FA9D-0583-4C6C-BAE0-34AEECC9954D}" srcOrd="1" destOrd="0" presId="urn:microsoft.com/office/officeart/2008/layout/NameandTitleOrganizationalChart"/>
    <dgm:cxn modelId="{F94679A4-3B58-4996-947D-58ED000718C1}" type="presParOf" srcId="{E532A1D3-64F3-4414-A96E-FA03949417DE}" destId="{B03197CD-C642-498A-B7ED-C77B3AD7223F}" srcOrd="2" destOrd="0" presId="urn:microsoft.com/office/officeart/2008/layout/NameandTitleOrganizationalChart"/>
    <dgm:cxn modelId="{60B040BE-C73D-48CD-867A-DE3FFA22E917}" type="presParOf" srcId="{7819D801-8ED0-42E8-8771-4AF44DDAEF47}" destId="{C9BE47C7-2865-4C4F-B0A8-98CC4B3A01A1}" srcOrd="2" destOrd="0" presId="urn:microsoft.com/office/officeart/2008/layout/NameandTitleOrganizationalChart"/>
    <dgm:cxn modelId="{58671F77-D067-4777-BC05-CAB92CE68838}" type="presParOf" srcId="{7819D801-8ED0-42E8-8771-4AF44DDAEF47}" destId="{4C5E6CE0-0213-4089-930B-364286E207C6}" srcOrd="3" destOrd="0" presId="urn:microsoft.com/office/officeart/2008/layout/NameandTitleOrganizationalChart"/>
    <dgm:cxn modelId="{B7FEDCC8-2072-4DBA-84CB-5EB4C6199E8B}" type="presParOf" srcId="{4C5E6CE0-0213-4089-930B-364286E207C6}" destId="{B17370D5-4789-4217-8D79-99ED0B930EEF}" srcOrd="0" destOrd="0" presId="urn:microsoft.com/office/officeart/2008/layout/NameandTitleOrganizationalChart"/>
    <dgm:cxn modelId="{C85DE9C7-BD35-41FA-A664-DD42A3708719}" type="presParOf" srcId="{B17370D5-4789-4217-8D79-99ED0B930EEF}" destId="{940D2FB0-9AF9-45FD-AD35-63755CFB2ACB}" srcOrd="0" destOrd="0" presId="urn:microsoft.com/office/officeart/2008/layout/NameandTitleOrganizationalChart"/>
    <dgm:cxn modelId="{013ABD81-6F8E-447E-9723-7264030DE310}" type="presParOf" srcId="{B17370D5-4789-4217-8D79-99ED0B930EEF}" destId="{E3E41715-2A9E-473F-999B-C3B956CC934E}" srcOrd="1" destOrd="0" presId="urn:microsoft.com/office/officeart/2008/layout/NameandTitleOrganizationalChart"/>
    <dgm:cxn modelId="{D1703872-0C96-434B-9623-2EA0538D4A66}" type="presParOf" srcId="{B17370D5-4789-4217-8D79-99ED0B930EEF}" destId="{52C3EAFE-0035-465D-A786-2E162B26460A}" srcOrd="2" destOrd="0" presId="urn:microsoft.com/office/officeart/2008/layout/NameandTitleOrganizationalChart"/>
    <dgm:cxn modelId="{01F5BD6F-3130-4D84-8326-85EDF803D97E}" type="presParOf" srcId="{4C5E6CE0-0213-4089-930B-364286E207C6}" destId="{FA2249CC-1A19-4ACD-A08F-424C775BA370}" srcOrd="1" destOrd="0" presId="urn:microsoft.com/office/officeart/2008/layout/NameandTitleOrganizationalChart"/>
    <dgm:cxn modelId="{BD19D23E-476D-43BB-A6CC-5FFA73A29516}" type="presParOf" srcId="{4C5E6CE0-0213-4089-930B-364286E207C6}" destId="{71C34B0F-F72D-438C-87F0-9CC53916133E}" srcOrd="2" destOrd="0" presId="urn:microsoft.com/office/officeart/2008/layout/NameandTitleOrganizationalChart"/>
    <dgm:cxn modelId="{17D4488B-C4E6-4A1A-8BC6-6E74103E6B1B}" type="presParOf" srcId="{7819D801-8ED0-42E8-8771-4AF44DDAEF47}" destId="{894FB391-FF86-4043-85FC-D56EE66EF2F9}" srcOrd="4" destOrd="0" presId="urn:microsoft.com/office/officeart/2008/layout/NameandTitleOrganizationalChart"/>
    <dgm:cxn modelId="{ECC8279C-1B71-4699-AB71-0F15756CAEC8}" type="presParOf" srcId="{7819D801-8ED0-42E8-8771-4AF44DDAEF47}" destId="{E1744689-E893-4243-86A7-10F768F2D6D0}" srcOrd="5" destOrd="0" presId="urn:microsoft.com/office/officeart/2008/layout/NameandTitleOrganizationalChart"/>
    <dgm:cxn modelId="{04C571B6-BB8A-48CC-8403-497FCB278BF2}" type="presParOf" srcId="{E1744689-E893-4243-86A7-10F768F2D6D0}" destId="{AD9EA578-B0F3-46EC-9ADD-A1AA13C786F7}" srcOrd="0" destOrd="0" presId="urn:microsoft.com/office/officeart/2008/layout/NameandTitleOrganizationalChart"/>
    <dgm:cxn modelId="{92FFF4BE-4F3E-441B-8DA8-4D2D3CF7D396}" type="presParOf" srcId="{AD9EA578-B0F3-46EC-9ADD-A1AA13C786F7}" destId="{FC018007-A354-4D5E-9CD2-839F564F2B03}" srcOrd="0" destOrd="0" presId="urn:microsoft.com/office/officeart/2008/layout/NameandTitleOrganizationalChart"/>
    <dgm:cxn modelId="{4630C442-ABC3-45CA-BCC3-7F4AA7F1003E}" type="presParOf" srcId="{AD9EA578-B0F3-46EC-9ADD-A1AA13C786F7}" destId="{C01F9B92-2D6D-4DDA-B907-E021A0F135C2}" srcOrd="1" destOrd="0" presId="urn:microsoft.com/office/officeart/2008/layout/NameandTitleOrganizationalChart"/>
    <dgm:cxn modelId="{BFF3F65A-6F68-439C-862D-5F8D18EEC839}" type="presParOf" srcId="{AD9EA578-B0F3-46EC-9ADD-A1AA13C786F7}" destId="{99758495-CBE3-49BB-B4A9-A68B4099AD32}" srcOrd="2" destOrd="0" presId="urn:microsoft.com/office/officeart/2008/layout/NameandTitleOrganizationalChart"/>
    <dgm:cxn modelId="{268ED9BF-777B-41C2-89D8-4803BC16052A}" type="presParOf" srcId="{E1744689-E893-4243-86A7-10F768F2D6D0}" destId="{25FF1A82-7863-4AA5-8431-42BAD3B71A6D}" srcOrd="1" destOrd="0" presId="urn:microsoft.com/office/officeart/2008/layout/NameandTitleOrganizationalChart"/>
    <dgm:cxn modelId="{7B8AC80D-3B17-4D80-BEFC-BC4F8606FB6F}" type="presParOf" srcId="{E1744689-E893-4243-86A7-10F768F2D6D0}" destId="{0F8E4731-6248-4E27-B326-AF1EC40C53B0}" srcOrd="2" destOrd="0" presId="urn:microsoft.com/office/officeart/2008/layout/NameandTitleOrganizationalChart"/>
    <dgm:cxn modelId="{3B2383EC-1C35-4D08-A8D3-6D952C52F08F}" type="presParOf" srcId="{2AB4B98F-257C-46F8-AA4A-4B0ADD976A66}" destId="{39835DE6-59C1-4952-804D-BDF319F06184}" srcOrd="2" destOrd="0" presId="urn:microsoft.com/office/officeart/2008/layout/NameandTitleOrganizationalChart"/>
    <dgm:cxn modelId="{42817187-9F41-4783-80D3-B268C2A40223}" type="presParOf" srcId="{719B3546-701C-4375-8BC1-921F0D6AD1CA}" destId="{F28D4C0A-C5DB-416A-83C1-9972A548540A}" srcOrd="2" destOrd="0" presId="urn:microsoft.com/office/officeart/2008/layout/NameandTitleOrganizationalChart"/>
    <dgm:cxn modelId="{2ABE4119-20B4-4827-8A91-CA45558F7FEA}" type="presParOf" srcId="{719B3546-701C-4375-8BC1-921F0D6AD1CA}" destId="{91EC8FE0-6354-4CE7-BD09-0B5CA7840099}" srcOrd="3" destOrd="0" presId="urn:microsoft.com/office/officeart/2008/layout/NameandTitleOrganizationalChart"/>
    <dgm:cxn modelId="{29452686-85BD-48F5-9A86-5BB253B5C012}" type="presParOf" srcId="{91EC8FE0-6354-4CE7-BD09-0B5CA7840099}" destId="{80D3AB90-DFE1-4FA9-831A-10347A70E2C0}" srcOrd="0" destOrd="0" presId="urn:microsoft.com/office/officeart/2008/layout/NameandTitleOrganizationalChart"/>
    <dgm:cxn modelId="{36D98338-A77E-4616-B6CA-1F346D107782}" type="presParOf" srcId="{80D3AB90-DFE1-4FA9-831A-10347A70E2C0}" destId="{3B46CF9B-3468-40B3-BE31-30A6F8E68212}" srcOrd="0" destOrd="0" presId="urn:microsoft.com/office/officeart/2008/layout/NameandTitleOrganizationalChart"/>
    <dgm:cxn modelId="{A5E794FA-ADDC-4731-A082-E188C08123A5}" type="presParOf" srcId="{80D3AB90-DFE1-4FA9-831A-10347A70E2C0}" destId="{B39CC6F8-90CF-4201-9542-9619CC9F4305}" srcOrd="1" destOrd="0" presId="urn:microsoft.com/office/officeart/2008/layout/NameandTitleOrganizationalChart"/>
    <dgm:cxn modelId="{3825E3EB-CCF5-46EA-88E1-710EC0ABE7CC}" type="presParOf" srcId="{80D3AB90-DFE1-4FA9-831A-10347A70E2C0}" destId="{955096A2-4D76-46BC-A1A7-0A3278852699}" srcOrd="2" destOrd="0" presId="urn:microsoft.com/office/officeart/2008/layout/NameandTitleOrganizationalChart"/>
    <dgm:cxn modelId="{D62411D9-3AE6-4CE7-BA69-188227AE3A3A}" type="presParOf" srcId="{91EC8FE0-6354-4CE7-BD09-0B5CA7840099}" destId="{BB1AC315-D38D-4890-ADC2-6EB6E9E6F3BB}" srcOrd="1" destOrd="0" presId="urn:microsoft.com/office/officeart/2008/layout/NameandTitleOrganizationalChart"/>
    <dgm:cxn modelId="{18182094-F458-449C-9EF7-C0F5A9C8A640}" type="presParOf" srcId="{BB1AC315-D38D-4890-ADC2-6EB6E9E6F3BB}" destId="{B3C75963-7609-4500-B926-EF4C57C6D2E8}" srcOrd="0" destOrd="0" presId="urn:microsoft.com/office/officeart/2008/layout/NameandTitleOrganizationalChart"/>
    <dgm:cxn modelId="{EDC24E19-1D95-4A23-B6A0-B4F34692922F}" type="presParOf" srcId="{BB1AC315-D38D-4890-ADC2-6EB6E9E6F3BB}" destId="{6E7552FF-5008-4F3A-9057-82B03813C737}" srcOrd="1" destOrd="0" presId="urn:microsoft.com/office/officeart/2008/layout/NameandTitleOrganizationalChart"/>
    <dgm:cxn modelId="{2B6D5E3E-DF9C-4C1A-B567-EC4917E20C78}" type="presParOf" srcId="{6E7552FF-5008-4F3A-9057-82B03813C737}" destId="{D6A821AD-DDDE-4E19-BDC7-84E29F84BE96}" srcOrd="0" destOrd="0" presId="urn:microsoft.com/office/officeart/2008/layout/NameandTitleOrganizationalChart"/>
    <dgm:cxn modelId="{789A466F-8612-4894-967D-DFFACB0E6A64}" type="presParOf" srcId="{D6A821AD-DDDE-4E19-BDC7-84E29F84BE96}" destId="{4B5C7A44-CCB7-4A50-9EE2-F69274F2D24C}" srcOrd="0" destOrd="0" presId="urn:microsoft.com/office/officeart/2008/layout/NameandTitleOrganizationalChart"/>
    <dgm:cxn modelId="{1DA7098D-E356-448C-9EBE-246DEFBFB4D0}" type="presParOf" srcId="{D6A821AD-DDDE-4E19-BDC7-84E29F84BE96}" destId="{3FD7705B-591B-4831-ACF1-3C96AAA95851}" srcOrd="1" destOrd="0" presId="urn:microsoft.com/office/officeart/2008/layout/NameandTitleOrganizationalChart"/>
    <dgm:cxn modelId="{2BFF5A8E-B79C-4DD7-93E2-353B786988B5}" type="presParOf" srcId="{D6A821AD-DDDE-4E19-BDC7-84E29F84BE96}" destId="{33E15FF6-1216-433B-BDF4-A526C55DE21B}" srcOrd="2" destOrd="0" presId="urn:microsoft.com/office/officeart/2008/layout/NameandTitleOrganizationalChart"/>
    <dgm:cxn modelId="{5CD650A8-1B0B-4014-AF90-18D99DD037EE}" type="presParOf" srcId="{6E7552FF-5008-4F3A-9057-82B03813C737}" destId="{551DE8E6-D9A5-4D74-9C48-5BA7A09CDFBB}" srcOrd="1" destOrd="0" presId="urn:microsoft.com/office/officeart/2008/layout/NameandTitleOrganizationalChart"/>
    <dgm:cxn modelId="{A110A609-1033-43C3-B364-B3B987055326}" type="presParOf" srcId="{6E7552FF-5008-4F3A-9057-82B03813C737}" destId="{29012313-E01B-407A-BF58-1297A13D0263}" srcOrd="2" destOrd="0" presId="urn:microsoft.com/office/officeart/2008/layout/NameandTitleOrganizationalChart"/>
    <dgm:cxn modelId="{724C84D1-A855-4D4B-B729-D4BCCD851B65}" type="presParOf" srcId="{BB1AC315-D38D-4890-ADC2-6EB6E9E6F3BB}" destId="{633664CD-12E5-4E37-B268-EB89FC19909B}" srcOrd="2" destOrd="0" presId="urn:microsoft.com/office/officeart/2008/layout/NameandTitleOrganizationalChart"/>
    <dgm:cxn modelId="{F4DFF4CE-B424-4940-82F6-C6063911B4B8}" type="presParOf" srcId="{BB1AC315-D38D-4890-ADC2-6EB6E9E6F3BB}" destId="{43DF36E6-FFAC-4122-9B18-F5883211544C}" srcOrd="3" destOrd="0" presId="urn:microsoft.com/office/officeart/2008/layout/NameandTitleOrganizationalChart"/>
    <dgm:cxn modelId="{96E15D8F-B574-4ECD-B43F-67B47130B1A7}" type="presParOf" srcId="{43DF36E6-FFAC-4122-9B18-F5883211544C}" destId="{A54D5A57-9608-450E-A600-E2EF0D80E508}" srcOrd="0" destOrd="0" presId="urn:microsoft.com/office/officeart/2008/layout/NameandTitleOrganizationalChart"/>
    <dgm:cxn modelId="{D003906E-6FAB-460B-97FC-0548F648BD46}" type="presParOf" srcId="{A54D5A57-9608-450E-A600-E2EF0D80E508}" destId="{792F20E1-D724-4379-895C-37AAFF550F56}" srcOrd="0" destOrd="0" presId="urn:microsoft.com/office/officeart/2008/layout/NameandTitleOrganizationalChart"/>
    <dgm:cxn modelId="{66BF0924-6E32-40FB-983D-793A1988817D}" type="presParOf" srcId="{A54D5A57-9608-450E-A600-E2EF0D80E508}" destId="{5811ACDE-F346-4E32-8B19-737775FDC6F3}" srcOrd="1" destOrd="0" presId="urn:microsoft.com/office/officeart/2008/layout/NameandTitleOrganizationalChart"/>
    <dgm:cxn modelId="{25C2FBA3-6661-4F1B-B730-5D8CA32C4889}" type="presParOf" srcId="{A54D5A57-9608-450E-A600-E2EF0D80E508}" destId="{AB7229E2-76F4-4F0A-82FB-05F4164953D1}" srcOrd="2" destOrd="0" presId="urn:microsoft.com/office/officeart/2008/layout/NameandTitleOrganizationalChart"/>
    <dgm:cxn modelId="{E28386A9-4E33-45F6-844E-8EA03137683A}" type="presParOf" srcId="{43DF36E6-FFAC-4122-9B18-F5883211544C}" destId="{ED23F3D0-C3CA-4E3E-906F-1FEC52FB8703}" srcOrd="1" destOrd="0" presId="urn:microsoft.com/office/officeart/2008/layout/NameandTitleOrganizationalChart"/>
    <dgm:cxn modelId="{D302F024-C408-451D-B58F-4308BC464870}" type="presParOf" srcId="{43DF36E6-FFAC-4122-9B18-F5883211544C}" destId="{CD8C02C1-D039-4D5F-AA02-FD35330CECDE}" srcOrd="2" destOrd="0" presId="urn:microsoft.com/office/officeart/2008/layout/NameandTitleOrganizationalChart"/>
    <dgm:cxn modelId="{7EF2DCE4-B414-4D32-AC08-73622C170E0E}" type="presParOf" srcId="{BB1AC315-D38D-4890-ADC2-6EB6E9E6F3BB}" destId="{D28614EB-C43E-4D19-B898-B6CAAD0DE852}" srcOrd="4" destOrd="0" presId="urn:microsoft.com/office/officeart/2008/layout/NameandTitleOrganizationalChart"/>
    <dgm:cxn modelId="{BF76E04E-2D46-4A3A-AD2F-0B66839C0C94}" type="presParOf" srcId="{BB1AC315-D38D-4890-ADC2-6EB6E9E6F3BB}" destId="{6CCAABFF-CC27-4F6B-BD52-C1C992F89D02}" srcOrd="5" destOrd="0" presId="urn:microsoft.com/office/officeart/2008/layout/NameandTitleOrganizationalChart"/>
    <dgm:cxn modelId="{7D96CEBB-BF0B-40E6-8D38-27A3252B88DA}" type="presParOf" srcId="{6CCAABFF-CC27-4F6B-BD52-C1C992F89D02}" destId="{E061E501-A331-4129-96C9-743728A3AE4F}" srcOrd="0" destOrd="0" presId="urn:microsoft.com/office/officeart/2008/layout/NameandTitleOrganizationalChart"/>
    <dgm:cxn modelId="{F7C94E59-2B9A-4141-9B17-18F19E6762FF}" type="presParOf" srcId="{E061E501-A331-4129-96C9-743728A3AE4F}" destId="{D31C8CCB-DE1A-4CFA-A696-4396E37B8C76}" srcOrd="0" destOrd="0" presId="urn:microsoft.com/office/officeart/2008/layout/NameandTitleOrganizationalChart"/>
    <dgm:cxn modelId="{057BB1E8-0C73-4A19-B765-6023AB2DC3CF}" type="presParOf" srcId="{E061E501-A331-4129-96C9-743728A3AE4F}" destId="{BB3453FA-B15A-4FEC-81EA-49CE02FFE52F}" srcOrd="1" destOrd="0" presId="urn:microsoft.com/office/officeart/2008/layout/NameandTitleOrganizationalChart"/>
    <dgm:cxn modelId="{D72814D3-4A3F-41E9-A9D4-7076B44DED66}" type="presParOf" srcId="{E061E501-A331-4129-96C9-743728A3AE4F}" destId="{FF6659BE-465E-44B8-AFF0-E71D94B15CD9}" srcOrd="2" destOrd="0" presId="urn:microsoft.com/office/officeart/2008/layout/NameandTitleOrganizationalChart"/>
    <dgm:cxn modelId="{4338738D-C7AB-44F7-9867-354F402908B5}" type="presParOf" srcId="{6CCAABFF-CC27-4F6B-BD52-C1C992F89D02}" destId="{096BF981-717D-4783-8E52-39451F189268}" srcOrd="1" destOrd="0" presId="urn:microsoft.com/office/officeart/2008/layout/NameandTitleOrganizationalChart"/>
    <dgm:cxn modelId="{8B63C8A0-91C1-490C-9413-7B8B13EDC3F7}" type="presParOf" srcId="{6CCAABFF-CC27-4F6B-BD52-C1C992F89D02}" destId="{AF998CD5-4F82-493B-BE11-1FFBEBAFFC33}" srcOrd="2" destOrd="0" presId="urn:microsoft.com/office/officeart/2008/layout/NameandTitleOrganizationalChart"/>
    <dgm:cxn modelId="{01B389F0-2654-4FB6-BDFA-81B74B4FADE3}" type="presParOf" srcId="{BB1AC315-D38D-4890-ADC2-6EB6E9E6F3BB}" destId="{FC59B10F-D5D5-4116-8EAF-BFE0A66B2252}" srcOrd="6" destOrd="0" presId="urn:microsoft.com/office/officeart/2008/layout/NameandTitleOrganizationalChart"/>
    <dgm:cxn modelId="{49B40E80-4E34-4E26-A19D-93E416776AF0}" type="presParOf" srcId="{BB1AC315-D38D-4890-ADC2-6EB6E9E6F3BB}" destId="{FAD0C280-12A6-40EF-94F2-942CAE71360F}" srcOrd="7" destOrd="0" presId="urn:microsoft.com/office/officeart/2008/layout/NameandTitleOrganizationalChart"/>
    <dgm:cxn modelId="{151650F7-B3A6-479C-80FF-F8C083D42994}" type="presParOf" srcId="{FAD0C280-12A6-40EF-94F2-942CAE71360F}" destId="{53B9EAE5-2423-42FD-838E-CF88B1D416B2}" srcOrd="0" destOrd="0" presId="urn:microsoft.com/office/officeart/2008/layout/NameandTitleOrganizationalChart"/>
    <dgm:cxn modelId="{18A7C0FF-4E2E-4D02-A635-1D8785A92982}" type="presParOf" srcId="{53B9EAE5-2423-42FD-838E-CF88B1D416B2}" destId="{31F8B3F2-D978-4353-9275-2E6525397231}" srcOrd="0" destOrd="0" presId="urn:microsoft.com/office/officeart/2008/layout/NameandTitleOrganizationalChart"/>
    <dgm:cxn modelId="{BC529980-2C5A-46B9-8C65-9ACF9D109782}" type="presParOf" srcId="{53B9EAE5-2423-42FD-838E-CF88B1D416B2}" destId="{7E1999DF-D3D6-4B2A-B102-727F7935AE34}" srcOrd="1" destOrd="0" presId="urn:microsoft.com/office/officeart/2008/layout/NameandTitleOrganizationalChart"/>
    <dgm:cxn modelId="{0E21C86A-CA06-4406-9CCF-9D26CF4F7862}" type="presParOf" srcId="{53B9EAE5-2423-42FD-838E-CF88B1D416B2}" destId="{A4A364A4-7685-4BDE-B003-DEFBEF8909E2}" srcOrd="2" destOrd="0" presId="urn:microsoft.com/office/officeart/2008/layout/NameandTitleOrganizationalChart"/>
    <dgm:cxn modelId="{1B19043E-7FE6-409A-B6B2-4A3029A86028}" type="presParOf" srcId="{FAD0C280-12A6-40EF-94F2-942CAE71360F}" destId="{726FD094-600B-4411-8BC5-C1DEA9BE9E74}" srcOrd="1" destOrd="0" presId="urn:microsoft.com/office/officeart/2008/layout/NameandTitleOrganizationalChart"/>
    <dgm:cxn modelId="{784B6C30-895B-49CD-9E14-19078A91487C}" type="presParOf" srcId="{FAD0C280-12A6-40EF-94F2-942CAE71360F}" destId="{8611F270-9FA3-4D83-83CC-D5AB963EBA9E}" srcOrd="2" destOrd="0" presId="urn:microsoft.com/office/officeart/2008/layout/NameandTitleOrganizationalChart"/>
    <dgm:cxn modelId="{292C4C02-AE97-487F-A34E-C98EEE31E003}" type="presParOf" srcId="{91EC8FE0-6354-4CE7-BD09-0B5CA7840099}" destId="{1466DC74-0E2A-4BF4-B90C-58C012C9DED0}" srcOrd="2" destOrd="0" presId="urn:microsoft.com/office/officeart/2008/layout/NameandTitleOrganizationalChart"/>
    <dgm:cxn modelId="{78C74453-34AF-47B1-9E8F-0BE9320C2ED9}" type="presParOf" srcId="{719B3546-701C-4375-8BC1-921F0D6AD1CA}" destId="{6220DEA2-CD47-4F1C-9EA3-F3B1AC988124}" srcOrd="4" destOrd="0" presId="urn:microsoft.com/office/officeart/2008/layout/NameandTitleOrganizationalChart"/>
    <dgm:cxn modelId="{202DD6FA-7201-4F20-91D3-B9941E6F75CC}" type="presParOf" srcId="{719B3546-701C-4375-8BC1-921F0D6AD1CA}" destId="{0A040A64-6433-4396-BDDC-F2150698C42A}" srcOrd="5" destOrd="0" presId="urn:microsoft.com/office/officeart/2008/layout/NameandTitleOrganizationalChart"/>
    <dgm:cxn modelId="{434DA302-D13E-408D-BEED-7E22B2150A57}" type="presParOf" srcId="{0A040A64-6433-4396-BDDC-F2150698C42A}" destId="{05E7978B-7DDB-4FF1-A9C8-D7F09B8B8F88}" srcOrd="0" destOrd="0" presId="urn:microsoft.com/office/officeart/2008/layout/NameandTitleOrganizationalChart"/>
    <dgm:cxn modelId="{44530977-CB30-4993-BA3C-3E815ACC96C2}" type="presParOf" srcId="{05E7978B-7DDB-4FF1-A9C8-D7F09B8B8F88}" destId="{4CB28A03-0A2D-4641-A6C7-804532E9CDE1}" srcOrd="0" destOrd="0" presId="urn:microsoft.com/office/officeart/2008/layout/NameandTitleOrganizationalChart"/>
    <dgm:cxn modelId="{635332ED-EB12-4A58-A4A3-8694D296238C}" type="presParOf" srcId="{05E7978B-7DDB-4FF1-A9C8-D7F09B8B8F88}" destId="{A0CD3155-8EDB-4243-80A9-D76EC1D86E89}" srcOrd="1" destOrd="0" presId="urn:microsoft.com/office/officeart/2008/layout/NameandTitleOrganizationalChart"/>
    <dgm:cxn modelId="{9A4140E3-F060-4720-A1DC-9E7DFB6F59C5}" type="presParOf" srcId="{05E7978B-7DDB-4FF1-A9C8-D7F09B8B8F88}" destId="{8DEF9730-9669-4885-978F-22D72F936F68}" srcOrd="2" destOrd="0" presId="urn:microsoft.com/office/officeart/2008/layout/NameandTitleOrganizationalChart"/>
    <dgm:cxn modelId="{09D765F5-BAF5-424C-AA5A-038864D709D2}" type="presParOf" srcId="{0A040A64-6433-4396-BDDC-F2150698C42A}" destId="{ABDACD31-EA2B-481A-AB88-6B1F90FE5BC2}" srcOrd="1" destOrd="0" presId="urn:microsoft.com/office/officeart/2008/layout/NameandTitleOrganizationalChart"/>
    <dgm:cxn modelId="{2BFFAC4C-C8F5-4D75-B863-4529D49F73D4}" type="presParOf" srcId="{ABDACD31-EA2B-481A-AB88-6B1F90FE5BC2}" destId="{9407FC3E-8E5E-4DA7-A2AD-BACBAD0D9DD9}" srcOrd="0" destOrd="0" presId="urn:microsoft.com/office/officeart/2008/layout/NameandTitleOrganizationalChart"/>
    <dgm:cxn modelId="{26A0B370-C6D5-41A3-A3DD-7D1C349737FD}" type="presParOf" srcId="{ABDACD31-EA2B-481A-AB88-6B1F90FE5BC2}" destId="{C40CACBA-B5B4-44F6-8C5B-62190CB187F2}" srcOrd="1" destOrd="0" presId="urn:microsoft.com/office/officeart/2008/layout/NameandTitleOrganizationalChart"/>
    <dgm:cxn modelId="{EB516A47-CAE2-45E2-8EDB-19F6688148FE}" type="presParOf" srcId="{C40CACBA-B5B4-44F6-8C5B-62190CB187F2}" destId="{2A6F16E1-4322-4D49-8C94-DBBF2A350906}" srcOrd="0" destOrd="0" presId="urn:microsoft.com/office/officeart/2008/layout/NameandTitleOrganizationalChart"/>
    <dgm:cxn modelId="{C8C9550B-66BA-458A-A16C-230B714767DB}" type="presParOf" srcId="{2A6F16E1-4322-4D49-8C94-DBBF2A350906}" destId="{57702947-8EE2-4EF0-9C6E-AAC44D5D94AC}" srcOrd="0" destOrd="0" presId="urn:microsoft.com/office/officeart/2008/layout/NameandTitleOrganizationalChart"/>
    <dgm:cxn modelId="{2F83F367-989B-4229-8CBC-D2EEA7411056}" type="presParOf" srcId="{2A6F16E1-4322-4D49-8C94-DBBF2A350906}" destId="{7D924286-0A3F-49B8-A90F-F1625F98497B}" srcOrd="1" destOrd="0" presId="urn:microsoft.com/office/officeart/2008/layout/NameandTitleOrganizationalChart"/>
    <dgm:cxn modelId="{270FFE64-CE9D-4C48-ACC8-7A45C65CC4A5}" type="presParOf" srcId="{2A6F16E1-4322-4D49-8C94-DBBF2A350906}" destId="{17FEA9B9-12DF-4EF2-A11C-9028DCF5C43B}" srcOrd="2" destOrd="0" presId="urn:microsoft.com/office/officeart/2008/layout/NameandTitleOrganizationalChart"/>
    <dgm:cxn modelId="{D263FC1D-A076-4563-938C-9C1AD5473453}" type="presParOf" srcId="{C40CACBA-B5B4-44F6-8C5B-62190CB187F2}" destId="{EB1E995B-54B6-427D-A83A-FDB197EB77AE}" srcOrd="1" destOrd="0" presId="urn:microsoft.com/office/officeart/2008/layout/NameandTitleOrganizationalChart"/>
    <dgm:cxn modelId="{73AE6F32-5B3F-4382-91CC-9D4396168945}" type="presParOf" srcId="{C40CACBA-B5B4-44F6-8C5B-62190CB187F2}" destId="{8767F8CD-2754-4EDF-B53E-C229CA4BF071}" srcOrd="2" destOrd="0" presId="urn:microsoft.com/office/officeart/2008/layout/NameandTitleOrganizationalChart"/>
    <dgm:cxn modelId="{2848FD69-E067-4DD1-A9E5-FC5F4190536B}" type="presParOf" srcId="{ABDACD31-EA2B-481A-AB88-6B1F90FE5BC2}" destId="{3504D360-C47A-4DB8-98CF-98E84289F051}" srcOrd="2" destOrd="0" presId="urn:microsoft.com/office/officeart/2008/layout/NameandTitleOrganizationalChart"/>
    <dgm:cxn modelId="{A2DC2A7E-E452-4177-B05C-07CC7748F184}" type="presParOf" srcId="{ABDACD31-EA2B-481A-AB88-6B1F90FE5BC2}" destId="{70E6DFBC-F6D4-40D4-94B4-DF9D155C19E5}" srcOrd="3" destOrd="0" presId="urn:microsoft.com/office/officeart/2008/layout/NameandTitleOrganizationalChart"/>
    <dgm:cxn modelId="{9F161B26-4E9A-4B3B-BCF1-62E481F82E5E}" type="presParOf" srcId="{70E6DFBC-F6D4-40D4-94B4-DF9D155C19E5}" destId="{EF34396E-F31E-4BF2-8E58-41E082204703}" srcOrd="0" destOrd="0" presId="urn:microsoft.com/office/officeart/2008/layout/NameandTitleOrganizationalChart"/>
    <dgm:cxn modelId="{9F26A845-4474-4C00-8055-B2C999829A44}" type="presParOf" srcId="{EF34396E-F31E-4BF2-8E58-41E082204703}" destId="{1B1C08EC-B374-455F-B742-400292035EC7}" srcOrd="0" destOrd="0" presId="urn:microsoft.com/office/officeart/2008/layout/NameandTitleOrganizationalChart"/>
    <dgm:cxn modelId="{3634CE90-C269-4193-8DA5-25BD9B264148}" type="presParOf" srcId="{EF34396E-F31E-4BF2-8E58-41E082204703}" destId="{AAB829F1-5340-4F04-816A-B3DB6CA579EF}" srcOrd="1" destOrd="0" presId="urn:microsoft.com/office/officeart/2008/layout/NameandTitleOrganizationalChart"/>
    <dgm:cxn modelId="{2567CD13-8694-4B42-84CD-76C10A7B6A4B}" type="presParOf" srcId="{EF34396E-F31E-4BF2-8E58-41E082204703}" destId="{FB594987-E0A1-4C90-9B98-F5D27E369439}" srcOrd="2" destOrd="0" presId="urn:microsoft.com/office/officeart/2008/layout/NameandTitleOrganizationalChart"/>
    <dgm:cxn modelId="{ED30E5E7-3C0C-4716-A456-22123DE38132}" type="presParOf" srcId="{70E6DFBC-F6D4-40D4-94B4-DF9D155C19E5}" destId="{77E70403-1174-47F9-86B8-595DE81342B4}" srcOrd="1" destOrd="0" presId="urn:microsoft.com/office/officeart/2008/layout/NameandTitleOrganizationalChart"/>
    <dgm:cxn modelId="{AC5E9BC8-CF05-4ADB-823E-322C562FDFF0}" type="presParOf" srcId="{70E6DFBC-F6D4-40D4-94B4-DF9D155C19E5}" destId="{B9DB40A5-184E-408D-A7FF-BD0ED68AF52A}" srcOrd="2" destOrd="0" presId="urn:microsoft.com/office/officeart/2008/layout/NameandTitleOrganizationalChart"/>
    <dgm:cxn modelId="{96638A74-8F03-4F57-AFF4-FB9E90C56D11}" type="presParOf" srcId="{0A040A64-6433-4396-BDDC-F2150698C42A}" destId="{BFC097EB-8904-417D-B571-F386003CF358}" srcOrd="2" destOrd="0" presId="urn:microsoft.com/office/officeart/2008/layout/NameandTitleOrganizationalChart"/>
    <dgm:cxn modelId="{7CA02F3E-5238-46A8-927E-DB355F1DD2EC}" type="presParOf" srcId="{FD7B26BC-3CBA-404F-99D7-497548A48502}" destId="{B87D6944-8DD9-4DD3-A367-AE6F1F3035D1}" srcOrd="2" destOrd="0" presId="urn:microsoft.com/office/officeart/2008/layout/NameandTitleOrganizationalChart"/>
    <dgm:cxn modelId="{FF8762CE-155E-4915-B09C-6EA79ABC5E08}" type="presParOf" srcId="{0503CA98-58F5-4C3E-9EA3-6B4A85D9E6E7}" destId="{8367E7E5-A0EF-4C09-AEE5-B32059C574B2}" srcOrd="2" destOrd="0" presId="urn:microsoft.com/office/officeart/2008/layout/NameandTitleOrganizationalChart"/>
    <dgm:cxn modelId="{DC9B8146-3E9B-40E8-A209-A8C00B71FE70}" type="presParOf" srcId="{0503CA98-58F5-4C3E-9EA3-6B4A85D9E6E7}" destId="{D719CC0A-28A6-4A9D-A15E-A8091F2FCFD3}" srcOrd="3" destOrd="0" presId="urn:microsoft.com/office/officeart/2008/layout/NameandTitleOrganizationalChart"/>
    <dgm:cxn modelId="{95D10178-AF10-4690-8E06-6403392E4611}" type="presParOf" srcId="{D719CC0A-28A6-4A9D-A15E-A8091F2FCFD3}" destId="{5C0931A1-3F8E-443E-89AC-CBE8FC1F43B0}" srcOrd="0" destOrd="0" presId="urn:microsoft.com/office/officeart/2008/layout/NameandTitleOrganizationalChart"/>
    <dgm:cxn modelId="{C6F163CA-341D-430B-B70C-6B822C4ACFBD}" type="presParOf" srcId="{5C0931A1-3F8E-443E-89AC-CBE8FC1F43B0}" destId="{129F99C9-AE38-43C4-AFCE-9F26747AE7D7}" srcOrd="0" destOrd="0" presId="urn:microsoft.com/office/officeart/2008/layout/NameandTitleOrganizationalChart"/>
    <dgm:cxn modelId="{3F824D65-9FF4-4CF4-8F79-DF8B4DC22EE1}" type="presParOf" srcId="{5C0931A1-3F8E-443E-89AC-CBE8FC1F43B0}" destId="{718E185F-B164-4976-9A60-D882603095A6}" srcOrd="1" destOrd="0" presId="urn:microsoft.com/office/officeart/2008/layout/NameandTitleOrganizationalChart"/>
    <dgm:cxn modelId="{AE9A0508-996C-474A-914B-3B74F16C2753}" type="presParOf" srcId="{5C0931A1-3F8E-443E-89AC-CBE8FC1F43B0}" destId="{B657E423-30D7-46A8-B72B-5D3054590CAC}" srcOrd="2" destOrd="0" presId="urn:microsoft.com/office/officeart/2008/layout/NameandTitleOrganizationalChart"/>
    <dgm:cxn modelId="{CC7FB7F5-90EB-4942-85F3-FE89ECBBE8B1}" type="presParOf" srcId="{D719CC0A-28A6-4A9D-A15E-A8091F2FCFD3}" destId="{9A133B05-6A42-4BB5-91C7-4271B0213B0E}" srcOrd="1" destOrd="0" presId="urn:microsoft.com/office/officeart/2008/layout/NameandTitleOrganizationalChart"/>
    <dgm:cxn modelId="{833B0756-57AF-494F-B82A-FEAB1DFFB9FD}" type="presParOf" srcId="{9A133B05-6A42-4BB5-91C7-4271B0213B0E}" destId="{897B4AA2-8F4F-455F-B4A4-8D8FE655A7EE}" srcOrd="0" destOrd="0" presId="urn:microsoft.com/office/officeart/2008/layout/NameandTitleOrganizationalChart"/>
    <dgm:cxn modelId="{B13E3C97-6279-41A4-816C-48D8C50439D1}" type="presParOf" srcId="{9A133B05-6A42-4BB5-91C7-4271B0213B0E}" destId="{CDB967D9-CCB2-4902-88BC-970510C7B401}" srcOrd="1" destOrd="0" presId="urn:microsoft.com/office/officeart/2008/layout/NameandTitleOrganizationalChart"/>
    <dgm:cxn modelId="{5CAEEE8F-C0C5-4FEB-BB2A-4B583C525F1E}" type="presParOf" srcId="{CDB967D9-CCB2-4902-88BC-970510C7B401}" destId="{867A324B-89C6-4405-97CF-E6FA9C5010E4}" srcOrd="0" destOrd="0" presId="urn:microsoft.com/office/officeart/2008/layout/NameandTitleOrganizationalChart"/>
    <dgm:cxn modelId="{E28231DC-472E-4D5D-BC17-9C99168D4D2D}" type="presParOf" srcId="{867A324B-89C6-4405-97CF-E6FA9C5010E4}" destId="{F98117F0-5E3E-46EE-9817-ADABC9E89543}" srcOrd="0" destOrd="0" presId="urn:microsoft.com/office/officeart/2008/layout/NameandTitleOrganizationalChart"/>
    <dgm:cxn modelId="{CEE79C4E-3978-417A-85ED-5EE06BC9434A}" type="presParOf" srcId="{867A324B-89C6-4405-97CF-E6FA9C5010E4}" destId="{C217F8DD-F8FB-4C88-8D21-ADC8D8F48A10}" srcOrd="1" destOrd="0" presId="urn:microsoft.com/office/officeart/2008/layout/NameandTitleOrganizationalChart"/>
    <dgm:cxn modelId="{159EDAEB-E634-4A61-A1AD-54E34D752B8A}" type="presParOf" srcId="{867A324B-89C6-4405-97CF-E6FA9C5010E4}" destId="{D1743176-D549-4E07-9989-FAC72FB20A3D}" srcOrd="2" destOrd="0" presId="urn:microsoft.com/office/officeart/2008/layout/NameandTitleOrganizationalChart"/>
    <dgm:cxn modelId="{0F0E4D36-022F-45BF-8F34-B5B6E9D62E43}" type="presParOf" srcId="{CDB967D9-CCB2-4902-88BC-970510C7B401}" destId="{F4AB53A2-7F9A-45B6-8242-86074A8B9838}" srcOrd="1" destOrd="0" presId="urn:microsoft.com/office/officeart/2008/layout/NameandTitleOrganizationalChart"/>
    <dgm:cxn modelId="{C34C302C-D409-4181-9BF2-219097273263}" type="presParOf" srcId="{F4AB53A2-7F9A-45B6-8242-86074A8B9838}" destId="{4959C004-D7D8-479E-AB18-699764CAD291}" srcOrd="0" destOrd="0" presId="urn:microsoft.com/office/officeart/2008/layout/NameandTitleOrganizationalChart"/>
    <dgm:cxn modelId="{6544566E-D9F4-4E07-959A-67859FCFFF0E}" type="presParOf" srcId="{F4AB53A2-7F9A-45B6-8242-86074A8B9838}" destId="{56AADC2F-E0F7-4ED9-90FC-05AE7BFC3AA2}" srcOrd="1" destOrd="0" presId="urn:microsoft.com/office/officeart/2008/layout/NameandTitleOrganizationalChart"/>
    <dgm:cxn modelId="{1D96A55C-D27A-4E58-A6AB-666D59970CD8}" type="presParOf" srcId="{56AADC2F-E0F7-4ED9-90FC-05AE7BFC3AA2}" destId="{EBD0B5D7-DF96-41DC-8F37-E39CBCC3B77A}" srcOrd="0" destOrd="0" presId="urn:microsoft.com/office/officeart/2008/layout/NameandTitleOrganizationalChart"/>
    <dgm:cxn modelId="{7E3F164E-1FB2-41B6-80D7-372B91C7585A}" type="presParOf" srcId="{EBD0B5D7-DF96-41DC-8F37-E39CBCC3B77A}" destId="{FE09EBFA-9F40-44CC-9F27-E883866DF10E}" srcOrd="0" destOrd="0" presId="urn:microsoft.com/office/officeart/2008/layout/NameandTitleOrganizationalChart"/>
    <dgm:cxn modelId="{80CA6E97-D8C5-4027-BFA8-971231DE54E1}" type="presParOf" srcId="{EBD0B5D7-DF96-41DC-8F37-E39CBCC3B77A}" destId="{8BE29FCE-AE75-43E8-97C0-04C451983361}" srcOrd="1" destOrd="0" presId="urn:microsoft.com/office/officeart/2008/layout/NameandTitleOrganizationalChart"/>
    <dgm:cxn modelId="{7B8C5DBD-59EB-4248-9A07-CA34AA896830}" type="presParOf" srcId="{EBD0B5D7-DF96-41DC-8F37-E39CBCC3B77A}" destId="{7B933EB5-7431-406C-A118-6299ED61B882}" srcOrd="2" destOrd="0" presId="urn:microsoft.com/office/officeart/2008/layout/NameandTitleOrganizationalChart"/>
    <dgm:cxn modelId="{48A2B738-8450-4CE7-94C2-8E7204156B72}" type="presParOf" srcId="{56AADC2F-E0F7-4ED9-90FC-05AE7BFC3AA2}" destId="{80FCE195-6266-4672-83C6-D8E1C6FD45F8}" srcOrd="1" destOrd="0" presId="urn:microsoft.com/office/officeart/2008/layout/NameandTitleOrganizationalChart"/>
    <dgm:cxn modelId="{C8C00B96-85B9-4848-B8D3-82EDF4C8B643}" type="presParOf" srcId="{56AADC2F-E0F7-4ED9-90FC-05AE7BFC3AA2}" destId="{B2D34250-2A14-4E11-9A34-AFECDB23842C}" srcOrd="2" destOrd="0" presId="urn:microsoft.com/office/officeart/2008/layout/NameandTitleOrganizationalChart"/>
    <dgm:cxn modelId="{D0A3523A-3057-4F61-9595-85E6775177D2}" type="presParOf" srcId="{F4AB53A2-7F9A-45B6-8242-86074A8B9838}" destId="{12E2B7CD-38AF-4095-B4B7-E34CDFE82D81}" srcOrd="2" destOrd="0" presId="urn:microsoft.com/office/officeart/2008/layout/NameandTitleOrganizationalChart"/>
    <dgm:cxn modelId="{2126D32F-875F-4A5F-8592-33D62A019FD6}" type="presParOf" srcId="{F4AB53A2-7F9A-45B6-8242-86074A8B9838}" destId="{9BF142AD-6E5F-48F8-A198-519F4294C691}" srcOrd="3" destOrd="0" presId="urn:microsoft.com/office/officeart/2008/layout/NameandTitleOrganizationalChart"/>
    <dgm:cxn modelId="{CA3DB561-7F67-41C4-AD5C-D679906FA63C}" type="presParOf" srcId="{9BF142AD-6E5F-48F8-A198-519F4294C691}" destId="{22E2FF88-C4A3-4DEC-AA04-B3C22367DEEC}" srcOrd="0" destOrd="0" presId="urn:microsoft.com/office/officeart/2008/layout/NameandTitleOrganizationalChart"/>
    <dgm:cxn modelId="{BD6CD5B6-67D7-4B67-AAF4-7DE60AC5821B}" type="presParOf" srcId="{22E2FF88-C4A3-4DEC-AA04-B3C22367DEEC}" destId="{0CAA714B-3E08-4F99-8FD4-45450196EA50}" srcOrd="0" destOrd="0" presId="urn:microsoft.com/office/officeart/2008/layout/NameandTitleOrganizationalChart"/>
    <dgm:cxn modelId="{386A426D-F209-45DA-BB1D-65A9BA791BE1}" type="presParOf" srcId="{22E2FF88-C4A3-4DEC-AA04-B3C22367DEEC}" destId="{7FDDF40F-09EE-49AF-B302-A950FC540D04}" srcOrd="1" destOrd="0" presId="urn:microsoft.com/office/officeart/2008/layout/NameandTitleOrganizationalChart"/>
    <dgm:cxn modelId="{BE3C912E-043B-4C47-8639-07811FA58D9B}" type="presParOf" srcId="{22E2FF88-C4A3-4DEC-AA04-B3C22367DEEC}" destId="{36B9E50A-53FD-4C6C-88D4-9B38CA9A2D57}" srcOrd="2" destOrd="0" presId="urn:microsoft.com/office/officeart/2008/layout/NameandTitleOrganizationalChart"/>
    <dgm:cxn modelId="{FD2DF602-4928-409F-ADA1-C3FB34D3DA45}" type="presParOf" srcId="{9BF142AD-6E5F-48F8-A198-519F4294C691}" destId="{BAF9F6C9-3D3B-473D-980E-D57DA6A9A4E9}" srcOrd="1" destOrd="0" presId="urn:microsoft.com/office/officeart/2008/layout/NameandTitleOrganizationalChart"/>
    <dgm:cxn modelId="{74C9E8FC-E4B0-444F-95C7-67E35BFEA515}" type="presParOf" srcId="{9BF142AD-6E5F-48F8-A198-519F4294C691}" destId="{CB49767B-5574-4E81-9E50-DA7D9B6F2BD0}" srcOrd="2" destOrd="0" presId="urn:microsoft.com/office/officeart/2008/layout/NameandTitleOrganizationalChart"/>
    <dgm:cxn modelId="{C1F67840-4D35-478B-9B7B-523A9000DEE0}" type="presParOf" srcId="{F4AB53A2-7F9A-45B6-8242-86074A8B9838}" destId="{24622B9C-E39A-40E9-B484-17F096B73E60}" srcOrd="4" destOrd="0" presId="urn:microsoft.com/office/officeart/2008/layout/NameandTitleOrganizationalChart"/>
    <dgm:cxn modelId="{E538256E-D393-4B16-B703-BF848E3A5EED}" type="presParOf" srcId="{F4AB53A2-7F9A-45B6-8242-86074A8B9838}" destId="{ABDF6C22-87E5-4FC4-A052-48DEF388E556}" srcOrd="5" destOrd="0" presId="urn:microsoft.com/office/officeart/2008/layout/NameandTitleOrganizationalChart"/>
    <dgm:cxn modelId="{E27A3745-A565-4F55-A5F7-60CD98512E7D}" type="presParOf" srcId="{ABDF6C22-87E5-4FC4-A052-48DEF388E556}" destId="{702E18A4-7164-4A2C-BC45-DA58D3CBCAD8}" srcOrd="0" destOrd="0" presId="urn:microsoft.com/office/officeart/2008/layout/NameandTitleOrganizationalChart"/>
    <dgm:cxn modelId="{8B2A1CCD-C8C7-4BF5-A061-DB1B82916310}" type="presParOf" srcId="{702E18A4-7164-4A2C-BC45-DA58D3CBCAD8}" destId="{55F6F6A6-43C7-4151-AF15-AC289FF3ED10}" srcOrd="0" destOrd="0" presId="urn:microsoft.com/office/officeart/2008/layout/NameandTitleOrganizationalChart"/>
    <dgm:cxn modelId="{A708F141-5522-4A60-83AC-D6AD8EBFF185}" type="presParOf" srcId="{702E18A4-7164-4A2C-BC45-DA58D3CBCAD8}" destId="{0F08A990-72DE-4C4E-8944-7D7A6094EF92}" srcOrd="1" destOrd="0" presId="urn:microsoft.com/office/officeart/2008/layout/NameandTitleOrganizationalChart"/>
    <dgm:cxn modelId="{A7C40FC3-3D5A-450D-B7A5-B139CDABE3D2}" type="presParOf" srcId="{702E18A4-7164-4A2C-BC45-DA58D3CBCAD8}" destId="{8DADA711-F65B-43E5-AE57-57C1DE110155}" srcOrd="2" destOrd="0" presId="urn:microsoft.com/office/officeart/2008/layout/NameandTitleOrganizationalChart"/>
    <dgm:cxn modelId="{74D96DCE-B22A-4EA9-808C-2DA3D256421C}" type="presParOf" srcId="{ABDF6C22-87E5-4FC4-A052-48DEF388E556}" destId="{AF151515-2F47-4D1F-92CF-713AF3ACA676}" srcOrd="1" destOrd="0" presId="urn:microsoft.com/office/officeart/2008/layout/NameandTitleOrganizationalChart"/>
    <dgm:cxn modelId="{98C40A7D-7B9A-46B4-811C-C33DD1828E53}" type="presParOf" srcId="{ABDF6C22-87E5-4FC4-A052-48DEF388E556}" destId="{5427FAB6-BBA2-449D-BEF6-E463AE528D42}" srcOrd="2" destOrd="0" presId="urn:microsoft.com/office/officeart/2008/layout/NameandTitleOrganizationalChart"/>
    <dgm:cxn modelId="{DB49FB79-BCCA-48E5-9DED-E457A3BF68B8}" type="presParOf" srcId="{F4AB53A2-7F9A-45B6-8242-86074A8B9838}" destId="{37A1FA85-EA59-4421-BBF7-4BB04C3F515D}" srcOrd="6" destOrd="0" presId="urn:microsoft.com/office/officeart/2008/layout/NameandTitleOrganizationalChart"/>
    <dgm:cxn modelId="{7BE13E4C-DF7D-4DB0-93B7-9489AD015670}" type="presParOf" srcId="{F4AB53A2-7F9A-45B6-8242-86074A8B9838}" destId="{3B0475AD-468A-48B9-9738-922FD3826545}" srcOrd="7" destOrd="0" presId="urn:microsoft.com/office/officeart/2008/layout/NameandTitleOrganizationalChart"/>
    <dgm:cxn modelId="{2D68CDF5-3CE6-47DB-85AA-841C588DC681}" type="presParOf" srcId="{3B0475AD-468A-48B9-9738-922FD3826545}" destId="{31019186-0A97-483F-B2AD-CE114BCF1FB5}" srcOrd="0" destOrd="0" presId="urn:microsoft.com/office/officeart/2008/layout/NameandTitleOrganizationalChart"/>
    <dgm:cxn modelId="{962D606D-A025-4054-AF44-7EDD282306A1}" type="presParOf" srcId="{31019186-0A97-483F-B2AD-CE114BCF1FB5}" destId="{5CC431AE-12C4-4885-B42A-0E69FF2F7BDD}" srcOrd="0" destOrd="0" presId="urn:microsoft.com/office/officeart/2008/layout/NameandTitleOrganizationalChart"/>
    <dgm:cxn modelId="{E0772DD9-2DB5-4FEA-9CEE-2C2F83073E61}" type="presParOf" srcId="{31019186-0A97-483F-B2AD-CE114BCF1FB5}" destId="{F09EE8D6-B929-49F5-9662-F0CA88613E4C}" srcOrd="1" destOrd="0" presId="urn:microsoft.com/office/officeart/2008/layout/NameandTitleOrganizationalChart"/>
    <dgm:cxn modelId="{99E5C1A5-5699-4CCA-8943-6BBAF49ACC72}" type="presParOf" srcId="{31019186-0A97-483F-B2AD-CE114BCF1FB5}" destId="{C7977187-2FB5-4AB1-BB79-9136867E10E1}" srcOrd="2" destOrd="0" presId="urn:microsoft.com/office/officeart/2008/layout/NameandTitleOrganizationalChart"/>
    <dgm:cxn modelId="{2E3472CF-8A9A-49A5-8CD1-1A74205309D3}" type="presParOf" srcId="{3B0475AD-468A-48B9-9738-922FD3826545}" destId="{D737AF72-E6F3-48A7-86BA-4EBE97199A3F}" srcOrd="1" destOrd="0" presId="urn:microsoft.com/office/officeart/2008/layout/NameandTitleOrganizationalChart"/>
    <dgm:cxn modelId="{4D3126CA-8BB3-4BAA-BBF2-B69D77791284}" type="presParOf" srcId="{3B0475AD-468A-48B9-9738-922FD3826545}" destId="{3C9A6549-F549-48E3-BB52-DE884D80251A}" srcOrd="2" destOrd="0" presId="urn:microsoft.com/office/officeart/2008/layout/NameandTitleOrganizationalChart"/>
    <dgm:cxn modelId="{650EDE8B-BB47-4532-A229-C3BE834A5750}" type="presParOf" srcId="{CDB967D9-CCB2-4902-88BC-970510C7B401}" destId="{2A88695F-848C-4DCD-88D9-C3A4D143D869}" srcOrd="2" destOrd="0" presId="urn:microsoft.com/office/officeart/2008/layout/NameandTitleOrganizationalChart"/>
    <dgm:cxn modelId="{13303218-5289-4ECB-989C-C7CE7CA9CC04}" type="presParOf" srcId="{D719CC0A-28A6-4A9D-A15E-A8091F2FCFD3}" destId="{1C2C4775-7A6A-4420-86FC-763CE58CBE40}" srcOrd="2" destOrd="0" presId="urn:microsoft.com/office/officeart/2008/layout/NameandTitleOrganizationalChart"/>
    <dgm:cxn modelId="{06596C8F-87DA-4B00-B3DA-6EE21A3BF51E}" type="presParOf" srcId="{0503CA98-58F5-4C3E-9EA3-6B4A85D9E6E7}" destId="{78308ABB-C945-46F0-AFD8-2EED5C4F1BE4}" srcOrd="4" destOrd="0" presId="urn:microsoft.com/office/officeart/2008/layout/NameandTitleOrganizationalChart"/>
    <dgm:cxn modelId="{55E5F0F0-51FC-49E6-A4F0-01B54025E4D4}" type="presParOf" srcId="{0503CA98-58F5-4C3E-9EA3-6B4A85D9E6E7}" destId="{DA128BAD-D1FB-487B-A565-0E972B0E40A9}" srcOrd="5" destOrd="0" presId="urn:microsoft.com/office/officeart/2008/layout/NameandTitleOrganizationalChart"/>
    <dgm:cxn modelId="{D6C9F6B1-1237-4435-ABBA-43D778EBA2E6}" type="presParOf" srcId="{DA128BAD-D1FB-487B-A565-0E972B0E40A9}" destId="{2BDE60F6-5966-423F-8AC9-05EE6DD76BB6}" srcOrd="0" destOrd="0" presId="urn:microsoft.com/office/officeart/2008/layout/NameandTitleOrganizationalChart"/>
    <dgm:cxn modelId="{A5FBF1A7-F11A-4077-8757-26643764AFCA}" type="presParOf" srcId="{2BDE60F6-5966-423F-8AC9-05EE6DD76BB6}" destId="{096C574A-BF94-4F02-8D47-26E5E24544D0}" srcOrd="0" destOrd="0" presId="urn:microsoft.com/office/officeart/2008/layout/NameandTitleOrganizationalChart"/>
    <dgm:cxn modelId="{32012CB9-748D-4906-8D82-F8C1559EBCD1}" type="presParOf" srcId="{2BDE60F6-5966-423F-8AC9-05EE6DD76BB6}" destId="{34877B48-DF17-476A-AC58-B761226851F0}" srcOrd="1" destOrd="0" presId="urn:microsoft.com/office/officeart/2008/layout/NameandTitleOrganizationalChart"/>
    <dgm:cxn modelId="{587E376E-965F-46BA-867B-75098E8DA5C5}" type="presParOf" srcId="{2BDE60F6-5966-423F-8AC9-05EE6DD76BB6}" destId="{F1D6546A-1A6B-4177-86E1-91EB884E6B44}" srcOrd="2" destOrd="0" presId="urn:microsoft.com/office/officeart/2008/layout/NameandTitleOrganizationalChart"/>
    <dgm:cxn modelId="{2FEECDE9-B951-4EED-9B90-C812FF20DC11}" type="presParOf" srcId="{DA128BAD-D1FB-487B-A565-0E972B0E40A9}" destId="{93C07E11-4687-401A-9845-8E4695A1D435}" srcOrd="1" destOrd="0" presId="urn:microsoft.com/office/officeart/2008/layout/NameandTitleOrganizationalChart"/>
    <dgm:cxn modelId="{18230282-B8C6-44D4-8CC8-6ACF4F8232B4}" type="presParOf" srcId="{93C07E11-4687-401A-9845-8E4695A1D435}" destId="{2769BC4B-6431-4DF2-BBA3-41A57EFC015E}" srcOrd="0" destOrd="0" presId="urn:microsoft.com/office/officeart/2008/layout/NameandTitleOrganizationalChart"/>
    <dgm:cxn modelId="{05E21383-BB46-4948-9531-735E8B9187A0}" type="presParOf" srcId="{93C07E11-4687-401A-9845-8E4695A1D435}" destId="{B7A52442-8317-4F45-9EFF-1321D9DDDD26}" srcOrd="1" destOrd="0" presId="urn:microsoft.com/office/officeart/2008/layout/NameandTitleOrganizationalChart"/>
    <dgm:cxn modelId="{5C521982-CAD1-4A08-9763-A6A3DBC2696B}" type="presParOf" srcId="{B7A52442-8317-4F45-9EFF-1321D9DDDD26}" destId="{F2D97768-D872-43D4-BE23-36CD231E78D4}" srcOrd="0" destOrd="0" presId="urn:microsoft.com/office/officeart/2008/layout/NameandTitleOrganizationalChart"/>
    <dgm:cxn modelId="{6B68798C-8BDE-4FC4-9B15-605E8FD7374E}" type="presParOf" srcId="{F2D97768-D872-43D4-BE23-36CD231E78D4}" destId="{38185DE2-C4DF-48E4-981F-1B7711D3A237}" srcOrd="0" destOrd="0" presId="urn:microsoft.com/office/officeart/2008/layout/NameandTitleOrganizationalChart"/>
    <dgm:cxn modelId="{87743E56-F6BF-42C4-B305-B155C703BB84}" type="presParOf" srcId="{F2D97768-D872-43D4-BE23-36CD231E78D4}" destId="{897FB02B-1E6A-4793-9D08-36195CBB0126}" srcOrd="1" destOrd="0" presId="urn:microsoft.com/office/officeart/2008/layout/NameandTitleOrganizationalChart"/>
    <dgm:cxn modelId="{D5C4D675-FE4F-4168-ADAE-6476E9BFE983}" type="presParOf" srcId="{F2D97768-D872-43D4-BE23-36CD231E78D4}" destId="{0F8DC250-A54B-41F5-B1F8-8BEBEFDCDE25}" srcOrd="2" destOrd="0" presId="urn:microsoft.com/office/officeart/2008/layout/NameandTitleOrganizationalChart"/>
    <dgm:cxn modelId="{903B1F21-0248-47CD-BD6C-F2780FDA49B6}" type="presParOf" srcId="{B7A52442-8317-4F45-9EFF-1321D9DDDD26}" destId="{DD9ED099-667F-479C-86C5-5B31F55B6630}" srcOrd="1" destOrd="0" presId="urn:microsoft.com/office/officeart/2008/layout/NameandTitleOrganizationalChart"/>
    <dgm:cxn modelId="{4E7AF174-6667-4829-88A9-9924BB99C433}" type="presParOf" srcId="{DD9ED099-667F-479C-86C5-5B31F55B6630}" destId="{22A37B21-9AC0-4040-B658-ACCEC6E07C8E}" srcOrd="0" destOrd="0" presId="urn:microsoft.com/office/officeart/2008/layout/NameandTitleOrganizationalChart"/>
    <dgm:cxn modelId="{CCD42DF2-3C31-4F16-83AC-35CD05FBFE78}" type="presParOf" srcId="{DD9ED099-667F-479C-86C5-5B31F55B6630}" destId="{9D7617C0-7EE9-45FB-8DCA-843A92F0DE4C}" srcOrd="1" destOrd="0" presId="urn:microsoft.com/office/officeart/2008/layout/NameandTitleOrganizationalChart"/>
    <dgm:cxn modelId="{4E5ADBAB-1120-4BD9-9BFA-25EEC86DB4B4}" type="presParOf" srcId="{9D7617C0-7EE9-45FB-8DCA-843A92F0DE4C}" destId="{3EB8E42A-338C-45AD-9658-9D1502366FD4}" srcOrd="0" destOrd="0" presId="urn:microsoft.com/office/officeart/2008/layout/NameandTitleOrganizationalChart"/>
    <dgm:cxn modelId="{CAA383D8-3EEC-4BD9-BF47-600DA0705EA2}" type="presParOf" srcId="{3EB8E42A-338C-45AD-9658-9D1502366FD4}" destId="{A358C73F-8676-4495-A355-897D7216BDED}" srcOrd="0" destOrd="0" presId="urn:microsoft.com/office/officeart/2008/layout/NameandTitleOrganizationalChart"/>
    <dgm:cxn modelId="{33F45A6E-F517-4307-966A-862FA32EE1FB}" type="presParOf" srcId="{3EB8E42A-338C-45AD-9658-9D1502366FD4}" destId="{0F6F242D-69B8-40FD-B6C6-6A4990E5598E}" srcOrd="1" destOrd="0" presId="urn:microsoft.com/office/officeart/2008/layout/NameandTitleOrganizationalChart"/>
    <dgm:cxn modelId="{E0AD3E19-A39D-496E-BBC2-DCBA7392E556}" type="presParOf" srcId="{3EB8E42A-338C-45AD-9658-9D1502366FD4}" destId="{1F61C048-C6DE-4BA0-B3DC-93EE8618CE05}" srcOrd="2" destOrd="0" presId="urn:microsoft.com/office/officeart/2008/layout/NameandTitleOrganizationalChart"/>
    <dgm:cxn modelId="{A0CBCAC9-2E66-4754-8FC6-320AF9AA9DA9}" type="presParOf" srcId="{9D7617C0-7EE9-45FB-8DCA-843A92F0DE4C}" destId="{723B74EB-F229-46E0-8E29-3312B826F0B1}" srcOrd="1" destOrd="0" presId="urn:microsoft.com/office/officeart/2008/layout/NameandTitleOrganizationalChart"/>
    <dgm:cxn modelId="{89277504-715A-472C-80D6-B79579C80F2C}" type="presParOf" srcId="{9D7617C0-7EE9-45FB-8DCA-843A92F0DE4C}" destId="{D8180F76-EF58-46F7-BFC4-4A4842C6D200}" srcOrd="2" destOrd="0" presId="urn:microsoft.com/office/officeart/2008/layout/NameandTitleOrganizationalChart"/>
    <dgm:cxn modelId="{73C20EBF-6764-40F6-A8F6-B7370CE0BE6A}" type="presParOf" srcId="{DD9ED099-667F-479C-86C5-5B31F55B6630}" destId="{9111DF06-C587-424D-BFEB-3EC7BECC18EC}" srcOrd="2" destOrd="0" presId="urn:microsoft.com/office/officeart/2008/layout/NameandTitleOrganizationalChart"/>
    <dgm:cxn modelId="{A773D7AC-6E3C-45D8-8D03-4887C9873858}" type="presParOf" srcId="{DD9ED099-667F-479C-86C5-5B31F55B6630}" destId="{7CF02931-2A9D-4B67-A030-FBA3BA9CD75C}" srcOrd="3" destOrd="0" presId="urn:microsoft.com/office/officeart/2008/layout/NameandTitleOrganizationalChart"/>
    <dgm:cxn modelId="{D4AE73EB-0F10-4F18-A4BC-EE91B88B51EB}" type="presParOf" srcId="{7CF02931-2A9D-4B67-A030-FBA3BA9CD75C}" destId="{77E38DAD-65E1-49BA-9595-E7786734013C}" srcOrd="0" destOrd="0" presId="urn:microsoft.com/office/officeart/2008/layout/NameandTitleOrganizationalChart"/>
    <dgm:cxn modelId="{5EE99AE5-10B1-40C7-8ABD-EEAD144B7E33}" type="presParOf" srcId="{77E38DAD-65E1-49BA-9595-E7786734013C}" destId="{A57BD5C4-E84D-4BE2-86AB-EA1C763847F8}" srcOrd="0" destOrd="0" presId="urn:microsoft.com/office/officeart/2008/layout/NameandTitleOrganizationalChart"/>
    <dgm:cxn modelId="{0FA91862-59B9-416E-8538-102C6C269931}" type="presParOf" srcId="{77E38DAD-65E1-49BA-9595-E7786734013C}" destId="{2DEF5C6C-BF7A-45DE-A3D4-225F2C262D66}" srcOrd="1" destOrd="0" presId="urn:microsoft.com/office/officeart/2008/layout/NameandTitleOrganizationalChart"/>
    <dgm:cxn modelId="{8BC1F9B9-33D2-4991-848F-9A1A267E63C0}" type="presParOf" srcId="{77E38DAD-65E1-49BA-9595-E7786734013C}" destId="{04E380E6-620E-4BBB-AED6-6A61B430D5DB}" srcOrd="2" destOrd="0" presId="urn:microsoft.com/office/officeart/2008/layout/NameandTitleOrganizationalChart"/>
    <dgm:cxn modelId="{FC7BB7D7-DD58-41AB-9EA5-5446BEEC3326}" type="presParOf" srcId="{7CF02931-2A9D-4B67-A030-FBA3BA9CD75C}" destId="{9101991B-8E9B-4E77-8179-0F8203F1F172}" srcOrd="1" destOrd="0" presId="urn:microsoft.com/office/officeart/2008/layout/NameandTitleOrganizationalChart"/>
    <dgm:cxn modelId="{DDF995D4-E842-4F58-8512-103FA7F86D8F}" type="presParOf" srcId="{7CF02931-2A9D-4B67-A030-FBA3BA9CD75C}" destId="{9E84A767-3B06-4935-886C-821F5F1C3B4E}" srcOrd="2" destOrd="0" presId="urn:microsoft.com/office/officeart/2008/layout/NameandTitleOrganizationalChart"/>
    <dgm:cxn modelId="{6F2E7DC5-E1D8-4C3A-BB06-5D3A908A77AC}" type="presParOf" srcId="{B7A52442-8317-4F45-9EFF-1321D9DDDD26}" destId="{01C5C62D-E1C5-4F26-A1C0-CD7F52F4B2A4}" srcOrd="2" destOrd="0" presId="urn:microsoft.com/office/officeart/2008/layout/NameandTitleOrganizationalChart"/>
    <dgm:cxn modelId="{1AD052C9-CC7A-48F5-ACE8-D775E31373B4}" type="presParOf" srcId="{93C07E11-4687-401A-9845-8E4695A1D435}" destId="{70483475-09DD-421A-B41A-508BEA78DCEC}" srcOrd="2" destOrd="0" presId="urn:microsoft.com/office/officeart/2008/layout/NameandTitleOrganizationalChart"/>
    <dgm:cxn modelId="{F28E4F8C-C40C-4C58-81BA-D33ECB05A6E5}" type="presParOf" srcId="{93C07E11-4687-401A-9845-8E4695A1D435}" destId="{FD3FAB28-2DF6-401B-A2F7-4B27BA7A9AE5}" srcOrd="3" destOrd="0" presId="urn:microsoft.com/office/officeart/2008/layout/NameandTitleOrganizationalChart"/>
    <dgm:cxn modelId="{0EB237E0-828C-45D9-A386-2454A786478F}" type="presParOf" srcId="{FD3FAB28-2DF6-401B-A2F7-4B27BA7A9AE5}" destId="{DCEB1EDD-C871-4DE9-8A95-E5B3702FC9B7}" srcOrd="0" destOrd="0" presId="urn:microsoft.com/office/officeart/2008/layout/NameandTitleOrganizationalChart"/>
    <dgm:cxn modelId="{94707535-DEDD-4FA1-ADD4-742BBE39DB21}" type="presParOf" srcId="{DCEB1EDD-C871-4DE9-8A95-E5B3702FC9B7}" destId="{1374C31E-A59A-4FF2-872A-01DDAD9E3491}" srcOrd="0" destOrd="0" presId="urn:microsoft.com/office/officeart/2008/layout/NameandTitleOrganizationalChart"/>
    <dgm:cxn modelId="{E2C6F735-A001-411F-8D93-C330EC3B8D07}" type="presParOf" srcId="{DCEB1EDD-C871-4DE9-8A95-E5B3702FC9B7}" destId="{C81CFA4D-83C7-464A-A0EF-C25B5B33547F}" srcOrd="1" destOrd="0" presId="urn:microsoft.com/office/officeart/2008/layout/NameandTitleOrganizationalChart"/>
    <dgm:cxn modelId="{5720831E-FE11-49C6-8C03-27298B212DCB}" type="presParOf" srcId="{DCEB1EDD-C871-4DE9-8A95-E5B3702FC9B7}" destId="{37F23C87-65F7-44EE-8491-EF0122657F7F}" srcOrd="2" destOrd="0" presId="urn:microsoft.com/office/officeart/2008/layout/NameandTitleOrganizationalChart"/>
    <dgm:cxn modelId="{6AE7ABFB-3982-4ABA-AE89-9089B736A210}" type="presParOf" srcId="{FD3FAB28-2DF6-401B-A2F7-4B27BA7A9AE5}" destId="{569690AC-B9A8-47B9-B0AF-112A2897EE1B}" srcOrd="1" destOrd="0" presId="urn:microsoft.com/office/officeart/2008/layout/NameandTitleOrganizationalChart"/>
    <dgm:cxn modelId="{575BB1B4-BF2E-4C37-8ECE-D9BFD5DEB6DD}" type="presParOf" srcId="{569690AC-B9A8-47B9-B0AF-112A2897EE1B}" destId="{002103D1-2875-411A-A95E-E77104362076}" srcOrd="0" destOrd="0" presId="urn:microsoft.com/office/officeart/2008/layout/NameandTitleOrganizationalChart"/>
    <dgm:cxn modelId="{91CD1316-C245-4119-859A-8B68AD979C97}" type="presParOf" srcId="{569690AC-B9A8-47B9-B0AF-112A2897EE1B}" destId="{5C0B3461-5634-4B54-9CAC-C13C5A035F6D}" srcOrd="1" destOrd="0" presId="urn:microsoft.com/office/officeart/2008/layout/NameandTitleOrganizationalChart"/>
    <dgm:cxn modelId="{F3C1E85B-59E8-480E-B282-FC31555C1E36}" type="presParOf" srcId="{5C0B3461-5634-4B54-9CAC-C13C5A035F6D}" destId="{AA5D248E-9A6C-4ED8-B3C5-FC935AB0F0BE}" srcOrd="0" destOrd="0" presId="urn:microsoft.com/office/officeart/2008/layout/NameandTitleOrganizationalChart"/>
    <dgm:cxn modelId="{D1B741C6-AE4E-410A-AD7C-889EECE9E01E}" type="presParOf" srcId="{AA5D248E-9A6C-4ED8-B3C5-FC935AB0F0BE}" destId="{0833A2F2-40FB-428E-956D-D3B7D0BB99DD}" srcOrd="0" destOrd="0" presId="urn:microsoft.com/office/officeart/2008/layout/NameandTitleOrganizationalChart"/>
    <dgm:cxn modelId="{8FBCB863-5871-42A9-BFA7-9B81606C16ED}" type="presParOf" srcId="{AA5D248E-9A6C-4ED8-B3C5-FC935AB0F0BE}" destId="{F12AFB25-3ADE-4F22-8E2D-35A16F20E675}" srcOrd="1" destOrd="0" presId="urn:microsoft.com/office/officeart/2008/layout/NameandTitleOrganizationalChart"/>
    <dgm:cxn modelId="{2B06C75F-CFA3-4A29-99BE-18BB0F8D1D46}" type="presParOf" srcId="{AA5D248E-9A6C-4ED8-B3C5-FC935AB0F0BE}" destId="{20BA61E5-C973-438B-BF9F-BA7EC29E6813}" srcOrd="2" destOrd="0" presId="urn:microsoft.com/office/officeart/2008/layout/NameandTitleOrganizationalChart"/>
    <dgm:cxn modelId="{96FC73FD-B696-46BC-8EDE-583BEB96E81C}" type="presParOf" srcId="{5C0B3461-5634-4B54-9CAC-C13C5A035F6D}" destId="{E5C5417A-BF1F-4DD3-95A6-132BFD3C2F03}" srcOrd="1" destOrd="0" presId="urn:microsoft.com/office/officeart/2008/layout/NameandTitleOrganizationalChart"/>
    <dgm:cxn modelId="{99F62DBD-E0E4-477D-9AB0-807007646252}" type="presParOf" srcId="{5C0B3461-5634-4B54-9CAC-C13C5A035F6D}" destId="{03EB5462-A445-4666-B322-78278FD114E1}" srcOrd="2" destOrd="0" presId="urn:microsoft.com/office/officeart/2008/layout/NameandTitleOrganizationalChart"/>
    <dgm:cxn modelId="{8013124B-840D-4694-9EB2-44F97A708D6C}" type="presParOf" srcId="{569690AC-B9A8-47B9-B0AF-112A2897EE1B}" destId="{D9626BB8-D9D3-4C4E-B70B-C2BC0526D309}" srcOrd="2" destOrd="0" presId="urn:microsoft.com/office/officeart/2008/layout/NameandTitleOrganizationalChart"/>
    <dgm:cxn modelId="{CFB6E8D4-9059-4283-8ABB-2197B5D20A99}" type="presParOf" srcId="{569690AC-B9A8-47B9-B0AF-112A2897EE1B}" destId="{8A3D0160-72EC-4E25-85E6-328E3854207B}" srcOrd="3" destOrd="0" presId="urn:microsoft.com/office/officeart/2008/layout/NameandTitleOrganizationalChart"/>
    <dgm:cxn modelId="{43E2D4D7-3A52-48EC-986F-68591BB5AF1C}" type="presParOf" srcId="{8A3D0160-72EC-4E25-85E6-328E3854207B}" destId="{030DA3FB-2C52-4422-A83A-371A1697605D}" srcOrd="0" destOrd="0" presId="urn:microsoft.com/office/officeart/2008/layout/NameandTitleOrganizationalChart"/>
    <dgm:cxn modelId="{4177B3E7-DDB3-4D81-80F1-6C10B5991EBB}" type="presParOf" srcId="{030DA3FB-2C52-4422-A83A-371A1697605D}" destId="{D3681306-C5EB-401E-9B1F-8E5B8E90EE6B}" srcOrd="0" destOrd="0" presId="urn:microsoft.com/office/officeart/2008/layout/NameandTitleOrganizationalChart"/>
    <dgm:cxn modelId="{49A663B5-9C8C-4302-AF69-1F82899E909D}" type="presParOf" srcId="{030DA3FB-2C52-4422-A83A-371A1697605D}" destId="{345AFA99-4432-48CA-8ED5-1A61BCE80413}" srcOrd="1" destOrd="0" presId="urn:microsoft.com/office/officeart/2008/layout/NameandTitleOrganizationalChart"/>
    <dgm:cxn modelId="{C181716E-304E-496F-8B78-7A1373C5D49B}" type="presParOf" srcId="{030DA3FB-2C52-4422-A83A-371A1697605D}" destId="{35CA9468-DFCE-4A0A-96DC-D3FC6515C19C}" srcOrd="2" destOrd="0" presId="urn:microsoft.com/office/officeart/2008/layout/NameandTitleOrganizationalChart"/>
    <dgm:cxn modelId="{AF8CCA8D-F522-46DF-AA77-AFC7D7E91756}" type="presParOf" srcId="{8A3D0160-72EC-4E25-85E6-328E3854207B}" destId="{0B42316E-9DCD-4BBB-AAD5-68EB625B0498}" srcOrd="1" destOrd="0" presId="urn:microsoft.com/office/officeart/2008/layout/NameandTitleOrganizationalChart"/>
    <dgm:cxn modelId="{5C29EDA3-FD9C-4239-BA78-CF079E98A88C}" type="presParOf" srcId="{8A3D0160-72EC-4E25-85E6-328E3854207B}" destId="{2B5A8A2A-648C-48FC-94AF-DAE300C89CB6}" srcOrd="2" destOrd="0" presId="urn:microsoft.com/office/officeart/2008/layout/NameandTitleOrganizationalChart"/>
    <dgm:cxn modelId="{2378451B-6967-4E31-B394-D1D3A8A73BE4}" type="presParOf" srcId="{FD3FAB28-2DF6-401B-A2F7-4B27BA7A9AE5}" destId="{8618DFCB-7FE1-4FDF-8AD8-F55A56471EAE}" srcOrd="2" destOrd="0" presId="urn:microsoft.com/office/officeart/2008/layout/NameandTitleOrganizationalChart"/>
    <dgm:cxn modelId="{C2F8CE96-D4DF-4667-A488-6F9AC46756AA}" type="presParOf" srcId="{DA128BAD-D1FB-487B-A565-0E972B0E40A9}" destId="{D64CEAF3-2D7E-4A94-86AB-834275D9510C}" srcOrd="2" destOrd="0" presId="urn:microsoft.com/office/officeart/2008/layout/NameandTitleOrganizationalChart"/>
    <dgm:cxn modelId="{8C2F3C81-126E-4D33-9500-61DB0BB21E01}" type="presParOf" srcId="{0503CA98-58F5-4C3E-9EA3-6B4A85D9E6E7}" destId="{680B27B7-2F3E-4F6B-9B32-37F3CC3122A6}" srcOrd="6" destOrd="0" presId="urn:microsoft.com/office/officeart/2008/layout/NameandTitleOrganizationalChart"/>
    <dgm:cxn modelId="{29C62CE5-1F4C-44EA-9A0D-7AEC85D6C4C1}" type="presParOf" srcId="{0503CA98-58F5-4C3E-9EA3-6B4A85D9E6E7}" destId="{333951F8-DB25-4D02-85C3-5FDCA1644174}" srcOrd="7" destOrd="0" presId="urn:microsoft.com/office/officeart/2008/layout/NameandTitleOrganizationalChart"/>
    <dgm:cxn modelId="{2A7D0EA9-5243-4D2A-9513-B9BBEFD5956E}" type="presParOf" srcId="{333951F8-DB25-4D02-85C3-5FDCA1644174}" destId="{3B929F92-580C-4D71-9569-C5F842C77DFB}" srcOrd="0" destOrd="0" presId="urn:microsoft.com/office/officeart/2008/layout/NameandTitleOrganizationalChart"/>
    <dgm:cxn modelId="{7044B0BF-388B-4762-9402-ED9244F3E5DA}" type="presParOf" srcId="{3B929F92-580C-4D71-9569-C5F842C77DFB}" destId="{87B97993-5C8E-4F6A-9727-C7F586B8453E}" srcOrd="0" destOrd="0" presId="urn:microsoft.com/office/officeart/2008/layout/NameandTitleOrganizationalChart"/>
    <dgm:cxn modelId="{06EC686B-E263-47DD-ADBF-21D2DA5A8E02}" type="presParOf" srcId="{3B929F92-580C-4D71-9569-C5F842C77DFB}" destId="{DEE80A34-0F1E-48DF-952A-68BE7B6ABC52}" srcOrd="1" destOrd="0" presId="urn:microsoft.com/office/officeart/2008/layout/NameandTitleOrganizationalChart"/>
    <dgm:cxn modelId="{252C4BB4-FD1F-44EE-8FE5-96E306F8573A}" type="presParOf" srcId="{3B929F92-580C-4D71-9569-C5F842C77DFB}" destId="{C46BDED6-6953-4849-A1DA-B019FFC414A9}" srcOrd="2" destOrd="0" presId="urn:microsoft.com/office/officeart/2008/layout/NameandTitleOrganizationalChart"/>
    <dgm:cxn modelId="{FFB54E29-0ACE-4384-87D5-86867D643D0D}" type="presParOf" srcId="{333951F8-DB25-4D02-85C3-5FDCA1644174}" destId="{49E481AA-F7B4-43A3-B947-CC83AEDDBDA6}" srcOrd="1" destOrd="0" presId="urn:microsoft.com/office/officeart/2008/layout/NameandTitleOrganizationalChart"/>
    <dgm:cxn modelId="{30F3609E-9045-467A-9921-0601A9E672F3}" type="presParOf" srcId="{49E481AA-F7B4-43A3-B947-CC83AEDDBDA6}" destId="{22238429-A344-4CD3-A212-C1936F262324}" srcOrd="0" destOrd="0" presId="urn:microsoft.com/office/officeart/2008/layout/NameandTitleOrganizationalChart"/>
    <dgm:cxn modelId="{A05385AA-6B96-4955-9ACA-D2874F8319CE}" type="presParOf" srcId="{49E481AA-F7B4-43A3-B947-CC83AEDDBDA6}" destId="{3DE12DBA-5EF1-487D-A514-E787430F299B}" srcOrd="1" destOrd="0" presId="urn:microsoft.com/office/officeart/2008/layout/NameandTitleOrganizationalChart"/>
    <dgm:cxn modelId="{FA2AAD4E-43D7-4301-9B08-8F604194055C}" type="presParOf" srcId="{3DE12DBA-5EF1-487D-A514-E787430F299B}" destId="{4CE65058-4A79-4E11-898F-DD105C65E62F}" srcOrd="0" destOrd="0" presId="urn:microsoft.com/office/officeart/2008/layout/NameandTitleOrganizationalChart"/>
    <dgm:cxn modelId="{8B555D24-65FF-491A-8AEF-322F00D39DE9}" type="presParOf" srcId="{4CE65058-4A79-4E11-898F-DD105C65E62F}" destId="{C06A927A-DF84-4185-935C-515511658214}" srcOrd="0" destOrd="0" presId="urn:microsoft.com/office/officeart/2008/layout/NameandTitleOrganizationalChart"/>
    <dgm:cxn modelId="{B1B8121F-FB1C-403B-AD6C-7E1F830A94A1}" type="presParOf" srcId="{4CE65058-4A79-4E11-898F-DD105C65E62F}" destId="{38178D9E-8F87-4A1F-A349-4A13C704104E}" srcOrd="1" destOrd="0" presId="urn:microsoft.com/office/officeart/2008/layout/NameandTitleOrganizationalChart"/>
    <dgm:cxn modelId="{53410BDF-3C31-4AFE-AC39-9B7D41F640F1}" type="presParOf" srcId="{4CE65058-4A79-4E11-898F-DD105C65E62F}" destId="{F60B03C6-53A8-431C-B62E-ECB8285C46EC}" srcOrd="2" destOrd="0" presId="urn:microsoft.com/office/officeart/2008/layout/NameandTitleOrganizationalChart"/>
    <dgm:cxn modelId="{B0568E47-463A-41F1-95B9-9A338B5697B7}" type="presParOf" srcId="{3DE12DBA-5EF1-487D-A514-E787430F299B}" destId="{B80BD262-9FB8-45C9-992E-629748A82E91}" srcOrd="1" destOrd="0" presId="urn:microsoft.com/office/officeart/2008/layout/NameandTitleOrganizationalChart"/>
    <dgm:cxn modelId="{0E0FB49E-AD34-414B-9F1D-3068F4AEF67A}" type="presParOf" srcId="{B80BD262-9FB8-45C9-992E-629748A82E91}" destId="{8F4E84D7-CA5F-40F2-9D73-86FC9917EF7F}" srcOrd="0" destOrd="0" presId="urn:microsoft.com/office/officeart/2008/layout/NameandTitleOrganizationalChart"/>
    <dgm:cxn modelId="{B6790C90-F9D5-49E9-8096-ECD67EA02445}" type="presParOf" srcId="{B80BD262-9FB8-45C9-992E-629748A82E91}" destId="{ACE3D8B9-8116-41A3-88BB-60B848D40173}" srcOrd="1" destOrd="0" presId="urn:microsoft.com/office/officeart/2008/layout/NameandTitleOrganizationalChart"/>
    <dgm:cxn modelId="{175EBDC6-11D5-4AE1-94CC-FB9A297BA667}" type="presParOf" srcId="{ACE3D8B9-8116-41A3-88BB-60B848D40173}" destId="{FD61BA65-EEA5-4A34-B0C0-95464E546C67}" srcOrd="0" destOrd="0" presId="urn:microsoft.com/office/officeart/2008/layout/NameandTitleOrganizationalChart"/>
    <dgm:cxn modelId="{D7C302F3-7604-476B-B76D-3D7A2D610E9E}" type="presParOf" srcId="{FD61BA65-EEA5-4A34-B0C0-95464E546C67}" destId="{652BE0C6-41CE-44C2-B494-837A048139CC}" srcOrd="0" destOrd="0" presId="urn:microsoft.com/office/officeart/2008/layout/NameandTitleOrganizationalChart"/>
    <dgm:cxn modelId="{2910F835-D8FC-4EF3-8C99-782CB2D56C0E}" type="presParOf" srcId="{FD61BA65-EEA5-4A34-B0C0-95464E546C67}" destId="{A21F120F-81E6-4CD4-B115-9529D9EAB3F0}" srcOrd="1" destOrd="0" presId="urn:microsoft.com/office/officeart/2008/layout/NameandTitleOrganizationalChart"/>
    <dgm:cxn modelId="{D8EFA19F-A8D7-47CB-9D27-6DE6603F67EE}" type="presParOf" srcId="{FD61BA65-EEA5-4A34-B0C0-95464E546C67}" destId="{2441FAB5-AFD9-4DCA-8D9C-88EE37270717}" srcOrd="2" destOrd="0" presId="urn:microsoft.com/office/officeart/2008/layout/NameandTitleOrganizationalChart"/>
    <dgm:cxn modelId="{25E4A834-0CCD-423B-B043-03E1B8C4A07B}" type="presParOf" srcId="{ACE3D8B9-8116-41A3-88BB-60B848D40173}" destId="{390B7E85-E44B-4CFA-A955-6E391A26A4D4}" srcOrd="1" destOrd="0" presId="urn:microsoft.com/office/officeart/2008/layout/NameandTitleOrganizationalChart"/>
    <dgm:cxn modelId="{80C41C33-C0BF-48B4-A374-C9E8CEA4814A}" type="presParOf" srcId="{ACE3D8B9-8116-41A3-88BB-60B848D40173}" destId="{92FF7B05-BD54-40DE-A7A3-906895A17303}" srcOrd="2" destOrd="0" presId="urn:microsoft.com/office/officeart/2008/layout/NameandTitleOrganizationalChart"/>
    <dgm:cxn modelId="{83628A56-762D-47C9-A617-84A0EE8736CA}" type="presParOf" srcId="{3DE12DBA-5EF1-487D-A514-E787430F299B}" destId="{0BEB07CB-9087-4E55-954D-DDB39CA77661}" srcOrd="2" destOrd="0" presId="urn:microsoft.com/office/officeart/2008/layout/NameandTitleOrganizationalChart"/>
    <dgm:cxn modelId="{3D51F891-BF12-4D21-B958-E0E42693BD6E}" type="presParOf" srcId="{49E481AA-F7B4-43A3-B947-CC83AEDDBDA6}" destId="{C4127797-2C15-4C5E-AE18-AF97288D0D5E}" srcOrd="2" destOrd="0" presId="urn:microsoft.com/office/officeart/2008/layout/NameandTitleOrganizationalChart"/>
    <dgm:cxn modelId="{46BD8B28-7660-405F-AE90-348FA975450F}" type="presParOf" srcId="{49E481AA-F7B4-43A3-B947-CC83AEDDBDA6}" destId="{F25E80B8-EAA3-4A84-B5C0-2A308FB4A35D}" srcOrd="3" destOrd="0" presId="urn:microsoft.com/office/officeart/2008/layout/NameandTitleOrganizationalChart"/>
    <dgm:cxn modelId="{CF828C6A-748E-45CA-9DB0-13E87F8EBAFA}" type="presParOf" srcId="{F25E80B8-EAA3-4A84-B5C0-2A308FB4A35D}" destId="{C52FEACB-4CB2-440B-9853-6EC057866B9B}" srcOrd="0" destOrd="0" presId="urn:microsoft.com/office/officeart/2008/layout/NameandTitleOrganizationalChart"/>
    <dgm:cxn modelId="{4B0BFE71-A576-46E9-B1D4-5BB1795E77C0}" type="presParOf" srcId="{C52FEACB-4CB2-440B-9853-6EC057866B9B}" destId="{6424B952-B776-4613-A808-8E8ACBDFA27A}" srcOrd="0" destOrd="0" presId="urn:microsoft.com/office/officeart/2008/layout/NameandTitleOrganizationalChart"/>
    <dgm:cxn modelId="{44BCBA3C-773D-47F7-AD74-E63B5EFFB566}" type="presParOf" srcId="{C52FEACB-4CB2-440B-9853-6EC057866B9B}" destId="{8B87F8F6-5159-4CC7-AA40-D5A0A736702D}" srcOrd="1" destOrd="0" presId="urn:microsoft.com/office/officeart/2008/layout/NameandTitleOrganizationalChart"/>
    <dgm:cxn modelId="{192A0400-3308-479C-8B89-D9345F9CD599}" type="presParOf" srcId="{C52FEACB-4CB2-440B-9853-6EC057866B9B}" destId="{49D0250F-72D0-46A8-92D6-ACDA8EA33352}" srcOrd="2" destOrd="0" presId="urn:microsoft.com/office/officeart/2008/layout/NameandTitleOrganizationalChart"/>
    <dgm:cxn modelId="{E0C5651E-AC23-4867-A396-B492CD9A5621}" type="presParOf" srcId="{F25E80B8-EAA3-4A84-B5C0-2A308FB4A35D}" destId="{C3308D16-F2A0-4E82-9A1C-D060FA3C85F3}" srcOrd="1" destOrd="0" presId="urn:microsoft.com/office/officeart/2008/layout/NameandTitleOrganizationalChart"/>
    <dgm:cxn modelId="{EEC6672F-3897-4E65-8A4A-D2B4422CB831}" type="presParOf" srcId="{C3308D16-F2A0-4E82-9A1C-D060FA3C85F3}" destId="{4760A811-6131-44F1-A642-0BC2B31E666F}" srcOrd="0" destOrd="0" presId="urn:microsoft.com/office/officeart/2008/layout/NameandTitleOrganizationalChart"/>
    <dgm:cxn modelId="{979FA3F0-04B8-4083-B69B-502B1E58E035}" type="presParOf" srcId="{C3308D16-F2A0-4E82-9A1C-D060FA3C85F3}" destId="{E621327C-A5D4-4245-9FBF-0ED7DB64AA4E}" srcOrd="1" destOrd="0" presId="urn:microsoft.com/office/officeart/2008/layout/NameandTitleOrganizationalChart"/>
    <dgm:cxn modelId="{03B71DA0-19C6-40A3-A872-5A595BC8C641}" type="presParOf" srcId="{E621327C-A5D4-4245-9FBF-0ED7DB64AA4E}" destId="{623DB12F-C98B-41C9-98FD-D05C114EEBF9}" srcOrd="0" destOrd="0" presId="urn:microsoft.com/office/officeart/2008/layout/NameandTitleOrganizationalChart"/>
    <dgm:cxn modelId="{331F01B9-F698-405D-86B0-A0A834E1A7B0}" type="presParOf" srcId="{623DB12F-C98B-41C9-98FD-D05C114EEBF9}" destId="{BC60712F-FC50-446C-8AEB-200AFDC48B0E}" srcOrd="0" destOrd="0" presId="urn:microsoft.com/office/officeart/2008/layout/NameandTitleOrganizationalChart"/>
    <dgm:cxn modelId="{6957F584-A6AB-491A-BC3F-C40DB1D3B77A}" type="presParOf" srcId="{623DB12F-C98B-41C9-98FD-D05C114EEBF9}" destId="{5CF1E3D6-08F6-4C6F-A231-32A7541128B2}" srcOrd="1" destOrd="0" presId="urn:microsoft.com/office/officeart/2008/layout/NameandTitleOrganizationalChart"/>
    <dgm:cxn modelId="{B72A6562-0C88-4465-97AA-8246968FC3C4}" type="presParOf" srcId="{623DB12F-C98B-41C9-98FD-D05C114EEBF9}" destId="{646CAEB7-5669-4CDC-8096-D5E139616E85}" srcOrd="2" destOrd="0" presId="urn:microsoft.com/office/officeart/2008/layout/NameandTitleOrganizationalChart"/>
    <dgm:cxn modelId="{5368EEEF-B149-4D59-B8C1-7C9DB6EC658B}" type="presParOf" srcId="{E621327C-A5D4-4245-9FBF-0ED7DB64AA4E}" destId="{D396C2C5-BA88-40AD-B9D5-8566EF716304}" srcOrd="1" destOrd="0" presId="urn:microsoft.com/office/officeart/2008/layout/NameandTitleOrganizationalChart"/>
    <dgm:cxn modelId="{CACBBE4D-79EF-42AA-A666-2C7A6B16BB0D}" type="presParOf" srcId="{E621327C-A5D4-4245-9FBF-0ED7DB64AA4E}" destId="{53B6563F-E001-45CE-B186-70FBA3BA53DF}" srcOrd="2" destOrd="0" presId="urn:microsoft.com/office/officeart/2008/layout/NameandTitleOrganizationalChart"/>
    <dgm:cxn modelId="{4677DD98-151A-4F23-9ACF-08A6A2AFA6A4}" type="presParOf" srcId="{F25E80B8-EAA3-4A84-B5C0-2A308FB4A35D}" destId="{2A85921F-EB1D-4776-BFBB-25B365C370C1}" srcOrd="2" destOrd="0" presId="urn:microsoft.com/office/officeart/2008/layout/NameandTitleOrganizationalChart"/>
    <dgm:cxn modelId="{EF2F8FC5-67F5-4BFC-A66E-620F3B289B8D}" type="presParOf" srcId="{333951F8-DB25-4D02-85C3-5FDCA1644174}" destId="{055ECE15-632F-4234-90E9-135608C10AA4}" srcOrd="2" destOrd="0" presId="urn:microsoft.com/office/officeart/2008/layout/NameandTitleOrganizationalChart"/>
    <dgm:cxn modelId="{AE78B368-E940-42C8-A3D8-2944827C0C35}" type="presParOf" srcId="{0503CA98-58F5-4C3E-9EA3-6B4A85D9E6E7}" destId="{EB3BD015-67FB-4474-A43E-EEDC2D2D11BF}" srcOrd="8" destOrd="0" presId="urn:microsoft.com/office/officeart/2008/layout/NameandTitleOrganizationalChart"/>
    <dgm:cxn modelId="{143A4CA5-922E-4B47-9FE8-CCA1CA87F99F}" type="presParOf" srcId="{0503CA98-58F5-4C3E-9EA3-6B4A85D9E6E7}" destId="{28D0810C-5144-44EE-835A-A1CFBEBCD2B9}" srcOrd="9" destOrd="0" presId="urn:microsoft.com/office/officeart/2008/layout/NameandTitleOrganizationalChart"/>
    <dgm:cxn modelId="{6B5F39FF-417A-42DA-9602-7CDDC71956D6}" type="presParOf" srcId="{28D0810C-5144-44EE-835A-A1CFBEBCD2B9}" destId="{7720F724-9353-447D-A012-4A73195229BE}" srcOrd="0" destOrd="0" presId="urn:microsoft.com/office/officeart/2008/layout/NameandTitleOrganizationalChart"/>
    <dgm:cxn modelId="{89085DF3-28E5-4699-8760-6084B82A7252}" type="presParOf" srcId="{7720F724-9353-447D-A012-4A73195229BE}" destId="{4C3A8914-205F-47E8-8771-846171B4382F}" srcOrd="0" destOrd="0" presId="urn:microsoft.com/office/officeart/2008/layout/NameandTitleOrganizationalChart"/>
    <dgm:cxn modelId="{372F66EE-C768-4E79-8C20-104D7E285425}" type="presParOf" srcId="{7720F724-9353-447D-A012-4A73195229BE}" destId="{B6787C97-D6F1-4DA3-9F09-DC40B80B2238}" srcOrd="1" destOrd="0" presId="urn:microsoft.com/office/officeart/2008/layout/NameandTitleOrganizationalChart"/>
    <dgm:cxn modelId="{7256C548-AE13-4B6F-99E6-0732A3A78558}" type="presParOf" srcId="{7720F724-9353-447D-A012-4A73195229BE}" destId="{214AA27C-5AB2-42A2-881F-BC96CA1DFDFC}" srcOrd="2" destOrd="0" presId="urn:microsoft.com/office/officeart/2008/layout/NameandTitleOrganizationalChart"/>
    <dgm:cxn modelId="{974BD93E-C4CB-4D98-B5D2-8C029D8726C8}" type="presParOf" srcId="{28D0810C-5144-44EE-835A-A1CFBEBCD2B9}" destId="{18E83848-BBA0-4561-ACFA-7588E1F5EC68}" srcOrd="1" destOrd="0" presId="urn:microsoft.com/office/officeart/2008/layout/NameandTitleOrganizationalChart"/>
    <dgm:cxn modelId="{C0BD7DD8-7406-46EE-AA1B-AA007AB945BE}" type="presParOf" srcId="{18E83848-BBA0-4561-ACFA-7588E1F5EC68}" destId="{0FCA37D0-7692-4B89-9FAB-B1752BCE0E6D}" srcOrd="0" destOrd="0" presId="urn:microsoft.com/office/officeart/2008/layout/NameandTitleOrganizationalChart"/>
    <dgm:cxn modelId="{B7A4694C-C737-4DA7-9ED6-E2D93AC51A31}" type="presParOf" srcId="{18E83848-BBA0-4561-ACFA-7588E1F5EC68}" destId="{6BE0CDDE-375D-4607-B315-6B78AC388F64}" srcOrd="1" destOrd="0" presId="urn:microsoft.com/office/officeart/2008/layout/NameandTitleOrganizationalChart"/>
    <dgm:cxn modelId="{ECE5ED30-0FB3-466E-B506-C39E7702364F}" type="presParOf" srcId="{6BE0CDDE-375D-4607-B315-6B78AC388F64}" destId="{978FA9EF-097A-4EBE-A349-F4B88F779EF4}" srcOrd="0" destOrd="0" presId="urn:microsoft.com/office/officeart/2008/layout/NameandTitleOrganizationalChart"/>
    <dgm:cxn modelId="{7EB7E21D-A274-4E03-8659-30A905247CB6}" type="presParOf" srcId="{978FA9EF-097A-4EBE-A349-F4B88F779EF4}" destId="{C66C1A23-553E-4CC3-A258-4C679F6579B8}" srcOrd="0" destOrd="0" presId="urn:microsoft.com/office/officeart/2008/layout/NameandTitleOrganizationalChart"/>
    <dgm:cxn modelId="{D0862244-C11B-4581-848C-0BAB6196ADE6}" type="presParOf" srcId="{978FA9EF-097A-4EBE-A349-F4B88F779EF4}" destId="{3FE89259-CB72-486D-A8A9-1A0ACD217DC9}" srcOrd="1" destOrd="0" presId="urn:microsoft.com/office/officeart/2008/layout/NameandTitleOrganizationalChart"/>
    <dgm:cxn modelId="{E8F2CC2F-EC4C-4F04-AAF6-892DD603FD0D}" type="presParOf" srcId="{978FA9EF-097A-4EBE-A349-F4B88F779EF4}" destId="{5CB1F7AB-81E6-4363-A140-84F8EB8E336A}" srcOrd="2" destOrd="0" presId="urn:microsoft.com/office/officeart/2008/layout/NameandTitleOrganizationalChart"/>
    <dgm:cxn modelId="{B202A4E8-7851-4FE6-8B15-ACF2646521F6}" type="presParOf" srcId="{6BE0CDDE-375D-4607-B315-6B78AC388F64}" destId="{99661197-FC16-4213-B911-9BC364316D45}" srcOrd="1" destOrd="0" presId="urn:microsoft.com/office/officeart/2008/layout/NameandTitleOrganizationalChart"/>
    <dgm:cxn modelId="{2C2D5E61-4473-4427-B4FF-86D3708C773F}" type="presParOf" srcId="{6BE0CDDE-375D-4607-B315-6B78AC388F64}" destId="{3367857E-059F-48E6-832C-0AA74E146D32}" srcOrd="2" destOrd="0" presId="urn:microsoft.com/office/officeart/2008/layout/NameandTitleOrganizationalChart"/>
    <dgm:cxn modelId="{C9EEA3FD-0C13-472D-BB1A-69B370FB36DD}" type="presParOf" srcId="{18E83848-BBA0-4561-ACFA-7588E1F5EC68}" destId="{A05C1EDD-1239-4EA9-8940-006E6F6F1899}" srcOrd="2" destOrd="0" presId="urn:microsoft.com/office/officeart/2008/layout/NameandTitleOrganizationalChart"/>
    <dgm:cxn modelId="{410B8351-4550-4FE6-B2D8-F44117D8C750}" type="presParOf" srcId="{18E83848-BBA0-4561-ACFA-7588E1F5EC68}" destId="{9B6A5988-449A-4D8E-B39D-C87F4E53EA39}" srcOrd="3" destOrd="0" presId="urn:microsoft.com/office/officeart/2008/layout/NameandTitleOrganizationalChart"/>
    <dgm:cxn modelId="{38D6710D-A44A-42AD-96C0-C6798C75E6CF}" type="presParOf" srcId="{9B6A5988-449A-4D8E-B39D-C87F4E53EA39}" destId="{3919DDE6-2443-4043-97E1-0D742BB953F8}" srcOrd="0" destOrd="0" presId="urn:microsoft.com/office/officeart/2008/layout/NameandTitleOrganizationalChart"/>
    <dgm:cxn modelId="{DBCBE223-4898-4ECE-983E-B0CA2EFED011}" type="presParOf" srcId="{3919DDE6-2443-4043-97E1-0D742BB953F8}" destId="{513D0955-0156-4A23-8C52-3620B4DC20D3}" srcOrd="0" destOrd="0" presId="urn:microsoft.com/office/officeart/2008/layout/NameandTitleOrganizationalChart"/>
    <dgm:cxn modelId="{24021E00-7F12-4041-A2F3-311BC6F651A2}" type="presParOf" srcId="{3919DDE6-2443-4043-97E1-0D742BB953F8}" destId="{5B4A857C-87E7-44A2-831A-56A4DB840ABE}" srcOrd="1" destOrd="0" presId="urn:microsoft.com/office/officeart/2008/layout/NameandTitleOrganizationalChart"/>
    <dgm:cxn modelId="{D2D4CA2A-FE4A-44E6-864D-088106AE2207}" type="presParOf" srcId="{3919DDE6-2443-4043-97E1-0D742BB953F8}" destId="{4DA9B663-8FFF-42C5-804C-4F8F655A72FC}" srcOrd="2" destOrd="0" presId="urn:microsoft.com/office/officeart/2008/layout/NameandTitleOrganizationalChart"/>
    <dgm:cxn modelId="{C8EEA93B-5609-4B74-BDC0-0AC8E72E0563}" type="presParOf" srcId="{9B6A5988-449A-4D8E-B39D-C87F4E53EA39}" destId="{14EBF3A9-0C26-48A4-805F-26800091B99A}" srcOrd="1" destOrd="0" presId="urn:microsoft.com/office/officeart/2008/layout/NameandTitleOrganizationalChart"/>
    <dgm:cxn modelId="{F6117CB6-A720-44C7-94E7-6888E2C886AE}" type="presParOf" srcId="{9B6A5988-449A-4D8E-B39D-C87F4E53EA39}" destId="{9E425082-5A55-46FE-8AE4-996AAF755800}" srcOrd="2" destOrd="0" presId="urn:microsoft.com/office/officeart/2008/layout/NameandTitleOrganizationalChart"/>
    <dgm:cxn modelId="{48839B00-92AA-4C58-8145-9E527B76116C}" type="presParOf" srcId="{18E83848-BBA0-4561-ACFA-7588E1F5EC68}" destId="{A3BB68BD-397C-4637-9A8A-B4E0C0367F08}" srcOrd="4" destOrd="0" presId="urn:microsoft.com/office/officeart/2008/layout/NameandTitleOrganizationalChart"/>
    <dgm:cxn modelId="{D8E4FC7F-379F-4600-A471-0601F92624DD}" type="presParOf" srcId="{18E83848-BBA0-4561-ACFA-7588E1F5EC68}" destId="{682BCB58-F714-4AE1-9297-F92E5C473403}" srcOrd="5" destOrd="0" presId="urn:microsoft.com/office/officeart/2008/layout/NameandTitleOrganizationalChart"/>
    <dgm:cxn modelId="{41D77736-CFC9-4843-88C5-4B6A4764DC1A}" type="presParOf" srcId="{682BCB58-F714-4AE1-9297-F92E5C473403}" destId="{3240938E-638E-498B-A9D8-0786E8576789}" srcOrd="0" destOrd="0" presId="urn:microsoft.com/office/officeart/2008/layout/NameandTitleOrganizationalChart"/>
    <dgm:cxn modelId="{484BE0E1-0E7C-4942-B74C-7CAF51A7ECE1}" type="presParOf" srcId="{3240938E-638E-498B-A9D8-0786E8576789}" destId="{635AB220-D328-44D5-A054-B5ED59837D4A}" srcOrd="0" destOrd="0" presId="urn:microsoft.com/office/officeart/2008/layout/NameandTitleOrganizationalChart"/>
    <dgm:cxn modelId="{568F54B6-6BD2-4E21-86F2-3C3975F7FFA3}" type="presParOf" srcId="{3240938E-638E-498B-A9D8-0786E8576789}" destId="{7FA5450C-479F-4A93-A964-520A8F1E9FA7}" srcOrd="1" destOrd="0" presId="urn:microsoft.com/office/officeart/2008/layout/NameandTitleOrganizationalChart"/>
    <dgm:cxn modelId="{EF3BE1B1-6D53-4631-8C1F-4A7109A6F48B}" type="presParOf" srcId="{3240938E-638E-498B-A9D8-0786E8576789}" destId="{24A07E13-6FE4-4AC5-82AA-7BF1A0B2A417}" srcOrd="2" destOrd="0" presId="urn:microsoft.com/office/officeart/2008/layout/NameandTitleOrganizationalChart"/>
    <dgm:cxn modelId="{681E9152-CA86-4B38-9AF8-D4F83250DEC8}" type="presParOf" srcId="{682BCB58-F714-4AE1-9297-F92E5C473403}" destId="{8F41324A-5CB0-40B9-874B-E7F448DD3CC4}" srcOrd="1" destOrd="0" presId="urn:microsoft.com/office/officeart/2008/layout/NameandTitleOrganizationalChart"/>
    <dgm:cxn modelId="{CDAAC453-BB6F-48BA-AF93-EA0701AAC8F4}" type="presParOf" srcId="{682BCB58-F714-4AE1-9297-F92E5C473403}" destId="{4DA457B0-A152-4049-987F-01A073424C8A}" srcOrd="2" destOrd="0" presId="urn:microsoft.com/office/officeart/2008/layout/NameandTitleOrganizationalChart"/>
    <dgm:cxn modelId="{095BD0E1-7C15-4911-9D16-74684C522001}" type="presParOf" srcId="{18E83848-BBA0-4561-ACFA-7588E1F5EC68}" destId="{0483BE5A-7CDE-4A08-B5AE-B10663C944D4}" srcOrd="6" destOrd="0" presId="urn:microsoft.com/office/officeart/2008/layout/NameandTitleOrganizationalChart"/>
    <dgm:cxn modelId="{7F9D5758-7C1B-430A-BB71-CBDE3749D555}" type="presParOf" srcId="{18E83848-BBA0-4561-ACFA-7588E1F5EC68}" destId="{099F5023-901E-4505-BE28-398DE7FE9182}" srcOrd="7" destOrd="0" presId="urn:microsoft.com/office/officeart/2008/layout/NameandTitleOrganizationalChart"/>
    <dgm:cxn modelId="{45728589-89EF-4F2E-8BBF-B11299FBB550}" type="presParOf" srcId="{099F5023-901E-4505-BE28-398DE7FE9182}" destId="{D72A2777-9C1C-4F33-8554-59B0E13C21C5}" srcOrd="0" destOrd="0" presId="urn:microsoft.com/office/officeart/2008/layout/NameandTitleOrganizationalChart"/>
    <dgm:cxn modelId="{506EB54A-261E-4633-839B-B23CFF9C9D5C}" type="presParOf" srcId="{D72A2777-9C1C-4F33-8554-59B0E13C21C5}" destId="{B94D5DDA-D1D3-4396-9917-026381D4D87B}" srcOrd="0" destOrd="0" presId="urn:microsoft.com/office/officeart/2008/layout/NameandTitleOrganizationalChart"/>
    <dgm:cxn modelId="{6F57648C-C4DE-4A2D-BD0F-711667239CD1}" type="presParOf" srcId="{D72A2777-9C1C-4F33-8554-59B0E13C21C5}" destId="{B88B39E3-93FE-4212-B063-5A430125FE6F}" srcOrd="1" destOrd="0" presId="urn:microsoft.com/office/officeart/2008/layout/NameandTitleOrganizationalChart"/>
    <dgm:cxn modelId="{3534E310-0742-4BAD-BA45-4280F3CACF76}" type="presParOf" srcId="{D72A2777-9C1C-4F33-8554-59B0E13C21C5}" destId="{C73F4671-401D-4F5E-B35D-976F7DE60F7F}" srcOrd="2" destOrd="0" presId="urn:microsoft.com/office/officeart/2008/layout/NameandTitleOrganizationalChart"/>
    <dgm:cxn modelId="{98E63BDF-9D41-4754-9944-6DB15BE6B0B5}" type="presParOf" srcId="{099F5023-901E-4505-BE28-398DE7FE9182}" destId="{729BBA73-42E3-425F-8AD6-7204D5CFBCA3}" srcOrd="1" destOrd="0" presId="urn:microsoft.com/office/officeart/2008/layout/NameandTitleOrganizationalChart"/>
    <dgm:cxn modelId="{8C23321D-1CEE-495A-A432-0F762F64BC5F}" type="presParOf" srcId="{099F5023-901E-4505-BE28-398DE7FE9182}" destId="{67F1EEDC-EF28-48B3-AFB1-E75C26CAE129}" srcOrd="2" destOrd="0" presId="urn:microsoft.com/office/officeart/2008/layout/NameandTitleOrganizationalChart"/>
    <dgm:cxn modelId="{E9BDF6C3-92FC-413E-A4B6-2DE6CE76B6FA}" type="presParOf" srcId="{18E83848-BBA0-4561-ACFA-7588E1F5EC68}" destId="{79B25572-4806-4159-8FA7-DA51D298DC3E}" srcOrd="8" destOrd="0" presId="urn:microsoft.com/office/officeart/2008/layout/NameandTitleOrganizationalChart"/>
    <dgm:cxn modelId="{4429D2AF-B4F1-494D-8E51-FFCDC593A204}" type="presParOf" srcId="{18E83848-BBA0-4561-ACFA-7588E1F5EC68}" destId="{ADAE995C-F353-4EA6-898A-2B53D5A9D499}" srcOrd="9" destOrd="0" presId="urn:microsoft.com/office/officeart/2008/layout/NameandTitleOrganizationalChart"/>
    <dgm:cxn modelId="{DD861287-224A-4499-BF09-049121EDE55C}" type="presParOf" srcId="{ADAE995C-F353-4EA6-898A-2B53D5A9D499}" destId="{1ECCE932-6135-42AF-B205-AD9682757FFE}" srcOrd="0" destOrd="0" presId="urn:microsoft.com/office/officeart/2008/layout/NameandTitleOrganizationalChart"/>
    <dgm:cxn modelId="{2B05FE10-075D-450F-AC28-19D5B9674974}" type="presParOf" srcId="{1ECCE932-6135-42AF-B205-AD9682757FFE}" destId="{70F32B15-F9DB-444E-A961-24D677F80019}" srcOrd="0" destOrd="0" presId="urn:microsoft.com/office/officeart/2008/layout/NameandTitleOrganizationalChart"/>
    <dgm:cxn modelId="{A81D426E-9649-4A4B-813D-15F4A6D1D719}" type="presParOf" srcId="{1ECCE932-6135-42AF-B205-AD9682757FFE}" destId="{493FA7F7-C0C7-4FFC-8107-60E971D614F9}" srcOrd="1" destOrd="0" presId="urn:microsoft.com/office/officeart/2008/layout/NameandTitleOrganizationalChart"/>
    <dgm:cxn modelId="{475482D0-BF0D-4B32-B98D-64DED995A9A9}" type="presParOf" srcId="{1ECCE932-6135-42AF-B205-AD9682757FFE}" destId="{D23BA195-FE66-4944-9297-23F46062DC7F}" srcOrd="2" destOrd="0" presId="urn:microsoft.com/office/officeart/2008/layout/NameandTitleOrganizationalChart"/>
    <dgm:cxn modelId="{0D7EEF69-57EB-48CF-9F0D-7F25E0B2760D}" type="presParOf" srcId="{ADAE995C-F353-4EA6-898A-2B53D5A9D499}" destId="{AA07E2CA-75EF-47BA-A2DB-560F4478C819}" srcOrd="1" destOrd="0" presId="urn:microsoft.com/office/officeart/2008/layout/NameandTitleOrganizationalChart"/>
    <dgm:cxn modelId="{FD3B0D43-9A7B-499F-A38B-12F649E6CC73}" type="presParOf" srcId="{ADAE995C-F353-4EA6-898A-2B53D5A9D499}" destId="{5686EFFC-7E1B-4AC2-A2B3-F80C8C2E859D}" srcOrd="2" destOrd="0" presId="urn:microsoft.com/office/officeart/2008/layout/NameandTitleOrganizationalChart"/>
    <dgm:cxn modelId="{7F57D6DE-E42D-49E6-904D-E448E67E2CE9}" type="presParOf" srcId="{28D0810C-5144-44EE-835A-A1CFBEBCD2B9}" destId="{D2A6F532-F51B-4961-B462-CF7968324C82}" srcOrd="2" destOrd="0" presId="urn:microsoft.com/office/officeart/2008/layout/NameandTitleOrganizationalChart"/>
    <dgm:cxn modelId="{D6799840-BA28-4E27-8D4F-D1F75AECE339}" type="presParOf" srcId="{0503CA98-58F5-4C3E-9EA3-6B4A85D9E6E7}" destId="{51D3B315-092A-409D-82A6-734305DB0872}" srcOrd="10" destOrd="0" presId="urn:microsoft.com/office/officeart/2008/layout/NameandTitleOrganizationalChart"/>
    <dgm:cxn modelId="{32E224C7-7F82-4B21-99D5-5757A6E28BBB}" type="presParOf" srcId="{0503CA98-58F5-4C3E-9EA3-6B4A85D9E6E7}" destId="{F8C0DE85-8687-4575-B801-84F2846D10FA}" srcOrd="11" destOrd="0" presId="urn:microsoft.com/office/officeart/2008/layout/NameandTitleOrganizationalChart"/>
    <dgm:cxn modelId="{DCF1FB4A-E3CA-4F05-9FBD-41D38E3B0F31}" type="presParOf" srcId="{F8C0DE85-8687-4575-B801-84F2846D10FA}" destId="{EF6F0163-6546-4920-9F31-3CB18F461394}" srcOrd="0" destOrd="0" presId="urn:microsoft.com/office/officeart/2008/layout/NameandTitleOrganizationalChart"/>
    <dgm:cxn modelId="{4A38BD7B-F6B6-43F6-90CC-54DEEE337229}" type="presParOf" srcId="{EF6F0163-6546-4920-9F31-3CB18F461394}" destId="{97E7B338-BA03-4685-ACD5-D4FC6ABB3230}" srcOrd="0" destOrd="0" presId="urn:microsoft.com/office/officeart/2008/layout/NameandTitleOrganizationalChart"/>
    <dgm:cxn modelId="{2827DC56-5FC3-49D5-B720-11869C13339B}" type="presParOf" srcId="{EF6F0163-6546-4920-9F31-3CB18F461394}" destId="{39B07232-69D9-47BC-B518-5345E119E36D}" srcOrd="1" destOrd="0" presId="urn:microsoft.com/office/officeart/2008/layout/NameandTitleOrganizationalChart"/>
    <dgm:cxn modelId="{DF3CE4C5-7720-4748-A5AD-07CC18DFC4A8}" type="presParOf" srcId="{EF6F0163-6546-4920-9F31-3CB18F461394}" destId="{0ECE4964-3F4F-41DF-A66E-95612F074544}" srcOrd="2" destOrd="0" presId="urn:microsoft.com/office/officeart/2008/layout/NameandTitleOrganizationalChart"/>
    <dgm:cxn modelId="{6AC461C4-4A45-49B3-82CE-95FCD33D7A6B}" type="presParOf" srcId="{F8C0DE85-8687-4575-B801-84F2846D10FA}" destId="{10C5EE1B-916C-42BA-BA03-3C6B302696DB}" srcOrd="1" destOrd="0" presId="urn:microsoft.com/office/officeart/2008/layout/NameandTitleOrganizationalChart"/>
    <dgm:cxn modelId="{13C8A63F-661E-4EE4-89BC-E251B9691AC0}" type="presParOf" srcId="{10C5EE1B-916C-42BA-BA03-3C6B302696DB}" destId="{6653651D-EC59-4FF8-AE48-1E85F94AA99C}" srcOrd="0" destOrd="0" presId="urn:microsoft.com/office/officeart/2008/layout/NameandTitleOrganizationalChart"/>
    <dgm:cxn modelId="{7212BA86-15AA-4155-8C03-CA98CB331AD7}" type="presParOf" srcId="{10C5EE1B-916C-42BA-BA03-3C6B302696DB}" destId="{AE48C2DB-C2FB-4592-9495-AEB387BE1D8B}" srcOrd="1" destOrd="0" presId="urn:microsoft.com/office/officeart/2008/layout/NameandTitleOrganizationalChart"/>
    <dgm:cxn modelId="{397C6A56-C9AC-4ECF-A686-0AEF11420E37}" type="presParOf" srcId="{AE48C2DB-C2FB-4592-9495-AEB387BE1D8B}" destId="{695BB97A-A5E4-4D99-B0B2-CA3E3A2AEA33}" srcOrd="0" destOrd="0" presId="urn:microsoft.com/office/officeart/2008/layout/NameandTitleOrganizationalChart"/>
    <dgm:cxn modelId="{DCFCA1E7-ED31-4D61-ABED-50AD66184665}" type="presParOf" srcId="{695BB97A-A5E4-4D99-B0B2-CA3E3A2AEA33}" destId="{32449FC5-8EDC-4451-91DC-7212C5595594}" srcOrd="0" destOrd="0" presId="urn:microsoft.com/office/officeart/2008/layout/NameandTitleOrganizationalChart"/>
    <dgm:cxn modelId="{6AD9146F-C42F-4CD0-87B5-07BF0540DB16}" type="presParOf" srcId="{695BB97A-A5E4-4D99-B0B2-CA3E3A2AEA33}" destId="{C7DAEFE9-2BC8-45B4-95A0-FA3F618077BF}" srcOrd="1" destOrd="0" presId="urn:microsoft.com/office/officeart/2008/layout/NameandTitleOrganizationalChart"/>
    <dgm:cxn modelId="{496B33C0-B972-4DFE-9903-89ADF4EDCB94}" type="presParOf" srcId="{695BB97A-A5E4-4D99-B0B2-CA3E3A2AEA33}" destId="{C60A0A97-E8D4-4368-9535-0E58BCB1DA5C}" srcOrd="2" destOrd="0" presId="urn:microsoft.com/office/officeart/2008/layout/NameandTitleOrganizationalChart"/>
    <dgm:cxn modelId="{6C6E0E8A-52AC-49D1-972C-1E8681C4AC82}" type="presParOf" srcId="{AE48C2DB-C2FB-4592-9495-AEB387BE1D8B}" destId="{ECB398CF-5531-4DD1-AF56-8ACC0AEC40DF}" srcOrd="1" destOrd="0" presId="urn:microsoft.com/office/officeart/2008/layout/NameandTitleOrganizationalChart"/>
    <dgm:cxn modelId="{FA382F8F-C763-401B-94AD-368235AEDC32}" type="presParOf" srcId="{AE48C2DB-C2FB-4592-9495-AEB387BE1D8B}" destId="{F42C219D-26B4-421B-8D6C-81C245518DCD}" srcOrd="2" destOrd="0" presId="urn:microsoft.com/office/officeart/2008/layout/NameandTitleOrganizationalChart"/>
    <dgm:cxn modelId="{4708A0B1-07EE-4517-8150-EA3E985B3C01}" type="presParOf" srcId="{10C5EE1B-916C-42BA-BA03-3C6B302696DB}" destId="{E7C8BBBC-0F81-4008-91C4-7901A3E36909}" srcOrd="2" destOrd="0" presId="urn:microsoft.com/office/officeart/2008/layout/NameandTitleOrganizationalChart"/>
    <dgm:cxn modelId="{98D131B8-5D42-48B2-9353-C9CD1908C9FB}" type="presParOf" srcId="{10C5EE1B-916C-42BA-BA03-3C6B302696DB}" destId="{E25766F3-2DCF-4891-90F5-71EE1ABB81A9}" srcOrd="3" destOrd="0" presId="urn:microsoft.com/office/officeart/2008/layout/NameandTitleOrganizationalChart"/>
    <dgm:cxn modelId="{BF3C53E9-B704-46E6-B334-110B646711F2}" type="presParOf" srcId="{E25766F3-2DCF-4891-90F5-71EE1ABB81A9}" destId="{0A2EA51A-18B7-481C-AFF5-42730017E1FB}" srcOrd="0" destOrd="0" presId="urn:microsoft.com/office/officeart/2008/layout/NameandTitleOrganizationalChart"/>
    <dgm:cxn modelId="{FDA0692A-9786-4791-A9A5-251205789E79}" type="presParOf" srcId="{0A2EA51A-18B7-481C-AFF5-42730017E1FB}" destId="{8C60C43F-723E-43CD-AB31-94368B465A64}" srcOrd="0" destOrd="0" presId="urn:microsoft.com/office/officeart/2008/layout/NameandTitleOrganizationalChart"/>
    <dgm:cxn modelId="{1B8FB13B-7961-4861-BA1B-541B9BF19F41}" type="presParOf" srcId="{0A2EA51A-18B7-481C-AFF5-42730017E1FB}" destId="{DE8C7C7E-09BB-4D87-8EA5-B6F09E59AE97}" srcOrd="1" destOrd="0" presId="urn:microsoft.com/office/officeart/2008/layout/NameandTitleOrganizationalChart"/>
    <dgm:cxn modelId="{8E874DBF-95F5-446F-8D0E-5514CFF123ED}" type="presParOf" srcId="{0A2EA51A-18B7-481C-AFF5-42730017E1FB}" destId="{C18F98B4-655E-495D-9F74-3ABD5C0058F9}" srcOrd="2" destOrd="0" presId="urn:microsoft.com/office/officeart/2008/layout/NameandTitleOrganizationalChart"/>
    <dgm:cxn modelId="{6BA30CFD-5E07-4D0F-AC25-BEAEFCA4165B}" type="presParOf" srcId="{E25766F3-2DCF-4891-90F5-71EE1ABB81A9}" destId="{EC3E11C6-A45C-4866-A0D9-5C273EA86359}" srcOrd="1" destOrd="0" presId="urn:microsoft.com/office/officeart/2008/layout/NameandTitleOrganizationalChart"/>
    <dgm:cxn modelId="{364FE8C4-0957-46E2-95ED-80859E5C8A23}" type="presParOf" srcId="{E25766F3-2DCF-4891-90F5-71EE1ABB81A9}" destId="{BD8E2A7A-1B7F-4E2C-A4AD-8BA9BB8337FE}" srcOrd="2" destOrd="0" presId="urn:microsoft.com/office/officeart/2008/layout/NameandTitleOrganizationalChart"/>
    <dgm:cxn modelId="{DA7D2137-814A-40FF-B7CB-0A9BA71C9A28}" type="presParOf" srcId="{10C5EE1B-916C-42BA-BA03-3C6B302696DB}" destId="{FB04DFCE-0CF4-4F5C-802C-3DCF2BD48C3D}" srcOrd="4" destOrd="0" presId="urn:microsoft.com/office/officeart/2008/layout/NameandTitleOrganizationalChart"/>
    <dgm:cxn modelId="{8C731BF8-ECAC-47EE-9DB7-71BC94BCF01D}" type="presParOf" srcId="{10C5EE1B-916C-42BA-BA03-3C6B302696DB}" destId="{1939F6FB-BCC6-401F-BEE3-BD4627832947}" srcOrd="5" destOrd="0" presId="urn:microsoft.com/office/officeart/2008/layout/NameandTitleOrganizationalChart"/>
    <dgm:cxn modelId="{DF423A8F-6435-4C42-954F-E185537AA2FA}" type="presParOf" srcId="{1939F6FB-BCC6-401F-BEE3-BD4627832947}" destId="{7C2CCD6B-D02F-45B7-9E41-7C955CFEB255}" srcOrd="0" destOrd="0" presId="urn:microsoft.com/office/officeart/2008/layout/NameandTitleOrganizationalChart"/>
    <dgm:cxn modelId="{9A456B97-F964-4BED-B38E-E0E5149B501B}" type="presParOf" srcId="{7C2CCD6B-D02F-45B7-9E41-7C955CFEB255}" destId="{7AB694E0-78FE-4F2A-8227-2CAF8BA74CAD}" srcOrd="0" destOrd="0" presId="urn:microsoft.com/office/officeart/2008/layout/NameandTitleOrganizationalChart"/>
    <dgm:cxn modelId="{84601CE7-3B3D-4100-BBB2-84255F40C5A5}" type="presParOf" srcId="{7C2CCD6B-D02F-45B7-9E41-7C955CFEB255}" destId="{71E8B2DD-0FFE-4F6F-84D8-BDCB3B657D82}" srcOrd="1" destOrd="0" presId="urn:microsoft.com/office/officeart/2008/layout/NameandTitleOrganizationalChart"/>
    <dgm:cxn modelId="{9C1F3B7C-5E99-4761-BCA2-848B4F39330A}" type="presParOf" srcId="{7C2CCD6B-D02F-45B7-9E41-7C955CFEB255}" destId="{99E68AAC-3C89-409F-B0D1-F4E3962447F2}" srcOrd="2" destOrd="0" presId="urn:microsoft.com/office/officeart/2008/layout/NameandTitleOrganizationalChart"/>
    <dgm:cxn modelId="{D9C01056-C42E-420F-9C6D-E1EFB351F074}" type="presParOf" srcId="{1939F6FB-BCC6-401F-BEE3-BD4627832947}" destId="{57DDBB0E-7EC0-4C06-9F45-113EF1AA0989}" srcOrd="1" destOrd="0" presId="urn:microsoft.com/office/officeart/2008/layout/NameandTitleOrganizationalChart"/>
    <dgm:cxn modelId="{1367F05B-8986-4459-B64B-4E02F4009BC5}" type="presParOf" srcId="{1939F6FB-BCC6-401F-BEE3-BD4627832947}" destId="{54FF3C0F-1141-423F-A254-A7AD97A689F9}" srcOrd="2" destOrd="0" presId="urn:microsoft.com/office/officeart/2008/layout/NameandTitleOrganizationalChart"/>
    <dgm:cxn modelId="{2E5141FA-DE4C-489E-8CA1-4274DB81775F}" type="presParOf" srcId="{F8C0DE85-8687-4575-B801-84F2846D10FA}" destId="{B048EEF5-2870-44CF-A5FB-C5E9E01E5EAF}" srcOrd="2" destOrd="0" presId="urn:microsoft.com/office/officeart/2008/layout/NameandTitleOrganizationalChart"/>
    <dgm:cxn modelId="{9A63DBF9-2B88-4BA5-8BB5-27E33ECFB18E}" type="presParOf" srcId="{0503CA98-58F5-4C3E-9EA3-6B4A85D9E6E7}" destId="{C6D73A48-4200-43C7-BA3A-27556E1141FB}" srcOrd="12" destOrd="0" presId="urn:microsoft.com/office/officeart/2008/layout/NameandTitleOrganizationalChart"/>
    <dgm:cxn modelId="{26214785-5A9B-48C3-9FAD-051E93FC19F6}" type="presParOf" srcId="{0503CA98-58F5-4C3E-9EA3-6B4A85D9E6E7}" destId="{3F18D8F1-2C43-4FD4-92F7-35B523304396}" srcOrd="13" destOrd="0" presId="urn:microsoft.com/office/officeart/2008/layout/NameandTitleOrganizationalChart"/>
    <dgm:cxn modelId="{1C11AEF1-6D6C-46FB-A2FB-80D07E12F51D}" type="presParOf" srcId="{3F18D8F1-2C43-4FD4-92F7-35B523304396}" destId="{29486DF7-FC21-407E-9883-F022B0294277}" srcOrd="0" destOrd="0" presId="urn:microsoft.com/office/officeart/2008/layout/NameandTitleOrganizationalChart"/>
    <dgm:cxn modelId="{A5B60AAA-53AF-42D9-92B6-95BDD6559437}" type="presParOf" srcId="{29486DF7-FC21-407E-9883-F022B0294277}" destId="{56A71E73-0975-47D8-88BC-A64F1D17AF4B}" srcOrd="0" destOrd="0" presId="urn:microsoft.com/office/officeart/2008/layout/NameandTitleOrganizationalChart"/>
    <dgm:cxn modelId="{209D2E6F-CF78-44A3-B363-CE6063AC9DD9}" type="presParOf" srcId="{29486DF7-FC21-407E-9883-F022B0294277}" destId="{2E327CB8-C680-4847-90D7-320A211AC452}" srcOrd="1" destOrd="0" presId="urn:microsoft.com/office/officeart/2008/layout/NameandTitleOrganizationalChart"/>
    <dgm:cxn modelId="{67AC5829-BC5B-4A49-BAD9-BEA35DDDD561}" type="presParOf" srcId="{29486DF7-FC21-407E-9883-F022B0294277}" destId="{A9160CCA-D31D-43B2-A8E0-5E00FA203F6B}" srcOrd="2" destOrd="0" presId="urn:microsoft.com/office/officeart/2008/layout/NameandTitleOrganizationalChart"/>
    <dgm:cxn modelId="{CAB6B5CB-939B-4B44-89FB-D232FD29AD18}" type="presParOf" srcId="{3F18D8F1-2C43-4FD4-92F7-35B523304396}" destId="{9CFDFFBA-6937-431B-96E2-046F8D3DB17C}" srcOrd="1" destOrd="0" presId="urn:microsoft.com/office/officeart/2008/layout/NameandTitleOrganizationalChart"/>
    <dgm:cxn modelId="{AD90B271-75C7-44AB-8A2A-795BD6382AEB}" type="presParOf" srcId="{9CFDFFBA-6937-431B-96E2-046F8D3DB17C}" destId="{434A1963-EEBB-4860-95E4-40C36412FDBD}" srcOrd="0" destOrd="0" presId="urn:microsoft.com/office/officeart/2008/layout/NameandTitleOrganizationalChart"/>
    <dgm:cxn modelId="{DB5717DE-C065-43AA-A69C-3ACF3947D0AF}" type="presParOf" srcId="{9CFDFFBA-6937-431B-96E2-046F8D3DB17C}" destId="{3CE2A8D5-5864-4AAA-8700-8A458ECFE159}" srcOrd="1" destOrd="0" presId="urn:microsoft.com/office/officeart/2008/layout/NameandTitleOrganizationalChart"/>
    <dgm:cxn modelId="{40A745DE-BD08-42FA-AAAA-49C5EE6436AC}" type="presParOf" srcId="{3CE2A8D5-5864-4AAA-8700-8A458ECFE159}" destId="{BBCCDAC2-9FA4-4AF7-9FBC-2EE13514718D}" srcOrd="0" destOrd="0" presId="urn:microsoft.com/office/officeart/2008/layout/NameandTitleOrganizationalChart"/>
    <dgm:cxn modelId="{07850029-C39B-49D9-A94C-3148511F41DA}" type="presParOf" srcId="{BBCCDAC2-9FA4-4AF7-9FBC-2EE13514718D}" destId="{A640CD71-0D66-48D8-A009-D1BF76131D19}" srcOrd="0" destOrd="0" presId="urn:microsoft.com/office/officeart/2008/layout/NameandTitleOrganizationalChart"/>
    <dgm:cxn modelId="{93087D64-D8B8-4769-B3FB-EF5443A5E954}" type="presParOf" srcId="{BBCCDAC2-9FA4-4AF7-9FBC-2EE13514718D}" destId="{DDDF24A5-1FCE-4FA3-A1A0-8F87CA38C3F8}" srcOrd="1" destOrd="0" presId="urn:microsoft.com/office/officeart/2008/layout/NameandTitleOrganizationalChart"/>
    <dgm:cxn modelId="{752CFDA2-25DF-4CE0-A5D5-470B29CC1E4F}" type="presParOf" srcId="{BBCCDAC2-9FA4-4AF7-9FBC-2EE13514718D}" destId="{34BB75D8-96EF-4BD2-BC4A-F0C8F3BAEE6C}" srcOrd="2" destOrd="0" presId="urn:microsoft.com/office/officeart/2008/layout/NameandTitleOrganizationalChart"/>
    <dgm:cxn modelId="{B614626D-FE54-4414-A20E-22D95C141FFB}" type="presParOf" srcId="{3CE2A8D5-5864-4AAA-8700-8A458ECFE159}" destId="{ED77A6A0-242B-4579-86E7-D55861ECA2DA}" srcOrd="1" destOrd="0" presId="urn:microsoft.com/office/officeart/2008/layout/NameandTitleOrganizationalChart"/>
    <dgm:cxn modelId="{1B53729E-086C-4539-A39F-146C0B38A7CC}" type="presParOf" srcId="{ED77A6A0-242B-4579-86E7-D55861ECA2DA}" destId="{B106B61B-E6CF-4117-A14F-7C2036BA76BF}" srcOrd="0" destOrd="0" presId="urn:microsoft.com/office/officeart/2008/layout/NameandTitleOrganizationalChart"/>
    <dgm:cxn modelId="{484E4374-2C10-4823-8C11-8FDC465F7613}" type="presParOf" srcId="{ED77A6A0-242B-4579-86E7-D55861ECA2DA}" destId="{79701954-9103-408F-A3EC-87778C961520}" srcOrd="1" destOrd="0" presId="urn:microsoft.com/office/officeart/2008/layout/NameandTitleOrganizationalChart"/>
    <dgm:cxn modelId="{9B3BFE97-4E73-4BA2-88B6-4671B380AEF9}" type="presParOf" srcId="{79701954-9103-408F-A3EC-87778C961520}" destId="{50C9C67B-101F-48BB-AB76-71B65EBD457E}" srcOrd="0" destOrd="0" presId="urn:microsoft.com/office/officeart/2008/layout/NameandTitleOrganizationalChart"/>
    <dgm:cxn modelId="{FEF8D9CF-2C76-42BD-B4A3-797C46566982}" type="presParOf" srcId="{50C9C67B-101F-48BB-AB76-71B65EBD457E}" destId="{1614A9A0-0267-4C7E-8932-DA43A95C379F}" srcOrd="0" destOrd="0" presId="urn:microsoft.com/office/officeart/2008/layout/NameandTitleOrganizationalChart"/>
    <dgm:cxn modelId="{FC21897E-452F-42F6-8230-B38A823E9D0B}" type="presParOf" srcId="{50C9C67B-101F-48BB-AB76-71B65EBD457E}" destId="{BC53E8C0-B8CD-4823-9300-CF630389C2A4}" srcOrd="1" destOrd="0" presId="urn:microsoft.com/office/officeart/2008/layout/NameandTitleOrganizationalChart"/>
    <dgm:cxn modelId="{42C58038-F9E5-4344-987D-EEB3419F0844}" type="presParOf" srcId="{50C9C67B-101F-48BB-AB76-71B65EBD457E}" destId="{685D49E2-C3D5-4301-8240-18BEA4D73F62}" srcOrd="2" destOrd="0" presId="urn:microsoft.com/office/officeart/2008/layout/NameandTitleOrganizationalChart"/>
    <dgm:cxn modelId="{C1EDC89F-4679-4A0C-93F1-A34290F54F90}" type="presParOf" srcId="{79701954-9103-408F-A3EC-87778C961520}" destId="{B278E258-657B-4D0A-BD27-8F8730CA3F5C}" srcOrd="1" destOrd="0" presId="urn:microsoft.com/office/officeart/2008/layout/NameandTitleOrganizationalChart"/>
    <dgm:cxn modelId="{E0184FE6-D0B8-4B24-9705-5B732539C21E}" type="presParOf" srcId="{79701954-9103-408F-A3EC-87778C961520}" destId="{47503DF6-25B9-4A3C-8ABF-DBD68F916B98}" srcOrd="2" destOrd="0" presId="urn:microsoft.com/office/officeart/2008/layout/NameandTitleOrganizationalChart"/>
    <dgm:cxn modelId="{16AEDBC2-4DC6-426A-979F-E1CEE48A6FD9}" type="presParOf" srcId="{ED77A6A0-242B-4579-86E7-D55861ECA2DA}" destId="{0830B0A6-0053-4801-A121-B0347D384442}" srcOrd="2" destOrd="0" presId="urn:microsoft.com/office/officeart/2008/layout/NameandTitleOrganizationalChart"/>
    <dgm:cxn modelId="{E70CBFBE-0270-47B5-BD87-A5D63E1689C5}" type="presParOf" srcId="{ED77A6A0-242B-4579-86E7-D55861ECA2DA}" destId="{06A6B0FF-0A83-4B89-900E-AA3D94B3A217}" srcOrd="3" destOrd="0" presId="urn:microsoft.com/office/officeart/2008/layout/NameandTitleOrganizationalChart"/>
    <dgm:cxn modelId="{851EBE57-9E62-4B45-A9C1-EEED0AD7C85B}" type="presParOf" srcId="{06A6B0FF-0A83-4B89-900E-AA3D94B3A217}" destId="{0CF61435-DFD3-40E4-9B59-47436DC10D70}" srcOrd="0" destOrd="0" presId="urn:microsoft.com/office/officeart/2008/layout/NameandTitleOrganizationalChart"/>
    <dgm:cxn modelId="{CA633480-892D-4934-9A61-149059945CB3}" type="presParOf" srcId="{0CF61435-DFD3-40E4-9B59-47436DC10D70}" destId="{8E076724-11AC-461B-AA48-A6028ABDE3BB}" srcOrd="0" destOrd="0" presId="urn:microsoft.com/office/officeart/2008/layout/NameandTitleOrganizationalChart"/>
    <dgm:cxn modelId="{596907D2-53A1-4851-A906-F0AE531EC7BA}" type="presParOf" srcId="{0CF61435-DFD3-40E4-9B59-47436DC10D70}" destId="{6BF731A1-0C21-4E92-AF41-937B6DAFF006}" srcOrd="1" destOrd="0" presId="urn:microsoft.com/office/officeart/2008/layout/NameandTitleOrganizationalChart"/>
    <dgm:cxn modelId="{2B0BD618-F53C-4E40-8958-5A81F353D3E5}" type="presParOf" srcId="{0CF61435-DFD3-40E4-9B59-47436DC10D70}" destId="{8CCEB10D-3A6E-4A4F-8BF4-78995F3CF0CA}" srcOrd="2" destOrd="0" presId="urn:microsoft.com/office/officeart/2008/layout/NameandTitleOrganizationalChart"/>
    <dgm:cxn modelId="{C1335654-744E-48A6-9C27-6647DAF1D26B}" type="presParOf" srcId="{06A6B0FF-0A83-4B89-900E-AA3D94B3A217}" destId="{3C7758D4-AC5F-433C-B0B1-46D01A0968B5}" srcOrd="1" destOrd="0" presId="urn:microsoft.com/office/officeart/2008/layout/NameandTitleOrganizationalChart"/>
    <dgm:cxn modelId="{E6C8A543-8D26-4E1B-BF64-13A556B8D91D}" type="presParOf" srcId="{06A6B0FF-0A83-4B89-900E-AA3D94B3A217}" destId="{3ECB2827-3A85-46FF-9F7F-D8F47DFF86CC}" srcOrd="2" destOrd="0" presId="urn:microsoft.com/office/officeart/2008/layout/NameandTitleOrganizationalChart"/>
    <dgm:cxn modelId="{5ED560E6-899B-4D5C-876B-7F6C985EE8C7}" type="presParOf" srcId="{3CE2A8D5-5864-4AAA-8700-8A458ECFE159}" destId="{079B6398-4983-400F-BA86-415617212FFB}" srcOrd="2" destOrd="0" presId="urn:microsoft.com/office/officeart/2008/layout/NameandTitleOrganizationalChart"/>
    <dgm:cxn modelId="{68A3D41F-CDBF-4E09-8C15-E9E4D1358641}" type="presParOf" srcId="{9CFDFFBA-6937-431B-96E2-046F8D3DB17C}" destId="{71830A54-7EE3-4C5E-95A7-9D6AC1B33DD2}" srcOrd="2" destOrd="0" presId="urn:microsoft.com/office/officeart/2008/layout/NameandTitleOrganizationalChart"/>
    <dgm:cxn modelId="{1D6CF30C-55E8-4155-A3B6-47D4F6510DCD}" type="presParOf" srcId="{9CFDFFBA-6937-431B-96E2-046F8D3DB17C}" destId="{A5D6EDB4-FE6E-4348-A1B9-A00B7F73BEAC}" srcOrd="3" destOrd="0" presId="urn:microsoft.com/office/officeart/2008/layout/NameandTitleOrganizationalChart"/>
    <dgm:cxn modelId="{0E995C01-D970-4463-A583-7EA28DAAFB77}" type="presParOf" srcId="{A5D6EDB4-FE6E-4348-A1B9-A00B7F73BEAC}" destId="{66DFF5F7-3A00-406C-99E0-A037D79F436D}" srcOrd="0" destOrd="0" presId="urn:microsoft.com/office/officeart/2008/layout/NameandTitleOrganizationalChart"/>
    <dgm:cxn modelId="{6DA9D8BC-1367-4B86-972E-7E24745A7C69}" type="presParOf" srcId="{66DFF5F7-3A00-406C-99E0-A037D79F436D}" destId="{B02D1538-B2BC-4794-BBBE-089EA74BC412}" srcOrd="0" destOrd="0" presId="urn:microsoft.com/office/officeart/2008/layout/NameandTitleOrganizationalChart"/>
    <dgm:cxn modelId="{986FF9AF-8E44-4C7D-A336-333EA955E1DB}" type="presParOf" srcId="{66DFF5F7-3A00-406C-99E0-A037D79F436D}" destId="{5A575A47-C685-489E-93A3-3A2FD5433B1A}" srcOrd="1" destOrd="0" presId="urn:microsoft.com/office/officeart/2008/layout/NameandTitleOrganizationalChart"/>
    <dgm:cxn modelId="{44E3D7DE-8012-4B7E-A0F0-BE5F786F63E4}" type="presParOf" srcId="{66DFF5F7-3A00-406C-99E0-A037D79F436D}" destId="{86BAC20C-A4AC-4B98-9217-2554C4871F24}" srcOrd="2" destOrd="0" presId="urn:microsoft.com/office/officeart/2008/layout/NameandTitleOrganizationalChart"/>
    <dgm:cxn modelId="{40251790-A5C0-4EAC-A586-C41CDBF4C417}" type="presParOf" srcId="{A5D6EDB4-FE6E-4348-A1B9-A00B7F73BEAC}" destId="{D84A52AD-482C-45AD-AAD0-3473FFB613A2}" srcOrd="1" destOrd="0" presId="urn:microsoft.com/office/officeart/2008/layout/NameandTitleOrganizationalChart"/>
    <dgm:cxn modelId="{AA36109D-6A13-4134-A365-B0D7E9EE8D5F}" type="presParOf" srcId="{D84A52AD-482C-45AD-AAD0-3473FFB613A2}" destId="{40A19FA4-58A7-4E00-93D8-1D304A6FE6F0}" srcOrd="0" destOrd="0" presId="urn:microsoft.com/office/officeart/2008/layout/NameandTitleOrganizationalChart"/>
    <dgm:cxn modelId="{BDCDBAFD-615F-4137-B4BF-22743AFE11F4}" type="presParOf" srcId="{D84A52AD-482C-45AD-AAD0-3473FFB613A2}" destId="{0D02D89C-4A84-4BC0-B508-9ACB0E95F004}" srcOrd="1" destOrd="0" presId="urn:microsoft.com/office/officeart/2008/layout/NameandTitleOrganizationalChart"/>
    <dgm:cxn modelId="{76A0E15F-08F5-4A2E-AEBA-192C95756BF6}" type="presParOf" srcId="{0D02D89C-4A84-4BC0-B508-9ACB0E95F004}" destId="{E24758C6-4B6F-47B1-A581-DA37CFCE7172}" srcOrd="0" destOrd="0" presId="urn:microsoft.com/office/officeart/2008/layout/NameandTitleOrganizationalChart"/>
    <dgm:cxn modelId="{6C7A68C9-02B3-4F8D-AFB2-30F65121DE61}" type="presParOf" srcId="{E24758C6-4B6F-47B1-A581-DA37CFCE7172}" destId="{D2BB5E1B-4C4D-4BE8-BA40-965E5E44B6E4}" srcOrd="0" destOrd="0" presId="urn:microsoft.com/office/officeart/2008/layout/NameandTitleOrganizationalChart"/>
    <dgm:cxn modelId="{6F2ECF65-A2A0-40E2-9BD3-36D4A808E7C6}" type="presParOf" srcId="{E24758C6-4B6F-47B1-A581-DA37CFCE7172}" destId="{A746029E-40DC-4914-90F1-51EE7265DA4A}" srcOrd="1" destOrd="0" presId="urn:microsoft.com/office/officeart/2008/layout/NameandTitleOrganizationalChart"/>
    <dgm:cxn modelId="{271CCA55-83F9-41FA-9E30-21E40DABF6A4}" type="presParOf" srcId="{E24758C6-4B6F-47B1-A581-DA37CFCE7172}" destId="{28670AE5-AB54-4BAF-8DFE-391C9A8B59E4}" srcOrd="2" destOrd="0" presId="urn:microsoft.com/office/officeart/2008/layout/NameandTitleOrganizationalChart"/>
    <dgm:cxn modelId="{70E141D0-8E25-4326-B204-6C8EE939EC2E}" type="presParOf" srcId="{0D02D89C-4A84-4BC0-B508-9ACB0E95F004}" destId="{30B936E1-B338-4908-BCBB-46B193DE2567}" srcOrd="1" destOrd="0" presId="urn:microsoft.com/office/officeart/2008/layout/NameandTitleOrganizationalChart"/>
    <dgm:cxn modelId="{F5E3480D-52A8-4C21-A0C9-1E9BC7908270}" type="presParOf" srcId="{0D02D89C-4A84-4BC0-B508-9ACB0E95F004}" destId="{0B74F64C-46D9-445D-ACE8-397E6EF1BC0B}" srcOrd="2" destOrd="0" presId="urn:microsoft.com/office/officeart/2008/layout/NameandTitleOrganizationalChart"/>
    <dgm:cxn modelId="{B1D50B78-305A-4B95-B695-792F5FDC65CF}" type="presParOf" srcId="{D84A52AD-482C-45AD-AAD0-3473FFB613A2}" destId="{6605B260-34DE-4C7D-BEFB-4A62479D2300}" srcOrd="2" destOrd="0" presId="urn:microsoft.com/office/officeart/2008/layout/NameandTitleOrganizationalChart"/>
    <dgm:cxn modelId="{51EE91DE-A151-4807-9965-EA11297230EB}" type="presParOf" srcId="{D84A52AD-482C-45AD-AAD0-3473FFB613A2}" destId="{73F4CACD-B6AE-4D27-9133-24CECA1C6250}" srcOrd="3" destOrd="0" presId="urn:microsoft.com/office/officeart/2008/layout/NameandTitleOrganizationalChart"/>
    <dgm:cxn modelId="{10D50791-192D-4C5D-A03B-850E9920C02A}" type="presParOf" srcId="{73F4CACD-B6AE-4D27-9133-24CECA1C6250}" destId="{D0284A71-8345-4285-B7E3-3E3DC1D5CA46}" srcOrd="0" destOrd="0" presId="urn:microsoft.com/office/officeart/2008/layout/NameandTitleOrganizationalChart"/>
    <dgm:cxn modelId="{23B41393-FA44-48BB-824A-593319F09457}" type="presParOf" srcId="{D0284A71-8345-4285-B7E3-3E3DC1D5CA46}" destId="{A7F10A56-F16E-46A3-81F5-3FF13D5337F1}" srcOrd="0" destOrd="0" presId="urn:microsoft.com/office/officeart/2008/layout/NameandTitleOrganizationalChart"/>
    <dgm:cxn modelId="{DBDF3508-6ADA-4804-87A8-D3AAFCD1CFF1}" type="presParOf" srcId="{D0284A71-8345-4285-B7E3-3E3DC1D5CA46}" destId="{9F2904D0-657A-49FE-A04F-6FCFDA858594}" srcOrd="1" destOrd="0" presId="urn:microsoft.com/office/officeart/2008/layout/NameandTitleOrganizationalChart"/>
    <dgm:cxn modelId="{5DC62A87-CE1D-463F-AB9A-8D38420F7AC0}" type="presParOf" srcId="{D0284A71-8345-4285-B7E3-3E3DC1D5CA46}" destId="{9B375C39-3811-409B-83E0-E493CF9397DD}" srcOrd="2" destOrd="0" presId="urn:microsoft.com/office/officeart/2008/layout/NameandTitleOrganizationalChart"/>
    <dgm:cxn modelId="{8E6ECF5B-1CE9-4FD6-8B31-A83D2B90C669}" type="presParOf" srcId="{73F4CACD-B6AE-4D27-9133-24CECA1C6250}" destId="{767FF93B-C9E3-471A-8CF8-37843A2B4A30}" srcOrd="1" destOrd="0" presId="urn:microsoft.com/office/officeart/2008/layout/NameandTitleOrganizationalChart"/>
    <dgm:cxn modelId="{A111549F-EBAE-4045-A3D3-DC52C6802B48}" type="presParOf" srcId="{73F4CACD-B6AE-4D27-9133-24CECA1C6250}" destId="{FA6EF9F1-DFFA-4AFD-952C-E1B2F480D7B5}" srcOrd="2" destOrd="0" presId="urn:microsoft.com/office/officeart/2008/layout/NameandTitleOrganizationalChart"/>
    <dgm:cxn modelId="{4FF52218-7276-4991-916E-7C4C64EE05AD}" type="presParOf" srcId="{D84A52AD-482C-45AD-AAD0-3473FFB613A2}" destId="{910ECA7F-9B98-4A28-A3E6-F603BF94AE86}" srcOrd="4" destOrd="0" presId="urn:microsoft.com/office/officeart/2008/layout/NameandTitleOrganizationalChart"/>
    <dgm:cxn modelId="{0330E353-A9C3-4B5B-B458-3B90B0B4D537}" type="presParOf" srcId="{D84A52AD-482C-45AD-AAD0-3473FFB613A2}" destId="{F801963D-6E6F-411A-8332-580BC02118A4}" srcOrd="5" destOrd="0" presId="urn:microsoft.com/office/officeart/2008/layout/NameandTitleOrganizationalChart"/>
    <dgm:cxn modelId="{FA6A67E7-EB6D-4897-A6A0-B39036339336}" type="presParOf" srcId="{F801963D-6E6F-411A-8332-580BC02118A4}" destId="{33EEF8D0-7DFD-464A-92CB-1663635D0F6E}" srcOrd="0" destOrd="0" presId="urn:microsoft.com/office/officeart/2008/layout/NameandTitleOrganizationalChart"/>
    <dgm:cxn modelId="{3E917427-D04F-40D8-B829-6EA48DB536C5}" type="presParOf" srcId="{33EEF8D0-7DFD-464A-92CB-1663635D0F6E}" destId="{56FCF602-D1CF-4DFD-AAF0-2CE0AABEFA71}" srcOrd="0" destOrd="0" presId="urn:microsoft.com/office/officeart/2008/layout/NameandTitleOrganizationalChart"/>
    <dgm:cxn modelId="{D199AC22-BB23-41CC-9A2A-BC49132BDF6B}" type="presParOf" srcId="{33EEF8D0-7DFD-464A-92CB-1663635D0F6E}" destId="{D05930AB-B3CF-4DDF-ACF2-7381D9F59E20}" srcOrd="1" destOrd="0" presId="urn:microsoft.com/office/officeart/2008/layout/NameandTitleOrganizationalChart"/>
    <dgm:cxn modelId="{17182EA4-06F5-4827-835F-F3A0734CE7BD}" type="presParOf" srcId="{33EEF8D0-7DFD-464A-92CB-1663635D0F6E}" destId="{CA348441-C21D-4FFE-882E-F812DA030532}" srcOrd="2" destOrd="0" presId="urn:microsoft.com/office/officeart/2008/layout/NameandTitleOrganizationalChart"/>
    <dgm:cxn modelId="{F23494B0-D0C9-4772-BE58-C3B742710709}" type="presParOf" srcId="{F801963D-6E6F-411A-8332-580BC02118A4}" destId="{6C25C419-59CD-46B5-B0F2-F2147DB9BA56}" srcOrd="1" destOrd="0" presId="urn:microsoft.com/office/officeart/2008/layout/NameandTitleOrganizationalChart"/>
    <dgm:cxn modelId="{E1A8773E-086C-404F-928C-50A9083B7839}" type="presParOf" srcId="{F801963D-6E6F-411A-8332-580BC02118A4}" destId="{6A2F4E1E-CB3B-4DDD-BE63-C4A241CF1028}" srcOrd="2" destOrd="0" presId="urn:microsoft.com/office/officeart/2008/layout/NameandTitleOrganizationalChart"/>
    <dgm:cxn modelId="{EB74158D-C59E-44A9-B8FB-EB1079DC94DA}" type="presParOf" srcId="{A5D6EDB4-FE6E-4348-A1B9-A00B7F73BEAC}" destId="{56AE7243-A4FD-4DCC-8C9F-68D86C9C4457}" srcOrd="2" destOrd="0" presId="urn:microsoft.com/office/officeart/2008/layout/NameandTitleOrganizationalChart"/>
    <dgm:cxn modelId="{3EC4C0DF-2D81-49D6-B036-57115453A051}" type="presParOf" srcId="{9CFDFFBA-6937-431B-96E2-046F8D3DB17C}" destId="{AD7EDCDC-1A02-4EC1-B63F-CB0E07472D88}" srcOrd="4" destOrd="0" presId="urn:microsoft.com/office/officeart/2008/layout/NameandTitleOrganizationalChart"/>
    <dgm:cxn modelId="{C0E15A7E-A380-48BF-9170-1E75C5E3DB7A}" type="presParOf" srcId="{9CFDFFBA-6937-431B-96E2-046F8D3DB17C}" destId="{80784DD4-BEF8-4B96-ADE6-32FA20FAB4ED}" srcOrd="5" destOrd="0" presId="urn:microsoft.com/office/officeart/2008/layout/NameandTitleOrganizationalChart"/>
    <dgm:cxn modelId="{5E2B0589-97D0-489D-8FDF-F639CDA3ED0F}" type="presParOf" srcId="{80784DD4-BEF8-4B96-ADE6-32FA20FAB4ED}" destId="{AC73C965-B6A1-45FE-942D-D83F226420D0}" srcOrd="0" destOrd="0" presId="urn:microsoft.com/office/officeart/2008/layout/NameandTitleOrganizationalChart"/>
    <dgm:cxn modelId="{C904C9A2-02D9-4C2B-89BD-88BC4D7FC414}" type="presParOf" srcId="{AC73C965-B6A1-45FE-942D-D83F226420D0}" destId="{C4FD96DF-1C1C-44A0-9CEC-3E0FF51A0B7A}" srcOrd="0" destOrd="0" presId="urn:microsoft.com/office/officeart/2008/layout/NameandTitleOrganizationalChart"/>
    <dgm:cxn modelId="{A2481EAD-BE31-4CCC-9B7F-030DF1209D7A}" type="presParOf" srcId="{AC73C965-B6A1-45FE-942D-D83F226420D0}" destId="{4A0EB838-815C-40BB-B9F0-962F2ED2570A}" srcOrd="1" destOrd="0" presId="urn:microsoft.com/office/officeart/2008/layout/NameandTitleOrganizationalChart"/>
    <dgm:cxn modelId="{5F40C0DD-E16D-4D37-A578-18110FC6E1BF}" type="presParOf" srcId="{AC73C965-B6A1-45FE-942D-D83F226420D0}" destId="{ECB9CD60-65DC-4BDF-8925-1C0306165015}" srcOrd="2" destOrd="0" presId="urn:microsoft.com/office/officeart/2008/layout/NameandTitleOrganizationalChart"/>
    <dgm:cxn modelId="{2589B2B0-10A3-4187-A89A-3A9E84A64DC8}" type="presParOf" srcId="{80784DD4-BEF8-4B96-ADE6-32FA20FAB4ED}" destId="{D1FAC9ED-1E2F-4657-A684-76CB5EBB7FCD}" srcOrd="1" destOrd="0" presId="urn:microsoft.com/office/officeart/2008/layout/NameandTitleOrganizationalChart"/>
    <dgm:cxn modelId="{E4BFB5C9-7B28-428C-A823-EFF77739F27D}" type="presParOf" srcId="{D1FAC9ED-1E2F-4657-A684-76CB5EBB7FCD}" destId="{77DE1CF4-6A0C-46CF-8FD8-38151234411C}" srcOrd="0" destOrd="0" presId="urn:microsoft.com/office/officeart/2008/layout/NameandTitleOrganizationalChart"/>
    <dgm:cxn modelId="{EDC5FEFA-3A7E-4852-A6D8-AFEC9537BB7A}" type="presParOf" srcId="{D1FAC9ED-1E2F-4657-A684-76CB5EBB7FCD}" destId="{D3C70837-DFB6-4443-A98F-32087F5B8F72}" srcOrd="1" destOrd="0" presId="urn:microsoft.com/office/officeart/2008/layout/NameandTitleOrganizationalChart"/>
    <dgm:cxn modelId="{6C9BBC56-2134-412B-A80E-0A56013E227D}" type="presParOf" srcId="{D3C70837-DFB6-4443-A98F-32087F5B8F72}" destId="{BF081701-26BE-4588-AFF0-98AA7857E354}" srcOrd="0" destOrd="0" presId="urn:microsoft.com/office/officeart/2008/layout/NameandTitleOrganizationalChart"/>
    <dgm:cxn modelId="{EA27975F-D968-486D-A4C9-7D4C14DB7029}" type="presParOf" srcId="{BF081701-26BE-4588-AFF0-98AA7857E354}" destId="{51932F67-5B60-4924-A5C6-CE71A57CF97D}" srcOrd="0" destOrd="0" presId="urn:microsoft.com/office/officeart/2008/layout/NameandTitleOrganizationalChart"/>
    <dgm:cxn modelId="{9B2ED6A9-A948-447B-82A1-D63A929AEFA1}" type="presParOf" srcId="{BF081701-26BE-4588-AFF0-98AA7857E354}" destId="{9E33D64A-49B6-40DA-98CE-42EBAD25DE32}" srcOrd="1" destOrd="0" presId="urn:microsoft.com/office/officeart/2008/layout/NameandTitleOrganizationalChart"/>
    <dgm:cxn modelId="{E63F9B16-AE84-4BFC-9673-1DCFC8120662}" type="presParOf" srcId="{BF081701-26BE-4588-AFF0-98AA7857E354}" destId="{7AC3C619-6728-4A03-8D1E-71DDD4334DA8}" srcOrd="2" destOrd="0" presId="urn:microsoft.com/office/officeart/2008/layout/NameandTitleOrganizationalChart"/>
    <dgm:cxn modelId="{499C02E1-9DBF-438C-89BC-DFB49A90FC4E}" type="presParOf" srcId="{D3C70837-DFB6-4443-A98F-32087F5B8F72}" destId="{6FE7261C-7072-4E66-B3A1-283EDDA8D6E4}" srcOrd="1" destOrd="0" presId="urn:microsoft.com/office/officeart/2008/layout/NameandTitleOrganizationalChart"/>
    <dgm:cxn modelId="{C744769C-39DC-4721-BE1E-8FE4E7E52559}" type="presParOf" srcId="{D3C70837-DFB6-4443-A98F-32087F5B8F72}" destId="{D1927430-7844-46DE-81E9-BBCC90B866F2}" srcOrd="2" destOrd="0" presId="urn:microsoft.com/office/officeart/2008/layout/NameandTitleOrganizationalChart"/>
    <dgm:cxn modelId="{FCAD87DA-2A43-44E5-8FDC-773F82A93E62}" type="presParOf" srcId="{D1FAC9ED-1E2F-4657-A684-76CB5EBB7FCD}" destId="{428A9447-94D6-4A34-9751-6818B0F90637}" srcOrd="2" destOrd="0" presId="urn:microsoft.com/office/officeart/2008/layout/NameandTitleOrganizationalChart"/>
    <dgm:cxn modelId="{0DCE40ED-AD70-4C1B-8CE4-861EFBBD45D7}" type="presParOf" srcId="{D1FAC9ED-1E2F-4657-A684-76CB5EBB7FCD}" destId="{AC12CA73-41D3-4395-A740-6A2B4F0BC8A3}" srcOrd="3" destOrd="0" presId="urn:microsoft.com/office/officeart/2008/layout/NameandTitleOrganizationalChart"/>
    <dgm:cxn modelId="{A2B518B6-D6C5-4854-8EE4-FBF8593BFFD1}" type="presParOf" srcId="{AC12CA73-41D3-4395-A740-6A2B4F0BC8A3}" destId="{C424DD51-00F5-4474-86EA-0970EA481942}" srcOrd="0" destOrd="0" presId="urn:microsoft.com/office/officeart/2008/layout/NameandTitleOrganizationalChart"/>
    <dgm:cxn modelId="{1016C42D-9E48-412C-AD16-71B1E9AE468B}" type="presParOf" srcId="{C424DD51-00F5-4474-86EA-0970EA481942}" destId="{FC8758FD-4BC8-4A47-9906-A54A65E9E460}" srcOrd="0" destOrd="0" presId="urn:microsoft.com/office/officeart/2008/layout/NameandTitleOrganizationalChart"/>
    <dgm:cxn modelId="{D3219C3E-5E1F-4B7E-9157-B4F355194CCE}" type="presParOf" srcId="{C424DD51-00F5-4474-86EA-0970EA481942}" destId="{D465B2A5-7172-4798-818B-6856BEF598EF}" srcOrd="1" destOrd="0" presId="urn:microsoft.com/office/officeart/2008/layout/NameandTitleOrganizationalChart"/>
    <dgm:cxn modelId="{36F11A9E-0E98-4807-BC24-731648096CD5}" type="presParOf" srcId="{C424DD51-00F5-4474-86EA-0970EA481942}" destId="{0A7AC608-1372-4244-8DE2-DA6294D554C9}" srcOrd="2" destOrd="0" presId="urn:microsoft.com/office/officeart/2008/layout/NameandTitleOrganizationalChart"/>
    <dgm:cxn modelId="{EDDC5BCC-6E7D-464E-838C-63433EF5DD2D}" type="presParOf" srcId="{AC12CA73-41D3-4395-A740-6A2B4F0BC8A3}" destId="{D462FE70-3001-43FB-A03C-79E4511E1C97}" srcOrd="1" destOrd="0" presId="urn:microsoft.com/office/officeart/2008/layout/NameandTitleOrganizationalChart"/>
    <dgm:cxn modelId="{58436E8D-2219-4CB3-8C8D-3F13B70A3CFA}" type="presParOf" srcId="{AC12CA73-41D3-4395-A740-6A2B4F0BC8A3}" destId="{2915FA27-E751-4DB4-AB6A-B3E375E03D7C}" srcOrd="2" destOrd="0" presId="urn:microsoft.com/office/officeart/2008/layout/NameandTitleOrganizationalChart"/>
    <dgm:cxn modelId="{DC62FB28-244C-4F2E-A1EC-D5CB97A82F5F}" type="presParOf" srcId="{D1FAC9ED-1E2F-4657-A684-76CB5EBB7FCD}" destId="{0BBD3FBF-7593-406E-AE9D-6CB2D880F13B}" srcOrd="4" destOrd="0" presId="urn:microsoft.com/office/officeart/2008/layout/NameandTitleOrganizationalChart"/>
    <dgm:cxn modelId="{B9954A4B-78CA-4470-9B20-8F0D8F3A9163}" type="presParOf" srcId="{D1FAC9ED-1E2F-4657-A684-76CB5EBB7FCD}" destId="{C16ECCFA-ACA6-4761-AF0D-CE3D2287248C}" srcOrd="5" destOrd="0" presId="urn:microsoft.com/office/officeart/2008/layout/NameandTitleOrganizationalChart"/>
    <dgm:cxn modelId="{3346B486-161F-42AD-A1E1-6B07271AB975}" type="presParOf" srcId="{C16ECCFA-ACA6-4761-AF0D-CE3D2287248C}" destId="{E1C42785-7623-4098-8AC4-4FC511475E7C}" srcOrd="0" destOrd="0" presId="urn:microsoft.com/office/officeart/2008/layout/NameandTitleOrganizationalChart"/>
    <dgm:cxn modelId="{3E7A85C7-72FF-40DE-ACF3-C3A9DAFD87B3}" type="presParOf" srcId="{E1C42785-7623-4098-8AC4-4FC511475E7C}" destId="{28F01747-1DC3-425D-9E80-D59226910AD2}" srcOrd="0" destOrd="0" presId="urn:microsoft.com/office/officeart/2008/layout/NameandTitleOrganizationalChart"/>
    <dgm:cxn modelId="{2E95F7DA-8FBA-40DE-804B-22180D68A6CE}" type="presParOf" srcId="{E1C42785-7623-4098-8AC4-4FC511475E7C}" destId="{5EAE0288-0AD3-4372-A103-78B55CC5BD1F}" srcOrd="1" destOrd="0" presId="urn:microsoft.com/office/officeart/2008/layout/NameandTitleOrganizationalChart"/>
    <dgm:cxn modelId="{7F3036A1-C805-48E1-8B4C-7096FF2E7C44}" type="presParOf" srcId="{E1C42785-7623-4098-8AC4-4FC511475E7C}" destId="{BB4C4574-7673-45EA-A1B9-EEFFFB74A7D6}" srcOrd="2" destOrd="0" presId="urn:microsoft.com/office/officeart/2008/layout/NameandTitleOrganizationalChart"/>
    <dgm:cxn modelId="{B89E1CFE-507B-464F-8679-4C82E89248C3}" type="presParOf" srcId="{C16ECCFA-ACA6-4761-AF0D-CE3D2287248C}" destId="{D16069D5-BB76-4FF8-94CE-09841139D0D7}" srcOrd="1" destOrd="0" presId="urn:microsoft.com/office/officeart/2008/layout/NameandTitleOrganizationalChart"/>
    <dgm:cxn modelId="{C6298299-BF8A-4162-8181-64BDCAED5C20}" type="presParOf" srcId="{C16ECCFA-ACA6-4761-AF0D-CE3D2287248C}" destId="{FB1A9CE6-8BC2-4A0A-A659-2B4ADE9969EC}" srcOrd="2" destOrd="0" presId="urn:microsoft.com/office/officeart/2008/layout/NameandTitleOrganizationalChart"/>
    <dgm:cxn modelId="{FCA02648-B269-451E-8916-2F0200E6456F}" type="presParOf" srcId="{80784DD4-BEF8-4B96-ADE6-32FA20FAB4ED}" destId="{7B27F042-B11D-4682-A957-B11D7CAEC88F}" srcOrd="2" destOrd="0" presId="urn:microsoft.com/office/officeart/2008/layout/NameandTitleOrganizationalChart"/>
    <dgm:cxn modelId="{57D1077F-62AD-4DBB-9DD3-6F8FBA7B9E4A}" type="presParOf" srcId="{9CFDFFBA-6937-431B-96E2-046F8D3DB17C}" destId="{F7FF1387-9403-45DF-9C6A-679BCF5A7114}" srcOrd="6" destOrd="0" presId="urn:microsoft.com/office/officeart/2008/layout/NameandTitleOrganizationalChart"/>
    <dgm:cxn modelId="{FF7FA314-33CF-4014-A984-EFAE80A7D6C3}" type="presParOf" srcId="{9CFDFFBA-6937-431B-96E2-046F8D3DB17C}" destId="{4FDCE827-5BA1-40F1-A18D-1ED34A1B4F58}" srcOrd="7" destOrd="0" presId="urn:microsoft.com/office/officeart/2008/layout/NameandTitleOrganizationalChart"/>
    <dgm:cxn modelId="{32B442E6-696C-4242-841D-782623D9748B}" type="presParOf" srcId="{4FDCE827-5BA1-40F1-A18D-1ED34A1B4F58}" destId="{B90EFF50-856A-4256-BE73-C68CFCE11085}" srcOrd="0" destOrd="0" presId="urn:microsoft.com/office/officeart/2008/layout/NameandTitleOrganizationalChart"/>
    <dgm:cxn modelId="{7E04E920-297C-4B47-886D-30C0B42F5727}" type="presParOf" srcId="{B90EFF50-856A-4256-BE73-C68CFCE11085}" destId="{0C0CF728-5494-4C29-8C07-178E774EEC0F}" srcOrd="0" destOrd="0" presId="urn:microsoft.com/office/officeart/2008/layout/NameandTitleOrganizationalChart"/>
    <dgm:cxn modelId="{11CB78AC-1EF5-4FDA-8F4D-635843FFFF4A}" type="presParOf" srcId="{B90EFF50-856A-4256-BE73-C68CFCE11085}" destId="{46485859-59B9-444B-B7F7-9EB4CAD35FC2}" srcOrd="1" destOrd="0" presId="urn:microsoft.com/office/officeart/2008/layout/NameandTitleOrganizationalChart"/>
    <dgm:cxn modelId="{F5D10B59-500B-45C9-9708-9C017FEB1B09}" type="presParOf" srcId="{B90EFF50-856A-4256-BE73-C68CFCE11085}" destId="{DFB2D0BF-CB5B-4B10-9C02-42F58E2520AF}" srcOrd="2" destOrd="0" presId="urn:microsoft.com/office/officeart/2008/layout/NameandTitleOrganizationalChart"/>
    <dgm:cxn modelId="{25746CCC-2775-4E9C-8809-A82A81FCDC6D}" type="presParOf" srcId="{4FDCE827-5BA1-40F1-A18D-1ED34A1B4F58}" destId="{6511A6A7-E18E-48CA-BF41-B64BAC725E18}" srcOrd="1" destOrd="0" presId="urn:microsoft.com/office/officeart/2008/layout/NameandTitleOrganizationalChart"/>
    <dgm:cxn modelId="{37D8BC79-B152-414D-A670-47B92206FF4B}" type="presParOf" srcId="{6511A6A7-E18E-48CA-BF41-B64BAC725E18}" destId="{FA2EF38F-C8AC-40B1-87FE-620609761612}" srcOrd="0" destOrd="0" presId="urn:microsoft.com/office/officeart/2008/layout/NameandTitleOrganizationalChart"/>
    <dgm:cxn modelId="{33631DA5-D92A-49EA-9840-5F260A6A0D08}" type="presParOf" srcId="{6511A6A7-E18E-48CA-BF41-B64BAC725E18}" destId="{17E57BAA-A8A3-4F48-8F31-BEC024DC2896}" srcOrd="1" destOrd="0" presId="urn:microsoft.com/office/officeart/2008/layout/NameandTitleOrganizationalChart"/>
    <dgm:cxn modelId="{68DBD48E-E01C-42F6-A26C-4B5B436ABB80}" type="presParOf" srcId="{17E57BAA-A8A3-4F48-8F31-BEC024DC2896}" destId="{27DDC9D6-A9B7-4CF2-A6C4-9E11512BD4DC}" srcOrd="0" destOrd="0" presId="urn:microsoft.com/office/officeart/2008/layout/NameandTitleOrganizationalChart"/>
    <dgm:cxn modelId="{50ECB9EB-2A9D-4342-8077-84469A8AA50C}" type="presParOf" srcId="{27DDC9D6-A9B7-4CF2-A6C4-9E11512BD4DC}" destId="{ACA1A7AE-7595-47A8-B1D3-75177D5E4B95}" srcOrd="0" destOrd="0" presId="urn:microsoft.com/office/officeart/2008/layout/NameandTitleOrganizationalChart"/>
    <dgm:cxn modelId="{01B13522-FF53-4B26-BBE0-27DAE021477C}" type="presParOf" srcId="{27DDC9D6-A9B7-4CF2-A6C4-9E11512BD4DC}" destId="{F4C268A9-FFE8-4EC6-B3DC-3F4008BC05E6}" srcOrd="1" destOrd="0" presId="urn:microsoft.com/office/officeart/2008/layout/NameandTitleOrganizationalChart"/>
    <dgm:cxn modelId="{51D6D021-5C9B-49F7-84F3-97F268435370}" type="presParOf" srcId="{27DDC9D6-A9B7-4CF2-A6C4-9E11512BD4DC}" destId="{5534EDBC-AAAD-4989-813F-55CC5869676C}" srcOrd="2" destOrd="0" presId="urn:microsoft.com/office/officeart/2008/layout/NameandTitleOrganizationalChart"/>
    <dgm:cxn modelId="{38E89FD8-8E6A-4D92-8C25-1FEF9ECC3A52}" type="presParOf" srcId="{17E57BAA-A8A3-4F48-8F31-BEC024DC2896}" destId="{9DE39BEF-094A-4D04-950B-8E5CD6485566}" srcOrd="1" destOrd="0" presId="urn:microsoft.com/office/officeart/2008/layout/NameandTitleOrganizationalChart"/>
    <dgm:cxn modelId="{95A5557F-95DF-46C4-BBFC-51DAFDA43B69}" type="presParOf" srcId="{17E57BAA-A8A3-4F48-8F31-BEC024DC2896}" destId="{4411DE78-C739-4A08-85C8-4A763FFDA456}" srcOrd="2" destOrd="0" presId="urn:microsoft.com/office/officeart/2008/layout/NameandTitleOrganizationalChart"/>
    <dgm:cxn modelId="{A21153A2-F79C-49ED-8ACD-4D66E285702A}" type="presParOf" srcId="{6511A6A7-E18E-48CA-BF41-B64BAC725E18}" destId="{73788AA6-A08A-48A7-8345-EC09DF7BE9B7}" srcOrd="2" destOrd="0" presId="urn:microsoft.com/office/officeart/2008/layout/NameandTitleOrganizationalChart"/>
    <dgm:cxn modelId="{422FB88A-9D5C-436C-AB8B-771E296D5229}" type="presParOf" srcId="{6511A6A7-E18E-48CA-BF41-B64BAC725E18}" destId="{BCD6FC06-CB8A-4820-BF4D-C283E1979E27}" srcOrd="3" destOrd="0" presId="urn:microsoft.com/office/officeart/2008/layout/NameandTitleOrganizationalChart"/>
    <dgm:cxn modelId="{E7871F93-2208-47A9-9A56-9D5C8B6B9D03}" type="presParOf" srcId="{BCD6FC06-CB8A-4820-BF4D-C283E1979E27}" destId="{884A49A8-73EB-46D9-A20F-74A013416F93}" srcOrd="0" destOrd="0" presId="urn:microsoft.com/office/officeart/2008/layout/NameandTitleOrganizationalChart"/>
    <dgm:cxn modelId="{CB68E3E5-B272-44FE-B8F8-1766975729B6}" type="presParOf" srcId="{884A49A8-73EB-46D9-A20F-74A013416F93}" destId="{4517B78C-2588-4926-BB50-DBA62F3EFC36}" srcOrd="0" destOrd="0" presId="urn:microsoft.com/office/officeart/2008/layout/NameandTitleOrganizationalChart"/>
    <dgm:cxn modelId="{321A9012-7C00-4FEE-A02A-7CFC06D6DBAD}" type="presParOf" srcId="{884A49A8-73EB-46D9-A20F-74A013416F93}" destId="{07648D35-5059-46D1-9BFF-E802CEE37817}" srcOrd="1" destOrd="0" presId="urn:microsoft.com/office/officeart/2008/layout/NameandTitleOrganizationalChart"/>
    <dgm:cxn modelId="{1533DB9F-7CCC-4AA9-A1ED-C639BFA29C1D}" type="presParOf" srcId="{884A49A8-73EB-46D9-A20F-74A013416F93}" destId="{479ABDCF-D914-44A0-9330-95ED6FAD333F}" srcOrd="2" destOrd="0" presId="urn:microsoft.com/office/officeart/2008/layout/NameandTitleOrganizationalChart"/>
    <dgm:cxn modelId="{34A82574-59B1-4674-B532-52B4C91CD7D9}" type="presParOf" srcId="{BCD6FC06-CB8A-4820-BF4D-C283E1979E27}" destId="{48C1DECD-366B-4C74-B89E-6244020D5166}" srcOrd="1" destOrd="0" presId="urn:microsoft.com/office/officeart/2008/layout/NameandTitleOrganizationalChart"/>
    <dgm:cxn modelId="{4643DBEB-F1DF-4EFA-A3A9-E09891E76862}" type="presParOf" srcId="{BCD6FC06-CB8A-4820-BF4D-C283E1979E27}" destId="{9A1F0420-9C58-4AAE-A795-6B5C9E3925EB}" srcOrd="2" destOrd="0" presId="urn:microsoft.com/office/officeart/2008/layout/NameandTitleOrganizationalChart"/>
    <dgm:cxn modelId="{14494594-38C3-4787-AC0A-E21EA606B5B4}" type="presParOf" srcId="{6511A6A7-E18E-48CA-BF41-B64BAC725E18}" destId="{D45C73B5-18FA-4BE9-8433-20C93FDF5977}" srcOrd="4" destOrd="0" presId="urn:microsoft.com/office/officeart/2008/layout/NameandTitleOrganizationalChart"/>
    <dgm:cxn modelId="{1521D88F-2B3E-41D0-9907-501B3B9E4035}" type="presParOf" srcId="{6511A6A7-E18E-48CA-BF41-B64BAC725E18}" destId="{8C03217E-B760-4768-8502-4BA7662732E3}" srcOrd="5" destOrd="0" presId="urn:microsoft.com/office/officeart/2008/layout/NameandTitleOrganizationalChart"/>
    <dgm:cxn modelId="{575845B2-68F3-439F-9937-C359A8F5A80F}" type="presParOf" srcId="{8C03217E-B760-4768-8502-4BA7662732E3}" destId="{4E1A7DFF-3173-4064-B630-245126E773AE}" srcOrd="0" destOrd="0" presId="urn:microsoft.com/office/officeart/2008/layout/NameandTitleOrganizationalChart"/>
    <dgm:cxn modelId="{0EFFAE9B-3514-44CD-B3E9-B1A18DB222C2}" type="presParOf" srcId="{4E1A7DFF-3173-4064-B630-245126E773AE}" destId="{1A9B3913-2E0E-41D0-8715-D936DFD24AB1}" srcOrd="0" destOrd="0" presId="urn:microsoft.com/office/officeart/2008/layout/NameandTitleOrganizationalChart"/>
    <dgm:cxn modelId="{A868B625-1D8F-4354-B0D0-EF360CA2F9D9}" type="presParOf" srcId="{4E1A7DFF-3173-4064-B630-245126E773AE}" destId="{1DEB20E3-2094-44C1-AD34-60A506A31320}" srcOrd="1" destOrd="0" presId="urn:microsoft.com/office/officeart/2008/layout/NameandTitleOrganizationalChart"/>
    <dgm:cxn modelId="{9B702FB0-9A3B-43C1-812E-125D447316BE}" type="presParOf" srcId="{4E1A7DFF-3173-4064-B630-245126E773AE}" destId="{E8D9E750-4B8D-49A2-90BF-9899C9DDEAA7}" srcOrd="2" destOrd="0" presId="urn:microsoft.com/office/officeart/2008/layout/NameandTitleOrganizationalChart"/>
    <dgm:cxn modelId="{E2A832C4-1F60-4C20-AE13-E7A1345EE15B}" type="presParOf" srcId="{8C03217E-B760-4768-8502-4BA7662732E3}" destId="{BFC85644-EA8F-4FE3-ABD1-A296BE3D3CDB}" srcOrd="1" destOrd="0" presId="urn:microsoft.com/office/officeart/2008/layout/NameandTitleOrganizationalChart"/>
    <dgm:cxn modelId="{04472EA0-948C-43FD-A28B-D666B47CE91F}" type="presParOf" srcId="{8C03217E-B760-4768-8502-4BA7662732E3}" destId="{3397EAAA-2769-462C-B6EB-76457B4EB527}" srcOrd="2" destOrd="0" presId="urn:microsoft.com/office/officeart/2008/layout/NameandTitleOrganizationalChart"/>
    <dgm:cxn modelId="{8316C816-FCB7-450B-BE41-5571552C8774}" type="presParOf" srcId="{4FDCE827-5BA1-40F1-A18D-1ED34A1B4F58}" destId="{5678DC44-3EE8-4022-B176-7B8CFEDFFC53}" srcOrd="2" destOrd="0" presId="urn:microsoft.com/office/officeart/2008/layout/NameandTitleOrganizationalChart"/>
    <dgm:cxn modelId="{0EFA99D6-2033-4405-9E7D-10DBCDE2E5F1}" type="presParOf" srcId="{9CFDFFBA-6937-431B-96E2-046F8D3DB17C}" destId="{D2382D5C-3897-4C76-8350-F1FEA5124066}" srcOrd="8" destOrd="0" presId="urn:microsoft.com/office/officeart/2008/layout/NameandTitleOrganizationalChart"/>
    <dgm:cxn modelId="{70C81560-00BE-4398-B4B4-AB7FB4202BDC}" type="presParOf" srcId="{9CFDFFBA-6937-431B-96E2-046F8D3DB17C}" destId="{CAEF1DA8-07D0-45F4-B6BE-405AD28F4E46}" srcOrd="9" destOrd="0" presId="urn:microsoft.com/office/officeart/2008/layout/NameandTitleOrganizationalChart"/>
    <dgm:cxn modelId="{BEC75B9A-FC22-43DF-85C4-58677B7403DE}" type="presParOf" srcId="{CAEF1DA8-07D0-45F4-B6BE-405AD28F4E46}" destId="{3AC94F7D-FCF8-4333-80F2-BBB60AB995F4}" srcOrd="0" destOrd="0" presId="urn:microsoft.com/office/officeart/2008/layout/NameandTitleOrganizationalChart"/>
    <dgm:cxn modelId="{F824A537-1E65-4D1D-96A2-65C3D750B49F}" type="presParOf" srcId="{3AC94F7D-FCF8-4333-80F2-BBB60AB995F4}" destId="{6BB28725-7BA1-4D4E-B97E-AB968E48A156}" srcOrd="0" destOrd="0" presId="urn:microsoft.com/office/officeart/2008/layout/NameandTitleOrganizationalChart"/>
    <dgm:cxn modelId="{DAEFAE69-A01F-403C-865C-29EBB3F970DA}" type="presParOf" srcId="{3AC94F7D-FCF8-4333-80F2-BBB60AB995F4}" destId="{50DE8B85-33A5-4ECD-8D12-8A2D92CD4EC0}" srcOrd="1" destOrd="0" presId="urn:microsoft.com/office/officeart/2008/layout/NameandTitleOrganizationalChart"/>
    <dgm:cxn modelId="{0EAC07C1-10AE-496C-8A1D-513AAE148313}" type="presParOf" srcId="{3AC94F7D-FCF8-4333-80F2-BBB60AB995F4}" destId="{DA142296-CE95-4E7F-95D8-57CB11D2074B}" srcOrd="2" destOrd="0" presId="urn:microsoft.com/office/officeart/2008/layout/NameandTitleOrganizationalChart"/>
    <dgm:cxn modelId="{155C3D40-3DE5-47D5-87F1-1026E6F4D579}" type="presParOf" srcId="{CAEF1DA8-07D0-45F4-B6BE-405AD28F4E46}" destId="{5F5C0ABA-6D80-4468-80E4-2F4A56721B05}" srcOrd="1" destOrd="0" presId="urn:microsoft.com/office/officeart/2008/layout/NameandTitleOrganizationalChart"/>
    <dgm:cxn modelId="{C2F0F7FF-BFB0-4AE8-8D84-9758EBEDDAF5}" type="presParOf" srcId="{5F5C0ABA-6D80-4468-80E4-2F4A56721B05}" destId="{6BE06F42-21BB-4ED0-BF1B-96DEE831646C}" srcOrd="0" destOrd="0" presId="urn:microsoft.com/office/officeart/2008/layout/NameandTitleOrganizationalChart"/>
    <dgm:cxn modelId="{D3A0C8AC-1E2A-417B-B4FF-BFBD661FDB3A}" type="presParOf" srcId="{5F5C0ABA-6D80-4468-80E4-2F4A56721B05}" destId="{9C3ECFE1-7B34-47AC-8E21-490D125237EB}" srcOrd="1" destOrd="0" presId="urn:microsoft.com/office/officeart/2008/layout/NameandTitleOrganizationalChart"/>
    <dgm:cxn modelId="{3BBA23FA-BF4E-42D0-88D0-47CF118447F9}" type="presParOf" srcId="{9C3ECFE1-7B34-47AC-8E21-490D125237EB}" destId="{98CCFDE0-0845-4814-B900-C758C2C1DE63}" srcOrd="0" destOrd="0" presId="urn:microsoft.com/office/officeart/2008/layout/NameandTitleOrganizationalChart"/>
    <dgm:cxn modelId="{721C93D2-355B-4810-89FF-9856D1318F26}" type="presParOf" srcId="{98CCFDE0-0845-4814-B900-C758C2C1DE63}" destId="{0AB20A82-1AF0-44CA-829F-FAD014113D40}" srcOrd="0" destOrd="0" presId="urn:microsoft.com/office/officeart/2008/layout/NameandTitleOrganizationalChart"/>
    <dgm:cxn modelId="{91B3899D-41D7-443C-B361-5F110F8EEFB9}" type="presParOf" srcId="{98CCFDE0-0845-4814-B900-C758C2C1DE63}" destId="{B79EB06D-C6CE-4FF5-A7CE-0C18CF842E4F}" srcOrd="1" destOrd="0" presId="urn:microsoft.com/office/officeart/2008/layout/NameandTitleOrganizationalChart"/>
    <dgm:cxn modelId="{E671F2EB-8B3C-4A73-90C6-DD63BD041304}" type="presParOf" srcId="{98CCFDE0-0845-4814-B900-C758C2C1DE63}" destId="{3369F239-8712-4C4E-9A03-74B21F8A3FB6}" srcOrd="2" destOrd="0" presId="urn:microsoft.com/office/officeart/2008/layout/NameandTitleOrganizationalChart"/>
    <dgm:cxn modelId="{6224F96D-8A7C-46AB-B105-7BEB2B474D2D}" type="presParOf" srcId="{9C3ECFE1-7B34-47AC-8E21-490D125237EB}" destId="{E5B3E8A2-873C-48E4-AD7F-8866E98DDB30}" srcOrd="1" destOrd="0" presId="urn:microsoft.com/office/officeart/2008/layout/NameandTitleOrganizationalChart"/>
    <dgm:cxn modelId="{90986351-0354-48D3-A55C-D69CB4751C27}" type="presParOf" srcId="{9C3ECFE1-7B34-47AC-8E21-490D125237EB}" destId="{A20BB7A6-B2FE-47F9-AF30-3FA6483D7124}" srcOrd="2" destOrd="0" presId="urn:microsoft.com/office/officeart/2008/layout/NameandTitleOrganizationalChart"/>
    <dgm:cxn modelId="{7744B3F7-81C5-4616-B23C-FDBC36D4B3C8}" type="presParOf" srcId="{5F5C0ABA-6D80-4468-80E4-2F4A56721B05}" destId="{0742A56F-23ED-4376-A923-0FEEE10D0E79}" srcOrd="2" destOrd="0" presId="urn:microsoft.com/office/officeart/2008/layout/NameandTitleOrganizationalChart"/>
    <dgm:cxn modelId="{29C110AD-11D2-41F2-9F1A-CB325C894300}" type="presParOf" srcId="{5F5C0ABA-6D80-4468-80E4-2F4A56721B05}" destId="{FFBD5E42-797C-4400-84CB-12E9F04F0B5A}" srcOrd="3" destOrd="0" presId="urn:microsoft.com/office/officeart/2008/layout/NameandTitleOrganizationalChart"/>
    <dgm:cxn modelId="{15AEAB11-862A-4CAF-8906-37A28EC0DEB8}" type="presParOf" srcId="{FFBD5E42-797C-4400-84CB-12E9F04F0B5A}" destId="{7DE5818B-8FEE-45E6-BC3B-4BE9402FF528}" srcOrd="0" destOrd="0" presId="urn:microsoft.com/office/officeart/2008/layout/NameandTitleOrganizationalChart"/>
    <dgm:cxn modelId="{EB256205-672C-4DD7-B8E0-D5AF84EA8F47}" type="presParOf" srcId="{7DE5818B-8FEE-45E6-BC3B-4BE9402FF528}" destId="{BC018855-E8C7-4DB5-82D2-136F8D2AC9F2}" srcOrd="0" destOrd="0" presId="urn:microsoft.com/office/officeart/2008/layout/NameandTitleOrganizationalChart"/>
    <dgm:cxn modelId="{21CD4CFA-0C5A-4165-B10E-0AC42695E78C}" type="presParOf" srcId="{7DE5818B-8FEE-45E6-BC3B-4BE9402FF528}" destId="{22B1D7A3-3DBB-455B-9290-14F73FF7E018}" srcOrd="1" destOrd="0" presId="urn:microsoft.com/office/officeart/2008/layout/NameandTitleOrganizationalChart"/>
    <dgm:cxn modelId="{D212773C-DCF6-4FF0-A4E3-80820D94F952}" type="presParOf" srcId="{7DE5818B-8FEE-45E6-BC3B-4BE9402FF528}" destId="{CB64B302-D4E1-4966-B9F8-53E91211703E}" srcOrd="2" destOrd="0" presId="urn:microsoft.com/office/officeart/2008/layout/NameandTitleOrganizationalChart"/>
    <dgm:cxn modelId="{86406055-1CFE-4242-9E73-811544BD2A87}" type="presParOf" srcId="{FFBD5E42-797C-4400-84CB-12E9F04F0B5A}" destId="{80A600C1-5C8D-4F54-B51B-83BBED7224CA}" srcOrd="1" destOrd="0" presId="urn:microsoft.com/office/officeart/2008/layout/NameandTitleOrganizationalChart"/>
    <dgm:cxn modelId="{7B7B3D4B-47EE-4829-A152-40BC57606BD3}" type="presParOf" srcId="{FFBD5E42-797C-4400-84CB-12E9F04F0B5A}" destId="{1C8CE9EF-DEAB-46AD-A360-2091F2409A4D}" srcOrd="2" destOrd="0" presId="urn:microsoft.com/office/officeart/2008/layout/NameandTitleOrganizationalChart"/>
    <dgm:cxn modelId="{CDA3E23E-A54B-4D40-857F-5877D35BFC2F}" type="presParOf" srcId="{5F5C0ABA-6D80-4468-80E4-2F4A56721B05}" destId="{E311FEF8-971D-4117-921C-46CA9D846553}" srcOrd="4" destOrd="0" presId="urn:microsoft.com/office/officeart/2008/layout/NameandTitleOrganizationalChart"/>
    <dgm:cxn modelId="{1CB3B875-46B7-45A1-BCD0-C7ACD88663EF}" type="presParOf" srcId="{5F5C0ABA-6D80-4468-80E4-2F4A56721B05}" destId="{AA97292A-27C6-438A-B4B5-96E77CE5D02E}" srcOrd="5" destOrd="0" presId="urn:microsoft.com/office/officeart/2008/layout/NameandTitleOrganizationalChart"/>
    <dgm:cxn modelId="{9F40E10B-D1DA-4322-9BA4-FB491AFD30B3}" type="presParOf" srcId="{AA97292A-27C6-438A-B4B5-96E77CE5D02E}" destId="{3B6D038B-AB9D-48FD-B888-A6DA234E0F74}" srcOrd="0" destOrd="0" presId="urn:microsoft.com/office/officeart/2008/layout/NameandTitleOrganizationalChart"/>
    <dgm:cxn modelId="{0975500E-2DAA-454C-A1E1-05237F1D32D5}" type="presParOf" srcId="{3B6D038B-AB9D-48FD-B888-A6DA234E0F74}" destId="{32D71F75-2805-4EE8-865E-1717C97A5E25}" srcOrd="0" destOrd="0" presId="urn:microsoft.com/office/officeart/2008/layout/NameandTitleOrganizationalChart"/>
    <dgm:cxn modelId="{3FD74E8E-5327-4F64-896F-E4C304265533}" type="presParOf" srcId="{3B6D038B-AB9D-48FD-B888-A6DA234E0F74}" destId="{053339E1-F57D-4D25-BC45-3D3DB1495CE1}" srcOrd="1" destOrd="0" presId="urn:microsoft.com/office/officeart/2008/layout/NameandTitleOrganizationalChart"/>
    <dgm:cxn modelId="{7577AD91-BE9E-4B06-ADA5-68FD2B0B97A4}" type="presParOf" srcId="{3B6D038B-AB9D-48FD-B888-A6DA234E0F74}" destId="{CBBAC12B-69BB-4C03-8339-D6510C6B7324}" srcOrd="2" destOrd="0" presId="urn:microsoft.com/office/officeart/2008/layout/NameandTitleOrganizationalChart"/>
    <dgm:cxn modelId="{39F4938F-5644-48C3-A18A-5E2AE03EFDED}" type="presParOf" srcId="{AA97292A-27C6-438A-B4B5-96E77CE5D02E}" destId="{23E39597-76A5-4B55-8952-F71ECFA0D2F2}" srcOrd="1" destOrd="0" presId="urn:microsoft.com/office/officeart/2008/layout/NameandTitleOrganizationalChart"/>
    <dgm:cxn modelId="{838D95EE-A93E-4679-9009-6350CDA6B7E7}" type="presParOf" srcId="{AA97292A-27C6-438A-B4B5-96E77CE5D02E}" destId="{33C9CD4C-DEAB-4499-9468-DFE6C0365470}" srcOrd="2" destOrd="0" presId="urn:microsoft.com/office/officeart/2008/layout/NameandTitleOrganizationalChart"/>
    <dgm:cxn modelId="{559A54D2-9573-4771-A88C-44805D7CA5BB}" type="presParOf" srcId="{CAEF1DA8-07D0-45F4-B6BE-405AD28F4E46}" destId="{2F0D9DC7-6A5A-4867-9808-09A81CE6A0BA}" srcOrd="2" destOrd="0" presId="urn:microsoft.com/office/officeart/2008/layout/NameandTitleOrganizationalChart"/>
    <dgm:cxn modelId="{D2B54FF7-4202-44E9-B536-37C9E3BF6FA1}" type="presParOf" srcId="{3F18D8F1-2C43-4FD4-92F7-35B523304396}" destId="{E57F1515-CE97-4478-B954-E19FE7CE8210}" srcOrd="2" destOrd="0" presId="urn:microsoft.com/office/officeart/2008/layout/NameandTitleOrganizationalChart"/>
    <dgm:cxn modelId="{AA102A7F-4F62-4D25-A2B3-BCBB6E657256}" type="presParOf" srcId="{FBB264A9-140E-477F-AB1B-31255D4C7574}" destId="{CB2D5020-3CA6-4BAE-926B-6F6A67F09127}" srcOrd="2" destOrd="0" presId="urn:microsoft.com/office/officeart/2008/layout/NameandTitleOrganizationalChart"/>
    <dgm:cxn modelId="{CE25FE6F-ACE2-4153-A236-AB91FE8FBF05}" type="presParOf" srcId="{A9738D8B-759B-4AC3-8AB5-06CEA08930E0}" destId="{5C4EB6F5-829D-431C-A075-FC5AF4A1E782}" srcOrd="2" destOrd="0" presId="urn:microsoft.com/office/officeart/2008/layout/NameandTitleOrganizationalChart"/>
    <dgm:cxn modelId="{26372B5B-4F61-4449-95D7-BB73D1D66ECF}" type="presParOf" srcId="{5C4EB6F5-829D-431C-A075-FC5AF4A1E782}" destId="{69635812-D808-4E94-A402-02DCEFA41987}" srcOrd="0" destOrd="0" presId="urn:microsoft.com/office/officeart/2008/layout/NameandTitleOrganizationalChart"/>
    <dgm:cxn modelId="{04DACAF1-3572-483B-89CE-264F34D67776}" type="presParOf" srcId="{5C4EB6F5-829D-431C-A075-FC5AF4A1E782}" destId="{1B02A878-67C9-4016-AD8B-7EA2884851E2}" srcOrd="1" destOrd="0" presId="urn:microsoft.com/office/officeart/2008/layout/NameandTitleOrganizationalChart"/>
    <dgm:cxn modelId="{760AF1F9-F277-458F-AB5F-0B41D2A8CBF6}" type="presParOf" srcId="{1B02A878-67C9-4016-AD8B-7EA2884851E2}" destId="{1F1B7BEC-2578-4DB1-9C73-ED61815BC7FE}" srcOrd="0" destOrd="0" presId="urn:microsoft.com/office/officeart/2008/layout/NameandTitleOrganizationalChart"/>
    <dgm:cxn modelId="{88560852-758D-45AB-9AA6-16F4CBA1AFB9}" type="presParOf" srcId="{1F1B7BEC-2578-4DB1-9C73-ED61815BC7FE}" destId="{A3ACF1BD-AA82-4533-A09E-61C351554BD7}" srcOrd="0" destOrd="0" presId="urn:microsoft.com/office/officeart/2008/layout/NameandTitleOrganizationalChart"/>
    <dgm:cxn modelId="{93C56366-0308-4D16-8E50-D087659A152D}" type="presParOf" srcId="{1F1B7BEC-2578-4DB1-9C73-ED61815BC7FE}" destId="{06450B7F-1EF2-4496-8729-0A047E743E01}" srcOrd="1" destOrd="0" presId="urn:microsoft.com/office/officeart/2008/layout/NameandTitleOrganizationalChart"/>
    <dgm:cxn modelId="{DEE20599-7D12-4A1E-825A-71DF1C2891C6}" type="presParOf" srcId="{1F1B7BEC-2578-4DB1-9C73-ED61815BC7FE}" destId="{A3CB3436-B7BE-45C0-AD45-FC8521E6DBCA}" srcOrd="2" destOrd="0" presId="urn:microsoft.com/office/officeart/2008/layout/NameandTitleOrganizationalChart"/>
    <dgm:cxn modelId="{7C6DE340-EEC5-4928-9927-D24584370115}" type="presParOf" srcId="{1B02A878-67C9-4016-AD8B-7EA2884851E2}" destId="{B0A2849B-E2F7-420E-BE8F-8AF634A67228}" srcOrd="1" destOrd="0" presId="urn:microsoft.com/office/officeart/2008/layout/NameandTitleOrganizationalChart"/>
    <dgm:cxn modelId="{CAFD3DFE-64AF-4CCA-AFF0-1B5E3D9FAF79}" type="presParOf" srcId="{1B02A878-67C9-4016-AD8B-7EA2884851E2}" destId="{7C2AC67C-A27A-422E-B6BD-FF9CD9DE1D85}" srcOrd="2" destOrd="0" presId="urn:microsoft.com/office/officeart/2008/layout/NameandTitleOrganizationalChart"/>
    <dgm:cxn modelId="{9DD936F8-6EB7-48F7-8D5C-B4B2A4FB2255}" type="presParOf" srcId="{5C4EB6F5-829D-431C-A075-FC5AF4A1E782}" destId="{2AFD6E5F-E17A-4A40-B04D-290F7D030646}" srcOrd="2" destOrd="0" presId="urn:microsoft.com/office/officeart/2008/layout/NameandTitleOrganizationalChart"/>
    <dgm:cxn modelId="{73574EB9-308A-4342-82B5-C090C5715012}" type="presParOf" srcId="{5C4EB6F5-829D-431C-A075-FC5AF4A1E782}" destId="{E980B678-B06A-481E-AA9E-ABF6E0C70DE6}" srcOrd="3" destOrd="0" presId="urn:microsoft.com/office/officeart/2008/layout/NameandTitleOrganizationalChart"/>
    <dgm:cxn modelId="{C09CCEC3-09C0-4138-90DC-30552842F42C}" type="presParOf" srcId="{E980B678-B06A-481E-AA9E-ABF6E0C70DE6}" destId="{4730E319-D52A-4EAF-BF18-C2DE422E3436}" srcOrd="0" destOrd="0" presId="urn:microsoft.com/office/officeart/2008/layout/NameandTitleOrganizationalChart"/>
    <dgm:cxn modelId="{55432C8E-56E1-4EAA-8EE5-6EB33A87EFC7}" type="presParOf" srcId="{4730E319-D52A-4EAF-BF18-C2DE422E3436}" destId="{419F45EC-4B97-4C1A-979F-F044808ACC1F}" srcOrd="0" destOrd="0" presId="urn:microsoft.com/office/officeart/2008/layout/NameandTitleOrganizationalChart"/>
    <dgm:cxn modelId="{33412BEE-C339-4806-914A-AF613D70B666}" type="presParOf" srcId="{4730E319-D52A-4EAF-BF18-C2DE422E3436}" destId="{B8337AE2-86BC-4824-81B5-237FAF5A2739}" srcOrd="1" destOrd="0" presId="urn:microsoft.com/office/officeart/2008/layout/NameandTitleOrganizationalChart"/>
    <dgm:cxn modelId="{8D2E858F-C58E-4340-9276-78D312F7BFB9}" type="presParOf" srcId="{4730E319-D52A-4EAF-BF18-C2DE422E3436}" destId="{DFFB528B-64A8-4310-BFD2-540E51604FED}" srcOrd="2" destOrd="0" presId="urn:microsoft.com/office/officeart/2008/layout/NameandTitleOrganizationalChart"/>
    <dgm:cxn modelId="{72720433-3DED-474E-9393-E8062295F5B4}" type="presParOf" srcId="{E980B678-B06A-481E-AA9E-ABF6E0C70DE6}" destId="{CA4B5658-0E1A-414B-A09B-127B2616F52B}" srcOrd="1" destOrd="0" presId="urn:microsoft.com/office/officeart/2008/layout/NameandTitleOrganizationalChart"/>
    <dgm:cxn modelId="{895B96E4-606A-4A80-9DB4-4D7603E140AA}" type="presParOf" srcId="{E980B678-B06A-481E-AA9E-ABF6E0C70DE6}" destId="{2D8C9EEA-8F01-4CD5-8FF3-20E0FCE2E67F}" srcOrd="2" destOrd="0" presId="urn:microsoft.com/office/officeart/2008/layout/NameandTitleOrganizationalChart"/>
    <dgm:cxn modelId="{90E85E58-B28B-4DB0-A49F-E751744495CE}" type="presParOf" srcId="{5C4EB6F5-829D-431C-A075-FC5AF4A1E782}" destId="{C228A11C-A579-4AE0-8F42-2D9D0388E53D}" srcOrd="4" destOrd="0" presId="urn:microsoft.com/office/officeart/2008/layout/NameandTitleOrganizationalChart"/>
    <dgm:cxn modelId="{2D3272C1-893E-4893-A717-CCD668FEA8BC}" type="presParOf" srcId="{5C4EB6F5-829D-431C-A075-FC5AF4A1E782}" destId="{717EC1B9-ED72-455D-A5BD-B0BC6D23DAD3}" srcOrd="5" destOrd="0" presId="urn:microsoft.com/office/officeart/2008/layout/NameandTitleOrganizationalChart"/>
    <dgm:cxn modelId="{E3608987-85BF-45EA-8DDC-A25A97FD8DE2}" type="presParOf" srcId="{717EC1B9-ED72-455D-A5BD-B0BC6D23DAD3}" destId="{7682786B-1F7C-4670-8599-ADA407BEFE9B}" srcOrd="0" destOrd="0" presId="urn:microsoft.com/office/officeart/2008/layout/NameandTitleOrganizationalChart"/>
    <dgm:cxn modelId="{FCFA1038-D8EE-4D15-B08C-010071A44289}" type="presParOf" srcId="{7682786B-1F7C-4670-8599-ADA407BEFE9B}" destId="{93B04DBD-33AC-4E8A-AF08-C8E1C1676B60}" srcOrd="0" destOrd="0" presId="urn:microsoft.com/office/officeart/2008/layout/NameandTitleOrganizationalChart"/>
    <dgm:cxn modelId="{E0597FF0-F26E-46C4-AB9E-56ACC8AC4242}" type="presParOf" srcId="{7682786B-1F7C-4670-8599-ADA407BEFE9B}" destId="{E3561ABA-CD34-4E71-B700-5CBF449DECF0}" srcOrd="1" destOrd="0" presId="urn:microsoft.com/office/officeart/2008/layout/NameandTitleOrganizationalChart"/>
    <dgm:cxn modelId="{DD704783-F134-4ACC-BDC9-31A36B3481DC}" type="presParOf" srcId="{7682786B-1F7C-4670-8599-ADA407BEFE9B}" destId="{D87C19BA-5DC6-441A-AA60-5D0C2C9649F7}" srcOrd="2" destOrd="0" presId="urn:microsoft.com/office/officeart/2008/layout/NameandTitleOrganizationalChart"/>
    <dgm:cxn modelId="{9F6E01E5-D289-4ADE-B437-BC576A1D77DD}" type="presParOf" srcId="{717EC1B9-ED72-455D-A5BD-B0BC6D23DAD3}" destId="{583ABF5B-45BA-48C7-9114-E2BE7BD5A35A}" srcOrd="1" destOrd="0" presId="urn:microsoft.com/office/officeart/2008/layout/NameandTitleOrganizationalChart"/>
    <dgm:cxn modelId="{71246FB1-2B81-4E55-B5F7-823B0984F73F}" type="presParOf" srcId="{717EC1B9-ED72-455D-A5BD-B0BC6D23DAD3}" destId="{D72B8205-60F0-451A-A7D9-24537144EF0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991D5-01DD-4ADA-A6B0-5E2D0D50BF1F}">
      <dsp:nvSpPr>
        <dsp:cNvPr id="0" name=""/>
        <dsp:cNvSpPr/>
      </dsp:nvSpPr>
      <dsp:spPr>
        <a:xfrm>
          <a:off x="5118926" y="600349"/>
          <a:ext cx="197247" cy="644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395"/>
              </a:lnTo>
              <a:lnTo>
                <a:pt x="197247" y="644395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5B84B-DC40-42E9-9033-A6DD90239CDB}">
      <dsp:nvSpPr>
        <dsp:cNvPr id="0" name=""/>
        <dsp:cNvSpPr/>
      </dsp:nvSpPr>
      <dsp:spPr>
        <a:xfrm>
          <a:off x="4921678" y="600349"/>
          <a:ext cx="197247" cy="644395"/>
        </a:xfrm>
        <a:custGeom>
          <a:avLst/>
          <a:gdLst/>
          <a:ahLst/>
          <a:cxnLst/>
          <a:rect l="0" t="0" r="0" b="0"/>
          <a:pathLst>
            <a:path>
              <a:moveTo>
                <a:pt x="197247" y="0"/>
              </a:moveTo>
              <a:lnTo>
                <a:pt x="197247" y="644395"/>
              </a:lnTo>
              <a:lnTo>
                <a:pt x="0" y="644395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838B6-F214-49AF-B685-609D01332123}">
      <dsp:nvSpPr>
        <dsp:cNvPr id="0" name=""/>
        <dsp:cNvSpPr/>
      </dsp:nvSpPr>
      <dsp:spPr>
        <a:xfrm>
          <a:off x="7139706" y="2487034"/>
          <a:ext cx="202086" cy="347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4423"/>
              </a:lnTo>
              <a:lnTo>
                <a:pt x="202086" y="347442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FAE9B-0C8D-415B-867D-C970E7F8D8BF}">
      <dsp:nvSpPr>
        <dsp:cNvPr id="0" name=""/>
        <dsp:cNvSpPr/>
      </dsp:nvSpPr>
      <dsp:spPr>
        <a:xfrm>
          <a:off x="7139706" y="2487034"/>
          <a:ext cx="202086" cy="2531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1080"/>
              </a:lnTo>
              <a:lnTo>
                <a:pt x="202086" y="2531080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DD31CCBB-CCAA-407F-BA00-B58960FC3E2F}">
      <dsp:nvSpPr>
        <dsp:cNvPr id="0" name=""/>
        <dsp:cNvSpPr/>
      </dsp:nvSpPr>
      <dsp:spPr>
        <a:xfrm>
          <a:off x="7139706" y="2487034"/>
          <a:ext cx="202086" cy="1587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7738"/>
              </a:lnTo>
              <a:lnTo>
                <a:pt x="202086" y="1587738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769F4607-383C-4F2F-BFD6-87A8EC697A22}">
      <dsp:nvSpPr>
        <dsp:cNvPr id="0" name=""/>
        <dsp:cNvSpPr/>
      </dsp:nvSpPr>
      <dsp:spPr>
        <a:xfrm>
          <a:off x="7139706" y="2487034"/>
          <a:ext cx="202086" cy="644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395"/>
              </a:lnTo>
              <a:lnTo>
                <a:pt x="202086" y="644395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3827DF8F-B011-4C14-94C0-F3F76372F3F3}">
      <dsp:nvSpPr>
        <dsp:cNvPr id="0" name=""/>
        <dsp:cNvSpPr/>
      </dsp:nvSpPr>
      <dsp:spPr>
        <a:xfrm>
          <a:off x="5118926" y="600349"/>
          <a:ext cx="2482691" cy="128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283"/>
              </a:lnTo>
              <a:lnTo>
                <a:pt x="2482691" y="1149283"/>
              </a:lnTo>
              <a:lnTo>
                <a:pt x="2482691" y="1288791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D83DA65-D988-40BC-B8B2-256650219587}">
      <dsp:nvSpPr>
        <dsp:cNvPr id="0" name=""/>
        <dsp:cNvSpPr/>
      </dsp:nvSpPr>
      <dsp:spPr>
        <a:xfrm>
          <a:off x="5590433" y="3468905"/>
          <a:ext cx="202086" cy="605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867"/>
              </a:lnTo>
              <a:lnTo>
                <a:pt x="202086" y="605867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A4939E30-0FF7-4E4F-9405-7AD6742CA4CE}">
      <dsp:nvSpPr>
        <dsp:cNvPr id="0" name=""/>
        <dsp:cNvSpPr/>
      </dsp:nvSpPr>
      <dsp:spPr>
        <a:xfrm>
          <a:off x="5277708" y="2487034"/>
          <a:ext cx="774636" cy="383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469"/>
              </a:lnTo>
              <a:lnTo>
                <a:pt x="774636" y="244469"/>
              </a:lnTo>
              <a:lnTo>
                <a:pt x="774636" y="383977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1B26A646-B368-4A8A-8F87-8629D11B66EA}">
      <dsp:nvSpPr>
        <dsp:cNvPr id="0" name=""/>
        <dsp:cNvSpPr/>
      </dsp:nvSpPr>
      <dsp:spPr>
        <a:xfrm>
          <a:off x="4041160" y="3430376"/>
          <a:ext cx="202086" cy="1587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7738"/>
              </a:lnTo>
              <a:lnTo>
                <a:pt x="202086" y="158773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253A2D-44A0-41F0-A92D-DAC4357DFBD3}">
      <dsp:nvSpPr>
        <dsp:cNvPr id="0" name=""/>
        <dsp:cNvSpPr/>
      </dsp:nvSpPr>
      <dsp:spPr>
        <a:xfrm>
          <a:off x="4041160" y="3430376"/>
          <a:ext cx="202086" cy="644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395"/>
              </a:lnTo>
              <a:lnTo>
                <a:pt x="202086" y="644395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0C57CD10-FFFE-49E8-AC3F-94D4895D3AB0}">
      <dsp:nvSpPr>
        <dsp:cNvPr id="0" name=""/>
        <dsp:cNvSpPr/>
      </dsp:nvSpPr>
      <dsp:spPr>
        <a:xfrm>
          <a:off x="4503071" y="2487034"/>
          <a:ext cx="774636" cy="345449"/>
        </a:xfrm>
        <a:custGeom>
          <a:avLst/>
          <a:gdLst/>
          <a:ahLst/>
          <a:cxnLst/>
          <a:rect l="0" t="0" r="0" b="0"/>
          <a:pathLst>
            <a:path>
              <a:moveTo>
                <a:pt x="774636" y="0"/>
              </a:moveTo>
              <a:lnTo>
                <a:pt x="774636" y="205940"/>
              </a:lnTo>
              <a:lnTo>
                <a:pt x="0" y="205940"/>
              </a:lnTo>
              <a:lnTo>
                <a:pt x="0" y="345449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9BEAC4C-BAF9-46FC-87E6-D69DF89ABD9C}">
      <dsp:nvSpPr>
        <dsp:cNvPr id="0" name=""/>
        <dsp:cNvSpPr/>
      </dsp:nvSpPr>
      <dsp:spPr>
        <a:xfrm>
          <a:off x="5118926" y="600349"/>
          <a:ext cx="158782" cy="128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9283"/>
              </a:lnTo>
              <a:lnTo>
                <a:pt x="158782" y="1149283"/>
              </a:lnTo>
              <a:lnTo>
                <a:pt x="158782" y="1288791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31543BD2-5EF2-43FD-8FF7-A0A8E09DEF2F}">
      <dsp:nvSpPr>
        <dsp:cNvPr id="0" name=""/>
        <dsp:cNvSpPr/>
      </dsp:nvSpPr>
      <dsp:spPr>
        <a:xfrm>
          <a:off x="2174322" y="2487034"/>
          <a:ext cx="202086" cy="1587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7738"/>
              </a:lnTo>
              <a:lnTo>
                <a:pt x="202086" y="158773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B8505-0F70-4159-ABDE-A378E82C50BB}">
      <dsp:nvSpPr>
        <dsp:cNvPr id="0" name=""/>
        <dsp:cNvSpPr/>
      </dsp:nvSpPr>
      <dsp:spPr>
        <a:xfrm>
          <a:off x="2174322" y="2487034"/>
          <a:ext cx="202086" cy="644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395"/>
              </a:lnTo>
              <a:lnTo>
                <a:pt x="202086" y="64439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9577B5-D5F5-4EAD-9AC5-54166473E746}">
      <dsp:nvSpPr>
        <dsp:cNvPr id="0" name=""/>
        <dsp:cNvSpPr/>
      </dsp:nvSpPr>
      <dsp:spPr>
        <a:xfrm>
          <a:off x="2636234" y="600349"/>
          <a:ext cx="2482691" cy="1288791"/>
        </a:xfrm>
        <a:custGeom>
          <a:avLst/>
          <a:gdLst/>
          <a:ahLst/>
          <a:cxnLst/>
          <a:rect l="0" t="0" r="0" b="0"/>
          <a:pathLst>
            <a:path>
              <a:moveTo>
                <a:pt x="2482691" y="0"/>
              </a:moveTo>
              <a:lnTo>
                <a:pt x="2482691" y="1149283"/>
              </a:lnTo>
              <a:lnTo>
                <a:pt x="0" y="1149283"/>
              </a:lnTo>
              <a:lnTo>
                <a:pt x="0" y="1288791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F2058-C466-4F75-801B-212EC4324CDB}">
      <dsp:nvSpPr>
        <dsp:cNvPr id="0" name=""/>
        <dsp:cNvSpPr/>
      </dsp:nvSpPr>
      <dsp:spPr>
        <a:xfrm>
          <a:off x="4541536" y="2456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8436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مدیر بازرگانی و لجستیک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541536" y="2456"/>
        <a:ext cx="1154778" cy="597893"/>
      </dsp:txXfrm>
    </dsp:sp>
    <dsp:sp modelId="{97151F22-D098-4B71-A6C8-ACA3BEC61829}">
      <dsp:nvSpPr>
        <dsp:cNvPr id="0" name=""/>
        <dsp:cNvSpPr/>
      </dsp:nvSpPr>
      <dsp:spPr>
        <a:xfrm>
          <a:off x="4772492" y="467484"/>
          <a:ext cx="1039300" cy="199297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فتحی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72492" y="467484"/>
        <a:ext cx="1039300" cy="199297"/>
      </dsp:txXfrm>
    </dsp:sp>
    <dsp:sp modelId="{D804BA74-434F-44A4-9305-0256F49147B1}">
      <dsp:nvSpPr>
        <dsp:cNvPr id="0" name=""/>
        <dsp:cNvSpPr/>
      </dsp:nvSpPr>
      <dsp:spPr>
        <a:xfrm>
          <a:off x="2058845" y="1889141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خرید و تدارکات داخلی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58845" y="1889141"/>
        <a:ext cx="1154778" cy="597893"/>
      </dsp:txXfrm>
    </dsp:sp>
    <dsp:sp modelId="{7B2F27B1-4D1F-4D68-B8D9-D5D778955FF9}">
      <dsp:nvSpPr>
        <dsp:cNvPr id="0" name=""/>
        <dsp:cNvSpPr/>
      </dsp:nvSpPr>
      <dsp:spPr>
        <a:xfrm>
          <a:off x="2289800" y="2354169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89800" y="2354169"/>
        <a:ext cx="1039300" cy="199297"/>
      </dsp:txXfrm>
    </dsp:sp>
    <dsp:sp modelId="{0483E723-8061-4292-B5EB-B98F7112C1AE}">
      <dsp:nvSpPr>
        <dsp:cNvPr id="0" name=""/>
        <dsp:cNvSpPr/>
      </dsp:nvSpPr>
      <dsp:spPr>
        <a:xfrm>
          <a:off x="2376409" y="2832483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خرید و تدارکات داخلی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76409" y="2832483"/>
        <a:ext cx="1154778" cy="597893"/>
      </dsp:txXfrm>
    </dsp:sp>
    <dsp:sp modelId="{1DD4659B-C5C8-469D-B4E5-03DDF25CE655}">
      <dsp:nvSpPr>
        <dsp:cNvPr id="0" name=""/>
        <dsp:cNvSpPr/>
      </dsp:nvSpPr>
      <dsp:spPr>
        <a:xfrm>
          <a:off x="2607364" y="3297511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07364" y="3297511"/>
        <a:ext cx="1039300" cy="199297"/>
      </dsp:txXfrm>
    </dsp:sp>
    <dsp:sp modelId="{D2C376F5-C449-49A6-8A34-C9D63CDF8F98}">
      <dsp:nvSpPr>
        <dsp:cNvPr id="0" name=""/>
        <dsp:cNvSpPr/>
      </dsp:nvSpPr>
      <dsp:spPr>
        <a:xfrm>
          <a:off x="2376409" y="3775826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خرید و تدارکات داخلی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76409" y="3775826"/>
        <a:ext cx="1154778" cy="597893"/>
      </dsp:txXfrm>
    </dsp:sp>
    <dsp:sp modelId="{68081BE1-61A1-42F6-8637-12004B0906D0}">
      <dsp:nvSpPr>
        <dsp:cNvPr id="0" name=""/>
        <dsp:cNvSpPr/>
      </dsp:nvSpPr>
      <dsp:spPr>
        <a:xfrm>
          <a:off x="2607364" y="4240854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07364" y="4240854"/>
        <a:ext cx="1039300" cy="199297"/>
      </dsp:txXfrm>
    </dsp:sp>
    <dsp:sp modelId="{E07FF8DF-B413-4251-B6F9-F51405FB6F3C}">
      <dsp:nvSpPr>
        <dsp:cNvPr id="0" name=""/>
        <dsp:cNvSpPr/>
      </dsp:nvSpPr>
      <dsp:spPr>
        <a:xfrm>
          <a:off x="4700318" y="1889141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8436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لجستیک و انبار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00318" y="1889141"/>
        <a:ext cx="1154778" cy="597893"/>
      </dsp:txXfrm>
    </dsp:sp>
    <dsp:sp modelId="{67236211-CF15-4630-8D10-2318B1C87161}">
      <dsp:nvSpPr>
        <dsp:cNvPr id="0" name=""/>
        <dsp:cNvSpPr/>
      </dsp:nvSpPr>
      <dsp:spPr>
        <a:xfrm>
          <a:off x="4931274" y="2354169"/>
          <a:ext cx="1039300" cy="199297"/>
        </a:xfrm>
        <a:prstGeom prst="rect">
          <a:avLst/>
        </a:prstGeom>
        <a:solidFill>
          <a:schemeClr val="bg1">
            <a:lumMod val="8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31274" y="2354169"/>
        <a:ext cx="1039300" cy="199297"/>
      </dsp:txXfrm>
    </dsp:sp>
    <dsp:sp modelId="{1F85C8CB-1CF1-4ECE-BFCC-0551A2B46AF7}">
      <dsp:nvSpPr>
        <dsp:cNvPr id="0" name=""/>
        <dsp:cNvSpPr/>
      </dsp:nvSpPr>
      <dsp:spPr>
        <a:xfrm>
          <a:off x="3925682" y="2832483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انبار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25682" y="2832483"/>
        <a:ext cx="1154778" cy="597893"/>
      </dsp:txXfrm>
    </dsp:sp>
    <dsp:sp modelId="{65E96AAB-5B61-4E29-A2C4-2AB8C68E6DA3}">
      <dsp:nvSpPr>
        <dsp:cNvPr id="0" name=""/>
        <dsp:cNvSpPr/>
      </dsp:nvSpPr>
      <dsp:spPr>
        <a:xfrm>
          <a:off x="4156637" y="3297511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56637" y="3297511"/>
        <a:ext cx="1039300" cy="199297"/>
      </dsp:txXfrm>
    </dsp:sp>
    <dsp:sp modelId="{30021F27-9EA1-4574-AF38-06D6913F4DD8}">
      <dsp:nvSpPr>
        <dsp:cNvPr id="0" name=""/>
        <dsp:cNvSpPr/>
      </dsp:nvSpPr>
      <dsp:spPr>
        <a:xfrm>
          <a:off x="4243246" y="3775826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انبار1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43246" y="3775826"/>
        <a:ext cx="1154778" cy="597893"/>
      </dsp:txXfrm>
    </dsp:sp>
    <dsp:sp modelId="{5F58C54C-8CD8-41AC-B048-9F839DEC299D}">
      <dsp:nvSpPr>
        <dsp:cNvPr id="0" name=""/>
        <dsp:cNvSpPr/>
      </dsp:nvSpPr>
      <dsp:spPr>
        <a:xfrm>
          <a:off x="4474202" y="4240854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74202" y="4240854"/>
        <a:ext cx="1039300" cy="199297"/>
      </dsp:txXfrm>
    </dsp:sp>
    <dsp:sp modelId="{FD42FB95-3976-40CF-9760-6C2D525B4CCD}">
      <dsp:nvSpPr>
        <dsp:cNvPr id="0" name=""/>
        <dsp:cNvSpPr/>
      </dsp:nvSpPr>
      <dsp:spPr>
        <a:xfrm>
          <a:off x="4243246" y="4719168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انبار2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43246" y="4719168"/>
        <a:ext cx="1154778" cy="597893"/>
      </dsp:txXfrm>
    </dsp:sp>
    <dsp:sp modelId="{9C79BBFB-B114-4784-9FD6-F7563B3C27EB}">
      <dsp:nvSpPr>
        <dsp:cNvPr id="0" name=""/>
        <dsp:cNvSpPr/>
      </dsp:nvSpPr>
      <dsp:spPr>
        <a:xfrm>
          <a:off x="4474202" y="5184196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74202" y="5184196"/>
        <a:ext cx="1039300" cy="199297"/>
      </dsp:txXfrm>
    </dsp:sp>
    <dsp:sp modelId="{964FC0DE-9FC5-41FC-B842-A62B38766574}">
      <dsp:nvSpPr>
        <dsp:cNvPr id="0" name=""/>
        <dsp:cNvSpPr/>
      </dsp:nvSpPr>
      <dsp:spPr>
        <a:xfrm>
          <a:off x="5474955" y="2871011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لجستیک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74955" y="2871011"/>
        <a:ext cx="1154778" cy="597893"/>
      </dsp:txXfrm>
    </dsp:sp>
    <dsp:sp modelId="{65BA3627-6BC0-41B9-A4EA-5A13C133BCF3}">
      <dsp:nvSpPr>
        <dsp:cNvPr id="0" name=""/>
        <dsp:cNvSpPr/>
      </dsp:nvSpPr>
      <dsp:spPr>
        <a:xfrm>
          <a:off x="5705911" y="3297511"/>
          <a:ext cx="1039300" cy="199297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مختاری</a:t>
          </a:r>
          <a:endParaRPr lang="en-US" sz="7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705911" y="3297511"/>
        <a:ext cx="1039300" cy="199297"/>
      </dsp:txXfrm>
    </dsp:sp>
    <dsp:sp modelId="{304161A4-5ECC-4B7F-858E-8921B3A06042}">
      <dsp:nvSpPr>
        <dsp:cNvPr id="0" name=""/>
        <dsp:cNvSpPr/>
      </dsp:nvSpPr>
      <dsp:spPr>
        <a:xfrm>
          <a:off x="5792519" y="3775826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لجستیک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792519" y="3775826"/>
        <a:ext cx="1154778" cy="597893"/>
      </dsp:txXfrm>
    </dsp:sp>
    <dsp:sp modelId="{07FD1009-0C91-4B6E-AB5E-967CB81AAD9F}">
      <dsp:nvSpPr>
        <dsp:cNvPr id="0" name=""/>
        <dsp:cNvSpPr/>
      </dsp:nvSpPr>
      <dsp:spPr>
        <a:xfrm>
          <a:off x="6023475" y="4240854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23475" y="4240854"/>
        <a:ext cx="1039300" cy="199297"/>
      </dsp:txXfrm>
    </dsp:sp>
    <dsp:sp modelId="{9FE73FE8-C9B7-44E0-B977-FD4AF14BE301}">
      <dsp:nvSpPr>
        <dsp:cNvPr id="0" name=""/>
        <dsp:cNvSpPr/>
      </dsp:nvSpPr>
      <dsp:spPr>
        <a:xfrm>
          <a:off x="7024228" y="1889141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بازرگانی خارجی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024228" y="1889141"/>
        <a:ext cx="1154778" cy="597893"/>
      </dsp:txXfrm>
    </dsp:sp>
    <dsp:sp modelId="{8383E5A7-278F-4847-954E-CF209E10F10B}">
      <dsp:nvSpPr>
        <dsp:cNvPr id="0" name=""/>
        <dsp:cNvSpPr/>
      </dsp:nvSpPr>
      <dsp:spPr>
        <a:xfrm>
          <a:off x="7255184" y="2354169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255184" y="2354169"/>
        <a:ext cx="1039300" cy="199297"/>
      </dsp:txXfrm>
    </dsp:sp>
    <dsp:sp modelId="{22802069-483B-4016-AD51-0E771B05DF5A}">
      <dsp:nvSpPr>
        <dsp:cNvPr id="0" name=""/>
        <dsp:cNvSpPr/>
      </dsp:nvSpPr>
      <dsp:spPr>
        <a:xfrm>
          <a:off x="7341792" y="2832483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8436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بازرگانی خارجی 1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341792" y="2832483"/>
        <a:ext cx="1154778" cy="597893"/>
      </dsp:txXfrm>
    </dsp:sp>
    <dsp:sp modelId="{3185C590-3374-408A-8CC6-836182A45B09}">
      <dsp:nvSpPr>
        <dsp:cNvPr id="0" name=""/>
        <dsp:cNvSpPr/>
      </dsp:nvSpPr>
      <dsp:spPr>
        <a:xfrm>
          <a:off x="7572748" y="3297511"/>
          <a:ext cx="1039300" cy="199297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شلیله</a:t>
          </a:r>
          <a:endParaRPr lang="en-US" sz="7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572748" y="3297511"/>
        <a:ext cx="1039300" cy="199297"/>
      </dsp:txXfrm>
    </dsp:sp>
    <dsp:sp modelId="{88930143-7A24-444C-ABEB-E4FD5B12CCEC}">
      <dsp:nvSpPr>
        <dsp:cNvPr id="0" name=""/>
        <dsp:cNvSpPr/>
      </dsp:nvSpPr>
      <dsp:spPr>
        <a:xfrm>
          <a:off x="7341792" y="3775826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بازرگانی خارجی2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341792" y="3775826"/>
        <a:ext cx="1154778" cy="597893"/>
      </dsp:txXfrm>
    </dsp:sp>
    <dsp:sp modelId="{6609A49B-B4F8-4148-8BA4-A89B6C5B4150}">
      <dsp:nvSpPr>
        <dsp:cNvPr id="0" name=""/>
        <dsp:cNvSpPr/>
      </dsp:nvSpPr>
      <dsp:spPr>
        <a:xfrm>
          <a:off x="7572748" y="4240854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572748" y="4240854"/>
        <a:ext cx="1039300" cy="199297"/>
      </dsp:txXfrm>
    </dsp:sp>
    <dsp:sp modelId="{0205BC80-FB8F-4139-A5A8-DFB5DE33D1FA}">
      <dsp:nvSpPr>
        <dsp:cNvPr id="0" name=""/>
        <dsp:cNvSpPr/>
      </dsp:nvSpPr>
      <dsp:spPr>
        <a:xfrm>
          <a:off x="7341792" y="4719168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اجرایی دایر دولتی/بانکی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341792" y="4719168"/>
        <a:ext cx="1154778" cy="597893"/>
      </dsp:txXfrm>
    </dsp:sp>
    <dsp:sp modelId="{70B2827B-CA76-4BED-9AE7-AAC1FF249E6F}">
      <dsp:nvSpPr>
        <dsp:cNvPr id="0" name=""/>
        <dsp:cNvSpPr/>
      </dsp:nvSpPr>
      <dsp:spPr>
        <a:xfrm>
          <a:off x="7572748" y="5184196"/>
          <a:ext cx="1039300" cy="199297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نصیری</a:t>
          </a:r>
        </a:p>
      </dsp:txBody>
      <dsp:txXfrm>
        <a:off x="7572748" y="5184196"/>
        <a:ext cx="1039300" cy="199297"/>
      </dsp:txXfrm>
    </dsp:sp>
    <dsp:sp modelId="{B34037D4-A4E1-413B-A7ED-FD398E86C9EF}">
      <dsp:nvSpPr>
        <dsp:cNvPr id="0" name=""/>
        <dsp:cNvSpPr/>
      </dsp:nvSpPr>
      <dsp:spPr>
        <a:xfrm>
          <a:off x="7341792" y="5662511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8436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اجرائی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341792" y="5662511"/>
        <a:ext cx="1154778" cy="597893"/>
      </dsp:txXfrm>
    </dsp:sp>
    <dsp:sp modelId="{F6C350EC-E6DA-4EB6-897A-84DB2FF32652}">
      <dsp:nvSpPr>
        <dsp:cNvPr id="0" name=""/>
        <dsp:cNvSpPr/>
      </dsp:nvSpPr>
      <dsp:spPr>
        <a:xfrm>
          <a:off x="7572748" y="6127539"/>
          <a:ext cx="1039300" cy="199297"/>
        </a:xfrm>
        <a:prstGeom prst="rect">
          <a:avLst/>
        </a:prstGeom>
        <a:solidFill>
          <a:schemeClr val="bg1">
            <a:lumMod val="75000"/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572748" y="6127539"/>
        <a:ext cx="1039300" cy="199297"/>
      </dsp:txXfrm>
    </dsp:sp>
    <dsp:sp modelId="{E7EDB49C-94CB-43C2-BA08-662CD4BF8C99}">
      <dsp:nvSpPr>
        <dsp:cNvPr id="0" name=""/>
        <dsp:cNvSpPr/>
      </dsp:nvSpPr>
      <dsp:spPr>
        <a:xfrm>
          <a:off x="3766900" y="945798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8436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ترخیص کار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766900" y="945798"/>
        <a:ext cx="1154778" cy="597893"/>
      </dsp:txXfrm>
    </dsp:sp>
    <dsp:sp modelId="{2B788B8C-E0AC-40A2-B4B7-B72C946789F7}">
      <dsp:nvSpPr>
        <dsp:cNvPr id="0" name=""/>
        <dsp:cNvSpPr/>
      </dsp:nvSpPr>
      <dsp:spPr>
        <a:xfrm>
          <a:off x="3997855" y="1410826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97855" y="1410826"/>
        <a:ext cx="1039300" cy="199297"/>
      </dsp:txXfrm>
    </dsp:sp>
    <dsp:sp modelId="{639A0984-4A16-4462-A268-204B582C13D9}">
      <dsp:nvSpPr>
        <dsp:cNvPr id="0" name=""/>
        <dsp:cNvSpPr/>
      </dsp:nvSpPr>
      <dsp:spPr>
        <a:xfrm>
          <a:off x="5316173" y="945798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8436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امور قراردادها</a:t>
          </a:r>
          <a:endParaRPr lang="en-US" sz="7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316173" y="945798"/>
        <a:ext cx="1154778" cy="597893"/>
      </dsp:txXfrm>
    </dsp:sp>
    <dsp:sp modelId="{8F96FCAD-2AAE-4B0C-A439-D0BA11586871}">
      <dsp:nvSpPr>
        <dsp:cNvPr id="0" name=""/>
        <dsp:cNvSpPr/>
      </dsp:nvSpPr>
      <dsp:spPr>
        <a:xfrm>
          <a:off x="5547129" y="1410826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47129" y="1410826"/>
        <a:ext cx="1039300" cy="1992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9DF49-A4D7-4C7E-82F9-B4D9F9479A9F}">
      <dsp:nvSpPr>
        <dsp:cNvPr id="0" name=""/>
        <dsp:cNvSpPr/>
      </dsp:nvSpPr>
      <dsp:spPr>
        <a:xfrm>
          <a:off x="1830115" y="1401464"/>
          <a:ext cx="183535" cy="229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8742"/>
              </a:lnTo>
              <a:lnTo>
                <a:pt x="183535" y="229874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645A9-76FB-46D8-AC10-943874A44F09}">
      <dsp:nvSpPr>
        <dsp:cNvPr id="0" name=""/>
        <dsp:cNvSpPr/>
      </dsp:nvSpPr>
      <dsp:spPr>
        <a:xfrm>
          <a:off x="1830115" y="1401464"/>
          <a:ext cx="183535" cy="1441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1993"/>
              </a:lnTo>
              <a:lnTo>
                <a:pt x="183535" y="1441993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F39CF-E630-4DBC-BCD3-9BE6831CE844}">
      <dsp:nvSpPr>
        <dsp:cNvPr id="0" name=""/>
        <dsp:cNvSpPr/>
      </dsp:nvSpPr>
      <dsp:spPr>
        <a:xfrm>
          <a:off x="1830115" y="1401464"/>
          <a:ext cx="183535" cy="585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5244"/>
              </a:lnTo>
              <a:lnTo>
                <a:pt x="183535" y="585244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438A11-2F52-47A7-ABDB-6A8095C4861B}">
      <dsp:nvSpPr>
        <dsp:cNvPr id="0" name=""/>
        <dsp:cNvSpPr/>
      </dsp:nvSpPr>
      <dsp:spPr>
        <a:xfrm>
          <a:off x="2249626" y="544714"/>
          <a:ext cx="3517647" cy="313739"/>
        </a:xfrm>
        <a:custGeom>
          <a:avLst/>
          <a:gdLst/>
          <a:ahLst/>
          <a:cxnLst/>
          <a:rect l="0" t="0" r="0" b="0"/>
          <a:pathLst>
            <a:path>
              <a:moveTo>
                <a:pt x="3517647" y="0"/>
              </a:moveTo>
              <a:lnTo>
                <a:pt x="3517647" y="187036"/>
              </a:lnTo>
              <a:lnTo>
                <a:pt x="0" y="187036"/>
              </a:lnTo>
              <a:lnTo>
                <a:pt x="0" y="313739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78F9D-129F-4898-B773-72E628CE833E}">
      <dsp:nvSpPr>
        <dsp:cNvPr id="0" name=""/>
        <dsp:cNvSpPr/>
      </dsp:nvSpPr>
      <dsp:spPr>
        <a:xfrm>
          <a:off x="4469487" y="1401464"/>
          <a:ext cx="179141" cy="585244"/>
        </a:xfrm>
        <a:custGeom>
          <a:avLst/>
          <a:gdLst/>
          <a:ahLst/>
          <a:cxnLst/>
          <a:rect l="0" t="0" r="0" b="0"/>
          <a:pathLst>
            <a:path>
              <a:moveTo>
                <a:pt x="179141" y="0"/>
              </a:moveTo>
              <a:lnTo>
                <a:pt x="179141" y="585244"/>
              </a:lnTo>
              <a:lnTo>
                <a:pt x="0" y="585244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638EC-7F39-47A8-B212-AE7FA7EF8AF5}">
      <dsp:nvSpPr>
        <dsp:cNvPr id="0" name=""/>
        <dsp:cNvSpPr/>
      </dsp:nvSpPr>
      <dsp:spPr>
        <a:xfrm>
          <a:off x="4648628" y="1401464"/>
          <a:ext cx="179141" cy="585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5244"/>
              </a:lnTo>
              <a:lnTo>
                <a:pt x="179141" y="585244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0FBA8-E75F-40D8-8321-7791DF49705F}">
      <dsp:nvSpPr>
        <dsp:cNvPr id="0" name=""/>
        <dsp:cNvSpPr/>
      </dsp:nvSpPr>
      <dsp:spPr>
        <a:xfrm>
          <a:off x="4229118" y="3114962"/>
          <a:ext cx="183535" cy="3155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5492"/>
              </a:lnTo>
              <a:lnTo>
                <a:pt x="183535" y="315549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70A8F0-B0F7-4FF2-B5A8-E7B45D085D42}">
      <dsp:nvSpPr>
        <dsp:cNvPr id="0" name=""/>
        <dsp:cNvSpPr/>
      </dsp:nvSpPr>
      <dsp:spPr>
        <a:xfrm>
          <a:off x="4229118" y="3114962"/>
          <a:ext cx="183535" cy="229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8742"/>
              </a:lnTo>
              <a:lnTo>
                <a:pt x="183535" y="229874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9584B-68BC-4F45-9D82-8F76BA0A747B}">
      <dsp:nvSpPr>
        <dsp:cNvPr id="0" name=""/>
        <dsp:cNvSpPr/>
      </dsp:nvSpPr>
      <dsp:spPr>
        <a:xfrm>
          <a:off x="4229118" y="3114962"/>
          <a:ext cx="183535" cy="1441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1993"/>
              </a:lnTo>
              <a:lnTo>
                <a:pt x="183535" y="1441993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D2D71-A692-4D71-8540-C1E6B8A479D7}">
      <dsp:nvSpPr>
        <dsp:cNvPr id="0" name=""/>
        <dsp:cNvSpPr/>
      </dsp:nvSpPr>
      <dsp:spPr>
        <a:xfrm>
          <a:off x="4229118" y="3114962"/>
          <a:ext cx="183535" cy="585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5244"/>
              </a:lnTo>
              <a:lnTo>
                <a:pt x="183535" y="585244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A5F5E-0A6E-4555-9F76-FEFE9E9EC142}">
      <dsp:nvSpPr>
        <dsp:cNvPr id="0" name=""/>
        <dsp:cNvSpPr/>
      </dsp:nvSpPr>
      <dsp:spPr>
        <a:xfrm>
          <a:off x="4602908" y="1401464"/>
          <a:ext cx="91440" cy="1170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0488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7903B-A955-4332-A8B3-0393E2C8F6F1}">
      <dsp:nvSpPr>
        <dsp:cNvPr id="0" name=""/>
        <dsp:cNvSpPr/>
      </dsp:nvSpPr>
      <dsp:spPr>
        <a:xfrm>
          <a:off x="4648628" y="544714"/>
          <a:ext cx="1118645" cy="313739"/>
        </a:xfrm>
        <a:custGeom>
          <a:avLst/>
          <a:gdLst/>
          <a:ahLst/>
          <a:cxnLst/>
          <a:rect l="0" t="0" r="0" b="0"/>
          <a:pathLst>
            <a:path>
              <a:moveTo>
                <a:pt x="1118645" y="0"/>
              </a:moveTo>
              <a:lnTo>
                <a:pt x="1118645" y="187036"/>
              </a:lnTo>
              <a:lnTo>
                <a:pt x="0" y="187036"/>
              </a:lnTo>
              <a:lnTo>
                <a:pt x="0" y="313739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3DB97-9B18-4E46-BD95-3DCC1DDD32D9}">
      <dsp:nvSpPr>
        <dsp:cNvPr id="0" name=""/>
        <dsp:cNvSpPr/>
      </dsp:nvSpPr>
      <dsp:spPr>
        <a:xfrm>
          <a:off x="6051293" y="1420246"/>
          <a:ext cx="183535" cy="3146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6100"/>
              </a:lnTo>
              <a:lnTo>
                <a:pt x="183535" y="3146100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76EA7B-F4E6-47F7-B10D-95DE0E99D0FE}">
      <dsp:nvSpPr>
        <dsp:cNvPr id="0" name=""/>
        <dsp:cNvSpPr/>
      </dsp:nvSpPr>
      <dsp:spPr>
        <a:xfrm>
          <a:off x="6051293" y="1420246"/>
          <a:ext cx="183535" cy="2289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9351"/>
              </a:lnTo>
              <a:lnTo>
                <a:pt x="183535" y="2289351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42F60-6A85-40A9-ACAB-1884A1012A79}">
      <dsp:nvSpPr>
        <dsp:cNvPr id="0" name=""/>
        <dsp:cNvSpPr/>
      </dsp:nvSpPr>
      <dsp:spPr>
        <a:xfrm>
          <a:off x="6051293" y="1420246"/>
          <a:ext cx="183535" cy="1432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2602"/>
              </a:lnTo>
              <a:lnTo>
                <a:pt x="183535" y="1432602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C97787-F673-42D5-AC1A-98B28B25FC12}">
      <dsp:nvSpPr>
        <dsp:cNvPr id="0" name=""/>
        <dsp:cNvSpPr/>
      </dsp:nvSpPr>
      <dsp:spPr>
        <a:xfrm>
          <a:off x="6051293" y="1420246"/>
          <a:ext cx="183535" cy="575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852"/>
              </a:lnTo>
              <a:lnTo>
                <a:pt x="183535" y="57585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939BE-ECB8-4E41-93E4-B2BFDDBF5204}">
      <dsp:nvSpPr>
        <dsp:cNvPr id="0" name=""/>
        <dsp:cNvSpPr/>
      </dsp:nvSpPr>
      <dsp:spPr>
        <a:xfrm>
          <a:off x="5767274" y="544714"/>
          <a:ext cx="703529" cy="313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036"/>
              </a:lnTo>
              <a:lnTo>
                <a:pt x="703529" y="187036"/>
              </a:lnTo>
              <a:lnTo>
                <a:pt x="703529" y="313739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1B26A646-B368-4A8A-8F87-8629D11B66EA}">
      <dsp:nvSpPr>
        <dsp:cNvPr id="0" name=""/>
        <dsp:cNvSpPr/>
      </dsp:nvSpPr>
      <dsp:spPr>
        <a:xfrm>
          <a:off x="7458352" y="1401464"/>
          <a:ext cx="188433" cy="575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453"/>
              </a:lnTo>
              <a:lnTo>
                <a:pt x="188433" y="575453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7CD10-FFFE-49E8-AC3F-94D4895D3AB0}">
      <dsp:nvSpPr>
        <dsp:cNvPr id="0" name=""/>
        <dsp:cNvSpPr/>
      </dsp:nvSpPr>
      <dsp:spPr>
        <a:xfrm>
          <a:off x="5767274" y="544714"/>
          <a:ext cx="2110588" cy="313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036"/>
              </a:lnTo>
              <a:lnTo>
                <a:pt x="2110588" y="187036"/>
              </a:lnTo>
              <a:lnTo>
                <a:pt x="2110588" y="313739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83A5C97-BB73-40B2-91B0-175C2C358FCD}">
      <dsp:nvSpPr>
        <dsp:cNvPr id="0" name=""/>
        <dsp:cNvSpPr/>
      </dsp:nvSpPr>
      <dsp:spPr>
        <a:xfrm>
          <a:off x="8865411" y="1401464"/>
          <a:ext cx="183535" cy="3155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5492"/>
              </a:lnTo>
              <a:lnTo>
                <a:pt x="183535" y="3155492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924CA-94E9-487D-8955-6560DDFE7671}">
      <dsp:nvSpPr>
        <dsp:cNvPr id="0" name=""/>
        <dsp:cNvSpPr/>
      </dsp:nvSpPr>
      <dsp:spPr>
        <a:xfrm>
          <a:off x="8865411" y="1401464"/>
          <a:ext cx="183535" cy="229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8742"/>
              </a:lnTo>
              <a:lnTo>
                <a:pt x="183535" y="2298742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43BD2-5EF2-43FD-8FF7-A0A8E09DEF2F}">
      <dsp:nvSpPr>
        <dsp:cNvPr id="0" name=""/>
        <dsp:cNvSpPr/>
      </dsp:nvSpPr>
      <dsp:spPr>
        <a:xfrm>
          <a:off x="8865411" y="1401464"/>
          <a:ext cx="183535" cy="1441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1993"/>
              </a:lnTo>
              <a:lnTo>
                <a:pt x="183535" y="1441993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B8505-0F70-4159-ABDE-A378E82C50BB}">
      <dsp:nvSpPr>
        <dsp:cNvPr id="0" name=""/>
        <dsp:cNvSpPr/>
      </dsp:nvSpPr>
      <dsp:spPr>
        <a:xfrm>
          <a:off x="8865411" y="1401464"/>
          <a:ext cx="183535" cy="585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5244"/>
              </a:lnTo>
              <a:lnTo>
                <a:pt x="183535" y="585244"/>
              </a:lnTo>
            </a:path>
          </a:pathLst>
        </a:cu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9577B5-D5F5-4EAD-9AC5-54166473E746}">
      <dsp:nvSpPr>
        <dsp:cNvPr id="0" name=""/>
        <dsp:cNvSpPr/>
      </dsp:nvSpPr>
      <dsp:spPr>
        <a:xfrm>
          <a:off x="5767274" y="544714"/>
          <a:ext cx="3517647" cy="313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036"/>
              </a:lnTo>
              <a:lnTo>
                <a:pt x="3517647" y="187036"/>
              </a:lnTo>
              <a:lnTo>
                <a:pt x="3517647" y="313739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F2058-C466-4F75-801B-212EC4324CDB}">
      <dsp:nvSpPr>
        <dsp:cNvPr id="0" name=""/>
        <dsp:cNvSpPr/>
      </dsp:nvSpPr>
      <dsp:spPr>
        <a:xfrm>
          <a:off x="5242885" y="1704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مدیر طرح و برنامه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242885" y="1704"/>
        <a:ext cx="1048776" cy="543010"/>
      </dsp:txXfrm>
    </dsp:sp>
    <dsp:sp modelId="{97151F22-D098-4B71-A6C8-ACA3BEC61829}">
      <dsp:nvSpPr>
        <dsp:cNvPr id="0" name=""/>
        <dsp:cNvSpPr/>
      </dsp:nvSpPr>
      <dsp:spPr>
        <a:xfrm>
          <a:off x="5452641" y="424045"/>
          <a:ext cx="943899" cy="18100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رفیع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52641" y="424045"/>
        <a:ext cx="943899" cy="181003"/>
      </dsp:txXfrm>
    </dsp:sp>
    <dsp:sp modelId="{D804BA74-434F-44A4-9305-0256F49147B1}">
      <dsp:nvSpPr>
        <dsp:cNvPr id="0" name=""/>
        <dsp:cNvSpPr/>
      </dsp:nvSpPr>
      <dsp:spPr>
        <a:xfrm>
          <a:off x="8760533" y="858454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برنامه ریزی و بازرگانی داخلی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760533" y="858454"/>
        <a:ext cx="1048776" cy="543010"/>
      </dsp:txXfrm>
    </dsp:sp>
    <dsp:sp modelId="{7B2F27B1-4D1F-4D68-B8D9-D5D778955FF9}">
      <dsp:nvSpPr>
        <dsp:cNvPr id="0" name=""/>
        <dsp:cNvSpPr/>
      </dsp:nvSpPr>
      <dsp:spPr>
        <a:xfrm>
          <a:off x="8970289" y="1280795"/>
          <a:ext cx="943899" cy="18100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محمدی</a:t>
          </a:r>
          <a:endParaRPr lang="fa-IR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970289" y="1280795"/>
        <a:ext cx="943899" cy="181003"/>
      </dsp:txXfrm>
    </dsp:sp>
    <dsp:sp modelId="{0483E723-8061-4292-B5EB-B98F7112C1AE}">
      <dsp:nvSpPr>
        <dsp:cNvPr id="0" name=""/>
        <dsp:cNvSpPr/>
      </dsp:nvSpPr>
      <dsp:spPr>
        <a:xfrm>
          <a:off x="9048947" y="1715203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برنامه ریزی و زنجیره تامین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48947" y="1715203"/>
        <a:ext cx="1048776" cy="543010"/>
      </dsp:txXfrm>
    </dsp:sp>
    <dsp:sp modelId="{1DD4659B-C5C8-469D-B4E5-03DDF25CE655}">
      <dsp:nvSpPr>
        <dsp:cNvPr id="0" name=""/>
        <dsp:cNvSpPr/>
      </dsp:nvSpPr>
      <dsp:spPr>
        <a:xfrm>
          <a:off x="9258702" y="2137544"/>
          <a:ext cx="943899" cy="181003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258702" y="2137544"/>
        <a:ext cx="943899" cy="181003"/>
      </dsp:txXfrm>
    </dsp:sp>
    <dsp:sp modelId="{D2C376F5-C449-49A6-8A34-C9D63CDF8F98}">
      <dsp:nvSpPr>
        <dsp:cNvPr id="0" name=""/>
        <dsp:cNvSpPr/>
      </dsp:nvSpPr>
      <dsp:spPr>
        <a:xfrm>
          <a:off x="9048947" y="2571952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بازرگانی داخلی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48947" y="2571952"/>
        <a:ext cx="1048776" cy="543010"/>
      </dsp:txXfrm>
    </dsp:sp>
    <dsp:sp modelId="{68081BE1-61A1-42F6-8637-12004B0906D0}">
      <dsp:nvSpPr>
        <dsp:cNvPr id="0" name=""/>
        <dsp:cNvSpPr/>
      </dsp:nvSpPr>
      <dsp:spPr>
        <a:xfrm>
          <a:off x="9258702" y="2994293"/>
          <a:ext cx="943899" cy="181003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258702" y="2994293"/>
        <a:ext cx="943899" cy="181003"/>
      </dsp:txXfrm>
    </dsp:sp>
    <dsp:sp modelId="{2610F4E2-8D28-46F7-9710-AB2ECFC0D453}">
      <dsp:nvSpPr>
        <dsp:cNvPr id="0" name=""/>
        <dsp:cNvSpPr/>
      </dsp:nvSpPr>
      <dsp:spPr>
        <a:xfrm>
          <a:off x="9048947" y="3428701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</a:t>
          </a: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تحلیل داده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48947" y="3428701"/>
        <a:ext cx="1048776" cy="543010"/>
      </dsp:txXfrm>
    </dsp:sp>
    <dsp:sp modelId="{99BFD70E-A09B-4E15-887B-7E15828E33D2}">
      <dsp:nvSpPr>
        <dsp:cNvPr id="0" name=""/>
        <dsp:cNvSpPr/>
      </dsp:nvSpPr>
      <dsp:spPr>
        <a:xfrm>
          <a:off x="9258702" y="3851043"/>
          <a:ext cx="943899" cy="181003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258702" y="3851043"/>
        <a:ext cx="943899" cy="181003"/>
      </dsp:txXfrm>
    </dsp:sp>
    <dsp:sp modelId="{8677AEAA-A02C-4337-86C4-B8AAC2F8B859}">
      <dsp:nvSpPr>
        <dsp:cNvPr id="0" name=""/>
        <dsp:cNvSpPr/>
      </dsp:nvSpPr>
      <dsp:spPr>
        <a:xfrm>
          <a:off x="9048947" y="4285451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برنامه ریزی استراتژیک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48947" y="4285451"/>
        <a:ext cx="1048776" cy="543010"/>
      </dsp:txXfrm>
    </dsp:sp>
    <dsp:sp modelId="{59DB0695-F5A4-4704-8977-2F88D99490A0}">
      <dsp:nvSpPr>
        <dsp:cNvPr id="0" name=""/>
        <dsp:cNvSpPr/>
      </dsp:nvSpPr>
      <dsp:spPr>
        <a:xfrm>
          <a:off x="9258702" y="4707792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258702" y="4707792"/>
        <a:ext cx="943899" cy="181003"/>
      </dsp:txXfrm>
    </dsp:sp>
    <dsp:sp modelId="{1F85C8CB-1CF1-4ECE-BFCC-0551A2B46AF7}">
      <dsp:nvSpPr>
        <dsp:cNvPr id="0" name=""/>
        <dsp:cNvSpPr/>
      </dsp:nvSpPr>
      <dsp:spPr>
        <a:xfrm>
          <a:off x="7353474" y="858454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انفورماتیک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353474" y="858454"/>
        <a:ext cx="1048776" cy="543010"/>
      </dsp:txXfrm>
    </dsp:sp>
    <dsp:sp modelId="{65E96AAB-5B61-4E29-A2C4-2AB8C68E6DA3}">
      <dsp:nvSpPr>
        <dsp:cNvPr id="0" name=""/>
        <dsp:cNvSpPr/>
      </dsp:nvSpPr>
      <dsp:spPr>
        <a:xfrm>
          <a:off x="7563230" y="1280795"/>
          <a:ext cx="943899" cy="18100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صادقی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563230" y="1280795"/>
        <a:ext cx="943899" cy="181003"/>
      </dsp:txXfrm>
    </dsp:sp>
    <dsp:sp modelId="{FD42FB95-3976-40CF-9760-6C2D525B4CCD}">
      <dsp:nvSpPr>
        <dsp:cNvPr id="0" name=""/>
        <dsp:cNvSpPr/>
      </dsp:nvSpPr>
      <dsp:spPr>
        <a:xfrm>
          <a:off x="7646786" y="1705412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پشتیبانی نرم افزار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646786" y="1705412"/>
        <a:ext cx="1048776" cy="543010"/>
      </dsp:txXfrm>
    </dsp:sp>
    <dsp:sp modelId="{9C79BBFB-B114-4784-9FD6-F7563B3C27EB}">
      <dsp:nvSpPr>
        <dsp:cNvPr id="0" name=""/>
        <dsp:cNvSpPr/>
      </dsp:nvSpPr>
      <dsp:spPr>
        <a:xfrm>
          <a:off x="7851643" y="2137544"/>
          <a:ext cx="943899" cy="181003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51643" y="2137544"/>
        <a:ext cx="943899" cy="181003"/>
      </dsp:txXfrm>
    </dsp:sp>
    <dsp:sp modelId="{FE14D38C-4F42-4972-AEFB-FB51183D05CE}">
      <dsp:nvSpPr>
        <dsp:cNvPr id="0" name=""/>
        <dsp:cNvSpPr/>
      </dsp:nvSpPr>
      <dsp:spPr>
        <a:xfrm>
          <a:off x="5946415" y="858454"/>
          <a:ext cx="1048776" cy="561792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</a:t>
          </a:r>
          <a:r>
            <a:rPr lang="en-US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CRM</a:t>
          </a: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946415" y="858454"/>
        <a:ext cx="1048776" cy="561792"/>
      </dsp:txXfrm>
    </dsp:sp>
    <dsp:sp modelId="{0A7C66B5-1E31-46F2-BF96-E423508F4C87}">
      <dsp:nvSpPr>
        <dsp:cNvPr id="0" name=""/>
        <dsp:cNvSpPr/>
      </dsp:nvSpPr>
      <dsp:spPr>
        <a:xfrm>
          <a:off x="6156170" y="1290186"/>
          <a:ext cx="943899" cy="18100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نعمتی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156170" y="1290186"/>
        <a:ext cx="943899" cy="181003"/>
      </dsp:txXfrm>
    </dsp:sp>
    <dsp:sp modelId="{86952EE1-C38F-4924-8E8C-863B42CEBDD8}">
      <dsp:nvSpPr>
        <dsp:cNvPr id="0" name=""/>
        <dsp:cNvSpPr/>
      </dsp:nvSpPr>
      <dsp:spPr>
        <a:xfrm>
          <a:off x="6234829" y="1724594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ISQI </a:t>
          </a: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تحلیل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34829" y="1724594"/>
        <a:ext cx="1048776" cy="543010"/>
      </dsp:txXfrm>
    </dsp:sp>
    <dsp:sp modelId="{6736A236-68DC-4059-AB06-7D433D74E929}">
      <dsp:nvSpPr>
        <dsp:cNvPr id="0" name=""/>
        <dsp:cNvSpPr/>
      </dsp:nvSpPr>
      <dsp:spPr>
        <a:xfrm>
          <a:off x="6444584" y="2146935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44584" y="2146935"/>
        <a:ext cx="943899" cy="181003"/>
      </dsp:txXfrm>
    </dsp:sp>
    <dsp:sp modelId="{9F6FD883-6EA4-4C78-8BBD-E8CF7A27F802}">
      <dsp:nvSpPr>
        <dsp:cNvPr id="0" name=""/>
        <dsp:cNvSpPr/>
      </dsp:nvSpPr>
      <dsp:spPr>
        <a:xfrm>
          <a:off x="6234829" y="2581343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رسیدگی به شکایات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34829" y="2581343"/>
        <a:ext cx="1048776" cy="543010"/>
      </dsp:txXfrm>
    </dsp:sp>
    <dsp:sp modelId="{07683950-42C3-4ABD-B64A-DBE247B72973}">
      <dsp:nvSpPr>
        <dsp:cNvPr id="0" name=""/>
        <dsp:cNvSpPr/>
      </dsp:nvSpPr>
      <dsp:spPr>
        <a:xfrm>
          <a:off x="6444584" y="3003685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44584" y="3003685"/>
        <a:ext cx="943899" cy="181003"/>
      </dsp:txXfrm>
    </dsp:sp>
    <dsp:sp modelId="{DC9A2B87-995A-4E7A-AAC1-1FA3CDF982B2}">
      <dsp:nvSpPr>
        <dsp:cNvPr id="0" name=""/>
        <dsp:cNvSpPr/>
      </dsp:nvSpPr>
      <dsp:spPr>
        <a:xfrm>
          <a:off x="6234829" y="3438093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نظرسنجی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34829" y="3438093"/>
        <a:ext cx="1048776" cy="543010"/>
      </dsp:txXfrm>
    </dsp:sp>
    <dsp:sp modelId="{966BEECB-3007-437F-8D19-1DE02BAC6954}">
      <dsp:nvSpPr>
        <dsp:cNvPr id="0" name=""/>
        <dsp:cNvSpPr/>
      </dsp:nvSpPr>
      <dsp:spPr>
        <a:xfrm>
          <a:off x="6444584" y="3860434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44584" y="3860434"/>
        <a:ext cx="943899" cy="181003"/>
      </dsp:txXfrm>
    </dsp:sp>
    <dsp:sp modelId="{7B04B7DB-F0D9-42D6-8BBE-1E5D738C20F0}">
      <dsp:nvSpPr>
        <dsp:cNvPr id="0" name=""/>
        <dsp:cNvSpPr/>
      </dsp:nvSpPr>
      <dsp:spPr>
        <a:xfrm>
          <a:off x="6234829" y="4294842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مرکز تماس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34829" y="4294842"/>
        <a:ext cx="1048776" cy="543010"/>
      </dsp:txXfrm>
    </dsp:sp>
    <dsp:sp modelId="{687FB831-054F-4A42-BED5-BAEE8E3F72E3}">
      <dsp:nvSpPr>
        <dsp:cNvPr id="0" name=""/>
        <dsp:cNvSpPr/>
      </dsp:nvSpPr>
      <dsp:spPr>
        <a:xfrm>
          <a:off x="6444584" y="4717183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44584" y="4717183"/>
        <a:ext cx="943899" cy="181003"/>
      </dsp:txXfrm>
    </dsp:sp>
    <dsp:sp modelId="{91F02A94-4A0D-49DA-9747-00115370E2E8}">
      <dsp:nvSpPr>
        <dsp:cNvPr id="0" name=""/>
        <dsp:cNvSpPr/>
      </dsp:nvSpPr>
      <dsp:spPr>
        <a:xfrm>
          <a:off x="4124240" y="858454"/>
          <a:ext cx="1048776" cy="5430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منابع انسانی و اداری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24240" y="858454"/>
        <a:ext cx="1048776" cy="543010"/>
      </dsp:txXfrm>
    </dsp:sp>
    <dsp:sp modelId="{99BCB401-D4FC-4FB5-B967-13806D4AB056}">
      <dsp:nvSpPr>
        <dsp:cNvPr id="0" name=""/>
        <dsp:cNvSpPr/>
      </dsp:nvSpPr>
      <dsp:spPr>
        <a:xfrm>
          <a:off x="4333995" y="1280795"/>
          <a:ext cx="943899" cy="181003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قربان پور</a:t>
          </a:r>
        </a:p>
      </dsp:txBody>
      <dsp:txXfrm>
        <a:off x="4333995" y="1280795"/>
        <a:ext cx="943899" cy="181003"/>
      </dsp:txXfrm>
    </dsp:sp>
    <dsp:sp modelId="{67247875-92C3-4F51-9BCD-325CF60DAB50}">
      <dsp:nvSpPr>
        <dsp:cNvPr id="0" name=""/>
        <dsp:cNvSpPr/>
      </dsp:nvSpPr>
      <dsp:spPr>
        <a:xfrm>
          <a:off x="4124240" y="2571952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اداری و پشتیبانی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24240" y="2571952"/>
        <a:ext cx="1048776" cy="543010"/>
      </dsp:txXfrm>
    </dsp:sp>
    <dsp:sp modelId="{46C27A0C-72F3-4E22-BAAD-7AAC8E2C8C1D}">
      <dsp:nvSpPr>
        <dsp:cNvPr id="0" name=""/>
        <dsp:cNvSpPr/>
      </dsp:nvSpPr>
      <dsp:spPr>
        <a:xfrm>
          <a:off x="4333995" y="2994293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333995" y="2994293"/>
        <a:ext cx="943899" cy="181003"/>
      </dsp:txXfrm>
    </dsp:sp>
    <dsp:sp modelId="{414C721A-253B-4FC6-9E02-747E232921BB}">
      <dsp:nvSpPr>
        <dsp:cNvPr id="0" name=""/>
        <dsp:cNvSpPr/>
      </dsp:nvSpPr>
      <dsp:spPr>
        <a:xfrm>
          <a:off x="4412654" y="3428701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حراست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12654" y="3428701"/>
        <a:ext cx="1048776" cy="543010"/>
      </dsp:txXfrm>
    </dsp:sp>
    <dsp:sp modelId="{3A8947F7-4606-4900-A997-0DB58BE24CDD}">
      <dsp:nvSpPr>
        <dsp:cNvPr id="0" name=""/>
        <dsp:cNvSpPr/>
      </dsp:nvSpPr>
      <dsp:spPr>
        <a:xfrm>
          <a:off x="4622409" y="3851043"/>
          <a:ext cx="943899" cy="181003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اولیایی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22409" y="3851043"/>
        <a:ext cx="943899" cy="181003"/>
      </dsp:txXfrm>
    </dsp:sp>
    <dsp:sp modelId="{008B55A9-116A-4836-A9B7-57C741B68DD2}">
      <dsp:nvSpPr>
        <dsp:cNvPr id="0" name=""/>
        <dsp:cNvSpPr/>
      </dsp:nvSpPr>
      <dsp:spPr>
        <a:xfrm>
          <a:off x="4412654" y="4285451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خدمات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12654" y="4285451"/>
        <a:ext cx="1048776" cy="543010"/>
      </dsp:txXfrm>
    </dsp:sp>
    <dsp:sp modelId="{A2D17AF3-437E-4ABD-8F70-53E2786FDA3C}">
      <dsp:nvSpPr>
        <dsp:cNvPr id="0" name=""/>
        <dsp:cNvSpPr/>
      </dsp:nvSpPr>
      <dsp:spPr>
        <a:xfrm>
          <a:off x="4622409" y="4707792"/>
          <a:ext cx="943899" cy="181003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آشوری/آقای قلعه، خوئینی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22409" y="4707792"/>
        <a:ext cx="943899" cy="181003"/>
      </dsp:txXfrm>
    </dsp:sp>
    <dsp:sp modelId="{66FEDFD5-C7AD-40AA-BADA-EC3B70F4CEEE}">
      <dsp:nvSpPr>
        <dsp:cNvPr id="0" name=""/>
        <dsp:cNvSpPr/>
      </dsp:nvSpPr>
      <dsp:spPr>
        <a:xfrm>
          <a:off x="4412654" y="5142200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راننده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12654" y="5142200"/>
        <a:ext cx="1048776" cy="543010"/>
      </dsp:txXfrm>
    </dsp:sp>
    <dsp:sp modelId="{AEF78972-9F9C-4FA3-A2B0-6AF463F3775E}">
      <dsp:nvSpPr>
        <dsp:cNvPr id="0" name=""/>
        <dsp:cNvSpPr/>
      </dsp:nvSpPr>
      <dsp:spPr>
        <a:xfrm>
          <a:off x="4622409" y="5564541"/>
          <a:ext cx="943899" cy="181003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لسانی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22409" y="5564541"/>
        <a:ext cx="943899" cy="181003"/>
      </dsp:txXfrm>
    </dsp:sp>
    <dsp:sp modelId="{9013D7CE-6C0F-489A-BE85-DBC814293088}">
      <dsp:nvSpPr>
        <dsp:cNvPr id="0" name=""/>
        <dsp:cNvSpPr/>
      </dsp:nvSpPr>
      <dsp:spPr>
        <a:xfrm>
          <a:off x="4412654" y="5998949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تحصیلدار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12654" y="5998949"/>
        <a:ext cx="1048776" cy="543010"/>
      </dsp:txXfrm>
    </dsp:sp>
    <dsp:sp modelId="{DFFE6A06-144E-43C3-AAB8-3060B565909F}">
      <dsp:nvSpPr>
        <dsp:cNvPr id="0" name=""/>
        <dsp:cNvSpPr/>
      </dsp:nvSpPr>
      <dsp:spPr>
        <a:xfrm>
          <a:off x="4622409" y="6421290"/>
          <a:ext cx="943899" cy="181003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قهرمانی پور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22409" y="6421290"/>
        <a:ext cx="943899" cy="181003"/>
      </dsp:txXfrm>
    </dsp:sp>
    <dsp:sp modelId="{7FD28331-6B17-4760-9671-9E8E1E08E060}">
      <dsp:nvSpPr>
        <dsp:cNvPr id="0" name=""/>
        <dsp:cNvSpPr/>
      </dsp:nvSpPr>
      <dsp:spPr>
        <a:xfrm>
          <a:off x="4827770" y="1715203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b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منابع انسانی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(جذب و استخدام)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27770" y="1715203"/>
        <a:ext cx="1048776" cy="543010"/>
      </dsp:txXfrm>
    </dsp:sp>
    <dsp:sp modelId="{2A1E31AB-125F-4A80-A435-0E48AE033341}">
      <dsp:nvSpPr>
        <dsp:cNvPr id="0" name=""/>
        <dsp:cNvSpPr/>
      </dsp:nvSpPr>
      <dsp:spPr>
        <a:xfrm>
          <a:off x="5037525" y="2137544"/>
          <a:ext cx="943899" cy="181003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پور حیدر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37525" y="2137544"/>
        <a:ext cx="943899" cy="181003"/>
      </dsp:txXfrm>
    </dsp:sp>
    <dsp:sp modelId="{99D5F6A6-2289-4FA7-9633-F9C760D562A5}">
      <dsp:nvSpPr>
        <dsp:cNvPr id="0" name=""/>
        <dsp:cNvSpPr/>
      </dsp:nvSpPr>
      <dsp:spPr>
        <a:xfrm>
          <a:off x="3420710" y="1715203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t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منابع انسانی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(آموزش، رفاهی، نگهداشت)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20710" y="1715203"/>
        <a:ext cx="1048776" cy="543010"/>
      </dsp:txXfrm>
    </dsp:sp>
    <dsp:sp modelId="{6FB2F98F-D72F-4A74-A95F-1AA3636950D6}">
      <dsp:nvSpPr>
        <dsp:cNvPr id="0" name=""/>
        <dsp:cNvSpPr/>
      </dsp:nvSpPr>
      <dsp:spPr>
        <a:xfrm>
          <a:off x="3630466" y="2137544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30466" y="2137544"/>
        <a:ext cx="943899" cy="181003"/>
      </dsp:txXfrm>
    </dsp:sp>
    <dsp:sp modelId="{530A674D-3A6E-495F-B1C6-9DE5F21DB555}">
      <dsp:nvSpPr>
        <dsp:cNvPr id="0" name=""/>
        <dsp:cNvSpPr/>
      </dsp:nvSpPr>
      <dsp:spPr>
        <a:xfrm>
          <a:off x="1725238" y="858454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سیستم‌ها و روش‌‌ها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25238" y="858454"/>
        <a:ext cx="1048776" cy="543010"/>
      </dsp:txXfrm>
    </dsp:sp>
    <dsp:sp modelId="{A55A6594-C6A5-4068-A4F5-85BA50605322}">
      <dsp:nvSpPr>
        <dsp:cNvPr id="0" name=""/>
        <dsp:cNvSpPr/>
      </dsp:nvSpPr>
      <dsp:spPr>
        <a:xfrm>
          <a:off x="1934993" y="1280795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934993" y="1280795"/>
        <a:ext cx="943899" cy="181003"/>
      </dsp:txXfrm>
    </dsp:sp>
    <dsp:sp modelId="{4A9594D4-6DEC-4BBE-82F3-70A837C01447}">
      <dsp:nvSpPr>
        <dsp:cNvPr id="0" name=""/>
        <dsp:cNvSpPr/>
      </dsp:nvSpPr>
      <dsp:spPr>
        <a:xfrm>
          <a:off x="2013651" y="1715203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سیستم ها و روش ها (تحلیل فرآیند)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13651" y="1715203"/>
        <a:ext cx="1048776" cy="543010"/>
      </dsp:txXfrm>
    </dsp:sp>
    <dsp:sp modelId="{FCC94E3B-EF92-4270-9F53-357CA2F1B1B5}">
      <dsp:nvSpPr>
        <dsp:cNvPr id="0" name=""/>
        <dsp:cNvSpPr/>
      </dsp:nvSpPr>
      <dsp:spPr>
        <a:xfrm>
          <a:off x="2223407" y="2137544"/>
          <a:ext cx="943899" cy="181003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بهرامی نژاد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23407" y="2137544"/>
        <a:ext cx="943899" cy="181003"/>
      </dsp:txXfrm>
    </dsp:sp>
    <dsp:sp modelId="{2CE317E4-59CD-4CE8-A439-7DC6683E3F5C}">
      <dsp:nvSpPr>
        <dsp:cNvPr id="0" name=""/>
        <dsp:cNvSpPr/>
      </dsp:nvSpPr>
      <dsp:spPr>
        <a:xfrm>
          <a:off x="2013651" y="2571952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t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ارزیابی عملکرد و استانداردها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highlight>
              <a:srgbClr val="FFFF00"/>
            </a:highligh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13651" y="2571952"/>
        <a:ext cx="1048776" cy="543010"/>
      </dsp:txXfrm>
    </dsp:sp>
    <dsp:sp modelId="{AA835C00-0FE9-410A-820A-DC0CFC7F9E6B}">
      <dsp:nvSpPr>
        <dsp:cNvPr id="0" name=""/>
        <dsp:cNvSpPr/>
      </dsp:nvSpPr>
      <dsp:spPr>
        <a:xfrm>
          <a:off x="2223407" y="2994293"/>
          <a:ext cx="943899" cy="18100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23407" y="2994293"/>
        <a:ext cx="943899" cy="181003"/>
      </dsp:txXfrm>
    </dsp:sp>
    <dsp:sp modelId="{E3A271BE-6ED1-4BA9-B479-E734E16E738D}">
      <dsp:nvSpPr>
        <dsp:cNvPr id="0" name=""/>
        <dsp:cNvSpPr/>
      </dsp:nvSpPr>
      <dsp:spPr>
        <a:xfrm>
          <a:off x="2013651" y="3428701"/>
          <a:ext cx="1048776" cy="5430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62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مستند سازی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13651" y="3428701"/>
        <a:ext cx="1048776" cy="543010"/>
      </dsp:txXfrm>
    </dsp:sp>
    <dsp:sp modelId="{058E21F9-F2C4-47E7-BE2E-1F25D95989A2}">
      <dsp:nvSpPr>
        <dsp:cNvPr id="0" name=""/>
        <dsp:cNvSpPr/>
      </dsp:nvSpPr>
      <dsp:spPr>
        <a:xfrm>
          <a:off x="2223407" y="3851043"/>
          <a:ext cx="943899" cy="181003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آخوندی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23407" y="3851043"/>
        <a:ext cx="943899" cy="1810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03AA02-5E9F-4D86-B75A-E15B42941022}">
      <dsp:nvSpPr>
        <dsp:cNvPr id="0" name=""/>
        <dsp:cNvSpPr/>
      </dsp:nvSpPr>
      <dsp:spPr>
        <a:xfrm>
          <a:off x="11163279" y="2715317"/>
          <a:ext cx="125491" cy="157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50"/>
              </a:lnTo>
              <a:lnTo>
                <a:pt x="125491" y="15717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15E6F1-5495-4F3B-BACD-2357482901C0}">
      <dsp:nvSpPr>
        <dsp:cNvPr id="0" name=""/>
        <dsp:cNvSpPr/>
      </dsp:nvSpPr>
      <dsp:spPr>
        <a:xfrm>
          <a:off x="11163279" y="2715317"/>
          <a:ext cx="125491" cy="985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953"/>
              </a:lnTo>
              <a:lnTo>
                <a:pt x="125491" y="98595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4CC32-8CCA-439F-B0EC-B7C5FDED9008}">
      <dsp:nvSpPr>
        <dsp:cNvPr id="0" name=""/>
        <dsp:cNvSpPr/>
      </dsp:nvSpPr>
      <dsp:spPr>
        <a:xfrm>
          <a:off x="11163279" y="2715317"/>
          <a:ext cx="125491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5491" y="400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C66E6D-F628-4BA9-A389-2F9A4C44D110}">
      <dsp:nvSpPr>
        <dsp:cNvPr id="0" name=""/>
        <dsp:cNvSpPr/>
      </dsp:nvSpPr>
      <dsp:spPr>
        <a:xfrm>
          <a:off x="11404397" y="2129520"/>
          <a:ext cx="91440" cy="2145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51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040C-ED88-44A5-B769-D4573443248E}">
      <dsp:nvSpPr>
        <dsp:cNvPr id="0" name=""/>
        <dsp:cNvSpPr/>
      </dsp:nvSpPr>
      <dsp:spPr>
        <a:xfrm>
          <a:off x="5961544" y="1543723"/>
          <a:ext cx="5488572" cy="214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85"/>
              </a:lnTo>
              <a:lnTo>
                <a:pt x="5488572" y="127885"/>
              </a:lnTo>
              <a:lnTo>
                <a:pt x="5488572" y="214517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11FA7-E166-4D91-8E8F-2A98D0B35430}">
      <dsp:nvSpPr>
        <dsp:cNvPr id="0" name=""/>
        <dsp:cNvSpPr/>
      </dsp:nvSpPr>
      <dsp:spPr>
        <a:xfrm>
          <a:off x="10201212" y="2715317"/>
          <a:ext cx="125491" cy="985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953"/>
              </a:lnTo>
              <a:lnTo>
                <a:pt x="125491" y="985953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F880F683-ED54-4328-83B9-07D5C2E977EF}">
      <dsp:nvSpPr>
        <dsp:cNvPr id="0" name=""/>
        <dsp:cNvSpPr/>
      </dsp:nvSpPr>
      <dsp:spPr>
        <a:xfrm>
          <a:off x="10201212" y="2715317"/>
          <a:ext cx="125491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5491" y="400156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0C1C689-D3BA-4303-887F-C761AD3FA7BB}">
      <dsp:nvSpPr>
        <dsp:cNvPr id="0" name=""/>
        <dsp:cNvSpPr/>
      </dsp:nvSpPr>
      <dsp:spPr>
        <a:xfrm>
          <a:off x="9525982" y="2129520"/>
          <a:ext cx="962067" cy="214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85"/>
              </a:lnTo>
              <a:lnTo>
                <a:pt x="962067" y="127885"/>
              </a:lnTo>
              <a:lnTo>
                <a:pt x="962067" y="214517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E61BC40A-6F83-474B-B2E6-A7FDF23299DB}">
      <dsp:nvSpPr>
        <dsp:cNvPr id="0" name=""/>
        <dsp:cNvSpPr/>
      </dsp:nvSpPr>
      <dsp:spPr>
        <a:xfrm>
          <a:off x="9239144" y="2715317"/>
          <a:ext cx="125491" cy="985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953"/>
              </a:lnTo>
              <a:lnTo>
                <a:pt x="125491" y="985953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3E3B3D1-D8EE-44EB-8312-692B3CA8EAAE}">
      <dsp:nvSpPr>
        <dsp:cNvPr id="0" name=""/>
        <dsp:cNvSpPr/>
      </dsp:nvSpPr>
      <dsp:spPr>
        <a:xfrm>
          <a:off x="9239144" y="2715317"/>
          <a:ext cx="125491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5491" y="400156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7F78552A-A10A-4783-BAEC-C06538399373}">
      <dsp:nvSpPr>
        <dsp:cNvPr id="0" name=""/>
        <dsp:cNvSpPr/>
      </dsp:nvSpPr>
      <dsp:spPr>
        <a:xfrm>
          <a:off x="9480262" y="2129520"/>
          <a:ext cx="91440" cy="2145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517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FE844453-4340-4D42-BB79-2E5319A98E8C}">
      <dsp:nvSpPr>
        <dsp:cNvPr id="0" name=""/>
        <dsp:cNvSpPr/>
      </dsp:nvSpPr>
      <dsp:spPr>
        <a:xfrm>
          <a:off x="8277077" y="2715317"/>
          <a:ext cx="125491" cy="157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50"/>
              </a:lnTo>
              <a:lnTo>
                <a:pt x="125491" y="15717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EFAC7-AF9C-4C02-9415-21F3709F1A3C}">
      <dsp:nvSpPr>
        <dsp:cNvPr id="0" name=""/>
        <dsp:cNvSpPr/>
      </dsp:nvSpPr>
      <dsp:spPr>
        <a:xfrm>
          <a:off x="8277077" y="2715317"/>
          <a:ext cx="125491" cy="985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953"/>
              </a:lnTo>
              <a:lnTo>
                <a:pt x="125491" y="98595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D9911-1938-4B60-A3B3-662BED3582F7}">
      <dsp:nvSpPr>
        <dsp:cNvPr id="0" name=""/>
        <dsp:cNvSpPr/>
      </dsp:nvSpPr>
      <dsp:spPr>
        <a:xfrm>
          <a:off x="8277077" y="2715317"/>
          <a:ext cx="125491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5491" y="400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7903B-A955-4332-A8B3-0393E2C8F6F1}">
      <dsp:nvSpPr>
        <dsp:cNvPr id="0" name=""/>
        <dsp:cNvSpPr/>
      </dsp:nvSpPr>
      <dsp:spPr>
        <a:xfrm>
          <a:off x="8563914" y="2129520"/>
          <a:ext cx="962067" cy="214517"/>
        </a:xfrm>
        <a:custGeom>
          <a:avLst/>
          <a:gdLst/>
          <a:ahLst/>
          <a:cxnLst/>
          <a:rect l="0" t="0" r="0" b="0"/>
          <a:pathLst>
            <a:path>
              <a:moveTo>
                <a:pt x="962067" y="0"/>
              </a:moveTo>
              <a:lnTo>
                <a:pt x="962067" y="127885"/>
              </a:lnTo>
              <a:lnTo>
                <a:pt x="0" y="127885"/>
              </a:lnTo>
              <a:lnTo>
                <a:pt x="0" y="21451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85EA5-6D56-47F3-A50F-569EC2B5A2B8}">
      <dsp:nvSpPr>
        <dsp:cNvPr id="0" name=""/>
        <dsp:cNvSpPr/>
      </dsp:nvSpPr>
      <dsp:spPr>
        <a:xfrm>
          <a:off x="5961544" y="1543723"/>
          <a:ext cx="3564437" cy="214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85"/>
              </a:lnTo>
              <a:lnTo>
                <a:pt x="3564437" y="127885"/>
              </a:lnTo>
              <a:lnTo>
                <a:pt x="3564437" y="214517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761B2-2697-48D6-A133-1203DB4ACF87}">
      <dsp:nvSpPr>
        <dsp:cNvPr id="0" name=""/>
        <dsp:cNvSpPr/>
      </dsp:nvSpPr>
      <dsp:spPr>
        <a:xfrm>
          <a:off x="7318014" y="3301114"/>
          <a:ext cx="122486" cy="215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7547"/>
              </a:lnTo>
              <a:lnTo>
                <a:pt x="122486" y="215754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0AB2BC-24A7-42DD-812F-6E2C5C58A0E0}">
      <dsp:nvSpPr>
        <dsp:cNvPr id="0" name=""/>
        <dsp:cNvSpPr/>
      </dsp:nvSpPr>
      <dsp:spPr>
        <a:xfrm>
          <a:off x="7195527" y="3301114"/>
          <a:ext cx="122486" cy="2157547"/>
        </a:xfrm>
        <a:custGeom>
          <a:avLst/>
          <a:gdLst/>
          <a:ahLst/>
          <a:cxnLst/>
          <a:rect l="0" t="0" r="0" b="0"/>
          <a:pathLst>
            <a:path>
              <a:moveTo>
                <a:pt x="122486" y="0"/>
              </a:moveTo>
              <a:lnTo>
                <a:pt x="122486" y="2157547"/>
              </a:lnTo>
              <a:lnTo>
                <a:pt x="0" y="215754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3B4B0-75D5-4DA4-AF1B-269EBB9E7B42}">
      <dsp:nvSpPr>
        <dsp:cNvPr id="0" name=""/>
        <dsp:cNvSpPr/>
      </dsp:nvSpPr>
      <dsp:spPr>
        <a:xfrm>
          <a:off x="7318014" y="3301114"/>
          <a:ext cx="122486" cy="157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50"/>
              </a:lnTo>
              <a:lnTo>
                <a:pt x="122486" y="15717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8D1C8-9392-42CD-A0E0-25D634AB0055}">
      <dsp:nvSpPr>
        <dsp:cNvPr id="0" name=""/>
        <dsp:cNvSpPr/>
      </dsp:nvSpPr>
      <dsp:spPr>
        <a:xfrm>
          <a:off x="7195527" y="3301114"/>
          <a:ext cx="122486" cy="1571750"/>
        </a:xfrm>
        <a:custGeom>
          <a:avLst/>
          <a:gdLst/>
          <a:ahLst/>
          <a:cxnLst/>
          <a:rect l="0" t="0" r="0" b="0"/>
          <a:pathLst>
            <a:path>
              <a:moveTo>
                <a:pt x="122486" y="0"/>
              </a:moveTo>
              <a:lnTo>
                <a:pt x="122486" y="1571750"/>
              </a:lnTo>
              <a:lnTo>
                <a:pt x="0" y="15717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B53D3-2C04-4519-B961-A5ED94E06673}">
      <dsp:nvSpPr>
        <dsp:cNvPr id="0" name=""/>
        <dsp:cNvSpPr/>
      </dsp:nvSpPr>
      <dsp:spPr>
        <a:xfrm>
          <a:off x="7318014" y="3301114"/>
          <a:ext cx="122486" cy="985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953"/>
              </a:lnTo>
              <a:lnTo>
                <a:pt x="122486" y="98595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DE62D-90AC-49E5-986C-B4FB68D829B8}">
      <dsp:nvSpPr>
        <dsp:cNvPr id="0" name=""/>
        <dsp:cNvSpPr/>
      </dsp:nvSpPr>
      <dsp:spPr>
        <a:xfrm>
          <a:off x="7195527" y="3301114"/>
          <a:ext cx="122486" cy="985953"/>
        </a:xfrm>
        <a:custGeom>
          <a:avLst/>
          <a:gdLst/>
          <a:ahLst/>
          <a:cxnLst/>
          <a:rect l="0" t="0" r="0" b="0"/>
          <a:pathLst>
            <a:path>
              <a:moveTo>
                <a:pt x="122486" y="0"/>
              </a:moveTo>
              <a:lnTo>
                <a:pt x="122486" y="985953"/>
              </a:lnTo>
              <a:lnTo>
                <a:pt x="0" y="98595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D78C6-4525-4293-9465-56276E1A97DB}">
      <dsp:nvSpPr>
        <dsp:cNvPr id="0" name=""/>
        <dsp:cNvSpPr/>
      </dsp:nvSpPr>
      <dsp:spPr>
        <a:xfrm>
          <a:off x="7318014" y="3301114"/>
          <a:ext cx="122486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2486" y="400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AD5ED-CB61-46DD-B19E-B332FCA98841}">
      <dsp:nvSpPr>
        <dsp:cNvPr id="0" name=""/>
        <dsp:cNvSpPr/>
      </dsp:nvSpPr>
      <dsp:spPr>
        <a:xfrm>
          <a:off x="7195527" y="3301114"/>
          <a:ext cx="122486" cy="400156"/>
        </a:xfrm>
        <a:custGeom>
          <a:avLst/>
          <a:gdLst/>
          <a:ahLst/>
          <a:cxnLst/>
          <a:rect l="0" t="0" r="0" b="0"/>
          <a:pathLst>
            <a:path>
              <a:moveTo>
                <a:pt x="122486" y="0"/>
              </a:moveTo>
              <a:lnTo>
                <a:pt x="122486" y="400156"/>
              </a:lnTo>
              <a:lnTo>
                <a:pt x="0" y="400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1CBB7-A648-45E0-BF54-7107C9C1FC45}">
      <dsp:nvSpPr>
        <dsp:cNvPr id="0" name=""/>
        <dsp:cNvSpPr/>
      </dsp:nvSpPr>
      <dsp:spPr>
        <a:xfrm>
          <a:off x="5535795" y="2715317"/>
          <a:ext cx="1782218" cy="214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85"/>
              </a:lnTo>
              <a:lnTo>
                <a:pt x="1782218" y="127885"/>
              </a:lnTo>
              <a:lnTo>
                <a:pt x="1782218" y="21451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5A5421-397B-4816-8BCB-355AE008D56A}">
      <dsp:nvSpPr>
        <dsp:cNvPr id="0" name=""/>
        <dsp:cNvSpPr/>
      </dsp:nvSpPr>
      <dsp:spPr>
        <a:xfrm>
          <a:off x="5390874" y="3301114"/>
          <a:ext cx="125491" cy="157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50"/>
              </a:lnTo>
              <a:lnTo>
                <a:pt x="125491" y="15717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622B6-046C-41D7-9E8A-E650726A0F00}">
      <dsp:nvSpPr>
        <dsp:cNvPr id="0" name=""/>
        <dsp:cNvSpPr/>
      </dsp:nvSpPr>
      <dsp:spPr>
        <a:xfrm>
          <a:off x="5390874" y="3301114"/>
          <a:ext cx="125491" cy="985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953"/>
              </a:lnTo>
              <a:lnTo>
                <a:pt x="125491" y="98595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3C0D5-A568-43B7-81C3-D9AF683504AB}">
      <dsp:nvSpPr>
        <dsp:cNvPr id="0" name=""/>
        <dsp:cNvSpPr/>
      </dsp:nvSpPr>
      <dsp:spPr>
        <a:xfrm>
          <a:off x="5390874" y="3301114"/>
          <a:ext cx="125491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5491" y="400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FFCE7B-7364-4761-8328-7A8342484530}">
      <dsp:nvSpPr>
        <dsp:cNvPr id="0" name=""/>
        <dsp:cNvSpPr/>
      </dsp:nvSpPr>
      <dsp:spPr>
        <a:xfrm>
          <a:off x="5535795" y="2715317"/>
          <a:ext cx="141916" cy="214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85"/>
              </a:lnTo>
              <a:lnTo>
                <a:pt x="141916" y="127885"/>
              </a:lnTo>
              <a:lnTo>
                <a:pt x="141916" y="21451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A7ACA5-65F8-492C-86F7-6AD9CA9EB843}">
      <dsp:nvSpPr>
        <dsp:cNvPr id="0" name=""/>
        <dsp:cNvSpPr/>
      </dsp:nvSpPr>
      <dsp:spPr>
        <a:xfrm>
          <a:off x="4669924" y="3301114"/>
          <a:ext cx="91440" cy="2145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51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12705-5B5E-425F-9313-59239C37CF79}">
      <dsp:nvSpPr>
        <dsp:cNvPr id="0" name=""/>
        <dsp:cNvSpPr/>
      </dsp:nvSpPr>
      <dsp:spPr>
        <a:xfrm>
          <a:off x="4715644" y="2715317"/>
          <a:ext cx="820151" cy="214517"/>
        </a:xfrm>
        <a:custGeom>
          <a:avLst/>
          <a:gdLst/>
          <a:ahLst/>
          <a:cxnLst/>
          <a:rect l="0" t="0" r="0" b="0"/>
          <a:pathLst>
            <a:path>
              <a:moveTo>
                <a:pt x="820151" y="0"/>
              </a:moveTo>
              <a:lnTo>
                <a:pt x="820151" y="127885"/>
              </a:lnTo>
              <a:lnTo>
                <a:pt x="0" y="127885"/>
              </a:lnTo>
              <a:lnTo>
                <a:pt x="0" y="21451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76040A-5494-4B4E-8188-1968CFA478FB}">
      <dsp:nvSpPr>
        <dsp:cNvPr id="0" name=""/>
        <dsp:cNvSpPr/>
      </dsp:nvSpPr>
      <dsp:spPr>
        <a:xfrm>
          <a:off x="3753576" y="2715317"/>
          <a:ext cx="1782218" cy="214517"/>
        </a:xfrm>
        <a:custGeom>
          <a:avLst/>
          <a:gdLst/>
          <a:ahLst/>
          <a:cxnLst/>
          <a:rect l="0" t="0" r="0" b="0"/>
          <a:pathLst>
            <a:path>
              <a:moveTo>
                <a:pt x="1782218" y="0"/>
              </a:moveTo>
              <a:lnTo>
                <a:pt x="1782218" y="127885"/>
              </a:lnTo>
              <a:lnTo>
                <a:pt x="0" y="127885"/>
              </a:lnTo>
              <a:lnTo>
                <a:pt x="0" y="21451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60275-539B-4F2D-9380-FE5ECDF7EAF3}">
      <dsp:nvSpPr>
        <dsp:cNvPr id="0" name=""/>
        <dsp:cNvSpPr/>
      </dsp:nvSpPr>
      <dsp:spPr>
        <a:xfrm>
          <a:off x="3584018" y="2108740"/>
          <a:ext cx="1951777" cy="235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665"/>
              </a:lnTo>
              <a:lnTo>
                <a:pt x="1951777" y="148665"/>
              </a:lnTo>
              <a:lnTo>
                <a:pt x="1951777" y="23529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87905-2B31-4165-A27A-BDDE9CFB727B}">
      <dsp:nvSpPr>
        <dsp:cNvPr id="0" name=""/>
        <dsp:cNvSpPr/>
      </dsp:nvSpPr>
      <dsp:spPr>
        <a:xfrm>
          <a:off x="2307470" y="2715317"/>
          <a:ext cx="125491" cy="985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953"/>
              </a:lnTo>
              <a:lnTo>
                <a:pt x="125491" y="98595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15D2D-2DB9-4E35-B191-38EAB7E79C44}">
      <dsp:nvSpPr>
        <dsp:cNvPr id="0" name=""/>
        <dsp:cNvSpPr/>
      </dsp:nvSpPr>
      <dsp:spPr>
        <a:xfrm>
          <a:off x="2307470" y="2715317"/>
          <a:ext cx="125491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5491" y="400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68032-BCDC-4A64-85E8-265D7AD62E85}">
      <dsp:nvSpPr>
        <dsp:cNvPr id="0" name=""/>
        <dsp:cNvSpPr/>
      </dsp:nvSpPr>
      <dsp:spPr>
        <a:xfrm>
          <a:off x="2594308" y="2108740"/>
          <a:ext cx="989709" cy="235297"/>
        </a:xfrm>
        <a:custGeom>
          <a:avLst/>
          <a:gdLst/>
          <a:ahLst/>
          <a:cxnLst/>
          <a:rect l="0" t="0" r="0" b="0"/>
          <a:pathLst>
            <a:path>
              <a:moveTo>
                <a:pt x="989709" y="0"/>
              </a:moveTo>
              <a:lnTo>
                <a:pt x="989709" y="148665"/>
              </a:lnTo>
              <a:lnTo>
                <a:pt x="0" y="148665"/>
              </a:lnTo>
              <a:lnTo>
                <a:pt x="0" y="23529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32A78-6844-45B1-927B-90E68232A354}">
      <dsp:nvSpPr>
        <dsp:cNvPr id="0" name=""/>
        <dsp:cNvSpPr/>
      </dsp:nvSpPr>
      <dsp:spPr>
        <a:xfrm>
          <a:off x="1345402" y="2714422"/>
          <a:ext cx="125491" cy="420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837"/>
              </a:lnTo>
              <a:lnTo>
                <a:pt x="125491" y="420837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EAC8002-E110-47C7-99D0-0AF545B56A37}">
      <dsp:nvSpPr>
        <dsp:cNvPr id="0" name=""/>
        <dsp:cNvSpPr/>
      </dsp:nvSpPr>
      <dsp:spPr>
        <a:xfrm>
          <a:off x="1632240" y="2108740"/>
          <a:ext cx="1951777" cy="234402"/>
        </a:xfrm>
        <a:custGeom>
          <a:avLst/>
          <a:gdLst/>
          <a:ahLst/>
          <a:cxnLst/>
          <a:rect l="0" t="0" r="0" b="0"/>
          <a:pathLst>
            <a:path>
              <a:moveTo>
                <a:pt x="1951777" y="0"/>
              </a:moveTo>
              <a:lnTo>
                <a:pt x="1951777" y="147770"/>
              </a:lnTo>
              <a:lnTo>
                <a:pt x="0" y="147770"/>
              </a:lnTo>
              <a:lnTo>
                <a:pt x="0" y="234402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9BEAC4C-BAF9-46FC-87E6-D69DF89ABD9C}">
      <dsp:nvSpPr>
        <dsp:cNvPr id="0" name=""/>
        <dsp:cNvSpPr/>
      </dsp:nvSpPr>
      <dsp:spPr>
        <a:xfrm>
          <a:off x="3584018" y="1543723"/>
          <a:ext cx="2377526" cy="193736"/>
        </a:xfrm>
        <a:custGeom>
          <a:avLst/>
          <a:gdLst/>
          <a:ahLst/>
          <a:cxnLst/>
          <a:rect l="0" t="0" r="0" b="0"/>
          <a:pathLst>
            <a:path>
              <a:moveTo>
                <a:pt x="2377526" y="0"/>
              </a:moveTo>
              <a:lnTo>
                <a:pt x="2377526" y="107104"/>
              </a:lnTo>
              <a:lnTo>
                <a:pt x="0" y="107104"/>
              </a:lnTo>
              <a:lnTo>
                <a:pt x="0" y="193736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EF924CA-94E9-487D-8955-6560DDFE7671}">
      <dsp:nvSpPr>
        <dsp:cNvPr id="0" name=""/>
        <dsp:cNvSpPr/>
      </dsp:nvSpPr>
      <dsp:spPr>
        <a:xfrm>
          <a:off x="186134" y="2129520"/>
          <a:ext cx="125491" cy="2743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3344"/>
              </a:lnTo>
              <a:lnTo>
                <a:pt x="125491" y="274334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F9F24-2AE4-45F1-B362-7C19A406AB36}">
      <dsp:nvSpPr>
        <dsp:cNvPr id="0" name=""/>
        <dsp:cNvSpPr/>
      </dsp:nvSpPr>
      <dsp:spPr>
        <a:xfrm>
          <a:off x="383335" y="3886911"/>
          <a:ext cx="130568" cy="410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11"/>
              </a:lnTo>
              <a:lnTo>
                <a:pt x="130568" y="41031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43BD2-5EF2-43FD-8FF7-A0A8E09DEF2F}">
      <dsp:nvSpPr>
        <dsp:cNvPr id="0" name=""/>
        <dsp:cNvSpPr/>
      </dsp:nvSpPr>
      <dsp:spPr>
        <a:xfrm>
          <a:off x="186134" y="2129520"/>
          <a:ext cx="125491" cy="1571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50"/>
              </a:lnTo>
              <a:lnTo>
                <a:pt x="125491" y="157175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A3336-E600-4364-923B-A53EA2841022}">
      <dsp:nvSpPr>
        <dsp:cNvPr id="0" name=""/>
        <dsp:cNvSpPr/>
      </dsp:nvSpPr>
      <dsp:spPr>
        <a:xfrm>
          <a:off x="383335" y="2715317"/>
          <a:ext cx="125491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5491" y="400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B8505-0F70-4159-ABDE-A378E82C50BB}">
      <dsp:nvSpPr>
        <dsp:cNvPr id="0" name=""/>
        <dsp:cNvSpPr/>
      </dsp:nvSpPr>
      <dsp:spPr>
        <a:xfrm>
          <a:off x="186134" y="2129520"/>
          <a:ext cx="125491" cy="40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56"/>
              </a:lnTo>
              <a:lnTo>
                <a:pt x="125491" y="400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9577B5-D5F5-4EAD-9AC5-54166473E746}">
      <dsp:nvSpPr>
        <dsp:cNvPr id="0" name=""/>
        <dsp:cNvSpPr/>
      </dsp:nvSpPr>
      <dsp:spPr>
        <a:xfrm>
          <a:off x="472972" y="1543723"/>
          <a:ext cx="5488572" cy="214517"/>
        </a:xfrm>
        <a:custGeom>
          <a:avLst/>
          <a:gdLst/>
          <a:ahLst/>
          <a:cxnLst/>
          <a:rect l="0" t="0" r="0" b="0"/>
          <a:pathLst>
            <a:path>
              <a:moveTo>
                <a:pt x="5488572" y="0"/>
              </a:moveTo>
              <a:lnTo>
                <a:pt x="5488572" y="127885"/>
              </a:lnTo>
              <a:lnTo>
                <a:pt x="0" y="127885"/>
              </a:lnTo>
              <a:lnTo>
                <a:pt x="0" y="214517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F2058-C466-4F75-801B-212EC4324CDB}">
      <dsp:nvSpPr>
        <dsp:cNvPr id="0" name=""/>
        <dsp:cNvSpPr/>
      </dsp:nvSpPr>
      <dsp:spPr>
        <a:xfrm>
          <a:off x="5602997" y="1172444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معاون خدمات پس از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02997" y="1172444"/>
        <a:ext cx="717094" cy="371279"/>
      </dsp:txXfrm>
    </dsp:sp>
    <dsp:sp modelId="{97151F22-D098-4B71-A6C8-ACA3BEC61829}">
      <dsp:nvSpPr>
        <dsp:cNvPr id="0" name=""/>
        <dsp:cNvSpPr/>
      </dsp:nvSpPr>
      <dsp:spPr>
        <a:xfrm>
          <a:off x="5746416" y="1461217"/>
          <a:ext cx="645384" cy="12375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سرمد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746416" y="1461217"/>
        <a:ext cx="645384" cy="123759"/>
      </dsp:txXfrm>
    </dsp:sp>
    <dsp:sp modelId="{D804BA74-434F-44A4-9305-0256F49147B1}">
      <dsp:nvSpPr>
        <dsp:cNvPr id="0" name=""/>
        <dsp:cNvSpPr/>
      </dsp:nvSpPr>
      <dsp:spPr>
        <a:xfrm>
          <a:off x="114424" y="1758241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شبکه عاملیت ها</a:t>
          </a:r>
        </a:p>
      </dsp:txBody>
      <dsp:txXfrm>
        <a:off x="114424" y="1758241"/>
        <a:ext cx="717094" cy="371279"/>
      </dsp:txXfrm>
    </dsp:sp>
    <dsp:sp modelId="{7B2F27B1-4D1F-4D68-B8D9-D5D778955FF9}">
      <dsp:nvSpPr>
        <dsp:cNvPr id="0" name=""/>
        <dsp:cNvSpPr/>
      </dsp:nvSpPr>
      <dsp:spPr>
        <a:xfrm>
          <a:off x="257843" y="2047014"/>
          <a:ext cx="645384" cy="12375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کرمی</a:t>
          </a:r>
          <a:endParaRPr lang="fa-IR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7843" y="2047014"/>
        <a:ext cx="645384" cy="123759"/>
      </dsp:txXfrm>
    </dsp:sp>
    <dsp:sp modelId="{0483E723-8061-4292-B5EB-B98F7112C1AE}">
      <dsp:nvSpPr>
        <dsp:cNvPr id="0" name=""/>
        <dsp:cNvSpPr/>
      </dsp:nvSpPr>
      <dsp:spPr>
        <a:xfrm>
          <a:off x="311625" y="2344037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ارتقا و ارزیابی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1625" y="2344037"/>
        <a:ext cx="717094" cy="371279"/>
      </dsp:txXfrm>
    </dsp:sp>
    <dsp:sp modelId="{1DD4659B-C5C8-469D-B4E5-03DDF25CE655}">
      <dsp:nvSpPr>
        <dsp:cNvPr id="0" name=""/>
        <dsp:cNvSpPr/>
      </dsp:nvSpPr>
      <dsp:spPr>
        <a:xfrm>
          <a:off x="455044" y="2632810"/>
          <a:ext cx="645384" cy="12375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سعادتی</a:t>
          </a:r>
        </a:p>
      </dsp:txBody>
      <dsp:txXfrm>
        <a:off x="455044" y="2632810"/>
        <a:ext cx="645384" cy="123759"/>
      </dsp:txXfrm>
    </dsp:sp>
    <dsp:sp modelId="{5CEEBBF6-1D3C-4698-BD91-DAC255292C70}">
      <dsp:nvSpPr>
        <dsp:cNvPr id="0" name=""/>
        <dsp:cNvSpPr/>
      </dsp:nvSpPr>
      <dsp:spPr>
        <a:xfrm>
          <a:off x="508826" y="2929834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ارزیابی عاملیت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8826" y="2929834"/>
        <a:ext cx="717094" cy="371279"/>
      </dsp:txXfrm>
    </dsp:sp>
    <dsp:sp modelId="{1055D0FB-36A0-4528-BADB-57B6B4EE1DE4}">
      <dsp:nvSpPr>
        <dsp:cNvPr id="0" name=""/>
        <dsp:cNvSpPr/>
      </dsp:nvSpPr>
      <dsp:spPr>
        <a:xfrm>
          <a:off x="652245" y="3218607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52245" y="3218607"/>
        <a:ext cx="645384" cy="123759"/>
      </dsp:txXfrm>
    </dsp:sp>
    <dsp:sp modelId="{D2C376F5-C449-49A6-8A34-C9D63CDF8F98}">
      <dsp:nvSpPr>
        <dsp:cNvPr id="0" name=""/>
        <dsp:cNvSpPr/>
      </dsp:nvSpPr>
      <dsp:spPr>
        <a:xfrm>
          <a:off x="311625" y="3515631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توسعه شبکه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1625" y="3515631"/>
        <a:ext cx="717094" cy="371279"/>
      </dsp:txXfrm>
    </dsp:sp>
    <dsp:sp modelId="{68081BE1-61A1-42F6-8637-12004B0906D0}">
      <dsp:nvSpPr>
        <dsp:cNvPr id="0" name=""/>
        <dsp:cNvSpPr/>
      </dsp:nvSpPr>
      <dsp:spPr>
        <a:xfrm>
          <a:off x="455044" y="3804404"/>
          <a:ext cx="645384" cy="123759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prstClr val="black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55044" y="3804404"/>
        <a:ext cx="645384" cy="123759"/>
      </dsp:txXfrm>
    </dsp:sp>
    <dsp:sp modelId="{A9D2F803-1E9C-4B72-B665-3873E3A7FD89}">
      <dsp:nvSpPr>
        <dsp:cNvPr id="0" name=""/>
        <dsp:cNvSpPr/>
      </dsp:nvSpPr>
      <dsp:spPr>
        <a:xfrm>
          <a:off x="513903" y="4111582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توسعه شبکه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13903" y="4111582"/>
        <a:ext cx="717094" cy="371279"/>
      </dsp:txXfrm>
    </dsp:sp>
    <dsp:sp modelId="{A4B7CED7-2D7E-4E05-A984-5F23570C974D}">
      <dsp:nvSpPr>
        <dsp:cNvPr id="0" name=""/>
        <dsp:cNvSpPr/>
      </dsp:nvSpPr>
      <dsp:spPr>
        <a:xfrm>
          <a:off x="652245" y="4390201"/>
          <a:ext cx="645384" cy="123759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خزائی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52245" y="4390201"/>
        <a:ext cx="645384" cy="123759"/>
      </dsp:txXfrm>
    </dsp:sp>
    <dsp:sp modelId="{2610F4E2-8D28-46F7-9710-AB2ECFC0D453}">
      <dsp:nvSpPr>
        <dsp:cNvPr id="0" name=""/>
        <dsp:cNvSpPr/>
      </dsp:nvSpPr>
      <dsp:spPr>
        <a:xfrm>
          <a:off x="311625" y="4687225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70525" numCol="1" spcCol="1270" anchor="t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استاندارد سازی و مرچندایزینگ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1625" y="4687225"/>
        <a:ext cx="717094" cy="371279"/>
      </dsp:txXfrm>
    </dsp:sp>
    <dsp:sp modelId="{99BFD70E-A09B-4E15-887B-7E15828E33D2}">
      <dsp:nvSpPr>
        <dsp:cNvPr id="0" name=""/>
        <dsp:cNvSpPr/>
      </dsp:nvSpPr>
      <dsp:spPr>
        <a:xfrm>
          <a:off x="455044" y="4975998"/>
          <a:ext cx="645384" cy="123759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55044" y="4975998"/>
        <a:ext cx="645384" cy="123759"/>
      </dsp:txXfrm>
    </dsp:sp>
    <dsp:sp modelId="{E07FF8DF-B413-4251-B6F9-F51405FB6F3C}">
      <dsp:nvSpPr>
        <dsp:cNvPr id="0" name=""/>
        <dsp:cNvSpPr/>
      </dsp:nvSpPr>
      <dsp:spPr>
        <a:xfrm>
          <a:off x="3225470" y="1737460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</a:t>
          </a: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مهندسی</a:t>
          </a:r>
          <a:r>
            <a:rPr lang="fa-IR" sz="700" kern="12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و کیفیت</a:t>
          </a:r>
          <a:endParaRPr lang="en-US" sz="700" kern="1200" dirty="0">
            <a:highlight>
              <a:srgbClr val="FFFF00"/>
            </a:highligh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25470" y="1737460"/>
        <a:ext cx="717094" cy="371279"/>
      </dsp:txXfrm>
    </dsp:sp>
    <dsp:sp modelId="{67236211-CF15-4630-8D10-2318B1C87161}">
      <dsp:nvSpPr>
        <dsp:cNvPr id="0" name=""/>
        <dsp:cNvSpPr/>
      </dsp:nvSpPr>
      <dsp:spPr>
        <a:xfrm>
          <a:off x="3368889" y="2047014"/>
          <a:ext cx="645384" cy="12375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رئیسی فرد</a:t>
          </a: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68889" y="2047014"/>
        <a:ext cx="645384" cy="123759"/>
      </dsp:txXfrm>
    </dsp:sp>
    <dsp:sp modelId="{00FC3858-B056-423A-9FF0-64648B9690A5}">
      <dsp:nvSpPr>
        <dsp:cNvPr id="0" name=""/>
        <dsp:cNvSpPr/>
      </dsp:nvSpPr>
      <dsp:spPr>
        <a:xfrm>
          <a:off x="1273693" y="2343143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آموزش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73693" y="2343143"/>
        <a:ext cx="717094" cy="371279"/>
      </dsp:txXfrm>
    </dsp:sp>
    <dsp:sp modelId="{4AA3EDCB-1566-47D3-AA59-26B03507FE01}">
      <dsp:nvSpPr>
        <dsp:cNvPr id="0" name=""/>
        <dsp:cNvSpPr/>
      </dsp:nvSpPr>
      <dsp:spPr>
        <a:xfrm>
          <a:off x="1417112" y="2632810"/>
          <a:ext cx="645384" cy="123759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فلاح رستمی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417112" y="2632810"/>
        <a:ext cx="645384" cy="123759"/>
      </dsp:txXfrm>
    </dsp:sp>
    <dsp:sp modelId="{50AE538B-E3D6-4857-8CB2-B920BE87C0B2}">
      <dsp:nvSpPr>
        <dsp:cNvPr id="0" name=""/>
        <dsp:cNvSpPr/>
      </dsp:nvSpPr>
      <dsp:spPr>
        <a:xfrm>
          <a:off x="1470894" y="2949620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برنامه ریزی آموزش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470894" y="2949620"/>
        <a:ext cx="717094" cy="371279"/>
      </dsp:txXfrm>
    </dsp:sp>
    <dsp:sp modelId="{E8A988EC-F6AA-4135-B9B6-44F1D23A106D}">
      <dsp:nvSpPr>
        <dsp:cNvPr id="0" name=""/>
        <dsp:cNvSpPr/>
      </dsp:nvSpPr>
      <dsp:spPr>
        <a:xfrm>
          <a:off x="1614313" y="3218607"/>
          <a:ext cx="645384" cy="123759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14313" y="3218607"/>
        <a:ext cx="645384" cy="123759"/>
      </dsp:txXfrm>
    </dsp:sp>
    <dsp:sp modelId="{95664220-E593-4324-AFBF-C0F853E42F29}">
      <dsp:nvSpPr>
        <dsp:cNvPr id="0" name=""/>
        <dsp:cNvSpPr/>
      </dsp:nvSpPr>
      <dsp:spPr>
        <a:xfrm>
          <a:off x="2235761" y="2344037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گارانتی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35761" y="2344037"/>
        <a:ext cx="717094" cy="371279"/>
      </dsp:txXfrm>
    </dsp:sp>
    <dsp:sp modelId="{1DD14DF2-1E04-48E2-B6A3-2A7DC0EE5B84}">
      <dsp:nvSpPr>
        <dsp:cNvPr id="0" name=""/>
        <dsp:cNvSpPr/>
      </dsp:nvSpPr>
      <dsp:spPr>
        <a:xfrm>
          <a:off x="2379179" y="2632810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79179" y="2632810"/>
        <a:ext cx="645384" cy="123759"/>
      </dsp:txXfrm>
    </dsp:sp>
    <dsp:sp modelId="{D0319362-928C-4F87-ACD6-46D3BC7811D2}">
      <dsp:nvSpPr>
        <dsp:cNvPr id="0" name=""/>
        <dsp:cNvSpPr/>
      </dsp:nvSpPr>
      <dsp:spPr>
        <a:xfrm>
          <a:off x="2432961" y="2929834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پشتیبانی گارانتی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32961" y="2929834"/>
        <a:ext cx="717094" cy="371279"/>
      </dsp:txXfrm>
    </dsp:sp>
    <dsp:sp modelId="{4FF99A4D-3E48-46E9-AB1A-4D8B75C3219B}">
      <dsp:nvSpPr>
        <dsp:cNvPr id="0" name=""/>
        <dsp:cNvSpPr/>
      </dsp:nvSpPr>
      <dsp:spPr>
        <a:xfrm>
          <a:off x="2576380" y="3218607"/>
          <a:ext cx="645384" cy="123759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حسنی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76380" y="3218607"/>
        <a:ext cx="645384" cy="123759"/>
      </dsp:txXfrm>
    </dsp:sp>
    <dsp:sp modelId="{750087E9-F6A6-40AD-ACB3-BAC081BAD159}">
      <dsp:nvSpPr>
        <dsp:cNvPr id="0" name=""/>
        <dsp:cNvSpPr/>
      </dsp:nvSpPr>
      <dsp:spPr>
        <a:xfrm>
          <a:off x="2432961" y="351563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گارانتی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32961" y="3515631"/>
        <a:ext cx="717094" cy="371279"/>
      </dsp:txXfrm>
    </dsp:sp>
    <dsp:sp modelId="{38B1E1CD-9F7A-419E-B317-FBE95558F4AE}">
      <dsp:nvSpPr>
        <dsp:cNvPr id="0" name=""/>
        <dsp:cNvSpPr/>
      </dsp:nvSpPr>
      <dsp:spPr>
        <a:xfrm>
          <a:off x="2576380" y="380440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76380" y="3804404"/>
        <a:ext cx="645384" cy="123759"/>
      </dsp:txXfrm>
    </dsp:sp>
    <dsp:sp modelId="{074B980A-F20D-47A3-8918-FBD62A771514}">
      <dsp:nvSpPr>
        <dsp:cNvPr id="0" name=""/>
        <dsp:cNvSpPr/>
      </dsp:nvSpPr>
      <dsp:spPr>
        <a:xfrm>
          <a:off x="5177248" y="2344037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تعمیرگاه مرکزی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177248" y="2344037"/>
        <a:ext cx="717094" cy="371279"/>
      </dsp:txXfrm>
    </dsp:sp>
    <dsp:sp modelId="{36F4058C-638E-44BB-B9A3-31010EBB8731}">
      <dsp:nvSpPr>
        <dsp:cNvPr id="0" name=""/>
        <dsp:cNvSpPr/>
      </dsp:nvSpPr>
      <dsp:spPr>
        <a:xfrm>
          <a:off x="5320667" y="2632810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320667" y="2632810"/>
        <a:ext cx="645384" cy="123759"/>
      </dsp:txXfrm>
    </dsp:sp>
    <dsp:sp modelId="{A3717B50-306E-401E-A486-3AAD42B4038D}">
      <dsp:nvSpPr>
        <dsp:cNvPr id="0" name=""/>
        <dsp:cNvSpPr/>
      </dsp:nvSpPr>
      <dsp:spPr>
        <a:xfrm>
          <a:off x="3395029" y="2929834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کنترل کیفیت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95029" y="2929834"/>
        <a:ext cx="717094" cy="371279"/>
      </dsp:txXfrm>
    </dsp:sp>
    <dsp:sp modelId="{2C7AED66-C4CF-4A5C-9444-AFBAF26B6CA8}">
      <dsp:nvSpPr>
        <dsp:cNvPr id="0" name=""/>
        <dsp:cNvSpPr/>
      </dsp:nvSpPr>
      <dsp:spPr>
        <a:xfrm>
          <a:off x="3538448" y="3218607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38448" y="3218607"/>
        <a:ext cx="645384" cy="123759"/>
      </dsp:txXfrm>
    </dsp:sp>
    <dsp:sp modelId="{F886F1F9-E6C9-454E-9732-C2B2AC0B3E8C}">
      <dsp:nvSpPr>
        <dsp:cNvPr id="0" name=""/>
        <dsp:cNvSpPr/>
      </dsp:nvSpPr>
      <dsp:spPr>
        <a:xfrm>
          <a:off x="4357097" y="2929834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انباردار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357097" y="2929834"/>
        <a:ext cx="717094" cy="371279"/>
      </dsp:txXfrm>
    </dsp:sp>
    <dsp:sp modelId="{E0942E2C-18F4-433F-801A-DDFB424428A0}">
      <dsp:nvSpPr>
        <dsp:cNvPr id="0" name=""/>
        <dsp:cNvSpPr/>
      </dsp:nvSpPr>
      <dsp:spPr>
        <a:xfrm>
          <a:off x="4500516" y="3218607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500516" y="3218607"/>
        <a:ext cx="645384" cy="123759"/>
      </dsp:txXfrm>
    </dsp:sp>
    <dsp:sp modelId="{94E56DB8-1015-4CFA-9E5B-02B50EFC956D}">
      <dsp:nvSpPr>
        <dsp:cNvPr id="0" name=""/>
        <dsp:cNvSpPr/>
      </dsp:nvSpPr>
      <dsp:spPr>
        <a:xfrm>
          <a:off x="4357097" y="351563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کارگر انبار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357097" y="3515631"/>
        <a:ext cx="717094" cy="371279"/>
      </dsp:txXfrm>
    </dsp:sp>
    <dsp:sp modelId="{1F9BDF7B-2CB5-4AF8-8BEC-9BB1A0120461}">
      <dsp:nvSpPr>
        <dsp:cNvPr id="0" name=""/>
        <dsp:cNvSpPr/>
      </dsp:nvSpPr>
      <dsp:spPr>
        <a:xfrm>
          <a:off x="4500516" y="380440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500516" y="3804404"/>
        <a:ext cx="645384" cy="123759"/>
      </dsp:txXfrm>
    </dsp:sp>
    <dsp:sp modelId="{E4554EFE-892B-490D-ADCF-77E5AB4D93F9}">
      <dsp:nvSpPr>
        <dsp:cNvPr id="0" name=""/>
        <dsp:cNvSpPr/>
      </dsp:nvSpPr>
      <dsp:spPr>
        <a:xfrm>
          <a:off x="5319164" y="2929834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پذیرش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319164" y="2929834"/>
        <a:ext cx="717094" cy="371279"/>
      </dsp:txXfrm>
    </dsp:sp>
    <dsp:sp modelId="{ED74CDAD-3B40-4968-AAD0-A8203675BAC7}">
      <dsp:nvSpPr>
        <dsp:cNvPr id="0" name=""/>
        <dsp:cNvSpPr/>
      </dsp:nvSpPr>
      <dsp:spPr>
        <a:xfrm>
          <a:off x="5462583" y="3218607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62583" y="3218607"/>
        <a:ext cx="645384" cy="123759"/>
      </dsp:txXfrm>
    </dsp:sp>
    <dsp:sp modelId="{50C8E666-F2F3-41DE-8504-77D42801AFDE}">
      <dsp:nvSpPr>
        <dsp:cNvPr id="0" name=""/>
        <dsp:cNvSpPr/>
      </dsp:nvSpPr>
      <dsp:spPr>
        <a:xfrm>
          <a:off x="5516365" y="351563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پذیرشگر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16365" y="3515631"/>
        <a:ext cx="717094" cy="371279"/>
      </dsp:txXfrm>
    </dsp:sp>
    <dsp:sp modelId="{BF5CA001-857D-4A8D-9282-305B1FEDD8C2}">
      <dsp:nvSpPr>
        <dsp:cNvPr id="0" name=""/>
        <dsp:cNvSpPr/>
      </dsp:nvSpPr>
      <dsp:spPr>
        <a:xfrm>
          <a:off x="5659784" y="3804404"/>
          <a:ext cx="645384" cy="123759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بیاتی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59784" y="3804404"/>
        <a:ext cx="645384" cy="123759"/>
      </dsp:txXfrm>
    </dsp:sp>
    <dsp:sp modelId="{8475E277-CF3C-4DD8-90C1-2DBE61DB09A9}">
      <dsp:nvSpPr>
        <dsp:cNvPr id="0" name=""/>
        <dsp:cNvSpPr/>
      </dsp:nvSpPr>
      <dsp:spPr>
        <a:xfrm>
          <a:off x="5516365" y="4101428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متصدی ارتباط با مشتری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16365" y="4101428"/>
        <a:ext cx="717094" cy="371279"/>
      </dsp:txXfrm>
    </dsp:sp>
    <dsp:sp modelId="{F9DDC6BC-FFD5-4FCC-B803-AE0DE086F796}">
      <dsp:nvSpPr>
        <dsp:cNvPr id="0" name=""/>
        <dsp:cNvSpPr/>
      </dsp:nvSpPr>
      <dsp:spPr>
        <a:xfrm>
          <a:off x="5659784" y="4390201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59784" y="4390201"/>
        <a:ext cx="645384" cy="123759"/>
      </dsp:txXfrm>
    </dsp:sp>
    <dsp:sp modelId="{4FCD03C1-98EA-4096-BAA0-92D5BC3BA9FE}">
      <dsp:nvSpPr>
        <dsp:cNvPr id="0" name=""/>
        <dsp:cNvSpPr/>
      </dsp:nvSpPr>
      <dsp:spPr>
        <a:xfrm>
          <a:off x="5516365" y="4687225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صندوق دار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16365" y="4687225"/>
        <a:ext cx="717094" cy="371279"/>
      </dsp:txXfrm>
    </dsp:sp>
    <dsp:sp modelId="{58B7284E-34FC-4F20-8FAD-C7BC564F330F}">
      <dsp:nvSpPr>
        <dsp:cNvPr id="0" name=""/>
        <dsp:cNvSpPr/>
      </dsp:nvSpPr>
      <dsp:spPr>
        <a:xfrm>
          <a:off x="5659784" y="4975998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59784" y="4975998"/>
        <a:ext cx="645384" cy="123759"/>
      </dsp:txXfrm>
    </dsp:sp>
    <dsp:sp modelId="{F0F39759-B17F-4393-9DAE-CE09D300C9DE}">
      <dsp:nvSpPr>
        <dsp:cNvPr id="0" name=""/>
        <dsp:cNvSpPr/>
      </dsp:nvSpPr>
      <dsp:spPr>
        <a:xfrm>
          <a:off x="6959467" y="2929834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فنی تعمیرگاه مرکزی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959467" y="2929834"/>
        <a:ext cx="717094" cy="371279"/>
      </dsp:txXfrm>
    </dsp:sp>
    <dsp:sp modelId="{E3C90A93-52FF-4985-847E-CE3918EE9818}">
      <dsp:nvSpPr>
        <dsp:cNvPr id="0" name=""/>
        <dsp:cNvSpPr/>
      </dsp:nvSpPr>
      <dsp:spPr>
        <a:xfrm>
          <a:off x="7102885" y="3218607"/>
          <a:ext cx="645384" cy="123759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شجاعی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02885" y="3218607"/>
        <a:ext cx="645384" cy="123759"/>
      </dsp:txXfrm>
    </dsp:sp>
    <dsp:sp modelId="{B5840768-A720-4310-A916-DC4445F81C73}">
      <dsp:nvSpPr>
        <dsp:cNvPr id="0" name=""/>
        <dsp:cNvSpPr/>
      </dsp:nvSpPr>
      <dsp:spPr>
        <a:xfrm>
          <a:off x="6478433" y="351563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برق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78433" y="3515631"/>
        <a:ext cx="717094" cy="371279"/>
      </dsp:txXfrm>
    </dsp:sp>
    <dsp:sp modelId="{4181C089-658F-4E80-BAE1-77079C4CF74E}">
      <dsp:nvSpPr>
        <dsp:cNvPr id="0" name=""/>
        <dsp:cNvSpPr/>
      </dsp:nvSpPr>
      <dsp:spPr>
        <a:xfrm>
          <a:off x="6621852" y="380440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621852" y="3804404"/>
        <a:ext cx="645384" cy="123759"/>
      </dsp:txXfrm>
    </dsp:sp>
    <dsp:sp modelId="{E23D1034-2395-4F33-9B3B-8FE9F6671465}">
      <dsp:nvSpPr>
        <dsp:cNvPr id="0" name=""/>
        <dsp:cNvSpPr/>
      </dsp:nvSpPr>
      <dsp:spPr>
        <a:xfrm>
          <a:off x="7440500" y="351563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مکانیک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440500" y="3515631"/>
        <a:ext cx="717094" cy="371279"/>
      </dsp:txXfrm>
    </dsp:sp>
    <dsp:sp modelId="{9AC80675-E780-4E70-A25A-8C5B711B26B5}">
      <dsp:nvSpPr>
        <dsp:cNvPr id="0" name=""/>
        <dsp:cNvSpPr/>
      </dsp:nvSpPr>
      <dsp:spPr>
        <a:xfrm>
          <a:off x="7583919" y="380440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583919" y="3804404"/>
        <a:ext cx="645384" cy="123759"/>
      </dsp:txXfrm>
    </dsp:sp>
    <dsp:sp modelId="{CA0D611A-5CB2-4849-838B-1EBAF5841834}">
      <dsp:nvSpPr>
        <dsp:cNvPr id="0" name=""/>
        <dsp:cNvSpPr/>
      </dsp:nvSpPr>
      <dsp:spPr>
        <a:xfrm>
          <a:off x="6478433" y="4101428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سرویسکار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78433" y="4101428"/>
        <a:ext cx="717094" cy="371279"/>
      </dsp:txXfrm>
    </dsp:sp>
    <dsp:sp modelId="{E6EB4821-9799-4273-B5B2-8804547E5926}">
      <dsp:nvSpPr>
        <dsp:cNvPr id="0" name=""/>
        <dsp:cNvSpPr/>
      </dsp:nvSpPr>
      <dsp:spPr>
        <a:xfrm>
          <a:off x="6621852" y="4390201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621852" y="4390201"/>
        <a:ext cx="645384" cy="123759"/>
      </dsp:txXfrm>
    </dsp:sp>
    <dsp:sp modelId="{4C9122EE-880E-465F-B194-9A52B1E8C29F}">
      <dsp:nvSpPr>
        <dsp:cNvPr id="0" name=""/>
        <dsp:cNvSpPr/>
      </dsp:nvSpPr>
      <dsp:spPr>
        <a:xfrm>
          <a:off x="7440500" y="4101428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جلوبندی کار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440500" y="4101428"/>
        <a:ext cx="717094" cy="371279"/>
      </dsp:txXfrm>
    </dsp:sp>
    <dsp:sp modelId="{AACEBD8C-C86A-4139-8405-4D0F06EE6C65}">
      <dsp:nvSpPr>
        <dsp:cNvPr id="0" name=""/>
        <dsp:cNvSpPr/>
      </dsp:nvSpPr>
      <dsp:spPr>
        <a:xfrm>
          <a:off x="7583919" y="4390201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583919" y="4390201"/>
        <a:ext cx="645384" cy="123759"/>
      </dsp:txXfrm>
    </dsp:sp>
    <dsp:sp modelId="{67BC3540-2B43-42FF-A2E3-80E628BE6D7A}">
      <dsp:nvSpPr>
        <dsp:cNvPr id="0" name=""/>
        <dsp:cNvSpPr/>
      </dsp:nvSpPr>
      <dsp:spPr>
        <a:xfrm>
          <a:off x="6478433" y="4687225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متصدی کارواش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78433" y="4687225"/>
        <a:ext cx="717094" cy="371279"/>
      </dsp:txXfrm>
    </dsp:sp>
    <dsp:sp modelId="{99F7D38E-3CD3-49CF-9942-4033D5EEC52D}">
      <dsp:nvSpPr>
        <dsp:cNvPr id="0" name=""/>
        <dsp:cNvSpPr/>
      </dsp:nvSpPr>
      <dsp:spPr>
        <a:xfrm>
          <a:off x="6621852" y="4975998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621852" y="4975998"/>
        <a:ext cx="645384" cy="123759"/>
      </dsp:txXfrm>
    </dsp:sp>
    <dsp:sp modelId="{2F6BE193-ED91-4C22-9DED-400819583FAC}">
      <dsp:nvSpPr>
        <dsp:cNvPr id="0" name=""/>
        <dsp:cNvSpPr/>
      </dsp:nvSpPr>
      <dsp:spPr>
        <a:xfrm>
          <a:off x="7440500" y="4687225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متصدی امداد و حمل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440500" y="4687225"/>
        <a:ext cx="717094" cy="371279"/>
      </dsp:txXfrm>
    </dsp:sp>
    <dsp:sp modelId="{002B52FA-7ED0-4245-84AF-5AFFC61680F0}">
      <dsp:nvSpPr>
        <dsp:cNvPr id="0" name=""/>
        <dsp:cNvSpPr/>
      </dsp:nvSpPr>
      <dsp:spPr>
        <a:xfrm>
          <a:off x="7583919" y="4975998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583919" y="4975998"/>
        <a:ext cx="645384" cy="123759"/>
      </dsp:txXfrm>
    </dsp:sp>
    <dsp:sp modelId="{997B5957-EA07-4456-9098-22F3B0359F66}">
      <dsp:nvSpPr>
        <dsp:cNvPr id="0" name=""/>
        <dsp:cNvSpPr/>
      </dsp:nvSpPr>
      <dsp:spPr>
        <a:xfrm>
          <a:off x="6478433" y="527302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صافکار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78433" y="5273021"/>
        <a:ext cx="717094" cy="371279"/>
      </dsp:txXfrm>
    </dsp:sp>
    <dsp:sp modelId="{93173C56-785E-4B55-8466-11AAB8EDEB6D}">
      <dsp:nvSpPr>
        <dsp:cNvPr id="0" name=""/>
        <dsp:cNvSpPr/>
      </dsp:nvSpPr>
      <dsp:spPr>
        <a:xfrm>
          <a:off x="6621852" y="556179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621852" y="5561794"/>
        <a:ext cx="645384" cy="123759"/>
      </dsp:txXfrm>
    </dsp:sp>
    <dsp:sp modelId="{A8FE080F-9DC2-46F4-946A-4C524462BE8E}">
      <dsp:nvSpPr>
        <dsp:cNvPr id="0" name=""/>
        <dsp:cNvSpPr/>
      </dsp:nvSpPr>
      <dsp:spPr>
        <a:xfrm>
          <a:off x="7440500" y="527302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 نقاش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440500" y="5273021"/>
        <a:ext cx="717094" cy="371279"/>
      </dsp:txXfrm>
    </dsp:sp>
    <dsp:sp modelId="{4259D485-433D-466D-A61D-2716AC9F6E18}">
      <dsp:nvSpPr>
        <dsp:cNvPr id="0" name=""/>
        <dsp:cNvSpPr/>
      </dsp:nvSpPr>
      <dsp:spPr>
        <a:xfrm>
          <a:off x="7583919" y="556179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583919" y="5561794"/>
        <a:ext cx="645384" cy="123759"/>
      </dsp:txXfrm>
    </dsp:sp>
    <dsp:sp modelId="{AFC4BA48-50CB-43BA-B837-E29CA72DE36E}">
      <dsp:nvSpPr>
        <dsp:cNvPr id="0" name=""/>
        <dsp:cNvSpPr/>
      </dsp:nvSpPr>
      <dsp:spPr>
        <a:xfrm>
          <a:off x="9167435" y="1758241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قطعات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67435" y="1758241"/>
        <a:ext cx="717094" cy="371279"/>
      </dsp:txXfrm>
    </dsp:sp>
    <dsp:sp modelId="{981F98EB-090C-4295-902C-270DCA64FC76}">
      <dsp:nvSpPr>
        <dsp:cNvPr id="0" name=""/>
        <dsp:cNvSpPr/>
      </dsp:nvSpPr>
      <dsp:spPr>
        <a:xfrm>
          <a:off x="9310854" y="2047014"/>
          <a:ext cx="645384" cy="123759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فرزانه</a:t>
          </a:r>
        </a:p>
      </dsp:txBody>
      <dsp:txXfrm>
        <a:off x="9310854" y="2047014"/>
        <a:ext cx="645384" cy="123759"/>
      </dsp:txXfrm>
    </dsp:sp>
    <dsp:sp modelId="{91F02A94-4A0D-49DA-9747-00115370E2E8}">
      <dsp:nvSpPr>
        <dsp:cNvPr id="0" name=""/>
        <dsp:cNvSpPr/>
      </dsp:nvSpPr>
      <dsp:spPr>
        <a:xfrm>
          <a:off x="8205367" y="2344037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برنامه‌ریزی و تامین قطعات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205367" y="2344037"/>
        <a:ext cx="717094" cy="371279"/>
      </dsp:txXfrm>
    </dsp:sp>
    <dsp:sp modelId="{99BCB401-D4FC-4FB5-B967-13806D4AB056}">
      <dsp:nvSpPr>
        <dsp:cNvPr id="0" name=""/>
        <dsp:cNvSpPr/>
      </dsp:nvSpPr>
      <dsp:spPr>
        <a:xfrm>
          <a:off x="8348786" y="2632810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348786" y="2632810"/>
        <a:ext cx="645384" cy="123759"/>
      </dsp:txXfrm>
    </dsp:sp>
    <dsp:sp modelId="{944841AF-0A0D-4BFA-9B5E-0C1E36E47108}">
      <dsp:nvSpPr>
        <dsp:cNvPr id="0" name=""/>
        <dsp:cNvSpPr/>
      </dsp:nvSpPr>
      <dsp:spPr>
        <a:xfrm>
          <a:off x="8402568" y="2929834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کنترل موجودی و فنی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402568" y="2929834"/>
        <a:ext cx="717094" cy="371279"/>
      </dsp:txXfrm>
    </dsp:sp>
    <dsp:sp modelId="{94C40DCB-867A-4DF2-B0D5-369C0B455994}">
      <dsp:nvSpPr>
        <dsp:cNvPr id="0" name=""/>
        <dsp:cNvSpPr/>
      </dsp:nvSpPr>
      <dsp:spPr>
        <a:xfrm>
          <a:off x="8545987" y="3218607"/>
          <a:ext cx="645384" cy="123759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فیضی</a:t>
          </a:r>
        </a:p>
      </dsp:txBody>
      <dsp:txXfrm>
        <a:off x="8545987" y="3218607"/>
        <a:ext cx="645384" cy="123759"/>
      </dsp:txXfrm>
    </dsp:sp>
    <dsp:sp modelId="{F8CA0E9C-CA7C-4DEF-8AB0-774C589271BD}">
      <dsp:nvSpPr>
        <dsp:cNvPr id="0" name=""/>
        <dsp:cNvSpPr/>
      </dsp:nvSpPr>
      <dsp:spPr>
        <a:xfrm>
          <a:off x="8402568" y="3515631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تحلیل بازار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402568" y="3515631"/>
        <a:ext cx="717094" cy="371279"/>
      </dsp:txXfrm>
    </dsp:sp>
    <dsp:sp modelId="{2D315520-9D1A-4230-8054-F52B5D5B1507}">
      <dsp:nvSpPr>
        <dsp:cNvPr id="0" name=""/>
        <dsp:cNvSpPr/>
      </dsp:nvSpPr>
      <dsp:spPr>
        <a:xfrm>
          <a:off x="8545987" y="380440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545987" y="3804404"/>
        <a:ext cx="645384" cy="123759"/>
      </dsp:txXfrm>
    </dsp:sp>
    <dsp:sp modelId="{979200AB-BB66-4D80-9135-7086D7B67532}">
      <dsp:nvSpPr>
        <dsp:cNvPr id="0" name=""/>
        <dsp:cNvSpPr/>
      </dsp:nvSpPr>
      <dsp:spPr>
        <a:xfrm>
          <a:off x="8402568" y="4101428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سفارشات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402568" y="4101428"/>
        <a:ext cx="717094" cy="371279"/>
      </dsp:txXfrm>
    </dsp:sp>
    <dsp:sp modelId="{C32554C2-D4B4-47C1-BED4-5C5C66554431}">
      <dsp:nvSpPr>
        <dsp:cNvPr id="0" name=""/>
        <dsp:cNvSpPr/>
      </dsp:nvSpPr>
      <dsp:spPr>
        <a:xfrm>
          <a:off x="8545987" y="4390201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545987" y="4390201"/>
        <a:ext cx="645384" cy="123759"/>
      </dsp:txXfrm>
    </dsp:sp>
    <dsp:sp modelId="{905C476C-A274-4FC6-AC73-367DC5367F2B}">
      <dsp:nvSpPr>
        <dsp:cNvPr id="0" name=""/>
        <dsp:cNvSpPr/>
      </dsp:nvSpPr>
      <dsp:spPr>
        <a:xfrm>
          <a:off x="9167435" y="2344037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انبار مرکزی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67435" y="2344037"/>
        <a:ext cx="717094" cy="371279"/>
      </dsp:txXfrm>
    </dsp:sp>
    <dsp:sp modelId="{85761090-8448-4ABB-B12E-367EC92FCDC5}">
      <dsp:nvSpPr>
        <dsp:cNvPr id="0" name=""/>
        <dsp:cNvSpPr/>
      </dsp:nvSpPr>
      <dsp:spPr>
        <a:xfrm>
          <a:off x="9310854" y="2632810"/>
          <a:ext cx="645384" cy="123759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310854" y="2632810"/>
        <a:ext cx="645384" cy="123759"/>
      </dsp:txXfrm>
    </dsp:sp>
    <dsp:sp modelId="{CE613A00-7DF4-4544-A3C1-138A5F371FCF}">
      <dsp:nvSpPr>
        <dsp:cNvPr id="0" name=""/>
        <dsp:cNvSpPr/>
      </dsp:nvSpPr>
      <dsp:spPr>
        <a:xfrm>
          <a:off x="9364636" y="2929834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انبار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364636" y="2929834"/>
        <a:ext cx="717094" cy="371279"/>
      </dsp:txXfrm>
    </dsp:sp>
    <dsp:sp modelId="{DC86FB6E-1865-457B-B03B-ED5DB07570A3}">
      <dsp:nvSpPr>
        <dsp:cNvPr id="0" name=""/>
        <dsp:cNvSpPr/>
      </dsp:nvSpPr>
      <dsp:spPr>
        <a:xfrm>
          <a:off x="9508055" y="3218607"/>
          <a:ext cx="645384" cy="123759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08055" y="3218607"/>
        <a:ext cx="645384" cy="123759"/>
      </dsp:txXfrm>
    </dsp:sp>
    <dsp:sp modelId="{666B6D82-412C-44B0-937E-2B0994C5272E}">
      <dsp:nvSpPr>
        <dsp:cNvPr id="0" name=""/>
        <dsp:cNvSpPr/>
      </dsp:nvSpPr>
      <dsp:spPr>
        <a:xfrm>
          <a:off x="9364636" y="3515631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کارگر انبار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364636" y="3515631"/>
        <a:ext cx="717094" cy="371279"/>
      </dsp:txXfrm>
    </dsp:sp>
    <dsp:sp modelId="{9E402242-2DD5-42FD-AE33-E83CC386A573}">
      <dsp:nvSpPr>
        <dsp:cNvPr id="0" name=""/>
        <dsp:cNvSpPr/>
      </dsp:nvSpPr>
      <dsp:spPr>
        <a:xfrm>
          <a:off x="9508055" y="3804404"/>
          <a:ext cx="645384" cy="123759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08055" y="3804404"/>
        <a:ext cx="645384" cy="123759"/>
      </dsp:txXfrm>
    </dsp:sp>
    <dsp:sp modelId="{B291130E-8E28-421A-A527-73467F8C2F0F}">
      <dsp:nvSpPr>
        <dsp:cNvPr id="0" name=""/>
        <dsp:cNvSpPr/>
      </dsp:nvSpPr>
      <dsp:spPr>
        <a:xfrm>
          <a:off x="10129502" y="2344037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129502" y="2344037"/>
        <a:ext cx="717094" cy="371279"/>
      </dsp:txXfrm>
    </dsp:sp>
    <dsp:sp modelId="{39B6C737-DAAE-4FE8-9232-B7AB09499D4E}">
      <dsp:nvSpPr>
        <dsp:cNvPr id="0" name=""/>
        <dsp:cNvSpPr/>
      </dsp:nvSpPr>
      <dsp:spPr>
        <a:xfrm>
          <a:off x="10272921" y="2632810"/>
          <a:ext cx="645384" cy="123759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272921" y="2632810"/>
        <a:ext cx="645384" cy="123759"/>
      </dsp:txXfrm>
    </dsp:sp>
    <dsp:sp modelId="{03C11F18-5E3E-45E8-9633-3CEDB6994407}">
      <dsp:nvSpPr>
        <dsp:cNvPr id="0" name=""/>
        <dsp:cNvSpPr/>
      </dsp:nvSpPr>
      <dsp:spPr>
        <a:xfrm>
          <a:off x="10326703" y="2929834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26703" y="2929834"/>
        <a:ext cx="717094" cy="371279"/>
      </dsp:txXfrm>
    </dsp:sp>
    <dsp:sp modelId="{25E7FD00-23A6-4802-85E9-EA8AD7A492C8}">
      <dsp:nvSpPr>
        <dsp:cNvPr id="0" name=""/>
        <dsp:cNvSpPr/>
      </dsp:nvSpPr>
      <dsp:spPr>
        <a:xfrm>
          <a:off x="10470122" y="3218607"/>
          <a:ext cx="645384" cy="123759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رحیم پوران</a:t>
          </a: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470122" y="3218607"/>
        <a:ext cx="645384" cy="123759"/>
      </dsp:txXfrm>
    </dsp:sp>
    <dsp:sp modelId="{4ABF11C1-78F1-4984-8EAF-2B50B9613DFA}">
      <dsp:nvSpPr>
        <dsp:cNvPr id="0" name=""/>
        <dsp:cNvSpPr/>
      </dsp:nvSpPr>
      <dsp:spPr>
        <a:xfrm>
          <a:off x="10326703" y="3515631"/>
          <a:ext cx="717094" cy="371279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كارشناس فروش کانتری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26703" y="3515631"/>
        <a:ext cx="717094" cy="371279"/>
      </dsp:txXfrm>
    </dsp:sp>
    <dsp:sp modelId="{BF969713-C04D-4C75-ACB3-1BD348FE1453}">
      <dsp:nvSpPr>
        <dsp:cNvPr id="0" name=""/>
        <dsp:cNvSpPr/>
      </dsp:nvSpPr>
      <dsp:spPr>
        <a:xfrm>
          <a:off x="10470122" y="3804404"/>
          <a:ext cx="645384" cy="123759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470122" y="3804404"/>
        <a:ext cx="645384" cy="123759"/>
      </dsp:txXfrm>
    </dsp:sp>
    <dsp:sp modelId="{1A56D27E-AB54-4FE3-BE63-14A38F536BFB}">
      <dsp:nvSpPr>
        <dsp:cNvPr id="0" name=""/>
        <dsp:cNvSpPr/>
      </dsp:nvSpPr>
      <dsp:spPr>
        <a:xfrm>
          <a:off x="11091570" y="175824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پشتیبانی فنی و امداد</a:t>
          </a:r>
          <a:endParaRPr lang="en-US" sz="700" kern="1200" dirty="0">
            <a:highlight>
              <a:srgbClr val="FFFF00"/>
            </a:highligh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091570" y="1758241"/>
        <a:ext cx="717094" cy="371279"/>
      </dsp:txXfrm>
    </dsp:sp>
    <dsp:sp modelId="{1EBC04F0-62F4-46B9-A6BC-5868039639A4}">
      <dsp:nvSpPr>
        <dsp:cNvPr id="0" name=""/>
        <dsp:cNvSpPr/>
      </dsp:nvSpPr>
      <dsp:spPr>
        <a:xfrm>
          <a:off x="11234989" y="204701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234989" y="2047014"/>
        <a:ext cx="645384" cy="123759"/>
      </dsp:txXfrm>
    </dsp:sp>
    <dsp:sp modelId="{8BD99A70-0F50-4BA6-B599-40560BFC768A}">
      <dsp:nvSpPr>
        <dsp:cNvPr id="0" name=""/>
        <dsp:cNvSpPr/>
      </dsp:nvSpPr>
      <dsp:spPr>
        <a:xfrm>
          <a:off x="11091570" y="2344037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پشتیبانی فنی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091570" y="2344037"/>
        <a:ext cx="717094" cy="371279"/>
      </dsp:txXfrm>
    </dsp:sp>
    <dsp:sp modelId="{A46A0CAF-4D3F-41FF-82EE-A119CB47364F}">
      <dsp:nvSpPr>
        <dsp:cNvPr id="0" name=""/>
        <dsp:cNvSpPr/>
      </dsp:nvSpPr>
      <dsp:spPr>
        <a:xfrm>
          <a:off x="11234989" y="2632810"/>
          <a:ext cx="645384" cy="123759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مباشری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234989" y="2632810"/>
        <a:ext cx="645384" cy="123759"/>
      </dsp:txXfrm>
    </dsp:sp>
    <dsp:sp modelId="{2AA096FE-9905-49A2-80EC-E95E51AF2817}">
      <dsp:nvSpPr>
        <dsp:cNvPr id="0" name=""/>
        <dsp:cNvSpPr/>
      </dsp:nvSpPr>
      <dsp:spPr>
        <a:xfrm>
          <a:off x="11288771" y="2929834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پشتیبانی فنی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288771" y="2929834"/>
        <a:ext cx="717094" cy="371279"/>
      </dsp:txXfrm>
    </dsp:sp>
    <dsp:sp modelId="{D445D162-860A-4F2E-B3CD-48F4A6C26EF5}">
      <dsp:nvSpPr>
        <dsp:cNvPr id="0" name=""/>
        <dsp:cNvSpPr/>
      </dsp:nvSpPr>
      <dsp:spPr>
        <a:xfrm>
          <a:off x="11432190" y="3218607"/>
          <a:ext cx="645384" cy="123759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دادفر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432190" y="3218607"/>
        <a:ext cx="645384" cy="123759"/>
      </dsp:txXfrm>
    </dsp:sp>
    <dsp:sp modelId="{01F80D3B-EE17-4808-BF46-0BD16DF3574B}">
      <dsp:nvSpPr>
        <dsp:cNvPr id="0" name=""/>
        <dsp:cNvSpPr/>
      </dsp:nvSpPr>
      <dsp:spPr>
        <a:xfrm>
          <a:off x="11288771" y="3515631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امداد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288771" y="3515631"/>
        <a:ext cx="717094" cy="371279"/>
      </dsp:txXfrm>
    </dsp:sp>
    <dsp:sp modelId="{8D384BA2-8166-4B17-AA13-6C440A5191C8}">
      <dsp:nvSpPr>
        <dsp:cNvPr id="0" name=""/>
        <dsp:cNvSpPr/>
      </dsp:nvSpPr>
      <dsp:spPr>
        <a:xfrm>
          <a:off x="11432190" y="3804404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432190" y="3804404"/>
        <a:ext cx="645384" cy="123759"/>
      </dsp:txXfrm>
    </dsp:sp>
    <dsp:sp modelId="{375DC0DF-85E7-4C75-A6A3-ED51D2107BEF}">
      <dsp:nvSpPr>
        <dsp:cNvPr id="0" name=""/>
        <dsp:cNvSpPr/>
      </dsp:nvSpPr>
      <dsp:spPr>
        <a:xfrm>
          <a:off x="11288771" y="4101428"/>
          <a:ext cx="717094" cy="3712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2392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PDI/PDS</a:t>
          </a: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288771" y="4101428"/>
        <a:ext cx="717094" cy="371279"/>
      </dsp:txXfrm>
    </dsp:sp>
    <dsp:sp modelId="{DB10CA96-43DB-47FE-9E50-CC604CB49871}">
      <dsp:nvSpPr>
        <dsp:cNvPr id="0" name=""/>
        <dsp:cNvSpPr/>
      </dsp:nvSpPr>
      <dsp:spPr>
        <a:xfrm>
          <a:off x="11432190" y="4390201"/>
          <a:ext cx="645384" cy="12375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432190" y="4390201"/>
        <a:ext cx="645384" cy="1237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2041A-36AA-4916-8769-39E0AE3741F6}">
      <dsp:nvSpPr>
        <dsp:cNvPr id="0" name=""/>
        <dsp:cNvSpPr/>
      </dsp:nvSpPr>
      <dsp:spPr>
        <a:xfrm>
          <a:off x="9433522" y="1883404"/>
          <a:ext cx="149105" cy="4052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2629"/>
              </a:lnTo>
              <a:lnTo>
                <a:pt x="149105" y="405262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9A65FD-6DF4-447B-A866-26457E09B660}">
      <dsp:nvSpPr>
        <dsp:cNvPr id="0" name=""/>
        <dsp:cNvSpPr/>
      </dsp:nvSpPr>
      <dsp:spPr>
        <a:xfrm>
          <a:off x="9044360" y="1883404"/>
          <a:ext cx="389162" cy="4052629"/>
        </a:xfrm>
        <a:custGeom>
          <a:avLst/>
          <a:gdLst/>
          <a:ahLst/>
          <a:cxnLst/>
          <a:rect l="0" t="0" r="0" b="0"/>
          <a:pathLst>
            <a:path>
              <a:moveTo>
                <a:pt x="389162" y="0"/>
              </a:moveTo>
              <a:lnTo>
                <a:pt x="389162" y="4052629"/>
              </a:lnTo>
              <a:lnTo>
                <a:pt x="0" y="405262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620B4-6E91-4045-9A15-1191322151B7}">
      <dsp:nvSpPr>
        <dsp:cNvPr id="0" name=""/>
        <dsp:cNvSpPr/>
      </dsp:nvSpPr>
      <dsp:spPr>
        <a:xfrm>
          <a:off x="9433522" y="1883404"/>
          <a:ext cx="149105" cy="3339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9527"/>
              </a:lnTo>
              <a:lnTo>
                <a:pt x="149105" y="333952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6E1921-27EA-485C-9890-056AAE953065}">
      <dsp:nvSpPr>
        <dsp:cNvPr id="0" name=""/>
        <dsp:cNvSpPr/>
      </dsp:nvSpPr>
      <dsp:spPr>
        <a:xfrm>
          <a:off x="9044360" y="1883404"/>
          <a:ext cx="389162" cy="3339527"/>
        </a:xfrm>
        <a:custGeom>
          <a:avLst/>
          <a:gdLst/>
          <a:ahLst/>
          <a:cxnLst/>
          <a:rect l="0" t="0" r="0" b="0"/>
          <a:pathLst>
            <a:path>
              <a:moveTo>
                <a:pt x="389162" y="0"/>
              </a:moveTo>
              <a:lnTo>
                <a:pt x="389162" y="3339527"/>
              </a:lnTo>
              <a:lnTo>
                <a:pt x="0" y="333952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6525CD-12C6-4E6A-82CB-9D7E88044C0B}">
      <dsp:nvSpPr>
        <dsp:cNvPr id="0" name=""/>
        <dsp:cNvSpPr/>
      </dsp:nvSpPr>
      <dsp:spPr>
        <a:xfrm>
          <a:off x="9433522" y="1883404"/>
          <a:ext cx="149105" cy="487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118"/>
              </a:lnTo>
              <a:lnTo>
                <a:pt x="149105" y="48711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D888F-C5E7-4FAC-ADCB-21480DCA8198}">
      <dsp:nvSpPr>
        <dsp:cNvPr id="0" name=""/>
        <dsp:cNvSpPr/>
      </dsp:nvSpPr>
      <dsp:spPr>
        <a:xfrm>
          <a:off x="8258720" y="2596506"/>
          <a:ext cx="152763" cy="1913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323"/>
              </a:lnTo>
              <a:lnTo>
                <a:pt x="152763" y="1913323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8D5FC-47DE-4D4E-8B64-A0A5248A39D1}">
      <dsp:nvSpPr>
        <dsp:cNvPr id="0" name=""/>
        <dsp:cNvSpPr/>
      </dsp:nvSpPr>
      <dsp:spPr>
        <a:xfrm>
          <a:off x="8258720" y="2596506"/>
          <a:ext cx="152763" cy="1200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0221"/>
              </a:lnTo>
              <a:lnTo>
                <a:pt x="152763" y="120022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BBDFB-1B35-4EF1-94F1-45E6D49929B9}">
      <dsp:nvSpPr>
        <dsp:cNvPr id="0" name=""/>
        <dsp:cNvSpPr/>
      </dsp:nvSpPr>
      <dsp:spPr>
        <a:xfrm>
          <a:off x="8258720" y="2596506"/>
          <a:ext cx="152763" cy="487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118"/>
              </a:lnTo>
              <a:lnTo>
                <a:pt x="152763" y="48711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2707A-22FD-4954-BD93-4BA17CFD3B47}">
      <dsp:nvSpPr>
        <dsp:cNvPr id="0" name=""/>
        <dsp:cNvSpPr/>
      </dsp:nvSpPr>
      <dsp:spPr>
        <a:xfrm>
          <a:off x="9044360" y="1883404"/>
          <a:ext cx="389162" cy="487118"/>
        </a:xfrm>
        <a:custGeom>
          <a:avLst/>
          <a:gdLst/>
          <a:ahLst/>
          <a:cxnLst/>
          <a:rect l="0" t="0" r="0" b="0"/>
          <a:pathLst>
            <a:path>
              <a:moveTo>
                <a:pt x="389162" y="0"/>
              </a:moveTo>
              <a:lnTo>
                <a:pt x="389162" y="487118"/>
              </a:lnTo>
              <a:lnTo>
                <a:pt x="0" y="48711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D8D7D-935C-4F68-925E-C9B67014A190}">
      <dsp:nvSpPr>
        <dsp:cNvPr id="0" name=""/>
        <dsp:cNvSpPr/>
      </dsp:nvSpPr>
      <dsp:spPr>
        <a:xfrm>
          <a:off x="5387248" y="1170302"/>
          <a:ext cx="4046274" cy="261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677"/>
              </a:lnTo>
              <a:lnTo>
                <a:pt x="4046274" y="155677"/>
              </a:lnTo>
              <a:lnTo>
                <a:pt x="4046274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684BB-F405-49E1-B77A-6118D3E2D6FC}">
      <dsp:nvSpPr>
        <dsp:cNvPr id="0" name=""/>
        <dsp:cNvSpPr/>
      </dsp:nvSpPr>
      <dsp:spPr>
        <a:xfrm>
          <a:off x="6847520" y="1883404"/>
          <a:ext cx="152763" cy="1913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323"/>
              </a:lnTo>
              <a:lnTo>
                <a:pt x="152763" y="1913323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F011FA7-E166-4D91-8E8F-2A98D0B35430}">
      <dsp:nvSpPr>
        <dsp:cNvPr id="0" name=""/>
        <dsp:cNvSpPr/>
      </dsp:nvSpPr>
      <dsp:spPr>
        <a:xfrm>
          <a:off x="6847520" y="1883404"/>
          <a:ext cx="152763" cy="1200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0221"/>
              </a:lnTo>
              <a:lnTo>
                <a:pt x="152763" y="1200221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F880F683-ED54-4328-83B9-07D5C2E977EF}">
      <dsp:nvSpPr>
        <dsp:cNvPr id="0" name=""/>
        <dsp:cNvSpPr/>
      </dsp:nvSpPr>
      <dsp:spPr>
        <a:xfrm>
          <a:off x="6847520" y="1883404"/>
          <a:ext cx="152763" cy="487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118"/>
              </a:lnTo>
              <a:lnTo>
                <a:pt x="152763" y="487118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0C1C689-D3BA-4303-887F-C761AD3FA7BB}">
      <dsp:nvSpPr>
        <dsp:cNvPr id="0" name=""/>
        <dsp:cNvSpPr/>
      </dsp:nvSpPr>
      <dsp:spPr>
        <a:xfrm>
          <a:off x="5387248" y="1170302"/>
          <a:ext cx="1809445" cy="261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677"/>
              </a:lnTo>
              <a:lnTo>
                <a:pt x="1809445" y="155677"/>
              </a:lnTo>
              <a:lnTo>
                <a:pt x="1809445" y="261135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17E79863-078D-4892-837F-E0FA3D97A152}">
      <dsp:nvSpPr>
        <dsp:cNvPr id="0" name=""/>
        <dsp:cNvSpPr/>
      </dsp:nvSpPr>
      <dsp:spPr>
        <a:xfrm>
          <a:off x="6219886" y="2596506"/>
          <a:ext cx="91440" cy="261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6CA48-D584-42C8-A23C-B4DD6277EA42}">
      <dsp:nvSpPr>
        <dsp:cNvPr id="0" name=""/>
        <dsp:cNvSpPr/>
      </dsp:nvSpPr>
      <dsp:spPr>
        <a:xfrm>
          <a:off x="4508890" y="1883404"/>
          <a:ext cx="1756715" cy="261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677"/>
              </a:lnTo>
              <a:lnTo>
                <a:pt x="1756715" y="155677"/>
              </a:lnTo>
              <a:lnTo>
                <a:pt x="1756715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24636A-4C8A-461F-B3B0-73D9810AD8E9}">
      <dsp:nvSpPr>
        <dsp:cNvPr id="0" name=""/>
        <dsp:cNvSpPr/>
      </dsp:nvSpPr>
      <dsp:spPr>
        <a:xfrm>
          <a:off x="5048742" y="2596506"/>
          <a:ext cx="91440" cy="261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F8E25-A21B-4CB0-A955-91B4F4564E2A}">
      <dsp:nvSpPr>
        <dsp:cNvPr id="0" name=""/>
        <dsp:cNvSpPr/>
      </dsp:nvSpPr>
      <dsp:spPr>
        <a:xfrm>
          <a:off x="4508890" y="1883404"/>
          <a:ext cx="585571" cy="261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677"/>
              </a:lnTo>
              <a:lnTo>
                <a:pt x="585571" y="155677"/>
              </a:lnTo>
              <a:lnTo>
                <a:pt x="585571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DF881-092E-422D-8DC4-AF9808C1E63A}">
      <dsp:nvSpPr>
        <dsp:cNvPr id="0" name=""/>
        <dsp:cNvSpPr/>
      </dsp:nvSpPr>
      <dsp:spPr>
        <a:xfrm>
          <a:off x="3877598" y="2596506"/>
          <a:ext cx="91440" cy="261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0D60BE-6A06-41C4-BF4F-F6407998FB71}">
      <dsp:nvSpPr>
        <dsp:cNvPr id="0" name=""/>
        <dsp:cNvSpPr/>
      </dsp:nvSpPr>
      <dsp:spPr>
        <a:xfrm>
          <a:off x="3923318" y="1883404"/>
          <a:ext cx="585571" cy="261135"/>
        </a:xfrm>
        <a:custGeom>
          <a:avLst/>
          <a:gdLst/>
          <a:ahLst/>
          <a:cxnLst/>
          <a:rect l="0" t="0" r="0" b="0"/>
          <a:pathLst>
            <a:path>
              <a:moveTo>
                <a:pt x="585571" y="0"/>
              </a:moveTo>
              <a:lnTo>
                <a:pt x="585571" y="155677"/>
              </a:lnTo>
              <a:lnTo>
                <a:pt x="0" y="155677"/>
              </a:lnTo>
              <a:lnTo>
                <a:pt x="0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152E0-07C9-47DC-A088-C148D6075D91}">
      <dsp:nvSpPr>
        <dsp:cNvPr id="0" name=""/>
        <dsp:cNvSpPr/>
      </dsp:nvSpPr>
      <dsp:spPr>
        <a:xfrm>
          <a:off x="2706454" y="2596506"/>
          <a:ext cx="91440" cy="261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B4DC85-0759-493F-A327-127F53564940}">
      <dsp:nvSpPr>
        <dsp:cNvPr id="0" name=""/>
        <dsp:cNvSpPr/>
      </dsp:nvSpPr>
      <dsp:spPr>
        <a:xfrm>
          <a:off x="2752174" y="1883404"/>
          <a:ext cx="1756715" cy="261135"/>
        </a:xfrm>
        <a:custGeom>
          <a:avLst/>
          <a:gdLst/>
          <a:ahLst/>
          <a:cxnLst/>
          <a:rect l="0" t="0" r="0" b="0"/>
          <a:pathLst>
            <a:path>
              <a:moveTo>
                <a:pt x="1756715" y="0"/>
              </a:moveTo>
              <a:lnTo>
                <a:pt x="1756715" y="155677"/>
              </a:lnTo>
              <a:lnTo>
                <a:pt x="0" y="155677"/>
              </a:lnTo>
              <a:lnTo>
                <a:pt x="0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8552A-A10A-4783-BAEC-C06538399373}">
      <dsp:nvSpPr>
        <dsp:cNvPr id="0" name=""/>
        <dsp:cNvSpPr/>
      </dsp:nvSpPr>
      <dsp:spPr>
        <a:xfrm>
          <a:off x="4508890" y="1170302"/>
          <a:ext cx="878357" cy="261135"/>
        </a:xfrm>
        <a:custGeom>
          <a:avLst/>
          <a:gdLst/>
          <a:ahLst/>
          <a:cxnLst/>
          <a:rect l="0" t="0" r="0" b="0"/>
          <a:pathLst>
            <a:path>
              <a:moveTo>
                <a:pt x="878357" y="0"/>
              </a:moveTo>
              <a:lnTo>
                <a:pt x="878357" y="155677"/>
              </a:lnTo>
              <a:lnTo>
                <a:pt x="0" y="155677"/>
              </a:lnTo>
              <a:lnTo>
                <a:pt x="0" y="261135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8250C7BF-8704-478A-99C0-2F3E31C7CD26}">
      <dsp:nvSpPr>
        <dsp:cNvPr id="0" name=""/>
        <dsp:cNvSpPr/>
      </dsp:nvSpPr>
      <dsp:spPr>
        <a:xfrm>
          <a:off x="991800" y="1883404"/>
          <a:ext cx="152763" cy="1200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0221"/>
              </a:lnTo>
              <a:lnTo>
                <a:pt x="152763" y="120022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FFD93-0A7A-4442-9377-1104BE96B68C}">
      <dsp:nvSpPr>
        <dsp:cNvPr id="0" name=""/>
        <dsp:cNvSpPr/>
      </dsp:nvSpPr>
      <dsp:spPr>
        <a:xfrm>
          <a:off x="991800" y="1883404"/>
          <a:ext cx="152763" cy="487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118"/>
              </a:lnTo>
              <a:lnTo>
                <a:pt x="152763" y="48711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BD2FF-12D2-4B68-A5D0-8C81E7F26C72}">
      <dsp:nvSpPr>
        <dsp:cNvPr id="0" name=""/>
        <dsp:cNvSpPr/>
      </dsp:nvSpPr>
      <dsp:spPr>
        <a:xfrm>
          <a:off x="1340973" y="1170302"/>
          <a:ext cx="4046274" cy="261135"/>
        </a:xfrm>
        <a:custGeom>
          <a:avLst/>
          <a:gdLst/>
          <a:ahLst/>
          <a:cxnLst/>
          <a:rect l="0" t="0" r="0" b="0"/>
          <a:pathLst>
            <a:path>
              <a:moveTo>
                <a:pt x="4046274" y="0"/>
              </a:moveTo>
              <a:lnTo>
                <a:pt x="4046274" y="155677"/>
              </a:lnTo>
              <a:lnTo>
                <a:pt x="0" y="155677"/>
              </a:lnTo>
              <a:lnTo>
                <a:pt x="0" y="26113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85EA5-6D56-47F3-A50F-569EC2B5A2B8}">
      <dsp:nvSpPr>
        <dsp:cNvPr id="0" name=""/>
        <dsp:cNvSpPr/>
      </dsp:nvSpPr>
      <dsp:spPr>
        <a:xfrm>
          <a:off x="5341528" y="457200"/>
          <a:ext cx="91440" cy="261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1135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F2058-C466-4F75-801B-212EC4324CDB}">
      <dsp:nvSpPr>
        <dsp:cNvPr id="0" name=""/>
        <dsp:cNvSpPr/>
      </dsp:nvSpPr>
      <dsp:spPr>
        <a:xfrm>
          <a:off x="4950781" y="5234"/>
          <a:ext cx="872933" cy="451966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مدیر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50781" y="5234"/>
        <a:ext cx="872933" cy="451966"/>
      </dsp:txXfrm>
    </dsp:sp>
    <dsp:sp modelId="{97151F22-D098-4B71-A6C8-ACA3BEC61829}">
      <dsp:nvSpPr>
        <dsp:cNvPr id="0" name=""/>
        <dsp:cNvSpPr/>
      </dsp:nvSpPr>
      <dsp:spPr>
        <a:xfrm>
          <a:off x="5125368" y="356763"/>
          <a:ext cx="785639" cy="150655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لالمی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125368" y="356763"/>
        <a:ext cx="785639" cy="150655"/>
      </dsp:txXfrm>
    </dsp:sp>
    <dsp:sp modelId="{AFC4BA48-50CB-43BA-B837-E29CA72DE36E}">
      <dsp:nvSpPr>
        <dsp:cNvPr id="0" name=""/>
        <dsp:cNvSpPr/>
      </dsp:nvSpPr>
      <dsp:spPr>
        <a:xfrm>
          <a:off x="4950781" y="718336"/>
          <a:ext cx="872933" cy="451966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قائم مقام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50781" y="718336"/>
        <a:ext cx="872933" cy="451966"/>
      </dsp:txXfrm>
    </dsp:sp>
    <dsp:sp modelId="{981F98EB-090C-4295-902C-270DCA64FC76}">
      <dsp:nvSpPr>
        <dsp:cNvPr id="0" name=""/>
        <dsp:cNvSpPr/>
      </dsp:nvSpPr>
      <dsp:spPr>
        <a:xfrm>
          <a:off x="5125368" y="1069865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اخباریه</a:t>
          </a:r>
          <a:endParaRPr lang="fa-IR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125368" y="1069865"/>
        <a:ext cx="785639" cy="150655"/>
      </dsp:txXfrm>
    </dsp:sp>
    <dsp:sp modelId="{944841AF-0A0D-4BFA-9B5E-0C1E36E47108}">
      <dsp:nvSpPr>
        <dsp:cNvPr id="0" name=""/>
        <dsp:cNvSpPr/>
      </dsp:nvSpPr>
      <dsp:spPr>
        <a:xfrm>
          <a:off x="904507" y="1431438"/>
          <a:ext cx="872933" cy="451966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</a:t>
          </a:r>
        </a:p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تخصیص و توزیع</a:t>
          </a: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4507" y="1431438"/>
        <a:ext cx="872933" cy="451966"/>
      </dsp:txXfrm>
    </dsp:sp>
    <dsp:sp modelId="{94C40DCB-867A-4DF2-B0D5-369C0B455994}">
      <dsp:nvSpPr>
        <dsp:cNvPr id="0" name=""/>
        <dsp:cNvSpPr/>
      </dsp:nvSpPr>
      <dsp:spPr>
        <a:xfrm>
          <a:off x="1079094" y="1782967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a-IR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79094" y="1782967"/>
        <a:ext cx="785639" cy="150655"/>
      </dsp:txXfrm>
    </dsp:sp>
    <dsp:sp modelId="{943A740A-9358-4B39-ACE7-E09C08AB286F}">
      <dsp:nvSpPr>
        <dsp:cNvPr id="0" name=""/>
        <dsp:cNvSpPr/>
      </dsp:nvSpPr>
      <dsp:spPr>
        <a:xfrm>
          <a:off x="1144564" y="214454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ارشد تخصیص و توزیع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44564" y="2144540"/>
        <a:ext cx="872933" cy="451966"/>
      </dsp:txXfrm>
    </dsp:sp>
    <dsp:sp modelId="{FC0090FE-E457-4A2A-816B-8BA847EC943D}">
      <dsp:nvSpPr>
        <dsp:cNvPr id="0" name=""/>
        <dsp:cNvSpPr/>
      </dsp:nvSpPr>
      <dsp:spPr>
        <a:xfrm>
          <a:off x="1319150" y="2496069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سائلی</a:t>
          </a:r>
        </a:p>
      </dsp:txBody>
      <dsp:txXfrm>
        <a:off x="1319150" y="2496069"/>
        <a:ext cx="785639" cy="150655"/>
      </dsp:txXfrm>
    </dsp:sp>
    <dsp:sp modelId="{91BCEFBE-5216-4E91-8257-648F74646830}">
      <dsp:nvSpPr>
        <dsp:cNvPr id="0" name=""/>
        <dsp:cNvSpPr/>
      </dsp:nvSpPr>
      <dsp:spPr>
        <a:xfrm>
          <a:off x="1144564" y="2857642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تخصیص و توزیع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44564" y="2857642"/>
        <a:ext cx="872933" cy="451966"/>
      </dsp:txXfrm>
    </dsp:sp>
    <dsp:sp modelId="{32AEAB34-7FBC-4259-9598-8BAE38E94BEB}">
      <dsp:nvSpPr>
        <dsp:cNvPr id="0" name=""/>
        <dsp:cNvSpPr/>
      </dsp:nvSpPr>
      <dsp:spPr>
        <a:xfrm>
          <a:off x="1319150" y="3209171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19150" y="3209171"/>
        <a:ext cx="785639" cy="150655"/>
      </dsp:txXfrm>
    </dsp:sp>
    <dsp:sp modelId="{905C476C-A274-4FC6-AC73-367DC5367F2B}">
      <dsp:nvSpPr>
        <dsp:cNvPr id="0" name=""/>
        <dsp:cNvSpPr/>
      </dsp:nvSpPr>
      <dsp:spPr>
        <a:xfrm>
          <a:off x="4072423" y="1431438"/>
          <a:ext cx="872933" cy="451966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شبکه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072423" y="1431438"/>
        <a:ext cx="872933" cy="451966"/>
      </dsp:txXfrm>
    </dsp:sp>
    <dsp:sp modelId="{85761090-8448-4ABB-B12E-367EC92FCDC5}">
      <dsp:nvSpPr>
        <dsp:cNvPr id="0" name=""/>
        <dsp:cNvSpPr/>
      </dsp:nvSpPr>
      <dsp:spPr>
        <a:xfrm>
          <a:off x="4247010" y="1782967"/>
          <a:ext cx="785639" cy="150655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47010" y="1782967"/>
        <a:ext cx="785639" cy="150655"/>
      </dsp:txXfrm>
    </dsp:sp>
    <dsp:sp modelId="{0ECC47A4-F3FB-4399-875E-E1D866388353}">
      <dsp:nvSpPr>
        <dsp:cNvPr id="0" name=""/>
        <dsp:cNvSpPr/>
      </dsp:nvSpPr>
      <dsp:spPr>
        <a:xfrm>
          <a:off x="2315707" y="214454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برند کیا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15707" y="2144540"/>
        <a:ext cx="872933" cy="451966"/>
      </dsp:txXfrm>
    </dsp:sp>
    <dsp:sp modelId="{687B87EC-A094-43FD-80AB-90A0311E8DF2}">
      <dsp:nvSpPr>
        <dsp:cNvPr id="0" name=""/>
        <dsp:cNvSpPr/>
      </dsp:nvSpPr>
      <dsp:spPr>
        <a:xfrm>
          <a:off x="2490294" y="2496069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نیسی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90294" y="2496069"/>
        <a:ext cx="785639" cy="150655"/>
      </dsp:txXfrm>
    </dsp:sp>
    <dsp:sp modelId="{837BFD61-47C0-48A8-BE58-D81F07057428}">
      <dsp:nvSpPr>
        <dsp:cNvPr id="0" name=""/>
        <dsp:cNvSpPr/>
      </dsp:nvSpPr>
      <dsp:spPr>
        <a:xfrm>
          <a:off x="2315707" y="2857642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فروش برند کیا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15707" y="2857642"/>
        <a:ext cx="872933" cy="451966"/>
      </dsp:txXfrm>
    </dsp:sp>
    <dsp:sp modelId="{3F66C8A1-9375-4680-AFDF-5CDFC2DCB1CB}">
      <dsp:nvSpPr>
        <dsp:cNvPr id="0" name=""/>
        <dsp:cNvSpPr/>
      </dsp:nvSpPr>
      <dsp:spPr>
        <a:xfrm>
          <a:off x="2490294" y="3209171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90294" y="3209171"/>
        <a:ext cx="785639" cy="150655"/>
      </dsp:txXfrm>
    </dsp:sp>
    <dsp:sp modelId="{24BC5943-0AE1-4CC5-9796-4E93B471B851}">
      <dsp:nvSpPr>
        <dsp:cNvPr id="0" name=""/>
        <dsp:cNvSpPr/>
      </dsp:nvSpPr>
      <dsp:spPr>
        <a:xfrm>
          <a:off x="3486851" y="214454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هیوندای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86851" y="2144540"/>
        <a:ext cx="872933" cy="451966"/>
      </dsp:txXfrm>
    </dsp:sp>
    <dsp:sp modelId="{0F19CB16-999C-4374-B532-2F236F41AE07}">
      <dsp:nvSpPr>
        <dsp:cNvPr id="0" name=""/>
        <dsp:cNvSpPr/>
      </dsp:nvSpPr>
      <dsp:spPr>
        <a:xfrm>
          <a:off x="3661438" y="2496069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زینتی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61438" y="2496069"/>
        <a:ext cx="785639" cy="150655"/>
      </dsp:txXfrm>
    </dsp:sp>
    <dsp:sp modelId="{FE5C59A7-7F49-477D-883D-4013A18AD9B4}">
      <dsp:nvSpPr>
        <dsp:cNvPr id="0" name=""/>
        <dsp:cNvSpPr/>
      </dsp:nvSpPr>
      <dsp:spPr>
        <a:xfrm>
          <a:off x="3486851" y="2857642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فروش هیوندای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86851" y="2857642"/>
        <a:ext cx="872933" cy="451966"/>
      </dsp:txXfrm>
    </dsp:sp>
    <dsp:sp modelId="{C40EFB21-B1EF-4201-BF79-62F062589C5D}">
      <dsp:nvSpPr>
        <dsp:cNvPr id="0" name=""/>
        <dsp:cNvSpPr/>
      </dsp:nvSpPr>
      <dsp:spPr>
        <a:xfrm>
          <a:off x="3661438" y="3209171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61438" y="3209171"/>
        <a:ext cx="785639" cy="150655"/>
      </dsp:txXfrm>
    </dsp:sp>
    <dsp:sp modelId="{524DCD37-2FA7-475F-9837-F3D998C24A3D}">
      <dsp:nvSpPr>
        <dsp:cNvPr id="0" name=""/>
        <dsp:cNvSpPr/>
      </dsp:nvSpPr>
      <dsp:spPr>
        <a:xfrm>
          <a:off x="4657995" y="214454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برند جدید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57995" y="2144540"/>
        <a:ext cx="872933" cy="451966"/>
      </dsp:txXfrm>
    </dsp:sp>
    <dsp:sp modelId="{E8BB7393-C9C2-4F4B-B0A4-45E8C74A86C9}">
      <dsp:nvSpPr>
        <dsp:cNvPr id="0" name=""/>
        <dsp:cNvSpPr/>
      </dsp:nvSpPr>
      <dsp:spPr>
        <a:xfrm>
          <a:off x="4832582" y="2496069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32582" y="2496069"/>
        <a:ext cx="785639" cy="150655"/>
      </dsp:txXfrm>
    </dsp:sp>
    <dsp:sp modelId="{B5F5B492-01BB-4CC6-A656-8F30BB01A44F}">
      <dsp:nvSpPr>
        <dsp:cNvPr id="0" name=""/>
        <dsp:cNvSpPr/>
      </dsp:nvSpPr>
      <dsp:spPr>
        <a:xfrm>
          <a:off x="4657995" y="2857642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فروش برند جدید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57995" y="2857642"/>
        <a:ext cx="872933" cy="451966"/>
      </dsp:txXfrm>
    </dsp:sp>
    <dsp:sp modelId="{4231011B-742E-4965-B955-F3F14B7822C9}">
      <dsp:nvSpPr>
        <dsp:cNvPr id="0" name=""/>
        <dsp:cNvSpPr/>
      </dsp:nvSpPr>
      <dsp:spPr>
        <a:xfrm>
          <a:off x="4832582" y="3209171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32582" y="3209171"/>
        <a:ext cx="785639" cy="150655"/>
      </dsp:txXfrm>
    </dsp:sp>
    <dsp:sp modelId="{A186FCCB-B819-4EC2-BB0B-3C4712405201}">
      <dsp:nvSpPr>
        <dsp:cNvPr id="0" name=""/>
        <dsp:cNvSpPr/>
      </dsp:nvSpPr>
      <dsp:spPr>
        <a:xfrm>
          <a:off x="5829139" y="214454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فروش نمایشگاه مرکزی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29139" y="2144540"/>
        <a:ext cx="872933" cy="451966"/>
      </dsp:txXfrm>
    </dsp:sp>
    <dsp:sp modelId="{BCB430C7-8C74-4962-B967-563E599EBF1C}">
      <dsp:nvSpPr>
        <dsp:cNvPr id="0" name=""/>
        <dsp:cNvSpPr/>
      </dsp:nvSpPr>
      <dsp:spPr>
        <a:xfrm>
          <a:off x="6003726" y="2496069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03726" y="2496069"/>
        <a:ext cx="785639" cy="150655"/>
      </dsp:txXfrm>
    </dsp:sp>
    <dsp:sp modelId="{580A1E09-136C-45D6-9E73-AA1B6437E264}">
      <dsp:nvSpPr>
        <dsp:cNvPr id="0" name=""/>
        <dsp:cNvSpPr/>
      </dsp:nvSpPr>
      <dsp:spPr>
        <a:xfrm>
          <a:off x="5829139" y="2857642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فروش نمایشگاه مرکزی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29139" y="2857642"/>
        <a:ext cx="872933" cy="451966"/>
      </dsp:txXfrm>
    </dsp:sp>
    <dsp:sp modelId="{D9C73B6D-D58E-455F-9AE6-E4BB72D1480E}">
      <dsp:nvSpPr>
        <dsp:cNvPr id="0" name=""/>
        <dsp:cNvSpPr/>
      </dsp:nvSpPr>
      <dsp:spPr>
        <a:xfrm>
          <a:off x="6003726" y="3209171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03726" y="3209171"/>
        <a:ext cx="785639" cy="150655"/>
      </dsp:txXfrm>
    </dsp:sp>
    <dsp:sp modelId="{B291130E-8E28-421A-A527-73467F8C2F0F}">
      <dsp:nvSpPr>
        <dsp:cNvPr id="0" name=""/>
        <dsp:cNvSpPr/>
      </dsp:nvSpPr>
      <dsp:spPr>
        <a:xfrm>
          <a:off x="6760227" y="1431438"/>
          <a:ext cx="872933" cy="451966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اداره تحویل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760227" y="1431438"/>
        <a:ext cx="872933" cy="451966"/>
      </dsp:txXfrm>
    </dsp:sp>
    <dsp:sp modelId="{39B6C737-DAAE-4FE8-9232-B7AB09499D4E}">
      <dsp:nvSpPr>
        <dsp:cNvPr id="0" name=""/>
        <dsp:cNvSpPr/>
      </dsp:nvSpPr>
      <dsp:spPr>
        <a:xfrm>
          <a:off x="6934813" y="1782967"/>
          <a:ext cx="785639" cy="150655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934813" y="1782967"/>
        <a:ext cx="785639" cy="150655"/>
      </dsp:txXfrm>
    </dsp:sp>
    <dsp:sp modelId="{03C11F18-5E3E-45E8-9633-3CEDB6994407}">
      <dsp:nvSpPr>
        <dsp:cNvPr id="0" name=""/>
        <dsp:cNvSpPr/>
      </dsp:nvSpPr>
      <dsp:spPr>
        <a:xfrm>
          <a:off x="7000283" y="2144540"/>
          <a:ext cx="872933" cy="451966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تحویل1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000283" y="2144540"/>
        <a:ext cx="872933" cy="451966"/>
      </dsp:txXfrm>
    </dsp:sp>
    <dsp:sp modelId="{25E7FD00-23A6-4802-85E9-EA8AD7A492C8}">
      <dsp:nvSpPr>
        <dsp:cNvPr id="0" name=""/>
        <dsp:cNvSpPr/>
      </dsp:nvSpPr>
      <dsp:spPr>
        <a:xfrm>
          <a:off x="7174870" y="2496069"/>
          <a:ext cx="785639" cy="150655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رحیمی</a:t>
          </a: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74870" y="2496069"/>
        <a:ext cx="785639" cy="150655"/>
      </dsp:txXfrm>
    </dsp:sp>
    <dsp:sp modelId="{4ABF11C1-78F1-4984-8EAF-2B50B9613DFA}">
      <dsp:nvSpPr>
        <dsp:cNvPr id="0" name=""/>
        <dsp:cNvSpPr/>
      </dsp:nvSpPr>
      <dsp:spPr>
        <a:xfrm>
          <a:off x="7000283" y="2857642"/>
          <a:ext cx="872933" cy="451966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تحویل2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000283" y="2857642"/>
        <a:ext cx="872933" cy="451966"/>
      </dsp:txXfrm>
    </dsp:sp>
    <dsp:sp modelId="{BF969713-C04D-4C75-ACB3-1BD348FE1453}">
      <dsp:nvSpPr>
        <dsp:cNvPr id="0" name=""/>
        <dsp:cNvSpPr/>
      </dsp:nvSpPr>
      <dsp:spPr>
        <a:xfrm>
          <a:off x="7174870" y="3209171"/>
          <a:ext cx="785639" cy="150655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نادی</a:t>
          </a: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74870" y="3209171"/>
        <a:ext cx="785639" cy="150655"/>
      </dsp:txXfrm>
    </dsp:sp>
    <dsp:sp modelId="{099312C9-2823-40F2-8281-5926CE21FF29}">
      <dsp:nvSpPr>
        <dsp:cNvPr id="0" name=""/>
        <dsp:cNvSpPr/>
      </dsp:nvSpPr>
      <dsp:spPr>
        <a:xfrm>
          <a:off x="7000283" y="3570744"/>
          <a:ext cx="872933" cy="451966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کارگر کارواش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000283" y="3570744"/>
        <a:ext cx="872933" cy="451966"/>
      </dsp:txXfrm>
    </dsp:sp>
    <dsp:sp modelId="{9EB40FC0-AE66-4518-BFC0-4659A84EF4C8}">
      <dsp:nvSpPr>
        <dsp:cNvPr id="0" name=""/>
        <dsp:cNvSpPr/>
      </dsp:nvSpPr>
      <dsp:spPr>
        <a:xfrm>
          <a:off x="7174870" y="3922273"/>
          <a:ext cx="785639" cy="150655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74870" y="3922273"/>
        <a:ext cx="785639" cy="150655"/>
      </dsp:txXfrm>
    </dsp:sp>
    <dsp:sp modelId="{DD5F6092-54E3-4BD7-A1A3-5047B82257DD}">
      <dsp:nvSpPr>
        <dsp:cNvPr id="0" name=""/>
        <dsp:cNvSpPr/>
      </dsp:nvSpPr>
      <dsp:spPr>
        <a:xfrm>
          <a:off x="8997056" y="1431438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پشتیبانی فروش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997056" y="1431438"/>
        <a:ext cx="872933" cy="451966"/>
      </dsp:txXfrm>
    </dsp:sp>
    <dsp:sp modelId="{6CCFDE3B-CEF7-486B-903C-A24B0B64F18D}">
      <dsp:nvSpPr>
        <dsp:cNvPr id="0" name=""/>
        <dsp:cNvSpPr/>
      </dsp:nvSpPr>
      <dsp:spPr>
        <a:xfrm>
          <a:off x="9171642" y="1782967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71642" y="1782967"/>
        <a:ext cx="785639" cy="150655"/>
      </dsp:txXfrm>
    </dsp:sp>
    <dsp:sp modelId="{3732BC78-AB02-48D9-8C2A-8036938611FC}">
      <dsp:nvSpPr>
        <dsp:cNvPr id="0" name=""/>
        <dsp:cNvSpPr/>
      </dsp:nvSpPr>
      <dsp:spPr>
        <a:xfrm>
          <a:off x="8171427" y="214454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اسناد و بایگانی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171427" y="2144540"/>
        <a:ext cx="872933" cy="451966"/>
      </dsp:txXfrm>
    </dsp:sp>
    <dsp:sp modelId="{84585C7B-8EB5-4932-B62E-CCE5B13A978B}">
      <dsp:nvSpPr>
        <dsp:cNvPr id="0" name=""/>
        <dsp:cNvSpPr/>
      </dsp:nvSpPr>
      <dsp:spPr>
        <a:xfrm>
          <a:off x="8346014" y="2496069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حبیب زاده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346014" y="2496069"/>
        <a:ext cx="785639" cy="150655"/>
      </dsp:txXfrm>
    </dsp:sp>
    <dsp:sp modelId="{43C3DB16-F84B-47F1-AA49-B2BA827CB2FB}">
      <dsp:nvSpPr>
        <dsp:cNvPr id="0" name=""/>
        <dsp:cNvSpPr/>
      </dsp:nvSpPr>
      <dsp:spPr>
        <a:xfrm>
          <a:off x="8411484" y="2857642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بایگانی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411484" y="2857642"/>
        <a:ext cx="872933" cy="451966"/>
      </dsp:txXfrm>
    </dsp:sp>
    <dsp:sp modelId="{3955241E-EAE2-412B-8A5A-EFD8C8770A01}">
      <dsp:nvSpPr>
        <dsp:cNvPr id="0" name=""/>
        <dsp:cNvSpPr/>
      </dsp:nvSpPr>
      <dsp:spPr>
        <a:xfrm>
          <a:off x="8586070" y="3209171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بایرامی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586070" y="3209171"/>
        <a:ext cx="785639" cy="150655"/>
      </dsp:txXfrm>
    </dsp:sp>
    <dsp:sp modelId="{617480EA-3547-432C-8FA1-4FC214A507FC}">
      <dsp:nvSpPr>
        <dsp:cNvPr id="0" name=""/>
        <dsp:cNvSpPr/>
      </dsp:nvSpPr>
      <dsp:spPr>
        <a:xfrm>
          <a:off x="8411484" y="3570744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کنترل پذیرش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411484" y="3570744"/>
        <a:ext cx="872933" cy="451966"/>
      </dsp:txXfrm>
    </dsp:sp>
    <dsp:sp modelId="{3701937C-27AD-4E53-8745-8C13E4295A2F}">
      <dsp:nvSpPr>
        <dsp:cNvPr id="0" name=""/>
        <dsp:cNvSpPr/>
      </dsp:nvSpPr>
      <dsp:spPr>
        <a:xfrm>
          <a:off x="8586070" y="3922273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سپهرار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586070" y="3922273"/>
        <a:ext cx="785639" cy="150655"/>
      </dsp:txXfrm>
    </dsp:sp>
    <dsp:sp modelId="{4BFD1BBC-72BE-42EA-88CE-72CBFE8D5355}">
      <dsp:nvSpPr>
        <dsp:cNvPr id="0" name=""/>
        <dsp:cNvSpPr/>
      </dsp:nvSpPr>
      <dsp:spPr>
        <a:xfrm>
          <a:off x="8411484" y="4283846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صدور اسناد تحویل کاردکس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411484" y="4283846"/>
        <a:ext cx="872933" cy="451966"/>
      </dsp:txXfrm>
    </dsp:sp>
    <dsp:sp modelId="{FE7B5ECE-F18D-4F2A-BE9E-47FF5BE6CB51}">
      <dsp:nvSpPr>
        <dsp:cNvPr id="0" name=""/>
        <dsp:cNvSpPr/>
      </dsp:nvSpPr>
      <dsp:spPr>
        <a:xfrm>
          <a:off x="8586070" y="4635375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586070" y="4635375"/>
        <a:ext cx="785639" cy="150655"/>
      </dsp:txXfrm>
    </dsp:sp>
    <dsp:sp modelId="{7E76B47F-EE08-4428-B184-E7E57C93CB29}">
      <dsp:nvSpPr>
        <dsp:cNvPr id="0" name=""/>
        <dsp:cNvSpPr/>
      </dsp:nvSpPr>
      <dsp:spPr>
        <a:xfrm>
          <a:off x="9582628" y="214454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شماره گذاری و حسابداری فروش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82628" y="2144540"/>
        <a:ext cx="872933" cy="451966"/>
      </dsp:txXfrm>
    </dsp:sp>
    <dsp:sp modelId="{3B4389FF-3A38-4CBD-B0DE-3DB59ECEA923}">
      <dsp:nvSpPr>
        <dsp:cNvPr id="0" name=""/>
        <dsp:cNvSpPr/>
      </dsp:nvSpPr>
      <dsp:spPr>
        <a:xfrm>
          <a:off x="9757214" y="2496069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757214" y="2496069"/>
        <a:ext cx="785639" cy="150655"/>
      </dsp:txXfrm>
    </dsp:sp>
    <dsp:sp modelId="{89ED28A6-5820-4938-9380-9B9F145EDEF3}">
      <dsp:nvSpPr>
        <dsp:cNvPr id="0" name=""/>
        <dsp:cNvSpPr/>
      </dsp:nvSpPr>
      <dsp:spPr>
        <a:xfrm>
          <a:off x="8171427" y="4996948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امور اسقاط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171427" y="4996948"/>
        <a:ext cx="872933" cy="451966"/>
      </dsp:txXfrm>
    </dsp:sp>
    <dsp:sp modelId="{CC9653CE-C0DC-487F-BA88-E939668E6B26}">
      <dsp:nvSpPr>
        <dsp:cNvPr id="0" name=""/>
        <dsp:cNvSpPr/>
      </dsp:nvSpPr>
      <dsp:spPr>
        <a:xfrm>
          <a:off x="8346014" y="5348478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346014" y="5348478"/>
        <a:ext cx="785639" cy="150655"/>
      </dsp:txXfrm>
    </dsp:sp>
    <dsp:sp modelId="{5FCD7D1D-0B86-48F3-90AE-057004E26CC2}">
      <dsp:nvSpPr>
        <dsp:cNvPr id="0" name=""/>
        <dsp:cNvSpPr/>
      </dsp:nvSpPr>
      <dsp:spPr>
        <a:xfrm>
          <a:off x="9582628" y="4996948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مجوزهای شماره گذاری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82628" y="4996948"/>
        <a:ext cx="872933" cy="451966"/>
      </dsp:txXfrm>
    </dsp:sp>
    <dsp:sp modelId="{C1E303BF-32F0-4F7A-8988-2364F2D1A668}">
      <dsp:nvSpPr>
        <dsp:cNvPr id="0" name=""/>
        <dsp:cNvSpPr/>
      </dsp:nvSpPr>
      <dsp:spPr>
        <a:xfrm>
          <a:off x="9757214" y="5348478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ممتحنی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757214" y="5348478"/>
        <a:ext cx="785639" cy="150655"/>
      </dsp:txXfrm>
    </dsp:sp>
    <dsp:sp modelId="{23B3A419-67A9-4123-B704-DC0195776CB0}">
      <dsp:nvSpPr>
        <dsp:cNvPr id="0" name=""/>
        <dsp:cNvSpPr/>
      </dsp:nvSpPr>
      <dsp:spPr>
        <a:xfrm>
          <a:off x="8171427" y="571005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دارایی و عوارض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171427" y="5710050"/>
        <a:ext cx="872933" cy="451966"/>
      </dsp:txXfrm>
    </dsp:sp>
    <dsp:sp modelId="{AB17A9B6-F645-4AB4-8BA2-EA01025C4E3C}">
      <dsp:nvSpPr>
        <dsp:cNvPr id="0" name=""/>
        <dsp:cNvSpPr/>
      </dsp:nvSpPr>
      <dsp:spPr>
        <a:xfrm>
          <a:off x="8346014" y="6061580"/>
          <a:ext cx="785639" cy="15065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346014" y="6061580"/>
        <a:ext cx="785639" cy="150655"/>
      </dsp:txXfrm>
    </dsp:sp>
    <dsp:sp modelId="{4E88111F-3E7D-47EC-87DD-B718DCB68DA9}">
      <dsp:nvSpPr>
        <dsp:cNvPr id="0" name=""/>
        <dsp:cNvSpPr/>
      </dsp:nvSpPr>
      <dsp:spPr>
        <a:xfrm>
          <a:off x="9582628" y="5710050"/>
          <a:ext cx="872933" cy="4519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3777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کارمند شماره گذاری و پلاک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82628" y="5710050"/>
        <a:ext cx="872933" cy="451966"/>
      </dsp:txXfrm>
    </dsp:sp>
    <dsp:sp modelId="{E8137BB8-0239-4F0A-873D-DDE23A7F699E}">
      <dsp:nvSpPr>
        <dsp:cNvPr id="0" name=""/>
        <dsp:cNvSpPr/>
      </dsp:nvSpPr>
      <dsp:spPr>
        <a:xfrm>
          <a:off x="9757214" y="6061580"/>
          <a:ext cx="785639" cy="150655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قاسمی</a:t>
          </a:r>
          <a:endParaRPr lang="en-US" sz="7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757214" y="6061580"/>
        <a:ext cx="785639" cy="1506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C80757-FF3E-4225-B171-47DAE50E7936}">
      <dsp:nvSpPr>
        <dsp:cNvPr id="0" name=""/>
        <dsp:cNvSpPr/>
      </dsp:nvSpPr>
      <dsp:spPr>
        <a:xfrm>
          <a:off x="6985763" y="3430376"/>
          <a:ext cx="2323909" cy="345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40"/>
              </a:lnTo>
              <a:lnTo>
                <a:pt x="2323909" y="205940"/>
              </a:lnTo>
              <a:lnTo>
                <a:pt x="2323909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CD61A-FE4F-4133-954D-197647984DC2}">
      <dsp:nvSpPr>
        <dsp:cNvPr id="0" name=""/>
        <dsp:cNvSpPr/>
      </dsp:nvSpPr>
      <dsp:spPr>
        <a:xfrm>
          <a:off x="6985763" y="3430376"/>
          <a:ext cx="774636" cy="345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40"/>
              </a:lnTo>
              <a:lnTo>
                <a:pt x="774636" y="205940"/>
              </a:lnTo>
              <a:lnTo>
                <a:pt x="774636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A64A7-3D5B-4D20-863F-1A823D690C88}">
      <dsp:nvSpPr>
        <dsp:cNvPr id="0" name=""/>
        <dsp:cNvSpPr/>
      </dsp:nvSpPr>
      <dsp:spPr>
        <a:xfrm>
          <a:off x="6211126" y="3430376"/>
          <a:ext cx="774636" cy="345449"/>
        </a:xfrm>
        <a:custGeom>
          <a:avLst/>
          <a:gdLst/>
          <a:ahLst/>
          <a:cxnLst/>
          <a:rect l="0" t="0" r="0" b="0"/>
          <a:pathLst>
            <a:path>
              <a:moveTo>
                <a:pt x="774636" y="0"/>
              </a:moveTo>
              <a:lnTo>
                <a:pt x="774636" y="205940"/>
              </a:lnTo>
              <a:lnTo>
                <a:pt x="0" y="205940"/>
              </a:lnTo>
              <a:lnTo>
                <a:pt x="0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9C78B-74F7-4274-8FBC-A2428628E2D9}">
      <dsp:nvSpPr>
        <dsp:cNvPr id="0" name=""/>
        <dsp:cNvSpPr/>
      </dsp:nvSpPr>
      <dsp:spPr>
        <a:xfrm>
          <a:off x="4661853" y="3430376"/>
          <a:ext cx="2323909" cy="345449"/>
        </a:xfrm>
        <a:custGeom>
          <a:avLst/>
          <a:gdLst/>
          <a:ahLst/>
          <a:cxnLst/>
          <a:rect l="0" t="0" r="0" b="0"/>
          <a:pathLst>
            <a:path>
              <a:moveTo>
                <a:pt x="2323909" y="0"/>
              </a:moveTo>
              <a:lnTo>
                <a:pt x="2323909" y="205940"/>
              </a:lnTo>
              <a:lnTo>
                <a:pt x="0" y="205940"/>
              </a:lnTo>
              <a:lnTo>
                <a:pt x="0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DEBCD-C6CA-4DE7-BC6F-6679B99E826D}">
      <dsp:nvSpPr>
        <dsp:cNvPr id="0" name=""/>
        <dsp:cNvSpPr/>
      </dsp:nvSpPr>
      <dsp:spPr>
        <a:xfrm>
          <a:off x="6940043" y="2487034"/>
          <a:ext cx="91440" cy="345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B3022-5DC8-40CB-A039-43488B5F41D9}">
      <dsp:nvSpPr>
        <dsp:cNvPr id="0" name=""/>
        <dsp:cNvSpPr/>
      </dsp:nvSpPr>
      <dsp:spPr>
        <a:xfrm>
          <a:off x="6940043" y="1543691"/>
          <a:ext cx="91440" cy="345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39001-C134-417C-A27B-105D0605C1C8}">
      <dsp:nvSpPr>
        <dsp:cNvPr id="0" name=""/>
        <dsp:cNvSpPr/>
      </dsp:nvSpPr>
      <dsp:spPr>
        <a:xfrm>
          <a:off x="3887217" y="600349"/>
          <a:ext cx="2521156" cy="644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395"/>
              </a:lnTo>
              <a:lnTo>
                <a:pt x="2521156" y="644395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C832A-F64D-4467-BF3E-6CA09C8F28D3}">
      <dsp:nvSpPr>
        <dsp:cNvPr id="0" name=""/>
        <dsp:cNvSpPr/>
      </dsp:nvSpPr>
      <dsp:spPr>
        <a:xfrm>
          <a:off x="2333105" y="3430376"/>
          <a:ext cx="202086" cy="1587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7738"/>
              </a:lnTo>
              <a:lnTo>
                <a:pt x="202086" y="158773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5F130F-51B7-4520-B5F6-C6BCC270283D}">
      <dsp:nvSpPr>
        <dsp:cNvPr id="0" name=""/>
        <dsp:cNvSpPr/>
      </dsp:nvSpPr>
      <dsp:spPr>
        <a:xfrm>
          <a:off x="2333105" y="3430376"/>
          <a:ext cx="202086" cy="644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395"/>
              </a:lnTo>
              <a:lnTo>
                <a:pt x="202086" y="64439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EC81F-A819-42ED-9A34-58E66EA167E6}">
      <dsp:nvSpPr>
        <dsp:cNvPr id="0" name=""/>
        <dsp:cNvSpPr/>
      </dsp:nvSpPr>
      <dsp:spPr>
        <a:xfrm>
          <a:off x="2020379" y="2487034"/>
          <a:ext cx="774636" cy="345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940"/>
              </a:lnTo>
              <a:lnTo>
                <a:pt x="774636" y="205940"/>
              </a:lnTo>
              <a:lnTo>
                <a:pt x="774636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825A7D-A31E-4CB5-9860-2A2A73B1AFA7}">
      <dsp:nvSpPr>
        <dsp:cNvPr id="0" name=""/>
        <dsp:cNvSpPr/>
      </dsp:nvSpPr>
      <dsp:spPr>
        <a:xfrm>
          <a:off x="783831" y="3430376"/>
          <a:ext cx="202086" cy="2531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1080"/>
              </a:lnTo>
              <a:lnTo>
                <a:pt x="202086" y="253108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2688F-8CCA-4397-A481-6430F63CB776}">
      <dsp:nvSpPr>
        <dsp:cNvPr id="0" name=""/>
        <dsp:cNvSpPr/>
      </dsp:nvSpPr>
      <dsp:spPr>
        <a:xfrm>
          <a:off x="783831" y="3430376"/>
          <a:ext cx="202086" cy="1587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7738"/>
              </a:lnTo>
              <a:lnTo>
                <a:pt x="202086" y="158773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2D7A0-4310-4665-BF98-15E704C18957}">
      <dsp:nvSpPr>
        <dsp:cNvPr id="0" name=""/>
        <dsp:cNvSpPr/>
      </dsp:nvSpPr>
      <dsp:spPr>
        <a:xfrm>
          <a:off x="783831" y="3430376"/>
          <a:ext cx="202086" cy="644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4395"/>
              </a:lnTo>
              <a:lnTo>
                <a:pt x="202086" y="64439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F59E8-E26F-4768-B7B2-0CD3EBE4EEF0}">
      <dsp:nvSpPr>
        <dsp:cNvPr id="0" name=""/>
        <dsp:cNvSpPr/>
      </dsp:nvSpPr>
      <dsp:spPr>
        <a:xfrm>
          <a:off x="1245743" y="2487034"/>
          <a:ext cx="774636" cy="345449"/>
        </a:xfrm>
        <a:custGeom>
          <a:avLst/>
          <a:gdLst/>
          <a:ahLst/>
          <a:cxnLst/>
          <a:rect l="0" t="0" r="0" b="0"/>
          <a:pathLst>
            <a:path>
              <a:moveTo>
                <a:pt x="774636" y="0"/>
              </a:moveTo>
              <a:lnTo>
                <a:pt x="774636" y="205940"/>
              </a:lnTo>
              <a:lnTo>
                <a:pt x="0" y="205940"/>
              </a:lnTo>
              <a:lnTo>
                <a:pt x="0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1336D-7E18-407B-92CE-02A1F4134A16}">
      <dsp:nvSpPr>
        <dsp:cNvPr id="0" name=""/>
        <dsp:cNvSpPr/>
      </dsp:nvSpPr>
      <dsp:spPr>
        <a:xfrm>
          <a:off x="1974659" y="1543691"/>
          <a:ext cx="91440" cy="345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44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5B84B-DC40-42E9-9033-A6DD90239CDB}">
      <dsp:nvSpPr>
        <dsp:cNvPr id="0" name=""/>
        <dsp:cNvSpPr/>
      </dsp:nvSpPr>
      <dsp:spPr>
        <a:xfrm>
          <a:off x="2597769" y="600349"/>
          <a:ext cx="1289447" cy="644395"/>
        </a:xfrm>
        <a:custGeom>
          <a:avLst/>
          <a:gdLst/>
          <a:ahLst/>
          <a:cxnLst/>
          <a:rect l="0" t="0" r="0" b="0"/>
          <a:pathLst>
            <a:path>
              <a:moveTo>
                <a:pt x="1289447" y="0"/>
              </a:moveTo>
              <a:lnTo>
                <a:pt x="1289447" y="644395"/>
              </a:lnTo>
              <a:lnTo>
                <a:pt x="0" y="644395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F2058-C466-4F75-801B-212EC4324CDB}">
      <dsp:nvSpPr>
        <dsp:cNvPr id="0" name=""/>
        <dsp:cNvSpPr/>
      </dsp:nvSpPr>
      <dsp:spPr>
        <a:xfrm>
          <a:off x="3309827" y="2456"/>
          <a:ext cx="1154778" cy="597893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معاونت مالی</a:t>
          </a:r>
          <a:endParaRPr lang="en-US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09827" y="2456"/>
        <a:ext cx="1154778" cy="597893"/>
      </dsp:txXfrm>
    </dsp:sp>
    <dsp:sp modelId="{97151F22-D098-4B71-A6C8-ACA3BEC61829}">
      <dsp:nvSpPr>
        <dsp:cNvPr id="0" name=""/>
        <dsp:cNvSpPr/>
      </dsp:nvSpPr>
      <dsp:spPr>
        <a:xfrm>
          <a:off x="3540783" y="467484"/>
          <a:ext cx="1039300" cy="19929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40783" y="467484"/>
        <a:ext cx="1039300" cy="199297"/>
      </dsp:txXfrm>
    </dsp:sp>
    <dsp:sp modelId="{E7EDB49C-94CB-43C2-BA08-662CD4BF8C99}">
      <dsp:nvSpPr>
        <dsp:cNvPr id="0" name=""/>
        <dsp:cNvSpPr/>
      </dsp:nvSpPr>
      <dsp:spPr>
        <a:xfrm>
          <a:off x="1442990" y="945798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 (تولیدی/صنعتی)</a:t>
          </a:r>
          <a:endParaRPr lang="en-US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442990" y="945798"/>
        <a:ext cx="1154778" cy="597893"/>
      </dsp:txXfrm>
    </dsp:sp>
    <dsp:sp modelId="{2B788B8C-E0AC-40A2-B4B7-B72C946789F7}">
      <dsp:nvSpPr>
        <dsp:cNvPr id="0" name=""/>
        <dsp:cNvSpPr/>
      </dsp:nvSpPr>
      <dsp:spPr>
        <a:xfrm>
          <a:off x="1673946" y="1410826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73946" y="1410826"/>
        <a:ext cx="1039300" cy="199297"/>
      </dsp:txXfrm>
    </dsp:sp>
    <dsp:sp modelId="{FAF1EC36-9829-467F-B098-3D37DBE456D5}">
      <dsp:nvSpPr>
        <dsp:cNvPr id="0" name=""/>
        <dsp:cNvSpPr/>
      </dsp:nvSpPr>
      <dsp:spPr>
        <a:xfrm>
          <a:off x="1442990" y="1889141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حسابداری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442990" y="1889141"/>
        <a:ext cx="1154778" cy="597893"/>
      </dsp:txXfrm>
    </dsp:sp>
    <dsp:sp modelId="{D2951478-EA00-411D-B6CD-89BB0C8FFECA}">
      <dsp:nvSpPr>
        <dsp:cNvPr id="0" name=""/>
        <dsp:cNvSpPr/>
      </dsp:nvSpPr>
      <dsp:spPr>
        <a:xfrm>
          <a:off x="1673946" y="2354169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73946" y="2354169"/>
        <a:ext cx="1039300" cy="199297"/>
      </dsp:txXfrm>
    </dsp:sp>
    <dsp:sp modelId="{C3B40336-6652-4802-AEF7-32339066B75E}">
      <dsp:nvSpPr>
        <dsp:cNvPr id="0" name=""/>
        <dsp:cNvSpPr/>
      </dsp:nvSpPr>
      <dsp:spPr>
        <a:xfrm>
          <a:off x="668354" y="2832483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ارشد مالی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68354" y="2832483"/>
        <a:ext cx="1154778" cy="597893"/>
      </dsp:txXfrm>
    </dsp:sp>
    <dsp:sp modelId="{3259459D-AD6C-4A0C-A309-3C5D34C177EE}">
      <dsp:nvSpPr>
        <dsp:cNvPr id="0" name=""/>
        <dsp:cNvSpPr/>
      </dsp:nvSpPr>
      <dsp:spPr>
        <a:xfrm>
          <a:off x="899309" y="3297511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99309" y="3297511"/>
        <a:ext cx="1039300" cy="199297"/>
      </dsp:txXfrm>
    </dsp:sp>
    <dsp:sp modelId="{6942D20F-1EF7-49A4-905C-353D4FF4F688}">
      <dsp:nvSpPr>
        <dsp:cNvPr id="0" name=""/>
        <dsp:cNvSpPr/>
      </dsp:nvSpPr>
      <dsp:spPr>
        <a:xfrm>
          <a:off x="985918" y="3775826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 1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5918" y="3775826"/>
        <a:ext cx="1154778" cy="597893"/>
      </dsp:txXfrm>
    </dsp:sp>
    <dsp:sp modelId="{0F703F37-DAA8-4F4B-B361-3A796E723B55}">
      <dsp:nvSpPr>
        <dsp:cNvPr id="0" name=""/>
        <dsp:cNvSpPr/>
      </dsp:nvSpPr>
      <dsp:spPr>
        <a:xfrm>
          <a:off x="1216873" y="4240854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16873" y="4240854"/>
        <a:ext cx="1039300" cy="199297"/>
      </dsp:txXfrm>
    </dsp:sp>
    <dsp:sp modelId="{C46BE484-1BDE-4818-8448-EDE98704B0BD}">
      <dsp:nvSpPr>
        <dsp:cNvPr id="0" name=""/>
        <dsp:cNvSpPr/>
      </dsp:nvSpPr>
      <dsp:spPr>
        <a:xfrm>
          <a:off x="985918" y="4719168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مالی2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5918" y="4719168"/>
        <a:ext cx="1154778" cy="597893"/>
      </dsp:txXfrm>
    </dsp:sp>
    <dsp:sp modelId="{A9C7AA82-E811-4591-BF99-29B36B89E213}">
      <dsp:nvSpPr>
        <dsp:cNvPr id="0" name=""/>
        <dsp:cNvSpPr/>
      </dsp:nvSpPr>
      <dsp:spPr>
        <a:xfrm>
          <a:off x="1216873" y="5184196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16873" y="5184196"/>
        <a:ext cx="1039300" cy="199297"/>
      </dsp:txXfrm>
    </dsp:sp>
    <dsp:sp modelId="{945CC3A2-3EF2-42DF-924F-94E9339E98FF}">
      <dsp:nvSpPr>
        <dsp:cNvPr id="0" name=""/>
        <dsp:cNvSpPr/>
      </dsp:nvSpPr>
      <dsp:spPr>
        <a:xfrm>
          <a:off x="985918" y="5662511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 3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5918" y="5662511"/>
        <a:ext cx="1154778" cy="597893"/>
      </dsp:txXfrm>
    </dsp:sp>
    <dsp:sp modelId="{5FBC1F4C-ADD2-4EE8-BF5D-999AD8C35451}">
      <dsp:nvSpPr>
        <dsp:cNvPr id="0" name=""/>
        <dsp:cNvSpPr/>
      </dsp:nvSpPr>
      <dsp:spPr>
        <a:xfrm>
          <a:off x="1216873" y="6127539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16873" y="6127539"/>
        <a:ext cx="1039300" cy="199297"/>
      </dsp:txXfrm>
    </dsp:sp>
    <dsp:sp modelId="{1569D3FF-96B1-402C-894B-E60DACDFD697}">
      <dsp:nvSpPr>
        <dsp:cNvPr id="0" name=""/>
        <dsp:cNvSpPr/>
      </dsp:nvSpPr>
      <dsp:spPr>
        <a:xfrm>
          <a:off x="2217627" y="2832483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ارشد </a:t>
          </a:r>
          <a:r>
            <a:rPr lang="en-US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BOM</a:t>
          </a:r>
        </a:p>
      </dsp:txBody>
      <dsp:txXfrm>
        <a:off x="2217627" y="2832483"/>
        <a:ext cx="1154778" cy="597893"/>
      </dsp:txXfrm>
    </dsp:sp>
    <dsp:sp modelId="{4C9CF947-26C5-449D-B13C-BC1BE514EE40}">
      <dsp:nvSpPr>
        <dsp:cNvPr id="0" name=""/>
        <dsp:cNvSpPr/>
      </dsp:nvSpPr>
      <dsp:spPr>
        <a:xfrm>
          <a:off x="2448582" y="3297511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48582" y="3297511"/>
        <a:ext cx="1039300" cy="199297"/>
      </dsp:txXfrm>
    </dsp:sp>
    <dsp:sp modelId="{A6B89037-436E-4852-ABEE-1D6A779464D6}">
      <dsp:nvSpPr>
        <dsp:cNvPr id="0" name=""/>
        <dsp:cNvSpPr/>
      </dsp:nvSpPr>
      <dsp:spPr>
        <a:xfrm>
          <a:off x="2535191" y="3775826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35191" y="3775826"/>
        <a:ext cx="1154778" cy="597893"/>
      </dsp:txXfrm>
    </dsp:sp>
    <dsp:sp modelId="{04B70274-FFCC-4C9D-81AB-17AA441BC124}">
      <dsp:nvSpPr>
        <dsp:cNvPr id="0" name=""/>
        <dsp:cNvSpPr/>
      </dsp:nvSpPr>
      <dsp:spPr>
        <a:xfrm>
          <a:off x="2766146" y="4240854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66146" y="4240854"/>
        <a:ext cx="1039300" cy="199297"/>
      </dsp:txXfrm>
    </dsp:sp>
    <dsp:sp modelId="{ECE121B4-4462-4E34-8820-165F60A3555D}">
      <dsp:nvSpPr>
        <dsp:cNvPr id="0" name=""/>
        <dsp:cNvSpPr/>
      </dsp:nvSpPr>
      <dsp:spPr>
        <a:xfrm>
          <a:off x="2535191" y="4719168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مالی گرایش بازرگانی 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35191" y="4719168"/>
        <a:ext cx="1154778" cy="597893"/>
      </dsp:txXfrm>
    </dsp:sp>
    <dsp:sp modelId="{B6BA4DEB-961A-4650-A0D5-8468179B977F}">
      <dsp:nvSpPr>
        <dsp:cNvPr id="0" name=""/>
        <dsp:cNvSpPr/>
      </dsp:nvSpPr>
      <dsp:spPr>
        <a:xfrm>
          <a:off x="2766146" y="5184196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66146" y="5184196"/>
        <a:ext cx="1039300" cy="199297"/>
      </dsp:txXfrm>
    </dsp:sp>
    <dsp:sp modelId="{8ABA82E1-8BFC-4573-820F-BC6602835624}">
      <dsp:nvSpPr>
        <dsp:cNvPr id="0" name=""/>
        <dsp:cNvSpPr/>
      </dsp:nvSpPr>
      <dsp:spPr>
        <a:xfrm>
          <a:off x="6408373" y="945798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 (بازرگانی)</a:t>
          </a:r>
          <a:endParaRPr lang="en-US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08373" y="945798"/>
        <a:ext cx="1154778" cy="597893"/>
      </dsp:txXfrm>
    </dsp:sp>
    <dsp:sp modelId="{187B197B-3853-4D3C-8C5D-998704ED7CBC}">
      <dsp:nvSpPr>
        <dsp:cNvPr id="0" name=""/>
        <dsp:cNvSpPr/>
      </dsp:nvSpPr>
      <dsp:spPr>
        <a:xfrm>
          <a:off x="6645170" y="1407907"/>
          <a:ext cx="1039300" cy="19929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ذوالفقاری</a:t>
          </a:r>
          <a:endParaRPr lang="en-US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645170" y="1407907"/>
        <a:ext cx="1039300" cy="199297"/>
      </dsp:txXfrm>
    </dsp:sp>
    <dsp:sp modelId="{92F25786-0711-430D-B303-945A02617B57}">
      <dsp:nvSpPr>
        <dsp:cNvPr id="0" name=""/>
        <dsp:cNvSpPr/>
      </dsp:nvSpPr>
      <dsp:spPr>
        <a:xfrm>
          <a:off x="6408373" y="1889141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حسابداری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08373" y="1889141"/>
        <a:ext cx="1154778" cy="597893"/>
      </dsp:txXfrm>
    </dsp:sp>
    <dsp:sp modelId="{DF863A5B-7379-4ED2-BB9A-241EE3CD08CD}">
      <dsp:nvSpPr>
        <dsp:cNvPr id="0" name=""/>
        <dsp:cNvSpPr/>
      </dsp:nvSpPr>
      <dsp:spPr>
        <a:xfrm>
          <a:off x="6639329" y="2354169"/>
          <a:ext cx="1039300" cy="19929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رجا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639329" y="2354169"/>
        <a:ext cx="1039300" cy="199297"/>
      </dsp:txXfrm>
    </dsp:sp>
    <dsp:sp modelId="{28BB338A-ECAA-4E05-B2D4-2CD48F32512D}">
      <dsp:nvSpPr>
        <dsp:cNvPr id="0" name=""/>
        <dsp:cNvSpPr/>
      </dsp:nvSpPr>
      <dsp:spPr>
        <a:xfrm>
          <a:off x="6408373" y="2832483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ارشد حسابداری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08373" y="2832483"/>
        <a:ext cx="1154778" cy="597893"/>
      </dsp:txXfrm>
    </dsp:sp>
    <dsp:sp modelId="{F67C67CE-9EA1-4403-84FB-F036A992F988}">
      <dsp:nvSpPr>
        <dsp:cNvPr id="0" name=""/>
        <dsp:cNvSpPr/>
      </dsp:nvSpPr>
      <dsp:spPr>
        <a:xfrm>
          <a:off x="6639329" y="3297511"/>
          <a:ext cx="1039300" cy="19929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ذوالفقاری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639329" y="3297511"/>
        <a:ext cx="1039300" cy="199297"/>
      </dsp:txXfrm>
    </dsp:sp>
    <dsp:sp modelId="{367CCE6A-B56E-4EAE-994D-46F5981D01AB}">
      <dsp:nvSpPr>
        <dsp:cNvPr id="0" name=""/>
        <dsp:cNvSpPr/>
      </dsp:nvSpPr>
      <dsp:spPr>
        <a:xfrm>
          <a:off x="4084464" y="3775826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حسابداری عمومی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084464" y="3775826"/>
        <a:ext cx="1154778" cy="597893"/>
      </dsp:txXfrm>
    </dsp:sp>
    <dsp:sp modelId="{2116D114-B11C-4271-AC16-076ECDFD041F}">
      <dsp:nvSpPr>
        <dsp:cNvPr id="0" name=""/>
        <dsp:cNvSpPr/>
      </dsp:nvSpPr>
      <dsp:spPr>
        <a:xfrm>
          <a:off x="4315420" y="4240854"/>
          <a:ext cx="1039300" cy="19929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آشوری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315420" y="4240854"/>
        <a:ext cx="1039300" cy="199297"/>
      </dsp:txXfrm>
    </dsp:sp>
    <dsp:sp modelId="{FB7C299A-FB1C-44F6-A2A9-1F6F86078FDB}">
      <dsp:nvSpPr>
        <dsp:cNvPr id="0" name=""/>
        <dsp:cNvSpPr/>
      </dsp:nvSpPr>
      <dsp:spPr>
        <a:xfrm>
          <a:off x="5633737" y="3775826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خزانه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33737" y="3775826"/>
        <a:ext cx="1154778" cy="597893"/>
      </dsp:txXfrm>
    </dsp:sp>
    <dsp:sp modelId="{CA2190CA-0979-48B0-A09E-117C13D7C3FE}">
      <dsp:nvSpPr>
        <dsp:cNvPr id="0" name=""/>
        <dsp:cNvSpPr/>
      </dsp:nvSpPr>
      <dsp:spPr>
        <a:xfrm>
          <a:off x="5864693" y="4240854"/>
          <a:ext cx="1039300" cy="19929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عبداله وند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64693" y="4240854"/>
        <a:ext cx="1039300" cy="199297"/>
      </dsp:txXfrm>
    </dsp:sp>
    <dsp:sp modelId="{8325C345-67F2-4C6C-90E5-55281C2531F1}">
      <dsp:nvSpPr>
        <dsp:cNvPr id="0" name=""/>
        <dsp:cNvSpPr/>
      </dsp:nvSpPr>
      <dsp:spPr>
        <a:xfrm>
          <a:off x="7183010" y="3775826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حسابداری انبار، فروش و سون پرو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83010" y="3775826"/>
        <a:ext cx="1154778" cy="597893"/>
      </dsp:txXfrm>
    </dsp:sp>
    <dsp:sp modelId="{DA9AAE3F-30D9-410B-A050-E8BA6497D920}">
      <dsp:nvSpPr>
        <dsp:cNvPr id="0" name=""/>
        <dsp:cNvSpPr/>
      </dsp:nvSpPr>
      <dsp:spPr>
        <a:xfrm>
          <a:off x="7413966" y="4240854"/>
          <a:ext cx="1039300" cy="19929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میرحسینی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413966" y="4240854"/>
        <a:ext cx="1039300" cy="199297"/>
      </dsp:txXfrm>
    </dsp:sp>
    <dsp:sp modelId="{5056298A-6B5A-42AB-A908-F99481B78577}">
      <dsp:nvSpPr>
        <dsp:cNvPr id="0" name=""/>
        <dsp:cNvSpPr/>
      </dsp:nvSpPr>
      <dsp:spPr>
        <a:xfrm>
          <a:off x="8732283" y="3775826"/>
          <a:ext cx="1154778" cy="5978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84369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حقوق، دستمزد،بیمه</a:t>
          </a:r>
          <a:endParaRPr lang="en-US" sz="8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732283" y="3775826"/>
        <a:ext cx="1154778" cy="597893"/>
      </dsp:txXfrm>
    </dsp:sp>
    <dsp:sp modelId="{AE03423C-E8CB-4BAE-96BE-9A849CAC6F06}">
      <dsp:nvSpPr>
        <dsp:cNvPr id="0" name=""/>
        <dsp:cNvSpPr/>
      </dsp:nvSpPr>
      <dsp:spPr>
        <a:xfrm>
          <a:off x="8963239" y="4240854"/>
          <a:ext cx="1039300" cy="19929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963239" y="4240854"/>
        <a:ext cx="1039300" cy="1992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362AF-4227-4217-BA95-465E1ABBDD05}">
      <dsp:nvSpPr>
        <dsp:cNvPr id="0" name=""/>
        <dsp:cNvSpPr/>
      </dsp:nvSpPr>
      <dsp:spPr>
        <a:xfrm>
          <a:off x="5291824" y="1834803"/>
          <a:ext cx="148993" cy="256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1611"/>
              </a:lnTo>
              <a:lnTo>
                <a:pt x="148993" y="256161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31339-3540-4A6F-9BAB-3BD5A58BF94B}">
      <dsp:nvSpPr>
        <dsp:cNvPr id="0" name=""/>
        <dsp:cNvSpPr/>
      </dsp:nvSpPr>
      <dsp:spPr>
        <a:xfrm>
          <a:off x="5291824" y="1834803"/>
          <a:ext cx="148993" cy="1866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6106"/>
              </a:lnTo>
              <a:lnTo>
                <a:pt x="148993" y="186610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FA36B-640D-4103-A78F-7E53AF279E0E}">
      <dsp:nvSpPr>
        <dsp:cNvPr id="0" name=""/>
        <dsp:cNvSpPr/>
      </dsp:nvSpPr>
      <dsp:spPr>
        <a:xfrm>
          <a:off x="5291824" y="1834803"/>
          <a:ext cx="148993" cy="1170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0602"/>
              </a:lnTo>
              <a:lnTo>
                <a:pt x="148993" y="117060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9B649-81FD-4669-AE32-D0E5B28E284E}">
      <dsp:nvSpPr>
        <dsp:cNvPr id="0" name=""/>
        <dsp:cNvSpPr/>
      </dsp:nvSpPr>
      <dsp:spPr>
        <a:xfrm>
          <a:off x="5291824" y="1834803"/>
          <a:ext cx="148993" cy="475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098"/>
              </a:lnTo>
              <a:lnTo>
                <a:pt x="148993" y="47509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F79C1-0055-4965-B70E-433284A9EB94}">
      <dsp:nvSpPr>
        <dsp:cNvPr id="0" name=""/>
        <dsp:cNvSpPr/>
      </dsp:nvSpPr>
      <dsp:spPr>
        <a:xfrm>
          <a:off x="5061259" y="1139298"/>
          <a:ext cx="571121" cy="254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35"/>
              </a:lnTo>
              <a:lnTo>
                <a:pt x="571121" y="151835"/>
              </a:lnTo>
              <a:lnTo>
                <a:pt x="571121" y="25469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AEE26-90D0-47E3-99EB-50126064F8AD}">
      <dsp:nvSpPr>
        <dsp:cNvPr id="0" name=""/>
        <dsp:cNvSpPr/>
      </dsp:nvSpPr>
      <dsp:spPr>
        <a:xfrm>
          <a:off x="4149581" y="1834803"/>
          <a:ext cx="148993" cy="3257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7115"/>
              </a:lnTo>
              <a:lnTo>
                <a:pt x="148993" y="325711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EC6E4D-9472-4265-8CCB-17DBDBAFB816}">
      <dsp:nvSpPr>
        <dsp:cNvPr id="0" name=""/>
        <dsp:cNvSpPr/>
      </dsp:nvSpPr>
      <dsp:spPr>
        <a:xfrm>
          <a:off x="4149581" y="1834803"/>
          <a:ext cx="148993" cy="256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1611"/>
              </a:lnTo>
              <a:lnTo>
                <a:pt x="148993" y="256161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D78EA-B11E-45FC-9621-4B99A75415A9}">
      <dsp:nvSpPr>
        <dsp:cNvPr id="0" name=""/>
        <dsp:cNvSpPr/>
      </dsp:nvSpPr>
      <dsp:spPr>
        <a:xfrm>
          <a:off x="4149581" y="1834803"/>
          <a:ext cx="148993" cy="1866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6106"/>
              </a:lnTo>
              <a:lnTo>
                <a:pt x="148993" y="186610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A8287-475E-4629-80FD-3C55CC7476A1}">
      <dsp:nvSpPr>
        <dsp:cNvPr id="0" name=""/>
        <dsp:cNvSpPr/>
      </dsp:nvSpPr>
      <dsp:spPr>
        <a:xfrm>
          <a:off x="4149581" y="1834803"/>
          <a:ext cx="148993" cy="1170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0602"/>
              </a:lnTo>
              <a:lnTo>
                <a:pt x="148993" y="117060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78FFD-7A3E-4337-B560-DDEE992AD90D}">
      <dsp:nvSpPr>
        <dsp:cNvPr id="0" name=""/>
        <dsp:cNvSpPr/>
      </dsp:nvSpPr>
      <dsp:spPr>
        <a:xfrm>
          <a:off x="4149581" y="1834803"/>
          <a:ext cx="148993" cy="475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098"/>
              </a:lnTo>
              <a:lnTo>
                <a:pt x="148993" y="47509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77F2B-048E-4315-8AFE-7B7356C68584}">
      <dsp:nvSpPr>
        <dsp:cNvPr id="0" name=""/>
        <dsp:cNvSpPr/>
      </dsp:nvSpPr>
      <dsp:spPr>
        <a:xfrm>
          <a:off x="4490138" y="1139298"/>
          <a:ext cx="571121" cy="254691"/>
        </a:xfrm>
        <a:custGeom>
          <a:avLst/>
          <a:gdLst/>
          <a:ahLst/>
          <a:cxnLst/>
          <a:rect l="0" t="0" r="0" b="0"/>
          <a:pathLst>
            <a:path>
              <a:moveTo>
                <a:pt x="571121" y="0"/>
              </a:moveTo>
              <a:lnTo>
                <a:pt x="571121" y="151835"/>
              </a:lnTo>
              <a:lnTo>
                <a:pt x="0" y="151835"/>
              </a:lnTo>
              <a:lnTo>
                <a:pt x="0" y="25469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811475-1D40-488A-BD57-A407A30E0904}">
      <dsp:nvSpPr>
        <dsp:cNvPr id="0" name=""/>
        <dsp:cNvSpPr/>
      </dsp:nvSpPr>
      <dsp:spPr>
        <a:xfrm>
          <a:off x="3919016" y="443794"/>
          <a:ext cx="1142242" cy="254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35"/>
              </a:lnTo>
              <a:lnTo>
                <a:pt x="1142242" y="151835"/>
              </a:lnTo>
              <a:lnTo>
                <a:pt x="1142242" y="254691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281CF-6816-46CA-93CD-CEE44F99A4DF}">
      <dsp:nvSpPr>
        <dsp:cNvPr id="0" name=""/>
        <dsp:cNvSpPr/>
      </dsp:nvSpPr>
      <dsp:spPr>
        <a:xfrm>
          <a:off x="3007338" y="1834803"/>
          <a:ext cx="148993" cy="1866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6106"/>
              </a:lnTo>
              <a:lnTo>
                <a:pt x="148993" y="186610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3EA9E-19EF-4DD8-BC9D-2217061A6345}">
      <dsp:nvSpPr>
        <dsp:cNvPr id="0" name=""/>
        <dsp:cNvSpPr/>
      </dsp:nvSpPr>
      <dsp:spPr>
        <a:xfrm>
          <a:off x="3007338" y="1834803"/>
          <a:ext cx="148993" cy="1170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0602"/>
              </a:lnTo>
              <a:lnTo>
                <a:pt x="148993" y="117060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B3C04-9C6D-4C97-9F5A-F8DB671BF05C}">
      <dsp:nvSpPr>
        <dsp:cNvPr id="0" name=""/>
        <dsp:cNvSpPr/>
      </dsp:nvSpPr>
      <dsp:spPr>
        <a:xfrm>
          <a:off x="3007338" y="1834803"/>
          <a:ext cx="148993" cy="475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098"/>
              </a:lnTo>
              <a:lnTo>
                <a:pt x="148993" y="47509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3EC569-63A0-4575-94AD-804BF1A4FF3B}">
      <dsp:nvSpPr>
        <dsp:cNvPr id="0" name=""/>
        <dsp:cNvSpPr/>
      </dsp:nvSpPr>
      <dsp:spPr>
        <a:xfrm>
          <a:off x="2776773" y="1139298"/>
          <a:ext cx="571121" cy="254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35"/>
              </a:lnTo>
              <a:lnTo>
                <a:pt x="571121" y="151835"/>
              </a:lnTo>
              <a:lnTo>
                <a:pt x="571121" y="25469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5B09D-ACFB-499C-B2B9-C5919545EDF9}">
      <dsp:nvSpPr>
        <dsp:cNvPr id="0" name=""/>
        <dsp:cNvSpPr/>
      </dsp:nvSpPr>
      <dsp:spPr>
        <a:xfrm>
          <a:off x="1865095" y="1834803"/>
          <a:ext cx="148993" cy="3257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7115"/>
              </a:lnTo>
              <a:lnTo>
                <a:pt x="148993" y="325711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644A1-5537-4CC5-B039-01E95D315233}">
      <dsp:nvSpPr>
        <dsp:cNvPr id="0" name=""/>
        <dsp:cNvSpPr/>
      </dsp:nvSpPr>
      <dsp:spPr>
        <a:xfrm>
          <a:off x="1865095" y="1834803"/>
          <a:ext cx="148993" cy="2561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1611"/>
              </a:lnTo>
              <a:lnTo>
                <a:pt x="148993" y="256161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A32B6-3799-470B-9B44-DBFB123AD61B}">
      <dsp:nvSpPr>
        <dsp:cNvPr id="0" name=""/>
        <dsp:cNvSpPr/>
      </dsp:nvSpPr>
      <dsp:spPr>
        <a:xfrm>
          <a:off x="1865095" y="1834803"/>
          <a:ext cx="148993" cy="1866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6106"/>
              </a:lnTo>
              <a:lnTo>
                <a:pt x="148993" y="186610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0DDE8C-6510-4681-8BF1-8D3701FB650D}">
      <dsp:nvSpPr>
        <dsp:cNvPr id="0" name=""/>
        <dsp:cNvSpPr/>
      </dsp:nvSpPr>
      <dsp:spPr>
        <a:xfrm>
          <a:off x="1865095" y="1834803"/>
          <a:ext cx="148993" cy="1170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0602"/>
              </a:lnTo>
              <a:lnTo>
                <a:pt x="148993" y="117060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70933-8057-4487-801F-6EAFFDD8CB7B}">
      <dsp:nvSpPr>
        <dsp:cNvPr id="0" name=""/>
        <dsp:cNvSpPr/>
      </dsp:nvSpPr>
      <dsp:spPr>
        <a:xfrm>
          <a:off x="1865095" y="1834803"/>
          <a:ext cx="148993" cy="475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098"/>
              </a:lnTo>
              <a:lnTo>
                <a:pt x="148993" y="47509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4751C-2BB5-4E00-A5C7-70E02D935D45}">
      <dsp:nvSpPr>
        <dsp:cNvPr id="0" name=""/>
        <dsp:cNvSpPr/>
      </dsp:nvSpPr>
      <dsp:spPr>
        <a:xfrm>
          <a:off x="2205652" y="1139298"/>
          <a:ext cx="571121" cy="254691"/>
        </a:xfrm>
        <a:custGeom>
          <a:avLst/>
          <a:gdLst/>
          <a:ahLst/>
          <a:cxnLst/>
          <a:rect l="0" t="0" r="0" b="0"/>
          <a:pathLst>
            <a:path>
              <a:moveTo>
                <a:pt x="571121" y="0"/>
              </a:moveTo>
              <a:lnTo>
                <a:pt x="571121" y="151835"/>
              </a:lnTo>
              <a:lnTo>
                <a:pt x="0" y="151835"/>
              </a:lnTo>
              <a:lnTo>
                <a:pt x="0" y="254691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A74D3-A86E-45F7-9C3D-91CCE822D9E0}">
      <dsp:nvSpPr>
        <dsp:cNvPr id="0" name=""/>
        <dsp:cNvSpPr/>
      </dsp:nvSpPr>
      <dsp:spPr>
        <a:xfrm>
          <a:off x="2776773" y="443794"/>
          <a:ext cx="1142242" cy="254691"/>
        </a:xfrm>
        <a:custGeom>
          <a:avLst/>
          <a:gdLst/>
          <a:ahLst/>
          <a:cxnLst/>
          <a:rect l="0" t="0" r="0" b="0"/>
          <a:pathLst>
            <a:path>
              <a:moveTo>
                <a:pt x="1142242" y="0"/>
              </a:moveTo>
              <a:lnTo>
                <a:pt x="1142242" y="151835"/>
              </a:lnTo>
              <a:lnTo>
                <a:pt x="0" y="151835"/>
              </a:lnTo>
              <a:lnTo>
                <a:pt x="0" y="254691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F2058-C466-4F75-801B-212EC4324CDB}">
      <dsp:nvSpPr>
        <dsp:cNvPr id="0" name=""/>
        <dsp:cNvSpPr/>
      </dsp:nvSpPr>
      <dsp:spPr>
        <a:xfrm>
          <a:off x="3493321" y="2981"/>
          <a:ext cx="851391" cy="440812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بازاریابی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493321" y="2981"/>
        <a:ext cx="851391" cy="440812"/>
      </dsp:txXfrm>
    </dsp:sp>
    <dsp:sp modelId="{97151F22-D098-4B71-A6C8-ACA3BEC61829}">
      <dsp:nvSpPr>
        <dsp:cNvPr id="0" name=""/>
        <dsp:cNvSpPr/>
      </dsp:nvSpPr>
      <dsp:spPr>
        <a:xfrm>
          <a:off x="3663599" y="345836"/>
          <a:ext cx="766252" cy="146937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زرین فکر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63599" y="345836"/>
        <a:ext cx="766252" cy="146937"/>
      </dsp:txXfrm>
    </dsp:sp>
    <dsp:sp modelId="{CEF08AA6-7AEE-4523-A461-DE81EB771297}">
      <dsp:nvSpPr>
        <dsp:cNvPr id="0" name=""/>
        <dsp:cNvSpPr/>
      </dsp:nvSpPr>
      <dsp:spPr>
        <a:xfrm>
          <a:off x="2351078" y="698486"/>
          <a:ext cx="851391" cy="440812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بازاریابی و تحقیقات بازار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51078" y="698486"/>
        <a:ext cx="851391" cy="440812"/>
      </dsp:txXfrm>
    </dsp:sp>
    <dsp:sp modelId="{AE9DD0EC-C268-4297-8C37-33D8EE7066D1}">
      <dsp:nvSpPr>
        <dsp:cNvPr id="0" name=""/>
        <dsp:cNvSpPr/>
      </dsp:nvSpPr>
      <dsp:spPr>
        <a:xfrm>
          <a:off x="2521356" y="1041340"/>
          <a:ext cx="766252" cy="14693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21356" y="1041340"/>
        <a:ext cx="766252" cy="146937"/>
      </dsp:txXfrm>
    </dsp:sp>
    <dsp:sp modelId="{2F4807F1-73BF-4236-94A6-41840C23E81F}">
      <dsp:nvSpPr>
        <dsp:cNvPr id="0" name=""/>
        <dsp:cNvSpPr/>
      </dsp:nvSpPr>
      <dsp:spPr>
        <a:xfrm>
          <a:off x="1779956" y="1393990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بازاریابی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79956" y="1393990"/>
        <a:ext cx="851391" cy="440812"/>
      </dsp:txXfrm>
    </dsp:sp>
    <dsp:sp modelId="{C79809A5-F9C4-4174-A1BB-27B2CD178765}">
      <dsp:nvSpPr>
        <dsp:cNvPr id="0" name=""/>
        <dsp:cNvSpPr/>
      </dsp:nvSpPr>
      <dsp:spPr>
        <a:xfrm>
          <a:off x="1950235" y="1736844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950235" y="1736844"/>
        <a:ext cx="766252" cy="146937"/>
      </dsp:txXfrm>
    </dsp:sp>
    <dsp:sp modelId="{A4F22517-8576-4E95-B5F1-55F6F7390572}">
      <dsp:nvSpPr>
        <dsp:cNvPr id="0" name=""/>
        <dsp:cNvSpPr/>
      </dsp:nvSpPr>
      <dsp:spPr>
        <a:xfrm>
          <a:off x="2014089" y="2089494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دیجیتال مارکتینگ و تبلیغات آنلاین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14089" y="2089494"/>
        <a:ext cx="851391" cy="440812"/>
      </dsp:txXfrm>
    </dsp:sp>
    <dsp:sp modelId="{7C68CA42-8525-4AB1-99C6-8E84388A8B56}">
      <dsp:nvSpPr>
        <dsp:cNvPr id="0" name=""/>
        <dsp:cNvSpPr/>
      </dsp:nvSpPr>
      <dsp:spPr>
        <a:xfrm>
          <a:off x="2184367" y="2432349"/>
          <a:ext cx="766252" cy="14693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هاتفی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4367" y="2432349"/>
        <a:ext cx="766252" cy="146937"/>
      </dsp:txXfrm>
    </dsp:sp>
    <dsp:sp modelId="{14401FC3-95B9-4B04-98E5-DEEACDEF3799}">
      <dsp:nvSpPr>
        <dsp:cNvPr id="0" name=""/>
        <dsp:cNvSpPr/>
      </dsp:nvSpPr>
      <dsp:spPr>
        <a:xfrm>
          <a:off x="2014089" y="2784999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دیجیتال مارکتینگ و تبلیغات آنلاین </a:t>
          </a:r>
          <a:r>
            <a:rPr lang="en-US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</dsp:txBody>
      <dsp:txXfrm>
        <a:off x="2014089" y="2784999"/>
        <a:ext cx="851391" cy="440812"/>
      </dsp:txXfrm>
    </dsp:sp>
    <dsp:sp modelId="{E2A3E881-5ED1-4ED5-8D8F-D7FDF2BD2E4A}">
      <dsp:nvSpPr>
        <dsp:cNvPr id="0" name=""/>
        <dsp:cNvSpPr/>
      </dsp:nvSpPr>
      <dsp:spPr>
        <a:xfrm>
          <a:off x="2184367" y="3127853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4367" y="3127853"/>
        <a:ext cx="766252" cy="146937"/>
      </dsp:txXfrm>
    </dsp:sp>
    <dsp:sp modelId="{BD09B6DE-6C2A-4D92-843C-43EF1DE5A4DA}">
      <dsp:nvSpPr>
        <dsp:cNvPr id="0" name=""/>
        <dsp:cNvSpPr/>
      </dsp:nvSpPr>
      <dsp:spPr>
        <a:xfrm>
          <a:off x="2014089" y="3480503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بازاریابی کیا و هیوندای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14089" y="3480503"/>
        <a:ext cx="851391" cy="440812"/>
      </dsp:txXfrm>
    </dsp:sp>
    <dsp:sp modelId="{143E5FE1-35FB-49B3-9D51-0F81889362FB}">
      <dsp:nvSpPr>
        <dsp:cNvPr id="0" name=""/>
        <dsp:cNvSpPr/>
      </dsp:nvSpPr>
      <dsp:spPr>
        <a:xfrm>
          <a:off x="2184367" y="3823357"/>
          <a:ext cx="766252" cy="14693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رحیمی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4367" y="3823357"/>
        <a:ext cx="766252" cy="146937"/>
      </dsp:txXfrm>
    </dsp:sp>
    <dsp:sp modelId="{60385093-C70C-4DAD-B15B-A3E698A12572}">
      <dsp:nvSpPr>
        <dsp:cNvPr id="0" name=""/>
        <dsp:cNvSpPr/>
      </dsp:nvSpPr>
      <dsp:spPr>
        <a:xfrm>
          <a:off x="2014089" y="4176007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بازاریابی کی جی و انوو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14089" y="4176007"/>
        <a:ext cx="851391" cy="440812"/>
      </dsp:txXfrm>
    </dsp:sp>
    <dsp:sp modelId="{91CFEA6D-080A-440D-AB83-7E53B84F6BAA}">
      <dsp:nvSpPr>
        <dsp:cNvPr id="0" name=""/>
        <dsp:cNvSpPr/>
      </dsp:nvSpPr>
      <dsp:spPr>
        <a:xfrm>
          <a:off x="2184367" y="4518862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4367" y="4518862"/>
        <a:ext cx="766252" cy="146937"/>
      </dsp:txXfrm>
    </dsp:sp>
    <dsp:sp modelId="{402BD9D5-25DE-4A86-8EA5-7DBFCC688858}">
      <dsp:nvSpPr>
        <dsp:cNvPr id="0" name=""/>
        <dsp:cNvSpPr/>
      </dsp:nvSpPr>
      <dsp:spPr>
        <a:xfrm>
          <a:off x="2014089" y="4871512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بازاریابی 3 (برندهای جدید)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14089" y="4871512"/>
        <a:ext cx="851391" cy="440812"/>
      </dsp:txXfrm>
    </dsp:sp>
    <dsp:sp modelId="{8171E70C-49FC-41BF-B804-C16910D3DCD6}">
      <dsp:nvSpPr>
        <dsp:cNvPr id="0" name=""/>
        <dsp:cNvSpPr/>
      </dsp:nvSpPr>
      <dsp:spPr>
        <a:xfrm>
          <a:off x="2184367" y="5214366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84367" y="5214366"/>
        <a:ext cx="766252" cy="146937"/>
      </dsp:txXfrm>
    </dsp:sp>
    <dsp:sp modelId="{1023B2BA-0C43-4289-B990-440F1A187CE8}">
      <dsp:nvSpPr>
        <dsp:cNvPr id="0" name=""/>
        <dsp:cNvSpPr/>
      </dsp:nvSpPr>
      <dsp:spPr>
        <a:xfrm>
          <a:off x="2922199" y="1393990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تحقیقات بازار و تحلیل داده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922199" y="1393990"/>
        <a:ext cx="851391" cy="440812"/>
      </dsp:txXfrm>
    </dsp:sp>
    <dsp:sp modelId="{3F6522C0-4E34-4911-9AD4-56E2AD1F8952}">
      <dsp:nvSpPr>
        <dsp:cNvPr id="0" name=""/>
        <dsp:cNvSpPr/>
      </dsp:nvSpPr>
      <dsp:spPr>
        <a:xfrm>
          <a:off x="3092477" y="1736844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92477" y="1736844"/>
        <a:ext cx="766252" cy="146937"/>
      </dsp:txXfrm>
    </dsp:sp>
    <dsp:sp modelId="{2CFD56C1-205B-4402-9882-7E6C5D6A6742}">
      <dsp:nvSpPr>
        <dsp:cNvPr id="0" name=""/>
        <dsp:cNvSpPr/>
      </dsp:nvSpPr>
      <dsp:spPr>
        <a:xfrm>
          <a:off x="3156332" y="2089494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تولید محتوا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56332" y="2089494"/>
        <a:ext cx="851391" cy="440812"/>
      </dsp:txXfrm>
    </dsp:sp>
    <dsp:sp modelId="{66BF3097-F797-42DE-8C0F-7489CB6EB642}">
      <dsp:nvSpPr>
        <dsp:cNvPr id="0" name=""/>
        <dsp:cNvSpPr/>
      </dsp:nvSpPr>
      <dsp:spPr>
        <a:xfrm>
          <a:off x="3326610" y="2432349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26610" y="2432349"/>
        <a:ext cx="766252" cy="146937"/>
      </dsp:txXfrm>
    </dsp:sp>
    <dsp:sp modelId="{C510E1D6-BC57-431B-B0D1-9D9667285AD2}">
      <dsp:nvSpPr>
        <dsp:cNvPr id="0" name=""/>
        <dsp:cNvSpPr/>
      </dsp:nvSpPr>
      <dsp:spPr>
        <a:xfrm>
          <a:off x="3156332" y="2784999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تحقیقات بازار و تحلیل داده 1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56332" y="2784999"/>
        <a:ext cx="851391" cy="440812"/>
      </dsp:txXfrm>
    </dsp:sp>
    <dsp:sp modelId="{D9B2F213-FF72-4D02-8D42-9BDB0C74642E}">
      <dsp:nvSpPr>
        <dsp:cNvPr id="0" name=""/>
        <dsp:cNvSpPr/>
      </dsp:nvSpPr>
      <dsp:spPr>
        <a:xfrm>
          <a:off x="3326610" y="3127853"/>
          <a:ext cx="766252" cy="14693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گلاب زایی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26610" y="3127853"/>
        <a:ext cx="766252" cy="146937"/>
      </dsp:txXfrm>
    </dsp:sp>
    <dsp:sp modelId="{35162D7F-EEDA-4669-8667-048194CD80F9}">
      <dsp:nvSpPr>
        <dsp:cNvPr id="0" name=""/>
        <dsp:cNvSpPr/>
      </dsp:nvSpPr>
      <dsp:spPr>
        <a:xfrm>
          <a:off x="3156332" y="3480503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تحقیقات بازار و تحلیل داده 2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56332" y="3480503"/>
        <a:ext cx="851391" cy="440812"/>
      </dsp:txXfrm>
    </dsp:sp>
    <dsp:sp modelId="{47D05302-9946-47B2-8B21-796D773A3628}">
      <dsp:nvSpPr>
        <dsp:cNvPr id="0" name=""/>
        <dsp:cNvSpPr/>
      </dsp:nvSpPr>
      <dsp:spPr>
        <a:xfrm>
          <a:off x="3326610" y="3823357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26610" y="3823357"/>
        <a:ext cx="766252" cy="146937"/>
      </dsp:txXfrm>
    </dsp:sp>
    <dsp:sp modelId="{3A20A8E5-B7E6-4AC7-8FBB-EA35F3685C6A}">
      <dsp:nvSpPr>
        <dsp:cNvPr id="0" name=""/>
        <dsp:cNvSpPr/>
      </dsp:nvSpPr>
      <dsp:spPr>
        <a:xfrm>
          <a:off x="4635563" y="698486"/>
          <a:ext cx="851391" cy="440812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روابط عمومی و تبلیغات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35563" y="698486"/>
        <a:ext cx="851391" cy="440812"/>
      </dsp:txXfrm>
    </dsp:sp>
    <dsp:sp modelId="{BC8344A8-F6EC-4089-B389-88C9D6AE5D48}">
      <dsp:nvSpPr>
        <dsp:cNvPr id="0" name=""/>
        <dsp:cNvSpPr/>
      </dsp:nvSpPr>
      <dsp:spPr>
        <a:xfrm>
          <a:off x="4805842" y="1041340"/>
          <a:ext cx="766252" cy="146937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05842" y="1041340"/>
        <a:ext cx="766252" cy="146937"/>
      </dsp:txXfrm>
    </dsp:sp>
    <dsp:sp modelId="{29E41DDB-6A1A-4F8B-800B-F685628FB2D1}">
      <dsp:nvSpPr>
        <dsp:cNvPr id="0" name=""/>
        <dsp:cNvSpPr/>
      </dsp:nvSpPr>
      <dsp:spPr>
        <a:xfrm>
          <a:off x="4064442" y="1393990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روابط عمومی و تبلیغات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064442" y="1393990"/>
        <a:ext cx="851391" cy="440812"/>
      </dsp:txXfrm>
    </dsp:sp>
    <dsp:sp modelId="{273446C3-8DD3-4444-BF80-BC2341C7AAB6}">
      <dsp:nvSpPr>
        <dsp:cNvPr id="0" name=""/>
        <dsp:cNvSpPr/>
      </dsp:nvSpPr>
      <dsp:spPr>
        <a:xfrm>
          <a:off x="4234720" y="1736844"/>
          <a:ext cx="766252" cy="14693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پیکانی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34720" y="1736844"/>
        <a:ext cx="766252" cy="146937"/>
      </dsp:txXfrm>
    </dsp:sp>
    <dsp:sp modelId="{DDEE6F23-C8B4-4973-9F0C-11BBE80BE99A}">
      <dsp:nvSpPr>
        <dsp:cNvPr id="0" name=""/>
        <dsp:cNvSpPr/>
      </dsp:nvSpPr>
      <dsp:spPr>
        <a:xfrm>
          <a:off x="4298575" y="2089494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روابط عمومی - کیا و هیوندای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98575" y="2089494"/>
        <a:ext cx="851391" cy="440812"/>
      </dsp:txXfrm>
    </dsp:sp>
    <dsp:sp modelId="{AE8467F9-112D-4C86-B2C7-63DE26CC170B}">
      <dsp:nvSpPr>
        <dsp:cNvPr id="0" name=""/>
        <dsp:cNvSpPr/>
      </dsp:nvSpPr>
      <dsp:spPr>
        <a:xfrm>
          <a:off x="4468853" y="2432349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68853" y="2432349"/>
        <a:ext cx="766252" cy="146937"/>
      </dsp:txXfrm>
    </dsp:sp>
    <dsp:sp modelId="{5D32C7C4-4D9D-4966-B0E7-A6FC75DDCCD2}">
      <dsp:nvSpPr>
        <dsp:cNvPr id="0" name=""/>
        <dsp:cNvSpPr/>
      </dsp:nvSpPr>
      <dsp:spPr>
        <a:xfrm>
          <a:off x="4298575" y="2784999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روابط عمومی - کی جی و انوو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98575" y="2784999"/>
        <a:ext cx="851391" cy="440812"/>
      </dsp:txXfrm>
    </dsp:sp>
    <dsp:sp modelId="{5786D5CB-8981-4A51-8EBA-EE1596CA798D}">
      <dsp:nvSpPr>
        <dsp:cNvPr id="0" name=""/>
        <dsp:cNvSpPr/>
      </dsp:nvSpPr>
      <dsp:spPr>
        <a:xfrm>
          <a:off x="4468853" y="3127853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68853" y="3127853"/>
        <a:ext cx="766252" cy="146937"/>
      </dsp:txXfrm>
    </dsp:sp>
    <dsp:sp modelId="{0F0A5DD2-529F-4D44-BD86-F4E9FD542FD3}">
      <dsp:nvSpPr>
        <dsp:cNvPr id="0" name=""/>
        <dsp:cNvSpPr/>
      </dsp:nvSpPr>
      <dsp:spPr>
        <a:xfrm>
          <a:off x="4298575" y="3480503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تبلیغات آفلاین و عاملیت های 1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98575" y="3480503"/>
        <a:ext cx="851391" cy="440812"/>
      </dsp:txXfrm>
    </dsp:sp>
    <dsp:sp modelId="{4A9E72D0-4158-4E6A-9C97-04463F81C025}">
      <dsp:nvSpPr>
        <dsp:cNvPr id="0" name=""/>
        <dsp:cNvSpPr/>
      </dsp:nvSpPr>
      <dsp:spPr>
        <a:xfrm>
          <a:off x="4468853" y="3823357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68853" y="3823357"/>
        <a:ext cx="766252" cy="146937"/>
      </dsp:txXfrm>
    </dsp:sp>
    <dsp:sp modelId="{35645B64-AB2B-43DB-9907-82D038BF2B97}">
      <dsp:nvSpPr>
        <dsp:cNvPr id="0" name=""/>
        <dsp:cNvSpPr/>
      </dsp:nvSpPr>
      <dsp:spPr>
        <a:xfrm>
          <a:off x="4298575" y="4176007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تبلیغات  آفلاین  و عاملیت های 2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98575" y="4176007"/>
        <a:ext cx="851391" cy="440812"/>
      </dsp:txXfrm>
    </dsp:sp>
    <dsp:sp modelId="{264AFC89-11C6-4F98-9339-2B05DC4022E9}">
      <dsp:nvSpPr>
        <dsp:cNvPr id="0" name=""/>
        <dsp:cNvSpPr/>
      </dsp:nvSpPr>
      <dsp:spPr>
        <a:xfrm>
          <a:off x="4468853" y="4518862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68853" y="4518862"/>
        <a:ext cx="766252" cy="146937"/>
      </dsp:txXfrm>
    </dsp:sp>
    <dsp:sp modelId="{E958C0CB-4515-435D-B026-582AB0E4AA06}">
      <dsp:nvSpPr>
        <dsp:cNvPr id="0" name=""/>
        <dsp:cNvSpPr/>
      </dsp:nvSpPr>
      <dsp:spPr>
        <a:xfrm>
          <a:off x="4298575" y="4871512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مرچندایزینگ و استانداردسازی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98575" y="4871512"/>
        <a:ext cx="851391" cy="440812"/>
      </dsp:txXfrm>
    </dsp:sp>
    <dsp:sp modelId="{599A2C7E-F488-4127-890F-0BA27CFEF235}">
      <dsp:nvSpPr>
        <dsp:cNvPr id="0" name=""/>
        <dsp:cNvSpPr/>
      </dsp:nvSpPr>
      <dsp:spPr>
        <a:xfrm>
          <a:off x="4468853" y="5214366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468853" y="5214366"/>
        <a:ext cx="766252" cy="146937"/>
      </dsp:txXfrm>
    </dsp:sp>
    <dsp:sp modelId="{4884ACF6-0838-404F-8A48-408CE0C6B34D}">
      <dsp:nvSpPr>
        <dsp:cNvPr id="0" name=""/>
        <dsp:cNvSpPr/>
      </dsp:nvSpPr>
      <dsp:spPr>
        <a:xfrm>
          <a:off x="5206685" y="1393990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طراحی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206685" y="1393990"/>
        <a:ext cx="851391" cy="440812"/>
      </dsp:txXfrm>
    </dsp:sp>
    <dsp:sp modelId="{2703EC51-C56F-4E26-B871-CBD411B95555}">
      <dsp:nvSpPr>
        <dsp:cNvPr id="0" name=""/>
        <dsp:cNvSpPr/>
      </dsp:nvSpPr>
      <dsp:spPr>
        <a:xfrm>
          <a:off x="5376963" y="1736844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376963" y="1736844"/>
        <a:ext cx="766252" cy="146937"/>
      </dsp:txXfrm>
    </dsp:sp>
    <dsp:sp modelId="{6BA0AF43-DFCB-4CE7-99EA-6090AF8B9FD5}">
      <dsp:nvSpPr>
        <dsp:cNvPr id="0" name=""/>
        <dsp:cNvSpPr/>
      </dsp:nvSpPr>
      <dsp:spPr>
        <a:xfrm>
          <a:off x="5440817" y="2089494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طراحی 1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40817" y="2089494"/>
        <a:ext cx="851391" cy="440812"/>
      </dsp:txXfrm>
    </dsp:sp>
    <dsp:sp modelId="{4F698D25-4160-46AC-98EB-492A076DA14C}">
      <dsp:nvSpPr>
        <dsp:cNvPr id="0" name=""/>
        <dsp:cNvSpPr/>
      </dsp:nvSpPr>
      <dsp:spPr>
        <a:xfrm>
          <a:off x="5611096" y="2432349"/>
          <a:ext cx="766252" cy="14693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خورسند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11096" y="2432349"/>
        <a:ext cx="766252" cy="146937"/>
      </dsp:txXfrm>
    </dsp:sp>
    <dsp:sp modelId="{F7DA25A7-4CD8-4985-894E-4DA4FF9E6B6A}">
      <dsp:nvSpPr>
        <dsp:cNvPr id="0" name=""/>
        <dsp:cNvSpPr/>
      </dsp:nvSpPr>
      <dsp:spPr>
        <a:xfrm>
          <a:off x="5440817" y="2784999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طراحی 2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40817" y="2784999"/>
        <a:ext cx="851391" cy="440812"/>
      </dsp:txXfrm>
    </dsp:sp>
    <dsp:sp modelId="{60D02E0B-A469-4399-9D04-56F065592C8F}">
      <dsp:nvSpPr>
        <dsp:cNvPr id="0" name=""/>
        <dsp:cNvSpPr/>
      </dsp:nvSpPr>
      <dsp:spPr>
        <a:xfrm>
          <a:off x="5611096" y="3127853"/>
          <a:ext cx="766252" cy="14693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علیدوستی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11096" y="3127853"/>
        <a:ext cx="766252" cy="146937"/>
      </dsp:txXfrm>
    </dsp:sp>
    <dsp:sp modelId="{3FD0DA8D-354D-44CB-A471-2C64065C79E9}">
      <dsp:nvSpPr>
        <dsp:cNvPr id="0" name=""/>
        <dsp:cNvSpPr/>
      </dsp:nvSpPr>
      <dsp:spPr>
        <a:xfrm>
          <a:off x="5440817" y="3480503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طراحی 3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40817" y="3480503"/>
        <a:ext cx="851391" cy="440812"/>
      </dsp:txXfrm>
    </dsp:sp>
    <dsp:sp modelId="{63F54F9B-7A3B-4C6C-BC14-5865C8766F2A}">
      <dsp:nvSpPr>
        <dsp:cNvPr id="0" name=""/>
        <dsp:cNvSpPr/>
      </dsp:nvSpPr>
      <dsp:spPr>
        <a:xfrm>
          <a:off x="5611096" y="3823357"/>
          <a:ext cx="766252" cy="146937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عبدالرزاق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11096" y="3823357"/>
        <a:ext cx="766252" cy="146937"/>
      </dsp:txXfrm>
    </dsp:sp>
    <dsp:sp modelId="{08161B6C-15A1-4FFE-AC79-E532CEBAC30A}">
      <dsp:nvSpPr>
        <dsp:cNvPr id="0" name=""/>
        <dsp:cNvSpPr/>
      </dsp:nvSpPr>
      <dsp:spPr>
        <a:xfrm>
          <a:off x="5440817" y="4176007"/>
          <a:ext cx="851391" cy="440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6220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طراحی 4</a:t>
          </a: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40817" y="4176007"/>
        <a:ext cx="851391" cy="440812"/>
      </dsp:txXfrm>
    </dsp:sp>
    <dsp:sp modelId="{59D01A64-EC91-4CA9-9854-A298729DCE32}">
      <dsp:nvSpPr>
        <dsp:cNvPr id="0" name=""/>
        <dsp:cNvSpPr/>
      </dsp:nvSpPr>
      <dsp:spPr>
        <a:xfrm>
          <a:off x="5611096" y="4518862"/>
          <a:ext cx="766252" cy="14693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11096" y="4518862"/>
        <a:ext cx="766252" cy="1469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18259-80CD-45DA-B081-E03EB0B2750E}">
      <dsp:nvSpPr>
        <dsp:cNvPr id="0" name=""/>
        <dsp:cNvSpPr/>
      </dsp:nvSpPr>
      <dsp:spPr>
        <a:xfrm>
          <a:off x="5700774" y="414196"/>
          <a:ext cx="136157" cy="444819"/>
        </a:xfrm>
        <a:custGeom>
          <a:avLst/>
          <a:gdLst/>
          <a:ahLst/>
          <a:cxnLst/>
          <a:rect l="0" t="0" r="0" b="0"/>
          <a:pathLst>
            <a:path>
              <a:moveTo>
                <a:pt x="136157" y="0"/>
              </a:moveTo>
              <a:lnTo>
                <a:pt x="136157" y="444819"/>
              </a:lnTo>
              <a:lnTo>
                <a:pt x="0" y="44481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297B6-0497-4D04-902D-75F741BBEC4F}">
      <dsp:nvSpPr>
        <dsp:cNvPr id="0" name=""/>
        <dsp:cNvSpPr/>
      </dsp:nvSpPr>
      <dsp:spPr>
        <a:xfrm>
          <a:off x="10015075" y="4972448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10F07-8F01-4D98-B3D7-35992EED2B40}">
      <dsp:nvSpPr>
        <dsp:cNvPr id="0" name=""/>
        <dsp:cNvSpPr/>
      </dsp:nvSpPr>
      <dsp:spPr>
        <a:xfrm>
          <a:off x="9795864" y="1716554"/>
          <a:ext cx="139497" cy="3049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534"/>
              </a:lnTo>
              <a:lnTo>
                <a:pt x="139497" y="304953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2A608-A685-4253-AA85-2FCD4EB7BFF1}">
      <dsp:nvSpPr>
        <dsp:cNvPr id="0" name=""/>
        <dsp:cNvSpPr/>
      </dsp:nvSpPr>
      <dsp:spPr>
        <a:xfrm>
          <a:off x="10015075" y="3670091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D79CB-7517-453E-9FC9-649D3A444083}">
      <dsp:nvSpPr>
        <dsp:cNvPr id="0" name=""/>
        <dsp:cNvSpPr/>
      </dsp:nvSpPr>
      <dsp:spPr>
        <a:xfrm>
          <a:off x="9795864" y="1716554"/>
          <a:ext cx="139497" cy="1747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77"/>
              </a:lnTo>
              <a:lnTo>
                <a:pt x="139497" y="174717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199D2-9531-4BA0-BCBF-B9817E3477D3}">
      <dsp:nvSpPr>
        <dsp:cNvPr id="0" name=""/>
        <dsp:cNvSpPr/>
      </dsp:nvSpPr>
      <dsp:spPr>
        <a:xfrm>
          <a:off x="10015075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BF82F-F953-4A1C-8DFF-70A3F688DBFB}">
      <dsp:nvSpPr>
        <dsp:cNvPr id="0" name=""/>
        <dsp:cNvSpPr/>
      </dsp:nvSpPr>
      <dsp:spPr>
        <a:xfrm>
          <a:off x="9795864" y="1716554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C4BD09-0D57-46D2-B7D8-93DE29AA6BCB}">
      <dsp:nvSpPr>
        <dsp:cNvPr id="0" name=""/>
        <dsp:cNvSpPr/>
      </dsp:nvSpPr>
      <dsp:spPr>
        <a:xfrm>
          <a:off x="5836932" y="414196"/>
          <a:ext cx="4277784" cy="889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337"/>
              </a:lnTo>
              <a:lnTo>
                <a:pt x="4277784" y="793337"/>
              </a:lnTo>
              <a:lnTo>
                <a:pt x="4277784" y="88963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6BA9E-DB4A-42C0-9ED9-3578FD347940}">
      <dsp:nvSpPr>
        <dsp:cNvPr id="0" name=""/>
        <dsp:cNvSpPr/>
      </dsp:nvSpPr>
      <dsp:spPr>
        <a:xfrm>
          <a:off x="8945629" y="4972448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B68EA-8226-47F4-9FAE-91B20C882132}">
      <dsp:nvSpPr>
        <dsp:cNvPr id="0" name=""/>
        <dsp:cNvSpPr/>
      </dsp:nvSpPr>
      <dsp:spPr>
        <a:xfrm>
          <a:off x="8726418" y="1716554"/>
          <a:ext cx="139497" cy="3049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534"/>
              </a:lnTo>
              <a:lnTo>
                <a:pt x="139497" y="304953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3167A-4E0D-48E6-8D6E-8A91ED491C69}">
      <dsp:nvSpPr>
        <dsp:cNvPr id="0" name=""/>
        <dsp:cNvSpPr/>
      </dsp:nvSpPr>
      <dsp:spPr>
        <a:xfrm>
          <a:off x="8945629" y="3670091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68297-69CE-442A-BFCD-77D9491253AE}">
      <dsp:nvSpPr>
        <dsp:cNvPr id="0" name=""/>
        <dsp:cNvSpPr/>
      </dsp:nvSpPr>
      <dsp:spPr>
        <a:xfrm>
          <a:off x="8726418" y="1716554"/>
          <a:ext cx="139497" cy="1747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77"/>
              </a:lnTo>
              <a:lnTo>
                <a:pt x="139497" y="174717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3A42A2-66BE-45AD-8BF6-47D6F5FD9F75}">
      <dsp:nvSpPr>
        <dsp:cNvPr id="0" name=""/>
        <dsp:cNvSpPr/>
      </dsp:nvSpPr>
      <dsp:spPr>
        <a:xfrm>
          <a:off x="8945629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DF0A2-C9F3-44B3-9473-EB66AC12AF71}">
      <dsp:nvSpPr>
        <dsp:cNvPr id="0" name=""/>
        <dsp:cNvSpPr/>
      </dsp:nvSpPr>
      <dsp:spPr>
        <a:xfrm>
          <a:off x="8726418" y="1716554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C1916-5BDA-4513-AB7B-80CEE56AA54F}">
      <dsp:nvSpPr>
        <dsp:cNvPr id="0" name=""/>
        <dsp:cNvSpPr/>
      </dsp:nvSpPr>
      <dsp:spPr>
        <a:xfrm>
          <a:off x="5836932" y="414196"/>
          <a:ext cx="3208338" cy="889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337"/>
              </a:lnTo>
              <a:lnTo>
                <a:pt x="3208338" y="793337"/>
              </a:lnTo>
              <a:lnTo>
                <a:pt x="3208338" y="88963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E20C9-6B47-4326-97A0-DF3FFA2899B9}">
      <dsp:nvSpPr>
        <dsp:cNvPr id="0" name=""/>
        <dsp:cNvSpPr/>
      </dsp:nvSpPr>
      <dsp:spPr>
        <a:xfrm>
          <a:off x="7876183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18646-9B15-4688-BCB4-3FEA4756FF69}">
      <dsp:nvSpPr>
        <dsp:cNvPr id="0" name=""/>
        <dsp:cNvSpPr/>
      </dsp:nvSpPr>
      <dsp:spPr>
        <a:xfrm>
          <a:off x="7660312" y="1716554"/>
          <a:ext cx="534723" cy="238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158"/>
              </a:lnTo>
              <a:lnTo>
                <a:pt x="534723" y="142158"/>
              </a:lnTo>
              <a:lnTo>
                <a:pt x="534723" y="2384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BFBBE-3980-4AAC-BAAD-F40D39BE6E62}">
      <dsp:nvSpPr>
        <dsp:cNvPr id="0" name=""/>
        <dsp:cNvSpPr/>
      </dsp:nvSpPr>
      <dsp:spPr>
        <a:xfrm>
          <a:off x="6806737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30AD6-BA65-49AB-9F82-1A93E197D72C}">
      <dsp:nvSpPr>
        <dsp:cNvPr id="0" name=""/>
        <dsp:cNvSpPr/>
      </dsp:nvSpPr>
      <dsp:spPr>
        <a:xfrm>
          <a:off x="7125589" y="1716554"/>
          <a:ext cx="534723" cy="238459"/>
        </a:xfrm>
        <a:custGeom>
          <a:avLst/>
          <a:gdLst/>
          <a:ahLst/>
          <a:cxnLst/>
          <a:rect l="0" t="0" r="0" b="0"/>
          <a:pathLst>
            <a:path>
              <a:moveTo>
                <a:pt x="534723" y="0"/>
              </a:moveTo>
              <a:lnTo>
                <a:pt x="534723" y="142158"/>
              </a:lnTo>
              <a:lnTo>
                <a:pt x="0" y="142158"/>
              </a:lnTo>
              <a:lnTo>
                <a:pt x="0" y="2384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64F52-49DB-4E45-A49F-9CE42F8A890B}">
      <dsp:nvSpPr>
        <dsp:cNvPr id="0" name=""/>
        <dsp:cNvSpPr/>
      </dsp:nvSpPr>
      <dsp:spPr>
        <a:xfrm>
          <a:off x="5836932" y="414196"/>
          <a:ext cx="1823380" cy="889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337"/>
              </a:lnTo>
              <a:lnTo>
                <a:pt x="1823380" y="793337"/>
              </a:lnTo>
              <a:lnTo>
                <a:pt x="1823380" y="88963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06008-4736-4C8F-BFE2-60E73F94A2DF}">
      <dsp:nvSpPr>
        <dsp:cNvPr id="0" name=""/>
        <dsp:cNvSpPr/>
      </dsp:nvSpPr>
      <dsp:spPr>
        <a:xfrm>
          <a:off x="5737291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B054D-60D1-4A0F-9E16-00E8B27AFCC9}">
      <dsp:nvSpPr>
        <dsp:cNvPr id="0" name=""/>
        <dsp:cNvSpPr/>
      </dsp:nvSpPr>
      <dsp:spPr>
        <a:xfrm>
          <a:off x="4986697" y="1716554"/>
          <a:ext cx="1069446" cy="238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158"/>
              </a:lnTo>
              <a:lnTo>
                <a:pt x="1069446" y="142158"/>
              </a:lnTo>
              <a:lnTo>
                <a:pt x="1069446" y="2384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DF476-E3C9-4533-ADD0-0C59714F0C54}">
      <dsp:nvSpPr>
        <dsp:cNvPr id="0" name=""/>
        <dsp:cNvSpPr/>
      </dsp:nvSpPr>
      <dsp:spPr>
        <a:xfrm>
          <a:off x="4667845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A4E7B-272D-4646-A69B-ABA3DACED272}">
      <dsp:nvSpPr>
        <dsp:cNvPr id="0" name=""/>
        <dsp:cNvSpPr/>
      </dsp:nvSpPr>
      <dsp:spPr>
        <a:xfrm>
          <a:off x="4940977" y="1716554"/>
          <a:ext cx="91440" cy="2384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84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369CE-5928-4421-AF78-FB2ACAFC134A}">
      <dsp:nvSpPr>
        <dsp:cNvPr id="0" name=""/>
        <dsp:cNvSpPr/>
      </dsp:nvSpPr>
      <dsp:spPr>
        <a:xfrm>
          <a:off x="3598399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D2702-58C2-449E-AAEA-9642CF78AD47}">
      <dsp:nvSpPr>
        <dsp:cNvPr id="0" name=""/>
        <dsp:cNvSpPr/>
      </dsp:nvSpPr>
      <dsp:spPr>
        <a:xfrm>
          <a:off x="3917251" y="1716554"/>
          <a:ext cx="1069446" cy="238459"/>
        </a:xfrm>
        <a:custGeom>
          <a:avLst/>
          <a:gdLst/>
          <a:ahLst/>
          <a:cxnLst/>
          <a:rect l="0" t="0" r="0" b="0"/>
          <a:pathLst>
            <a:path>
              <a:moveTo>
                <a:pt x="1069446" y="0"/>
              </a:moveTo>
              <a:lnTo>
                <a:pt x="1069446" y="142158"/>
              </a:lnTo>
              <a:lnTo>
                <a:pt x="0" y="142158"/>
              </a:lnTo>
              <a:lnTo>
                <a:pt x="0" y="23845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C55D6-55F5-4BAD-917E-44E1EFE47AC1}">
      <dsp:nvSpPr>
        <dsp:cNvPr id="0" name=""/>
        <dsp:cNvSpPr/>
      </dsp:nvSpPr>
      <dsp:spPr>
        <a:xfrm>
          <a:off x="4986697" y="414196"/>
          <a:ext cx="850235" cy="889638"/>
        </a:xfrm>
        <a:custGeom>
          <a:avLst/>
          <a:gdLst/>
          <a:ahLst/>
          <a:cxnLst/>
          <a:rect l="0" t="0" r="0" b="0"/>
          <a:pathLst>
            <a:path>
              <a:moveTo>
                <a:pt x="850235" y="0"/>
              </a:moveTo>
              <a:lnTo>
                <a:pt x="850235" y="793337"/>
              </a:lnTo>
              <a:lnTo>
                <a:pt x="0" y="793337"/>
              </a:lnTo>
              <a:lnTo>
                <a:pt x="0" y="88963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8B7DF-A08C-4C79-A5B8-F881A78822D0}">
      <dsp:nvSpPr>
        <dsp:cNvPr id="0" name=""/>
        <dsp:cNvSpPr/>
      </dsp:nvSpPr>
      <dsp:spPr>
        <a:xfrm>
          <a:off x="2528952" y="3670091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ABDF7-B66A-448A-BE9A-4D7A68E7CE8A}">
      <dsp:nvSpPr>
        <dsp:cNvPr id="0" name=""/>
        <dsp:cNvSpPr/>
      </dsp:nvSpPr>
      <dsp:spPr>
        <a:xfrm>
          <a:off x="2309741" y="1716554"/>
          <a:ext cx="139497" cy="1747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77"/>
              </a:lnTo>
              <a:lnTo>
                <a:pt x="139497" y="174717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A0B62-1F42-49FD-9A99-A53F07E9A0DF}">
      <dsp:nvSpPr>
        <dsp:cNvPr id="0" name=""/>
        <dsp:cNvSpPr/>
      </dsp:nvSpPr>
      <dsp:spPr>
        <a:xfrm>
          <a:off x="2528952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F16BEF-A6BA-4464-8081-78E91CFAACA6}">
      <dsp:nvSpPr>
        <dsp:cNvPr id="0" name=""/>
        <dsp:cNvSpPr/>
      </dsp:nvSpPr>
      <dsp:spPr>
        <a:xfrm>
          <a:off x="2309741" y="1716554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4F914-01A7-49EC-ACB6-6F364656103A}">
      <dsp:nvSpPr>
        <dsp:cNvPr id="0" name=""/>
        <dsp:cNvSpPr/>
      </dsp:nvSpPr>
      <dsp:spPr>
        <a:xfrm>
          <a:off x="2628594" y="414196"/>
          <a:ext cx="3208338" cy="889638"/>
        </a:xfrm>
        <a:custGeom>
          <a:avLst/>
          <a:gdLst/>
          <a:ahLst/>
          <a:cxnLst/>
          <a:rect l="0" t="0" r="0" b="0"/>
          <a:pathLst>
            <a:path>
              <a:moveTo>
                <a:pt x="3208338" y="0"/>
              </a:moveTo>
              <a:lnTo>
                <a:pt x="3208338" y="793337"/>
              </a:lnTo>
              <a:lnTo>
                <a:pt x="0" y="793337"/>
              </a:lnTo>
              <a:lnTo>
                <a:pt x="0" y="88963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34B0C0-0FBD-4ECD-905A-89AC490B65E5}">
      <dsp:nvSpPr>
        <dsp:cNvPr id="0" name=""/>
        <dsp:cNvSpPr/>
      </dsp:nvSpPr>
      <dsp:spPr>
        <a:xfrm>
          <a:off x="1459506" y="4972448"/>
          <a:ext cx="139497" cy="1095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998"/>
              </a:lnTo>
              <a:lnTo>
                <a:pt x="139497" y="109599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D99F1-D6BD-43D6-BD33-8DDDAFDBFA23}">
      <dsp:nvSpPr>
        <dsp:cNvPr id="0" name=""/>
        <dsp:cNvSpPr/>
      </dsp:nvSpPr>
      <dsp:spPr>
        <a:xfrm>
          <a:off x="1459506" y="4972448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BD5D5D-AA99-4113-83D4-C8247A07EE82}">
      <dsp:nvSpPr>
        <dsp:cNvPr id="0" name=""/>
        <dsp:cNvSpPr/>
      </dsp:nvSpPr>
      <dsp:spPr>
        <a:xfrm>
          <a:off x="1240295" y="1716554"/>
          <a:ext cx="139497" cy="3049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534"/>
              </a:lnTo>
              <a:lnTo>
                <a:pt x="139497" y="304953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17067-9C1B-4BBE-9513-70E343F82DE6}">
      <dsp:nvSpPr>
        <dsp:cNvPr id="0" name=""/>
        <dsp:cNvSpPr/>
      </dsp:nvSpPr>
      <dsp:spPr>
        <a:xfrm>
          <a:off x="1459506" y="3670091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F3B2C-230B-46FF-A1F9-112784A308B4}">
      <dsp:nvSpPr>
        <dsp:cNvPr id="0" name=""/>
        <dsp:cNvSpPr/>
      </dsp:nvSpPr>
      <dsp:spPr>
        <a:xfrm>
          <a:off x="1240295" y="1716554"/>
          <a:ext cx="139497" cy="1747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7177"/>
              </a:lnTo>
              <a:lnTo>
                <a:pt x="139497" y="174717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CC60D-4573-480E-ABEA-EFCC55C2A6A6}">
      <dsp:nvSpPr>
        <dsp:cNvPr id="0" name=""/>
        <dsp:cNvSpPr/>
      </dsp:nvSpPr>
      <dsp:spPr>
        <a:xfrm>
          <a:off x="1459506" y="2367733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611F5-3994-4812-9464-2EB84AF1BCA6}">
      <dsp:nvSpPr>
        <dsp:cNvPr id="0" name=""/>
        <dsp:cNvSpPr/>
      </dsp:nvSpPr>
      <dsp:spPr>
        <a:xfrm>
          <a:off x="1240295" y="1716554"/>
          <a:ext cx="139497" cy="444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19"/>
              </a:lnTo>
              <a:lnTo>
                <a:pt x="139497" y="4448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323CA-F59D-48C4-89BA-AD6FC8A3B80B}">
      <dsp:nvSpPr>
        <dsp:cNvPr id="0" name=""/>
        <dsp:cNvSpPr/>
      </dsp:nvSpPr>
      <dsp:spPr>
        <a:xfrm>
          <a:off x="1559148" y="414196"/>
          <a:ext cx="4277784" cy="889638"/>
        </a:xfrm>
        <a:custGeom>
          <a:avLst/>
          <a:gdLst/>
          <a:ahLst/>
          <a:cxnLst/>
          <a:rect l="0" t="0" r="0" b="0"/>
          <a:pathLst>
            <a:path>
              <a:moveTo>
                <a:pt x="4277784" y="0"/>
              </a:moveTo>
              <a:lnTo>
                <a:pt x="4277784" y="793337"/>
              </a:lnTo>
              <a:lnTo>
                <a:pt x="0" y="793337"/>
              </a:lnTo>
              <a:lnTo>
                <a:pt x="0" y="889638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F2058-C466-4F75-801B-212EC4324CDB}">
      <dsp:nvSpPr>
        <dsp:cNvPr id="0" name=""/>
        <dsp:cNvSpPr/>
      </dsp:nvSpPr>
      <dsp:spPr>
        <a:xfrm>
          <a:off x="5438367" y="1477"/>
          <a:ext cx="797130" cy="412718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معاون سایت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38367" y="1477"/>
        <a:ext cx="797130" cy="412718"/>
      </dsp:txXfrm>
    </dsp:sp>
    <dsp:sp modelId="{97151F22-D098-4B71-A6C8-ACA3BEC61829}">
      <dsp:nvSpPr>
        <dsp:cNvPr id="0" name=""/>
        <dsp:cNvSpPr/>
      </dsp:nvSpPr>
      <dsp:spPr>
        <a:xfrm>
          <a:off x="5597793" y="322481"/>
          <a:ext cx="717417" cy="137572"/>
        </a:xfrm>
        <a:prstGeom prst="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 حبیبی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97793" y="322481"/>
        <a:ext cx="717417" cy="137572"/>
      </dsp:txXfrm>
    </dsp:sp>
    <dsp:sp modelId="{367CCE6A-B56E-4EAE-994D-46F5981D01AB}">
      <dsp:nvSpPr>
        <dsp:cNvPr id="0" name=""/>
        <dsp:cNvSpPr/>
      </dsp:nvSpPr>
      <dsp:spPr>
        <a:xfrm>
          <a:off x="1160582" y="1303835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تولید سواری و تجاری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60582" y="1303835"/>
        <a:ext cx="797130" cy="412718"/>
      </dsp:txXfrm>
    </dsp:sp>
    <dsp:sp modelId="{2116D114-B11C-4271-AC16-076ECDFD041F}">
      <dsp:nvSpPr>
        <dsp:cNvPr id="0" name=""/>
        <dsp:cNvSpPr/>
      </dsp:nvSpPr>
      <dsp:spPr>
        <a:xfrm>
          <a:off x="1320009" y="1624839"/>
          <a:ext cx="717417" cy="137572"/>
        </a:xfrm>
        <a:prstGeom prst="rect">
          <a:avLst/>
        </a:prstGeom>
        <a:solidFill>
          <a:schemeClr val="bg1">
            <a:lumMod val="75000"/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20009" y="1624839"/>
        <a:ext cx="717417" cy="137572"/>
      </dsp:txXfrm>
    </dsp:sp>
    <dsp:sp modelId="{3123A46E-34DF-4C05-85B0-DA46947921E8}">
      <dsp:nvSpPr>
        <dsp:cNvPr id="0" name=""/>
        <dsp:cNvSpPr/>
      </dsp:nvSpPr>
      <dsp:spPr>
        <a:xfrm>
          <a:off x="1379793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شاسی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79793" y="1955014"/>
        <a:ext cx="797130" cy="412718"/>
      </dsp:txXfrm>
    </dsp:sp>
    <dsp:sp modelId="{9B411303-B68C-4EDA-9612-CD9C45D9B925}">
      <dsp:nvSpPr>
        <dsp:cNvPr id="0" name=""/>
        <dsp:cNvSpPr/>
      </dsp:nvSpPr>
      <dsp:spPr>
        <a:xfrm>
          <a:off x="1539219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39219" y="2276018"/>
        <a:ext cx="717417" cy="137572"/>
      </dsp:txXfrm>
    </dsp:sp>
    <dsp:sp modelId="{DDDB005D-6D8D-44D8-AC34-F5B1E2F9BF8C}">
      <dsp:nvSpPr>
        <dsp:cNvPr id="0" name=""/>
        <dsp:cNvSpPr/>
      </dsp:nvSpPr>
      <dsp:spPr>
        <a:xfrm>
          <a:off x="1599004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اپراتور تولید(9نفر)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99004" y="2606193"/>
        <a:ext cx="797130" cy="412718"/>
      </dsp:txXfrm>
    </dsp:sp>
    <dsp:sp modelId="{C5EAC58C-B02E-438F-A58D-CFF856037B1B}">
      <dsp:nvSpPr>
        <dsp:cNvPr id="0" name=""/>
        <dsp:cNvSpPr/>
      </dsp:nvSpPr>
      <dsp:spPr>
        <a:xfrm>
          <a:off x="1758430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58430" y="2927196"/>
        <a:ext cx="717417" cy="137572"/>
      </dsp:txXfrm>
    </dsp:sp>
    <dsp:sp modelId="{27D912F5-130B-4841-A7D4-E8651BF93DF1}">
      <dsp:nvSpPr>
        <dsp:cNvPr id="0" name=""/>
        <dsp:cNvSpPr/>
      </dsp:nvSpPr>
      <dsp:spPr>
        <a:xfrm>
          <a:off x="1379793" y="3257372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تریم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79793" y="3257372"/>
        <a:ext cx="797130" cy="412718"/>
      </dsp:txXfrm>
    </dsp:sp>
    <dsp:sp modelId="{94BD5DA6-5957-4C3A-84D2-EF0B16C9423F}">
      <dsp:nvSpPr>
        <dsp:cNvPr id="0" name=""/>
        <dsp:cNvSpPr/>
      </dsp:nvSpPr>
      <dsp:spPr>
        <a:xfrm>
          <a:off x="1539219" y="3578375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39219" y="3578375"/>
        <a:ext cx="717417" cy="137572"/>
      </dsp:txXfrm>
    </dsp:sp>
    <dsp:sp modelId="{32D1FFF3-967F-4F32-96AB-245B86A1E6FE}">
      <dsp:nvSpPr>
        <dsp:cNvPr id="0" name=""/>
        <dsp:cNvSpPr/>
      </dsp:nvSpPr>
      <dsp:spPr>
        <a:xfrm>
          <a:off x="1599004" y="3908550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اپراتور تولید(11نفر)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99004" y="3908550"/>
        <a:ext cx="797130" cy="412718"/>
      </dsp:txXfrm>
    </dsp:sp>
    <dsp:sp modelId="{DB141325-F253-474F-9D62-285809D159E5}">
      <dsp:nvSpPr>
        <dsp:cNvPr id="0" name=""/>
        <dsp:cNvSpPr/>
      </dsp:nvSpPr>
      <dsp:spPr>
        <a:xfrm>
          <a:off x="1758430" y="4229554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58430" y="4229554"/>
        <a:ext cx="717417" cy="137572"/>
      </dsp:txXfrm>
    </dsp:sp>
    <dsp:sp modelId="{49E88752-C850-4EC7-A75E-59E1CD8A3F63}">
      <dsp:nvSpPr>
        <dsp:cNvPr id="0" name=""/>
        <dsp:cNvSpPr/>
      </dsp:nvSpPr>
      <dsp:spPr>
        <a:xfrm>
          <a:off x="1379793" y="4559729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فاینال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79793" y="4559729"/>
        <a:ext cx="797130" cy="412718"/>
      </dsp:txXfrm>
    </dsp:sp>
    <dsp:sp modelId="{DDB68EAD-F5D4-41FC-A658-FE9F264BDF5A}">
      <dsp:nvSpPr>
        <dsp:cNvPr id="0" name=""/>
        <dsp:cNvSpPr/>
      </dsp:nvSpPr>
      <dsp:spPr>
        <a:xfrm>
          <a:off x="1539219" y="4880733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39219" y="4880733"/>
        <a:ext cx="717417" cy="137572"/>
      </dsp:txXfrm>
    </dsp:sp>
    <dsp:sp modelId="{AA76EAE5-1F63-40FC-BC01-AA03D372E231}">
      <dsp:nvSpPr>
        <dsp:cNvPr id="0" name=""/>
        <dsp:cNvSpPr/>
      </dsp:nvSpPr>
      <dsp:spPr>
        <a:xfrm>
          <a:off x="1599004" y="5210908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اپراتور تولید(8نفر)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99004" y="5210908"/>
        <a:ext cx="797130" cy="412718"/>
      </dsp:txXfrm>
    </dsp:sp>
    <dsp:sp modelId="{B0FD4979-DEE0-4516-9F78-45243E4782B3}">
      <dsp:nvSpPr>
        <dsp:cNvPr id="0" name=""/>
        <dsp:cNvSpPr/>
      </dsp:nvSpPr>
      <dsp:spPr>
        <a:xfrm>
          <a:off x="1758430" y="5531912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58430" y="5531912"/>
        <a:ext cx="717417" cy="137572"/>
      </dsp:txXfrm>
    </dsp:sp>
    <dsp:sp modelId="{41BD74B2-212E-4D89-809F-6CDD5F752BE2}">
      <dsp:nvSpPr>
        <dsp:cNvPr id="0" name=""/>
        <dsp:cNvSpPr/>
      </dsp:nvSpPr>
      <dsp:spPr>
        <a:xfrm>
          <a:off x="1599004" y="5862087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تکمیل کاری و تعمیرات(3نفر)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99004" y="5862087"/>
        <a:ext cx="797130" cy="412718"/>
      </dsp:txXfrm>
    </dsp:sp>
    <dsp:sp modelId="{6F5CED06-5609-4E8F-96AB-B1C3BA29362B}">
      <dsp:nvSpPr>
        <dsp:cNvPr id="0" name=""/>
        <dsp:cNvSpPr/>
      </dsp:nvSpPr>
      <dsp:spPr>
        <a:xfrm>
          <a:off x="1758430" y="6183091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58430" y="6183091"/>
        <a:ext cx="717417" cy="137572"/>
      </dsp:txXfrm>
    </dsp:sp>
    <dsp:sp modelId="{50E66585-345F-49F8-A16B-634B14F06D6D}">
      <dsp:nvSpPr>
        <dsp:cNvPr id="0" name=""/>
        <dsp:cNvSpPr/>
      </dsp:nvSpPr>
      <dsp:spPr>
        <a:xfrm>
          <a:off x="2230028" y="1303835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مهندسی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30028" y="1303835"/>
        <a:ext cx="797130" cy="412718"/>
      </dsp:txXfrm>
    </dsp:sp>
    <dsp:sp modelId="{DF31B8FC-C228-4CA7-BBF6-D4B3E6701050}">
      <dsp:nvSpPr>
        <dsp:cNvPr id="0" name=""/>
        <dsp:cNvSpPr/>
      </dsp:nvSpPr>
      <dsp:spPr>
        <a:xfrm>
          <a:off x="2389455" y="1624839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89455" y="1624839"/>
        <a:ext cx="717417" cy="137572"/>
      </dsp:txXfrm>
    </dsp:sp>
    <dsp:sp modelId="{73E0F377-7C02-48C6-93F1-0C8B75D2A04C}">
      <dsp:nvSpPr>
        <dsp:cNvPr id="0" name=""/>
        <dsp:cNvSpPr/>
      </dsp:nvSpPr>
      <dsp:spPr>
        <a:xfrm>
          <a:off x="2449239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سواری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49239" y="1955014"/>
        <a:ext cx="797130" cy="412718"/>
      </dsp:txXfrm>
    </dsp:sp>
    <dsp:sp modelId="{96A822AE-6C86-4357-8123-7728C383E2B0}">
      <dsp:nvSpPr>
        <dsp:cNvPr id="0" name=""/>
        <dsp:cNvSpPr/>
      </dsp:nvSpPr>
      <dsp:spPr>
        <a:xfrm>
          <a:off x="2608666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08666" y="2276018"/>
        <a:ext cx="717417" cy="137572"/>
      </dsp:txXfrm>
    </dsp:sp>
    <dsp:sp modelId="{73D616D5-C555-4022-B1B0-29B4E35231FB}">
      <dsp:nvSpPr>
        <dsp:cNvPr id="0" name=""/>
        <dsp:cNvSpPr/>
      </dsp:nvSpPr>
      <dsp:spPr>
        <a:xfrm>
          <a:off x="2668450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سواری (3نفر)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68450" y="2606193"/>
        <a:ext cx="797130" cy="412718"/>
      </dsp:txXfrm>
    </dsp:sp>
    <dsp:sp modelId="{72992053-0B3F-434C-ADA5-CEB625795CCB}">
      <dsp:nvSpPr>
        <dsp:cNvPr id="0" name=""/>
        <dsp:cNvSpPr/>
      </dsp:nvSpPr>
      <dsp:spPr>
        <a:xfrm>
          <a:off x="2827877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827877" y="2927196"/>
        <a:ext cx="717417" cy="137572"/>
      </dsp:txXfrm>
    </dsp:sp>
    <dsp:sp modelId="{EF969449-E41B-40CD-92D1-CC739612C7EE}">
      <dsp:nvSpPr>
        <dsp:cNvPr id="0" name=""/>
        <dsp:cNvSpPr/>
      </dsp:nvSpPr>
      <dsp:spPr>
        <a:xfrm>
          <a:off x="2449239" y="3257372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تجاری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49239" y="3257372"/>
        <a:ext cx="797130" cy="412718"/>
      </dsp:txXfrm>
    </dsp:sp>
    <dsp:sp modelId="{ADB72B17-4DD7-4677-BE1B-B219CAE9ACD6}">
      <dsp:nvSpPr>
        <dsp:cNvPr id="0" name=""/>
        <dsp:cNvSpPr/>
      </dsp:nvSpPr>
      <dsp:spPr>
        <a:xfrm>
          <a:off x="2608666" y="3578375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08666" y="3578375"/>
        <a:ext cx="717417" cy="137572"/>
      </dsp:txXfrm>
    </dsp:sp>
    <dsp:sp modelId="{F0724ACF-8780-4D06-8FE6-8452D37323D6}">
      <dsp:nvSpPr>
        <dsp:cNvPr id="0" name=""/>
        <dsp:cNvSpPr/>
      </dsp:nvSpPr>
      <dsp:spPr>
        <a:xfrm>
          <a:off x="2668450" y="3908550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 تجاری (3نفر)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68450" y="3908550"/>
        <a:ext cx="797130" cy="412718"/>
      </dsp:txXfrm>
    </dsp:sp>
    <dsp:sp modelId="{ED04A5AE-AE16-4ED4-B917-87A2B89534C6}">
      <dsp:nvSpPr>
        <dsp:cNvPr id="0" name=""/>
        <dsp:cNvSpPr/>
      </dsp:nvSpPr>
      <dsp:spPr>
        <a:xfrm>
          <a:off x="2827877" y="4229554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827877" y="4229554"/>
        <a:ext cx="717417" cy="137572"/>
      </dsp:txXfrm>
    </dsp:sp>
    <dsp:sp modelId="{3F5DB9E6-5165-45EE-8FD1-76B9A4E55401}">
      <dsp:nvSpPr>
        <dsp:cNvPr id="0" name=""/>
        <dsp:cNvSpPr/>
      </dsp:nvSpPr>
      <dsp:spPr>
        <a:xfrm>
          <a:off x="4588132" y="1303835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برنامه ریزی و انبارها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588132" y="1303835"/>
        <a:ext cx="797130" cy="412718"/>
      </dsp:txXfrm>
    </dsp:sp>
    <dsp:sp modelId="{5DBD1E6E-CA8C-40CD-8D34-DE5354AB24D2}">
      <dsp:nvSpPr>
        <dsp:cNvPr id="0" name=""/>
        <dsp:cNvSpPr/>
      </dsp:nvSpPr>
      <dsp:spPr>
        <a:xfrm>
          <a:off x="4747558" y="1624839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47558" y="1624839"/>
        <a:ext cx="717417" cy="137572"/>
      </dsp:txXfrm>
    </dsp:sp>
    <dsp:sp modelId="{825D6F37-DFE4-4A7B-A813-93AFB8B4240D}">
      <dsp:nvSpPr>
        <dsp:cNvPr id="0" name=""/>
        <dsp:cNvSpPr/>
      </dsp:nvSpPr>
      <dsp:spPr>
        <a:xfrm>
          <a:off x="3518685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انبارها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18685" y="1955014"/>
        <a:ext cx="797130" cy="412718"/>
      </dsp:txXfrm>
    </dsp:sp>
    <dsp:sp modelId="{4BE309FC-D761-4F8F-A9F8-4913B490934E}">
      <dsp:nvSpPr>
        <dsp:cNvPr id="0" name=""/>
        <dsp:cNvSpPr/>
      </dsp:nvSpPr>
      <dsp:spPr>
        <a:xfrm>
          <a:off x="3678112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78112" y="2276018"/>
        <a:ext cx="717417" cy="137572"/>
      </dsp:txXfrm>
    </dsp:sp>
    <dsp:sp modelId="{B6AC39BF-C99E-4E29-8A99-A4FBB5E16FC3}">
      <dsp:nvSpPr>
        <dsp:cNvPr id="0" name=""/>
        <dsp:cNvSpPr/>
      </dsp:nvSpPr>
      <dsp:spPr>
        <a:xfrm>
          <a:off x="3737896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 و کارگران(4نفر)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737896" y="2606193"/>
        <a:ext cx="797130" cy="412718"/>
      </dsp:txXfrm>
    </dsp:sp>
    <dsp:sp modelId="{4FAA5B74-7066-4757-A3EB-4A3DDD6896B8}">
      <dsp:nvSpPr>
        <dsp:cNvPr id="0" name=""/>
        <dsp:cNvSpPr/>
      </dsp:nvSpPr>
      <dsp:spPr>
        <a:xfrm>
          <a:off x="3897323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897323" y="2927196"/>
        <a:ext cx="717417" cy="137572"/>
      </dsp:txXfrm>
    </dsp:sp>
    <dsp:sp modelId="{334117F8-B10B-41E7-9E51-D5B89A0C2A66}">
      <dsp:nvSpPr>
        <dsp:cNvPr id="0" name=""/>
        <dsp:cNvSpPr/>
      </dsp:nvSpPr>
      <dsp:spPr>
        <a:xfrm>
          <a:off x="4588132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تغذیه خطوط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588132" y="1955014"/>
        <a:ext cx="797130" cy="412718"/>
      </dsp:txXfrm>
    </dsp:sp>
    <dsp:sp modelId="{F6D8AD25-55DA-4D10-9A7A-64C95157509C}">
      <dsp:nvSpPr>
        <dsp:cNvPr id="0" name=""/>
        <dsp:cNvSpPr/>
      </dsp:nvSpPr>
      <dsp:spPr>
        <a:xfrm>
          <a:off x="4747558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47558" y="2276018"/>
        <a:ext cx="717417" cy="137572"/>
      </dsp:txXfrm>
    </dsp:sp>
    <dsp:sp modelId="{97856E75-B240-4970-B9ED-EB637DDB6EB2}">
      <dsp:nvSpPr>
        <dsp:cNvPr id="0" name=""/>
        <dsp:cNvSpPr/>
      </dsp:nvSpPr>
      <dsp:spPr>
        <a:xfrm>
          <a:off x="4807342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 </a:t>
          </a: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و کارگران(4نفر)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07342" y="2606193"/>
        <a:ext cx="797130" cy="412718"/>
      </dsp:txXfrm>
    </dsp:sp>
    <dsp:sp modelId="{3C0E8822-D793-4BE8-8E74-2360658DD364}">
      <dsp:nvSpPr>
        <dsp:cNvPr id="0" name=""/>
        <dsp:cNvSpPr/>
      </dsp:nvSpPr>
      <dsp:spPr>
        <a:xfrm>
          <a:off x="4966769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66769" y="2927196"/>
        <a:ext cx="717417" cy="137572"/>
      </dsp:txXfrm>
    </dsp:sp>
    <dsp:sp modelId="{789C346A-8151-421E-8ED4-77F4269BD7F2}">
      <dsp:nvSpPr>
        <dsp:cNvPr id="0" name=""/>
        <dsp:cNvSpPr/>
      </dsp:nvSpPr>
      <dsp:spPr>
        <a:xfrm>
          <a:off x="5657578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کلیم و گزارشات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57578" y="1955014"/>
        <a:ext cx="797130" cy="412718"/>
      </dsp:txXfrm>
    </dsp:sp>
    <dsp:sp modelId="{A2C1E55F-979E-4DAE-A287-21C3DDCB4A77}">
      <dsp:nvSpPr>
        <dsp:cNvPr id="0" name=""/>
        <dsp:cNvSpPr/>
      </dsp:nvSpPr>
      <dsp:spPr>
        <a:xfrm>
          <a:off x="5817004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17004" y="2276018"/>
        <a:ext cx="717417" cy="137572"/>
      </dsp:txXfrm>
    </dsp:sp>
    <dsp:sp modelId="{98187C4E-843A-4D3C-8CB8-BBC8725F23E3}">
      <dsp:nvSpPr>
        <dsp:cNvPr id="0" name=""/>
        <dsp:cNvSpPr/>
      </dsp:nvSpPr>
      <dsp:spPr>
        <a:xfrm>
          <a:off x="5876789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کارشناسان(2نفر)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76789" y="2606193"/>
        <a:ext cx="797130" cy="412718"/>
      </dsp:txXfrm>
    </dsp:sp>
    <dsp:sp modelId="{91111A75-9A15-49EF-B8E7-EABD5DD7837D}">
      <dsp:nvSpPr>
        <dsp:cNvPr id="0" name=""/>
        <dsp:cNvSpPr/>
      </dsp:nvSpPr>
      <dsp:spPr>
        <a:xfrm>
          <a:off x="6036215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036215" y="2927196"/>
        <a:ext cx="717417" cy="137572"/>
      </dsp:txXfrm>
    </dsp:sp>
    <dsp:sp modelId="{5E593E75-FBFE-4E05-8564-EE1574778C5B}">
      <dsp:nvSpPr>
        <dsp:cNvPr id="0" name=""/>
        <dsp:cNvSpPr/>
      </dsp:nvSpPr>
      <dsp:spPr>
        <a:xfrm>
          <a:off x="7261747" y="1303835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کنترل کیفیت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261747" y="1303835"/>
        <a:ext cx="797130" cy="412718"/>
      </dsp:txXfrm>
    </dsp:sp>
    <dsp:sp modelId="{50BED0E9-B9C9-4E6D-89B0-CF6B5F95BCC0}">
      <dsp:nvSpPr>
        <dsp:cNvPr id="0" name=""/>
        <dsp:cNvSpPr/>
      </dsp:nvSpPr>
      <dsp:spPr>
        <a:xfrm>
          <a:off x="7421173" y="1624839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421173" y="1624839"/>
        <a:ext cx="717417" cy="137572"/>
      </dsp:txXfrm>
    </dsp:sp>
    <dsp:sp modelId="{96006193-EA57-4935-ABFE-170C2D387C0A}">
      <dsp:nvSpPr>
        <dsp:cNvPr id="0" name=""/>
        <dsp:cNvSpPr/>
      </dsp:nvSpPr>
      <dsp:spPr>
        <a:xfrm>
          <a:off x="6727024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کنترل سواری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727024" y="1955014"/>
        <a:ext cx="797130" cy="412718"/>
      </dsp:txXfrm>
    </dsp:sp>
    <dsp:sp modelId="{913997C3-CE01-41DA-9C68-EDB6E0FC6D0E}">
      <dsp:nvSpPr>
        <dsp:cNvPr id="0" name=""/>
        <dsp:cNvSpPr/>
      </dsp:nvSpPr>
      <dsp:spPr>
        <a:xfrm>
          <a:off x="6886450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886450" y="2276018"/>
        <a:ext cx="717417" cy="137572"/>
      </dsp:txXfrm>
    </dsp:sp>
    <dsp:sp modelId="{9CF4E300-FB7B-4330-A0F5-44908A4F25CB}">
      <dsp:nvSpPr>
        <dsp:cNvPr id="0" name=""/>
        <dsp:cNvSpPr/>
      </dsp:nvSpPr>
      <dsp:spPr>
        <a:xfrm>
          <a:off x="6946235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 ( 4نفر)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946235" y="2606193"/>
        <a:ext cx="797130" cy="412718"/>
      </dsp:txXfrm>
    </dsp:sp>
    <dsp:sp modelId="{1F72CB69-7C8A-4940-9075-053A4121FCC5}">
      <dsp:nvSpPr>
        <dsp:cNvPr id="0" name=""/>
        <dsp:cNvSpPr/>
      </dsp:nvSpPr>
      <dsp:spPr>
        <a:xfrm>
          <a:off x="7105661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05661" y="2927196"/>
        <a:ext cx="717417" cy="137572"/>
      </dsp:txXfrm>
    </dsp:sp>
    <dsp:sp modelId="{02B4B78B-29DA-462B-BC20-97CDD907F038}">
      <dsp:nvSpPr>
        <dsp:cNvPr id="0" name=""/>
        <dsp:cNvSpPr/>
      </dsp:nvSpPr>
      <dsp:spPr>
        <a:xfrm>
          <a:off x="7796470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کنترل تجاری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796470" y="1955014"/>
        <a:ext cx="797130" cy="412718"/>
      </dsp:txXfrm>
    </dsp:sp>
    <dsp:sp modelId="{CD325FC0-3D33-43C9-BE5E-F647166362F1}">
      <dsp:nvSpPr>
        <dsp:cNvPr id="0" name=""/>
        <dsp:cNvSpPr/>
      </dsp:nvSpPr>
      <dsp:spPr>
        <a:xfrm>
          <a:off x="7955896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955896" y="2276018"/>
        <a:ext cx="717417" cy="137572"/>
      </dsp:txXfrm>
    </dsp:sp>
    <dsp:sp modelId="{A363DA98-AB74-4A59-B9DE-25B5B75BED8F}">
      <dsp:nvSpPr>
        <dsp:cNvPr id="0" name=""/>
        <dsp:cNvSpPr/>
      </dsp:nvSpPr>
      <dsp:spPr>
        <a:xfrm>
          <a:off x="8015681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کارشناسان (4نفر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015681" y="2606193"/>
        <a:ext cx="797130" cy="412718"/>
      </dsp:txXfrm>
    </dsp:sp>
    <dsp:sp modelId="{3469AB90-CC0D-479D-A08F-34C1AF1BB9C6}">
      <dsp:nvSpPr>
        <dsp:cNvPr id="0" name=""/>
        <dsp:cNvSpPr/>
      </dsp:nvSpPr>
      <dsp:spPr>
        <a:xfrm>
          <a:off x="8175107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175107" y="2927196"/>
        <a:ext cx="717417" cy="137572"/>
      </dsp:txXfrm>
    </dsp:sp>
    <dsp:sp modelId="{8E8B97D8-4648-4483-95E5-92912E053FA7}">
      <dsp:nvSpPr>
        <dsp:cNvPr id="0" name=""/>
        <dsp:cNvSpPr/>
      </dsp:nvSpPr>
      <dsp:spPr>
        <a:xfrm>
          <a:off x="8646705" y="1303835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نگهداری و تعمیرات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646705" y="1303835"/>
        <a:ext cx="797130" cy="412718"/>
      </dsp:txXfrm>
    </dsp:sp>
    <dsp:sp modelId="{630E68A7-62DA-496B-B2BB-8E0FD19A2FE1}">
      <dsp:nvSpPr>
        <dsp:cNvPr id="0" name=""/>
        <dsp:cNvSpPr/>
      </dsp:nvSpPr>
      <dsp:spPr>
        <a:xfrm>
          <a:off x="8806131" y="1624839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806131" y="1624839"/>
        <a:ext cx="717417" cy="137572"/>
      </dsp:txXfrm>
    </dsp:sp>
    <dsp:sp modelId="{ADC1FA30-93D3-4D82-8600-BD1DF082A593}">
      <dsp:nvSpPr>
        <dsp:cNvPr id="0" name=""/>
        <dsp:cNvSpPr/>
      </dsp:nvSpPr>
      <dsp:spPr>
        <a:xfrm>
          <a:off x="8865916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مکانیکی و تاسیسات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865916" y="1955014"/>
        <a:ext cx="797130" cy="412718"/>
      </dsp:txXfrm>
    </dsp:sp>
    <dsp:sp modelId="{A23045C4-61DA-4EF7-AE6B-DD4E29B74D79}">
      <dsp:nvSpPr>
        <dsp:cNvPr id="0" name=""/>
        <dsp:cNvSpPr/>
      </dsp:nvSpPr>
      <dsp:spPr>
        <a:xfrm>
          <a:off x="9025342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25342" y="2276018"/>
        <a:ext cx="717417" cy="137572"/>
      </dsp:txXfrm>
    </dsp:sp>
    <dsp:sp modelId="{637D8A58-B4BD-419E-A0FF-01EF40798BBD}">
      <dsp:nvSpPr>
        <dsp:cNvPr id="0" name=""/>
        <dsp:cNvSpPr/>
      </dsp:nvSpPr>
      <dsp:spPr>
        <a:xfrm>
          <a:off x="9085127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85127" y="2606193"/>
        <a:ext cx="797130" cy="412718"/>
      </dsp:txXfrm>
    </dsp:sp>
    <dsp:sp modelId="{A8B49188-AB9E-4AE7-B3DC-52E0F3975818}">
      <dsp:nvSpPr>
        <dsp:cNvPr id="0" name=""/>
        <dsp:cNvSpPr/>
      </dsp:nvSpPr>
      <dsp:spPr>
        <a:xfrm>
          <a:off x="9244553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244553" y="2927196"/>
        <a:ext cx="717417" cy="137572"/>
      </dsp:txXfrm>
    </dsp:sp>
    <dsp:sp modelId="{E06166BE-8895-449C-A60B-7F128B4AFF91}">
      <dsp:nvSpPr>
        <dsp:cNvPr id="0" name=""/>
        <dsp:cNvSpPr/>
      </dsp:nvSpPr>
      <dsp:spPr>
        <a:xfrm>
          <a:off x="8865916" y="3257372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برقی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865916" y="3257372"/>
        <a:ext cx="797130" cy="412718"/>
      </dsp:txXfrm>
    </dsp:sp>
    <dsp:sp modelId="{EA42A098-8AF5-4FBF-9B6C-76672BB72E31}">
      <dsp:nvSpPr>
        <dsp:cNvPr id="0" name=""/>
        <dsp:cNvSpPr/>
      </dsp:nvSpPr>
      <dsp:spPr>
        <a:xfrm>
          <a:off x="9025342" y="3578375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25342" y="3578375"/>
        <a:ext cx="717417" cy="137572"/>
      </dsp:txXfrm>
    </dsp:sp>
    <dsp:sp modelId="{D641B5E3-2502-46B7-9521-B8F27E010FBB}">
      <dsp:nvSpPr>
        <dsp:cNvPr id="0" name=""/>
        <dsp:cNvSpPr/>
      </dsp:nvSpPr>
      <dsp:spPr>
        <a:xfrm>
          <a:off x="9085127" y="3908550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85127" y="3908550"/>
        <a:ext cx="797130" cy="412718"/>
      </dsp:txXfrm>
    </dsp:sp>
    <dsp:sp modelId="{DD82F958-D294-4F70-9850-0F8D443F6457}">
      <dsp:nvSpPr>
        <dsp:cNvPr id="0" name=""/>
        <dsp:cNvSpPr/>
      </dsp:nvSpPr>
      <dsp:spPr>
        <a:xfrm>
          <a:off x="9244553" y="4229554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244553" y="4229554"/>
        <a:ext cx="717417" cy="137572"/>
      </dsp:txXfrm>
    </dsp:sp>
    <dsp:sp modelId="{8A92AA14-01A1-4685-AD2F-A057E8B9E47C}">
      <dsp:nvSpPr>
        <dsp:cNvPr id="0" name=""/>
        <dsp:cNvSpPr/>
      </dsp:nvSpPr>
      <dsp:spPr>
        <a:xfrm>
          <a:off x="8865916" y="4559729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عمرانی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865916" y="4559729"/>
        <a:ext cx="797130" cy="412718"/>
      </dsp:txXfrm>
    </dsp:sp>
    <dsp:sp modelId="{A6756B42-04FF-428C-8142-7807C570328F}">
      <dsp:nvSpPr>
        <dsp:cNvPr id="0" name=""/>
        <dsp:cNvSpPr/>
      </dsp:nvSpPr>
      <dsp:spPr>
        <a:xfrm>
          <a:off x="9025342" y="4880733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25342" y="4880733"/>
        <a:ext cx="717417" cy="137572"/>
      </dsp:txXfrm>
    </dsp:sp>
    <dsp:sp modelId="{F5309316-E596-4F04-ADDC-AF6334350A8C}">
      <dsp:nvSpPr>
        <dsp:cNvPr id="0" name=""/>
        <dsp:cNvSpPr/>
      </dsp:nvSpPr>
      <dsp:spPr>
        <a:xfrm>
          <a:off x="9085127" y="5210908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تکنسین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85127" y="5210908"/>
        <a:ext cx="797130" cy="412718"/>
      </dsp:txXfrm>
    </dsp:sp>
    <dsp:sp modelId="{B83E47DF-0993-4BCE-8203-1568A3AEEEE0}">
      <dsp:nvSpPr>
        <dsp:cNvPr id="0" name=""/>
        <dsp:cNvSpPr/>
      </dsp:nvSpPr>
      <dsp:spPr>
        <a:xfrm>
          <a:off x="9244553" y="5531912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244553" y="5531912"/>
        <a:ext cx="717417" cy="137572"/>
      </dsp:txXfrm>
    </dsp:sp>
    <dsp:sp modelId="{71BF8931-AF99-4188-BE61-A184489DB843}">
      <dsp:nvSpPr>
        <dsp:cNvPr id="0" name=""/>
        <dsp:cNvSpPr/>
      </dsp:nvSpPr>
      <dsp:spPr>
        <a:xfrm>
          <a:off x="9716151" y="1303835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مالی، اداری، حراست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716151" y="1303835"/>
        <a:ext cx="797130" cy="412718"/>
      </dsp:txXfrm>
    </dsp:sp>
    <dsp:sp modelId="{01F48537-3542-444F-B1BD-A7AD717479D9}">
      <dsp:nvSpPr>
        <dsp:cNvPr id="0" name=""/>
        <dsp:cNvSpPr/>
      </dsp:nvSpPr>
      <dsp:spPr>
        <a:xfrm>
          <a:off x="9875577" y="1624839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75577" y="1624839"/>
        <a:ext cx="717417" cy="137572"/>
      </dsp:txXfrm>
    </dsp:sp>
    <dsp:sp modelId="{3092FECC-2D53-4D70-84C7-CFF39D82BA17}">
      <dsp:nvSpPr>
        <dsp:cNvPr id="0" name=""/>
        <dsp:cNvSpPr/>
      </dsp:nvSpPr>
      <dsp:spPr>
        <a:xfrm>
          <a:off x="9935362" y="1955014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حراست و آتش نشانی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935362" y="1955014"/>
        <a:ext cx="797130" cy="412718"/>
      </dsp:txXfrm>
    </dsp:sp>
    <dsp:sp modelId="{26161E6C-0095-4012-B1F7-1F213277332F}">
      <dsp:nvSpPr>
        <dsp:cNvPr id="0" name=""/>
        <dsp:cNvSpPr/>
      </dsp:nvSpPr>
      <dsp:spPr>
        <a:xfrm>
          <a:off x="10094788" y="2276018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094788" y="2276018"/>
        <a:ext cx="717417" cy="137572"/>
      </dsp:txXfrm>
    </dsp:sp>
    <dsp:sp modelId="{501D4952-3B48-476D-BA7C-DCA579E1EB28}">
      <dsp:nvSpPr>
        <dsp:cNvPr id="0" name=""/>
        <dsp:cNvSpPr/>
      </dsp:nvSpPr>
      <dsp:spPr>
        <a:xfrm>
          <a:off x="10154573" y="2606193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پرسنل (8نفر)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154573" y="2606193"/>
        <a:ext cx="797130" cy="412718"/>
      </dsp:txXfrm>
    </dsp:sp>
    <dsp:sp modelId="{219356E6-2949-4187-85DC-C8B5E954FF7C}">
      <dsp:nvSpPr>
        <dsp:cNvPr id="0" name=""/>
        <dsp:cNvSpPr/>
      </dsp:nvSpPr>
      <dsp:spPr>
        <a:xfrm>
          <a:off x="10313999" y="2927196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13999" y="2927196"/>
        <a:ext cx="717417" cy="137572"/>
      </dsp:txXfrm>
    </dsp:sp>
    <dsp:sp modelId="{C4E5B840-8E91-4AE2-B84A-3BF42875C71A}">
      <dsp:nvSpPr>
        <dsp:cNvPr id="0" name=""/>
        <dsp:cNvSpPr/>
      </dsp:nvSpPr>
      <dsp:spPr>
        <a:xfrm>
          <a:off x="9935362" y="3257372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تدارکات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935362" y="3257372"/>
        <a:ext cx="797130" cy="412718"/>
      </dsp:txXfrm>
    </dsp:sp>
    <dsp:sp modelId="{A1E6E03F-7DFF-4B5A-AD5C-36D8C51623C2}">
      <dsp:nvSpPr>
        <dsp:cNvPr id="0" name=""/>
        <dsp:cNvSpPr/>
      </dsp:nvSpPr>
      <dsp:spPr>
        <a:xfrm>
          <a:off x="10094788" y="3578375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094788" y="3578375"/>
        <a:ext cx="717417" cy="137572"/>
      </dsp:txXfrm>
    </dsp:sp>
    <dsp:sp modelId="{C53C1A5F-96F0-4B02-BA7B-3D0A1FA13275}">
      <dsp:nvSpPr>
        <dsp:cNvPr id="0" name=""/>
        <dsp:cNvSpPr/>
      </dsp:nvSpPr>
      <dsp:spPr>
        <a:xfrm>
          <a:off x="10154573" y="3908550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پرسنل (2نفر)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154573" y="3908550"/>
        <a:ext cx="797130" cy="412718"/>
      </dsp:txXfrm>
    </dsp:sp>
    <dsp:sp modelId="{EFC2DEE6-46C0-4E35-AD22-CFA806706221}">
      <dsp:nvSpPr>
        <dsp:cNvPr id="0" name=""/>
        <dsp:cNvSpPr/>
      </dsp:nvSpPr>
      <dsp:spPr>
        <a:xfrm>
          <a:off x="10313999" y="4229554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13999" y="4229554"/>
        <a:ext cx="717417" cy="137572"/>
      </dsp:txXfrm>
    </dsp:sp>
    <dsp:sp modelId="{874CF6AB-FDC7-45C6-A1FE-0F97FC8F7162}">
      <dsp:nvSpPr>
        <dsp:cNvPr id="0" name=""/>
        <dsp:cNvSpPr/>
      </dsp:nvSpPr>
      <dsp:spPr>
        <a:xfrm>
          <a:off x="9935362" y="4559729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مالی و اداری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935362" y="4559729"/>
        <a:ext cx="797130" cy="412718"/>
      </dsp:txXfrm>
    </dsp:sp>
    <dsp:sp modelId="{A0A603F2-CFC4-4CAA-8CED-33F75AD0C510}">
      <dsp:nvSpPr>
        <dsp:cNvPr id="0" name=""/>
        <dsp:cNvSpPr/>
      </dsp:nvSpPr>
      <dsp:spPr>
        <a:xfrm>
          <a:off x="10094788" y="4880733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094788" y="4880733"/>
        <a:ext cx="717417" cy="137572"/>
      </dsp:txXfrm>
    </dsp:sp>
    <dsp:sp modelId="{E9C84C5D-7172-44B3-B7D7-85A861DCA8B5}">
      <dsp:nvSpPr>
        <dsp:cNvPr id="0" name=""/>
        <dsp:cNvSpPr/>
      </dsp:nvSpPr>
      <dsp:spPr>
        <a:xfrm>
          <a:off x="10154573" y="5210908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اداری و خدماتی (6نفر)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154573" y="5210908"/>
        <a:ext cx="797130" cy="412718"/>
      </dsp:txXfrm>
    </dsp:sp>
    <dsp:sp modelId="{3ECC5387-F78F-415E-84F9-84D89AD5C188}">
      <dsp:nvSpPr>
        <dsp:cNvPr id="0" name=""/>
        <dsp:cNvSpPr/>
      </dsp:nvSpPr>
      <dsp:spPr>
        <a:xfrm>
          <a:off x="10313999" y="5531912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13999" y="5531912"/>
        <a:ext cx="717417" cy="137572"/>
      </dsp:txXfrm>
    </dsp:sp>
    <dsp:sp modelId="{797FCF2D-1744-4027-ADC8-84261EA4A9BD}">
      <dsp:nvSpPr>
        <dsp:cNvPr id="0" name=""/>
        <dsp:cNvSpPr/>
      </dsp:nvSpPr>
      <dsp:spPr>
        <a:xfrm>
          <a:off x="4903644" y="652656"/>
          <a:ext cx="797130" cy="4127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58239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دفتر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03644" y="652656"/>
        <a:ext cx="797130" cy="412718"/>
      </dsp:txXfrm>
    </dsp:sp>
    <dsp:sp modelId="{BDC51C0F-2C19-4DDB-BC89-05A9C9E2BB19}">
      <dsp:nvSpPr>
        <dsp:cNvPr id="0" name=""/>
        <dsp:cNvSpPr/>
      </dsp:nvSpPr>
      <dsp:spPr>
        <a:xfrm>
          <a:off x="5063070" y="973660"/>
          <a:ext cx="717417" cy="13757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63070" y="973660"/>
        <a:ext cx="717417" cy="1375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8A11C-A579-4AE0-8F42-2D9D0388E53D}">
      <dsp:nvSpPr>
        <dsp:cNvPr id="0" name=""/>
        <dsp:cNvSpPr/>
      </dsp:nvSpPr>
      <dsp:spPr>
        <a:xfrm>
          <a:off x="5477243" y="300262"/>
          <a:ext cx="98783" cy="795156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795156"/>
              </a:lnTo>
              <a:lnTo>
                <a:pt x="0" y="795156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FD6E5F-E17A-4A40-B04D-290F7D030646}">
      <dsp:nvSpPr>
        <dsp:cNvPr id="0" name=""/>
        <dsp:cNvSpPr/>
      </dsp:nvSpPr>
      <dsp:spPr>
        <a:xfrm>
          <a:off x="5576027" y="300262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98783" y="322720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35812-D808-4E94-A402-02DCEFA41987}">
      <dsp:nvSpPr>
        <dsp:cNvPr id="0" name=""/>
        <dsp:cNvSpPr/>
      </dsp:nvSpPr>
      <dsp:spPr>
        <a:xfrm>
          <a:off x="5477243" y="300262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322720"/>
              </a:lnTo>
              <a:lnTo>
                <a:pt x="0" y="322720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11FEF8-971D-4117-921C-46CA9D846553}">
      <dsp:nvSpPr>
        <dsp:cNvPr id="0" name=""/>
        <dsp:cNvSpPr/>
      </dsp:nvSpPr>
      <dsp:spPr>
        <a:xfrm>
          <a:off x="8466361" y="5497060"/>
          <a:ext cx="98783" cy="795156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795156"/>
              </a:lnTo>
              <a:lnTo>
                <a:pt x="0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2A56F-23ED-4376-A923-0FEEE10D0E79}">
      <dsp:nvSpPr>
        <dsp:cNvPr id="0" name=""/>
        <dsp:cNvSpPr/>
      </dsp:nvSpPr>
      <dsp:spPr>
        <a:xfrm>
          <a:off x="8565144" y="5497060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98783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E06F42-21BB-4ED0-BF1B-96DEE831646C}">
      <dsp:nvSpPr>
        <dsp:cNvPr id="0" name=""/>
        <dsp:cNvSpPr/>
      </dsp:nvSpPr>
      <dsp:spPr>
        <a:xfrm>
          <a:off x="8466361" y="5497060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322720"/>
              </a:lnTo>
              <a:lnTo>
                <a:pt x="0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82D5C-3897-4C76-8350-F1FEA5124066}">
      <dsp:nvSpPr>
        <dsp:cNvPr id="0" name=""/>
        <dsp:cNvSpPr/>
      </dsp:nvSpPr>
      <dsp:spPr>
        <a:xfrm>
          <a:off x="8854307" y="2190007"/>
          <a:ext cx="486729" cy="3157337"/>
        </a:xfrm>
        <a:custGeom>
          <a:avLst/>
          <a:gdLst/>
          <a:ahLst/>
          <a:cxnLst/>
          <a:rect l="0" t="0" r="0" b="0"/>
          <a:pathLst>
            <a:path>
              <a:moveTo>
                <a:pt x="486729" y="0"/>
              </a:moveTo>
              <a:lnTo>
                <a:pt x="486729" y="3157337"/>
              </a:lnTo>
              <a:lnTo>
                <a:pt x="0" y="315733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C73B5-18FA-4BE9-8433-20C93FDF5977}">
      <dsp:nvSpPr>
        <dsp:cNvPr id="0" name=""/>
        <dsp:cNvSpPr/>
      </dsp:nvSpPr>
      <dsp:spPr>
        <a:xfrm>
          <a:off x="10018146" y="4079751"/>
          <a:ext cx="98783" cy="795156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795156"/>
              </a:lnTo>
              <a:lnTo>
                <a:pt x="0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88AA6-A08A-48A7-8345-EC09DF7BE9B7}">
      <dsp:nvSpPr>
        <dsp:cNvPr id="0" name=""/>
        <dsp:cNvSpPr/>
      </dsp:nvSpPr>
      <dsp:spPr>
        <a:xfrm>
          <a:off x="10116930" y="4079751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98783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EF38F-C8AC-40B1-87FE-620609761612}">
      <dsp:nvSpPr>
        <dsp:cNvPr id="0" name=""/>
        <dsp:cNvSpPr/>
      </dsp:nvSpPr>
      <dsp:spPr>
        <a:xfrm>
          <a:off x="10018146" y="4079751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322720"/>
              </a:lnTo>
              <a:lnTo>
                <a:pt x="0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F1387-9403-45DF-9C6A-679BCF5A7114}">
      <dsp:nvSpPr>
        <dsp:cNvPr id="0" name=""/>
        <dsp:cNvSpPr/>
      </dsp:nvSpPr>
      <dsp:spPr>
        <a:xfrm>
          <a:off x="9341037" y="2190007"/>
          <a:ext cx="486729" cy="1740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028"/>
              </a:lnTo>
              <a:lnTo>
                <a:pt x="486729" y="174002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D3FBF-7593-406E-AE9D-6CB2D880F13B}">
      <dsp:nvSpPr>
        <dsp:cNvPr id="0" name=""/>
        <dsp:cNvSpPr/>
      </dsp:nvSpPr>
      <dsp:spPr>
        <a:xfrm>
          <a:off x="8466361" y="4079751"/>
          <a:ext cx="98783" cy="795156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795156"/>
              </a:lnTo>
              <a:lnTo>
                <a:pt x="0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A9447-94D6-4A34-9751-6818B0F90637}">
      <dsp:nvSpPr>
        <dsp:cNvPr id="0" name=""/>
        <dsp:cNvSpPr/>
      </dsp:nvSpPr>
      <dsp:spPr>
        <a:xfrm>
          <a:off x="8565144" y="4079751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98783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DE1CF4-6A0C-46CF-8FD8-38151234411C}">
      <dsp:nvSpPr>
        <dsp:cNvPr id="0" name=""/>
        <dsp:cNvSpPr/>
      </dsp:nvSpPr>
      <dsp:spPr>
        <a:xfrm>
          <a:off x="8466361" y="4079751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322720"/>
              </a:lnTo>
              <a:lnTo>
                <a:pt x="0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EDCDC-1A02-4EC1-B63F-CB0E07472D88}">
      <dsp:nvSpPr>
        <dsp:cNvPr id="0" name=""/>
        <dsp:cNvSpPr/>
      </dsp:nvSpPr>
      <dsp:spPr>
        <a:xfrm>
          <a:off x="8854307" y="2190007"/>
          <a:ext cx="486729" cy="1740028"/>
        </a:xfrm>
        <a:custGeom>
          <a:avLst/>
          <a:gdLst/>
          <a:ahLst/>
          <a:cxnLst/>
          <a:rect l="0" t="0" r="0" b="0"/>
          <a:pathLst>
            <a:path>
              <a:moveTo>
                <a:pt x="486729" y="0"/>
              </a:moveTo>
              <a:lnTo>
                <a:pt x="486729" y="1740028"/>
              </a:lnTo>
              <a:lnTo>
                <a:pt x="0" y="174002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0ECA7F-9B98-4A28-A3E6-F603BF94AE86}">
      <dsp:nvSpPr>
        <dsp:cNvPr id="0" name=""/>
        <dsp:cNvSpPr/>
      </dsp:nvSpPr>
      <dsp:spPr>
        <a:xfrm>
          <a:off x="10018146" y="2662443"/>
          <a:ext cx="98783" cy="795156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795156"/>
              </a:lnTo>
              <a:lnTo>
                <a:pt x="0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05B260-34DE-4C7D-BEFB-4A62479D2300}">
      <dsp:nvSpPr>
        <dsp:cNvPr id="0" name=""/>
        <dsp:cNvSpPr/>
      </dsp:nvSpPr>
      <dsp:spPr>
        <a:xfrm>
          <a:off x="10116930" y="2662443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98783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19FA4-58A7-4E00-93D8-1D304A6FE6F0}">
      <dsp:nvSpPr>
        <dsp:cNvPr id="0" name=""/>
        <dsp:cNvSpPr/>
      </dsp:nvSpPr>
      <dsp:spPr>
        <a:xfrm>
          <a:off x="10018146" y="2662443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322720"/>
              </a:lnTo>
              <a:lnTo>
                <a:pt x="0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30A54-7EE3-4C5E-95A7-9D6AC1B33DD2}">
      <dsp:nvSpPr>
        <dsp:cNvPr id="0" name=""/>
        <dsp:cNvSpPr/>
      </dsp:nvSpPr>
      <dsp:spPr>
        <a:xfrm>
          <a:off x="9341037" y="2190007"/>
          <a:ext cx="486729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486729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0B0A6-0053-4801-A121-B0347D384442}">
      <dsp:nvSpPr>
        <dsp:cNvPr id="0" name=""/>
        <dsp:cNvSpPr/>
      </dsp:nvSpPr>
      <dsp:spPr>
        <a:xfrm>
          <a:off x="8565144" y="2662443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98783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6B61B-E6CF-4117-A14F-7C2036BA76BF}">
      <dsp:nvSpPr>
        <dsp:cNvPr id="0" name=""/>
        <dsp:cNvSpPr/>
      </dsp:nvSpPr>
      <dsp:spPr>
        <a:xfrm>
          <a:off x="8466361" y="2662443"/>
          <a:ext cx="98783" cy="322720"/>
        </a:xfrm>
        <a:custGeom>
          <a:avLst/>
          <a:gdLst/>
          <a:ahLst/>
          <a:cxnLst/>
          <a:rect l="0" t="0" r="0" b="0"/>
          <a:pathLst>
            <a:path>
              <a:moveTo>
                <a:pt x="98783" y="0"/>
              </a:moveTo>
              <a:lnTo>
                <a:pt x="98783" y="322720"/>
              </a:lnTo>
              <a:lnTo>
                <a:pt x="0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4A1963-EEBB-4860-95E4-40C36412FDBD}">
      <dsp:nvSpPr>
        <dsp:cNvPr id="0" name=""/>
        <dsp:cNvSpPr/>
      </dsp:nvSpPr>
      <dsp:spPr>
        <a:xfrm>
          <a:off x="8854307" y="2190007"/>
          <a:ext cx="486729" cy="322720"/>
        </a:xfrm>
        <a:custGeom>
          <a:avLst/>
          <a:gdLst/>
          <a:ahLst/>
          <a:cxnLst/>
          <a:rect l="0" t="0" r="0" b="0"/>
          <a:pathLst>
            <a:path>
              <a:moveTo>
                <a:pt x="486729" y="0"/>
              </a:moveTo>
              <a:lnTo>
                <a:pt x="486729" y="322720"/>
              </a:lnTo>
              <a:lnTo>
                <a:pt x="0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73A48-4200-43C7-BA3A-27556E1141FB}">
      <dsp:nvSpPr>
        <dsp:cNvPr id="0" name=""/>
        <dsp:cNvSpPr/>
      </dsp:nvSpPr>
      <dsp:spPr>
        <a:xfrm>
          <a:off x="5576027" y="1717571"/>
          <a:ext cx="3765010" cy="17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37"/>
              </a:lnTo>
              <a:lnTo>
                <a:pt x="3765010" y="103137"/>
              </a:lnTo>
              <a:lnTo>
                <a:pt x="376501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4DFCE-0CF4-4F5C-802C-3DCF2BD48C3D}">
      <dsp:nvSpPr>
        <dsp:cNvPr id="0" name=""/>
        <dsp:cNvSpPr/>
      </dsp:nvSpPr>
      <dsp:spPr>
        <a:xfrm>
          <a:off x="7010935" y="2190007"/>
          <a:ext cx="101206" cy="1267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592"/>
              </a:lnTo>
              <a:lnTo>
                <a:pt x="101206" y="126759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8BBBC-0F81-4008-91C4-7901A3E36909}">
      <dsp:nvSpPr>
        <dsp:cNvPr id="0" name=""/>
        <dsp:cNvSpPr/>
      </dsp:nvSpPr>
      <dsp:spPr>
        <a:xfrm>
          <a:off x="7010935" y="2190007"/>
          <a:ext cx="101206" cy="79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156"/>
              </a:lnTo>
              <a:lnTo>
                <a:pt x="101206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3651D-EC59-4FF8-AE48-1E85F94AA99C}">
      <dsp:nvSpPr>
        <dsp:cNvPr id="0" name=""/>
        <dsp:cNvSpPr/>
      </dsp:nvSpPr>
      <dsp:spPr>
        <a:xfrm>
          <a:off x="7010935" y="2190007"/>
          <a:ext cx="101206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101206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D3B315-092A-409D-82A6-734305DB0872}">
      <dsp:nvSpPr>
        <dsp:cNvPr id="0" name=""/>
        <dsp:cNvSpPr/>
      </dsp:nvSpPr>
      <dsp:spPr>
        <a:xfrm>
          <a:off x="5576027" y="1717571"/>
          <a:ext cx="1666238" cy="17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37"/>
              </a:lnTo>
              <a:lnTo>
                <a:pt x="1666238" y="103137"/>
              </a:lnTo>
              <a:lnTo>
                <a:pt x="1666238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25572-4806-4159-8FA7-DA51D298DC3E}">
      <dsp:nvSpPr>
        <dsp:cNvPr id="0" name=""/>
        <dsp:cNvSpPr/>
      </dsp:nvSpPr>
      <dsp:spPr>
        <a:xfrm>
          <a:off x="6235042" y="2190007"/>
          <a:ext cx="101206" cy="2212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465"/>
              </a:lnTo>
              <a:lnTo>
                <a:pt x="101206" y="2212465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3BE5A-7CDE-4A08-B5AE-B10663C944D4}">
      <dsp:nvSpPr>
        <dsp:cNvPr id="0" name=""/>
        <dsp:cNvSpPr/>
      </dsp:nvSpPr>
      <dsp:spPr>
        <a:xfrm>
          <a:off x="6235042" y="2190007"/>
          <a:ext cx="101206" cy="1740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028"/>
              </a:lnTo>
              <a:lnTo>
                <a:pt x="101206" y="174002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B68BD-397C-4637-9A8A-B4E0C0367F08}">
      <dsp:nvSpPr>
        <dsp:cNvPr id="0" name=""/>
        <dsp:cNvSpPr/>
      </dsp:nvSpPr>
      <dsp:spPr>
        <a:xfrm>
          <a:off x="6235042" y="2190007"/>
          <a:ext cx="101206" cy="1267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592"/>
              </a:lnTo>
              <a:lnTo>
                <a:pt x="101206" y="126759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C1EDD-1239-4EA9-8940-006E6F6F1899}">
      <dsp:nvSpPr>
        <dsp:cNvPr id="0" name=""/>
        <dsp:cNvSpPr/>
      </dsp:nvSpPr>
      <dsp:spPr>
        <a:xfrm>
          <a:off x="6235042" y="2190007"/>
          <a:ext cx="101206" cy="79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156"/>
              </a:lnTo>
              <a:lnTo>
                <a:pt x="101206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A37D0-7692-4B89-9FAB-B1752BCE0E6D}">
      <dsp:nvSpPr>
        <dsp:cNvPr id="0" name=""/>
        <dsp:cNvSpPr/>
      </dsp:nvSpPr>
      <dsp:spPr>
        <a:xfrm>
          <a:off x="6235042" y="2190007"/>
          <a:ext cx="101206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101206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3BD015-67FB-4474-A43E-EEDC2D2D11BF}">
      <dsp:nvSpPr>
        <dsp:cNvPr id="0" name=""/>
        <dsp:cNvSpPr/>
      </dsp:nvSpPr>
      <dsp:spPr>
        <a:xfrm>
          <a:off x="5576027" y="1717571"/>
          <a:ext cx="890346" cy="17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37"/>
              </a:lnTo>
              <a:lnTo>
                <a:pt x="890346" y="103137"/>
              </a:lnTo>
              <a:lnTo>
                <a:pt x="890346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0A811-6131-44F1-A642-0BC2B31E666F}">
      <dsp:nvSpPr>
        <dsp:cNvPr id="0" name=""/>
        <dsp:cNvSpPr/>
      </dsp:nvSpPr>
      <dsp:spPr>
        <a:xfrm>
          <a:off x="5803799" y="3587442"/>
          <a:ext cx="91440" cy="173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27797-2C15-4C5E-AE18-AF97288D0D5E}">
      <dsp:nvSpPr>
        <dsp:cNvPr id="0" name=""/>
        <dsp:cNvSpPr/>
      </dsp:nvSpPr>
      <dsp:spPr>
        <a:xfrm>
          <a:off x="5459150" y="2190007"/>
          <a:ext cx="101206" cy="1247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719"/>
              </a:lnTo>
              <a:lnTo>
                <a:pt x="101206" y="124771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E84D7-CA5F-40F2-9D73-86FC9917EF7F}">
      <dsp:nvSpPr>
        <dsp:cNvPr id="0" name=""/>
        <dsp:cNvSpPr/>
      </dsp:nvSpPr>
      <dsp:spPr>
        <a:xfrm>
          <a:off x="5803799" y="2622696"/>
          <a:ext cx="91440" cy="192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87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38429-A344-4CD3-A212-C1936F262324}">
      <dsp:nvSpPr>
        <dsp:cNvPr id="0" name=""/>
        <dsp:cNvSpPr/>
      </dsp:nvSpPr>
      <dsp:spPr>
        <a:xfrm>
          <a:off x="5459150" y="2190007"/>
          <a:ext cx="101206" cy="302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847"/>
              </a:lnTo>
              <a:lnTo>
                <a:pt x="101206" y="302847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B27B7-2F3E-4F6B-9B32-37F3CC3122A6}">
      <dsp:nvSpPr>
        <dsp:cNvPr id="0" name=""/>
        <dsp:cNvSpPr/>
      </dsp:nvSpPr>
      <dsp:spPr>
        <a:xfrm>
          <a:off x="5576027" y="1717571"/>
          <a:ext cx="114453" cy="17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37"/>
              </a:lnTo>
              <a:lnTo>
                <a:pt x="114453" y="103137"/>
              </a:lnTo>
              <a:lnTo>
                <a:pt x="114453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626BB8-D9D3-4C4E-B70B-C2BC0526D309}">
      <dsp:nvSpPr>
        <dsp:cNvPr id="0" name=""/>
        <dsp:cNvSpPr/>
      </dsp:nvSpPr>
      <dsp:spPr>
        <a:xfrm>
          <a:off x="4683257" y="2662443"/>
          <a:ext cx="101206" cy="79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156"/>
              </a:lnTo>
              <a:lnTo>
                <a:pt x="101206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103D1-2875-411A-A95E-E77104362076}">
      <dsp:nvSpPr>
        <dsp:cNvPr id="0" name=""/>
        <dsp:cNvSpPr/>
      </dsp:nvSpPr>
      <dsp:spPr>
        <a:xfrm>
          <a:off x="4683257" y="2662443"/>
          <a:ext cx="101206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101206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83475-09DD-421A-B41A-508BEA78DCEC}">
      <dsp:nvSpPr>
        <dsp:cNvPr id="0" name=""/>
        <dsp:cNvSpPr/>
      </dsp:nvSpPr>
      <dsp:spPr>
        <a:xfrm>
          <a:off x="4526641" y="2190007"/>
          <a:ext cx="387946" cy="17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37"/>
              </a:lnTo>
              <a:lnTo>
                <a:pt x="387946" y="103137"/>
              </a:lnTo>
              <a:lnTo>
                <a:pt x="387946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1DF06-C587-424D-BFEB-3EC7BECC18EC}">
      <dsp:nvSpPr>
        <dsp:cNvPr id="0" name=""/>
        <dsp:cNvSpPr/>
      </dsp:nvSpPr>
      <dsp:spPr>
        <a:xfrm>
          <a:off x="3907364" y="2662443"/>
          <a:ext cx="101206" cy="79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156"/>
              </a:lnTo>
              <a:lnTo>
                <a:pt x="101206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37B21-9AC0-4040-B658-ACCEC6E07C8E}">
      <dsp:nvSpPr>
        <dsp:cNvPr id="0" name=""/>
        <dsp:cNvSpPr/>
      </dsp:nvSpPr>
      <dsp:spPr>
        <a:xfrm>
          <a:off x="3907364" y="2662443"/>
          <a:ext cx="101206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101206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69BC4B-6431-4DF2-BBA3-41A57EFC015E}">
      <dsp:nvSpPr>
        <dsp:cNvPr id="0" name=""/>
        <dsp:cNvSpPr/>
      </dsp:nvSpPr>
      <dsp:spPr>
        <a:xfrm>
          <a:off x="4138694" y="2190007"/>
          <a:ext cx="387946" cy="173004"/>
        </a:xfrm>
        <a:custGeom>
          <a:avLst/>
          <a:gdLst/>
          <a:ahLst/>
          <a:cxnLst/>
          <a:rect l="0" t="0" r="0" b="0"/>
          <a:pathLst>
            <a:path>
              <a:moveTo>
                <a:pt x="387946" y="0"/>
              </a:moveTo>
              <a:lnTo>
                <a:pt x="387946" y="103137"/>
              </a:lnTo>
              <a:lnTo>
                <a:pt x="0" y="103137"/>
              </a:lnTo>
              <a:lnTo>
                <a:pt x="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08ABB-C945-46F0-AFD8-2EED5C4F1BE4}">
      <dsp:nvSpPr>
        <dsp:cNvPr id="0" name=""/>
        <dsp:cNvSpPr/>
      </dsp:nvSpPr>
      <dsp:spPr>
        <a:xfrm>
          <a:off x="4526641" y="1717571"/>
          <a:ext cx="1049385" cy="173004"/>
        </a:xfrm>
        <a:custGeom>
          <a:avLst/>
          <a:gdLst/>
          <a:ahLst/>
          <a:cxnLst/>
          <a:rect l="0" t="0" r="0" b="0"/>
          <a:pathLst>
            <a:path>
              <a:moveTo>
                <a:pt x="1049385" y="0"/>
              </a:moveTo>
              <a:lnTo>
                <a:pt x="1049385" y="103137"/>
              </a:lnTo>
              <a:lnTo>
                <a:pt x="0" y="103137"/>
              </a:lnTo>
              <a:lnTo>
                <a:pt x="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A1FA85-EA59-4421-BBF7-4BB04C3F515D}">
      <dsp:nvSpPr>
        <dsp:cNvPr id="0" name=""/>
        <dsp:cNvSpPr/>
      </dsp:nvSpPr>
      <dsp:spPr>
        <a:xfrm>
          <a:off x="3131471" y="2662443"/>
          <a:ext cx="101206" cy="1740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028"/>
              </a:lnTo>
              <a:lnTo>
                <a:pt x="101206" y="174002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622B9C-E39A-40E9-B484-17F096B73E60}">
      <dsp:nvSpPr>
        <dsp:cNvPr id="0" name=""/>
        <dsp:cNvSpPr/>
      </dsp:nvSpPr>
      <dsp:spPr>
        <a:xfrm>
          <a:off x="3131471" y="2662443"/>
          <a:ext cx="101206" cy="1267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592"/>
              </a:lnTo>
              <a:lnTo>
                <a:pt x="101206" y="126759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2B7CD-38AF-4095-B4B7-E34CDFE82D81}">
      <dsp:nvSpPr>
        <dsp:cNvPr id="0" name=""/>
        <dsp:cNvSpPr/>
      </dsp:nvSpPr>
      <dsp:spPr>
        <a:xfrm>
          <a:off x="3131471" y="2662443"/>
          <a:ext cx="101206" cy="79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156"/>
              </a:lnTo>
              <a:lnTo>
                <a:pt x="101206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59C004-D7D8-479E-AB18-699764CAD291}">
      <dsp:nvSpPr>
        <dsp:cNvPr id="0" name=""/>
        <dsp:cNvSpPr/>
      </dsp:nvSpPr>
      <dsp:spPr>
        <a:xfrm>
          <a:off x="3131471" y="2662443"/>
          <a:ext cx="101206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101206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B4AA2-8F4F-455F-B4A4-8D8FE655A7EE}">
      <dsp:nvSpPr>
        <dsp:cNvPr id="0" name=""/>
        <dsp:cNvSpPr/>
      </dsp:nvSpPr>
      <dsp:spPr>
        <a:xfrm>
          <a:off x="3317082" y="2190007"/>
          <a:ext cx="91440" cy="173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7E7E5-A0EF-4C09-AEE5-B32059C574B2}">
      <dsp:nvSpPr>
        <dsp:cNvPr id="0" name=""/>
        <dsp:cNvSpPr/>
      </dsp:nvSpPr>
      <dsp:spPr>
        <a:xfrm>
          <a:off x="3362802" y="1717571"/>
          <a:ext cx="2213224" cy="173004"/>
        </a:xfrm>
        <a:custGeom>
          <a:avLst/>
          <a:gdLst/>
          <a:ahLst/>
          <a:cxnLst/>
          <a:rect l="0" t="0" r="0" b="0"/>
          <a:pathLst>
            <a:path>
              <a:moveTo>
                <a:pt x="2213224" y="0"/>
              </a:moveTo>
              <a:lnTo>
                <a:pt x="2213224" y="103137"/>
              </a:lnTo>
              <a:lnTo>
                <a:pt x="0" y="103137"/>
              </a:lnTo>
              <a:lnTo>
                <a:pt x="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4D360-C47A-4DB8-98CF-98E84289F051}">
      <dsp:nvSpPr>
        <dsp:cNvPr id="0" name=""/>
        <dsp:cNvSpPr/>
      </dsp:nvSpPr>
      <dsp:spPr>
        <a:xfrm>
          <a:off x="2355579" y="2662443"/>
          <a:ext cx="101206" cy="79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156"/>
              </a:lnTo>
              <a:lnTo>
                <a:pt x="101206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7FC3E-8E5E-4DA7-A2AD-BACBAD0D9DD9}">
      <dsp:nvSpPr>
        <dsp:cNvPr id="0" name=""/>
        <dsp:cNvSpPr/>
      </dsp:nvSpPr>
      <dsp:spPr>
        <a:xfrm>
          <a:off x="2355579" y="2662443"/>
          <a:ext cx="101206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101206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0DEA2-CD47-4F1C-9EA3-F3B1AC988124}">
      <dsp:nvSpPr>
        <dsp:cNvPr id="0" name=""/>
        <dsp:cNvSpPr/>
      </dsp:nvSpPr>
      <dsp:spPr>
        <a:xfrm>
          <a:off x="1811016" y="2190007"/>
          <a:ext cx="775892" cy="17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137"/>
              </a:lnTo>
              <a:lnTo>
                <a:pt x="775892" y="103137"/>
              </a:lnTo>
              <a:lnTo>
                <a:pt x="775892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9B10F-D5D5-4116-8EAF-BFE0A66B2252}">
      <dsp:nvSpPr>
        <dsp:cNvPr id="0" name=""/>
        <dsp:cNvSpPr/>
      </dsp:nvSpPr>
      <dsp:spPr>
        <a:xfrm>
          <a:off x="1579686" y="2662443"/>
          <a:ext cx="101206" cy="1740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0028"/>
              </a:lnTo>
              <a:lnTo>
                <a:pt x="101206" y="174002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614EB-C43E-4D19-B898-B6CAAD0DE852}">
      <dsp:nvSpPr>
        <dsp:cNvPr id="0" name=""/>
        <dsp:cNvSpPr/>
      </dsp:nvSpPr>
      <dsp:spPr>
        <a:xfrm>
          <a:off x="1579686" y="2662443"/>
          <a:ext cx="101206" cy="1267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592"/>
              </a:lnTo>
              <a:lnTo>
                <a:pt x="101206" y="126759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664CD-12E5-4E37-B268-EB89FC19909B}">
      <dsp:nvSpPr>
        <dsp:cNvPr id="0" name=""/>
        <dsp:cNvSpPr/>
      </dsp:nvSpPr>
      <dsp:spPr>
        <a:xfrm>
          <a:off x="1579686" y="2662443"/>
          <a:ext cx="101206" cy="79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156"/>
              </a:lnTo>
              <a:lnTo>
                <a:pt x="101206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75963-7609-4500-B926-EF4C57C6D2E8}">
      <dsp:nvSpPr>
        <dsp:cNvPr id="0" name=""/>
        <dsp:cNvSpPr/>
      </dsp:nvSpPr>
      <dsp:spPr>
        <a:xfrm>
          <a:off x="1579686" y="2662443"/>
          <a:ext cx="101206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101206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D4C0A-C5DB-416A-83C1-9972A548540A}">
      <dsp:nvSpPr>
        <dsp:cNvPr id="0" name=""/>
        <dsp:cNvSpPr/>
      </dsp:nvSpPr>
      <dsp:spPr>
        <a:xfrm>
          <a:off x="1765296" y="2190007"/>
          <a:ext cx="91440" cy="173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FB391-FF86-4043-85FC-D56EE66EF2F9}">
      <dsp:nvSpPr>
        <dsp:cNvPr id="0" name=""/>
        <dsp:cNvSpPr/>
      </dsp:nvSpPr>
      <dsp:spPr>
        <a:xfrm>
          <a:off x="803793" y="2662443"/>
          <a:ext cx="101206" cy="1267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592"/>
              </a:lnTo>
              <a:lnTo>
                <a:pt x="101206" y="1267592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E47C7-2865-4C4F-B0A8-98CC4B3A01A1}">
      <dsp:nvSpPr>
        <dsp:cNvPr id="0" name=""/>
        <dsp:cNvSpPr/>
      </dsp:nvSpPr>
      <dsp:spPr>
        <a:xfrm>
          <a:off x="803793" y="2662443"/>
          <a:ext cx="101206" cy="795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156"/>
              </a:lnTo>
              <a:lnTo>
                <a:pt x="101206" y="795156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E850D6-0A43-47D1-8343-30A507729A61}">
      <dsp:nvSpPr>
        <dsp:cNvPr id="0" name=""/>
        <dsp:cNvSpPr/>
      </dsp:nvSpPr>
      <dsp:spPr>
        <a:xfrm>
          <a:off x="803793" y="2662443"/>
          <a:ext cx="101206" cy="322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20"/>
              </a:lnTo>
              <a:lnTo>
                <a:pt x="101206" y="322720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6328D-708A-4CC2-BD99-B33DA443AC4D}">
      <dsp:nvSpPr>
        <dsp:cNvPr id="0" name=""/>
        <dsp:cNvSpPr/>
      </dsp:nvSpPr>
      <dsp:spPr>
        <a:xfrm>
          <a:off x="1035123" y="2190007"/>
          <a:ext cx="775892" cy="173004"/>
        </a:xfrm>
        <a:custGeom>
          <a:avLst/>
          <a:gdLst/>
          <a:ahLst/>
          <a:cxnLst/>
          <a:rect l="0" t="0" r="0" b="0"/>
          <a:pathLst>
            <a:path>
              <a:moveTo>
                <a:pt x="775892" y="0"/>
              </a:moveTo>
              <a:lnTo>
                <a:pt x="775892" y="103137"/>
              </a:lnTo>
              <a:lnTo>
                <a:pt x="0" y="103137"/>
              </a:lnTo>
              <a:lnTo>
                <a:pt x="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4ADB1-6930-40DC-AC08-C24E817C09B5}">
      <dsp:nvSpPr>
        <dsp:cNvPr id="0" name=""/>
        <dsp:cNvSpPr/>
      </dsp:nvSpPr>
      <dsp:spPr>
        <a:xfrm>
          <a:off x="1811016" y="1717571"/>
          <a:ext cx="3765010" cy="173004"/>
        </a:xfrm>
        <a:custGeom>
          <a:avLst/>
          <a:gdLst/>
          <a:ahLst/>
          <a:cxnLst/>
          <a:rect l="0" t="0" r="0" b="0"/>
          <a:pathLst>
            <a:path>
              <a:moveTo>
                <a:pt x="3765010" y="0"/>
              </a:moveTo>
              <a:lnTo>
                <a:pt x="3765010" y="103137"/>
              </a:lnTo>
              <a:lnTo>
                <a:pt x="0" y="103137"/>
              </a:lnTo>
              <a:lnTo>
                <a:pt x="0" y="173004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7CD10-FFFE-49E8-AC3F-94D4895D3AB0}">
      <dsp:nvSpPr>
        <dsp:cNvPr id="0" name=""/>
        <dsp:cNvSpPr/>
      </dsp:nvSpPr>
      <dsp:spPr>
        <a:xfrm>
          <a:off x="5530307" y="300262"/>
          <a:ext cx="91440" cy="11178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7877"/>
              </a:lnTo>
            </a:path>
          </a:pathLst>
        </a:custGeom>
        <a:noFill/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51F2058-C466-4F75-801B-212EC4324CDB}">
      <dsp:nvSpPr>
        <dsp:cNvPr id="0" name=""/>
        <dsp:cNvSpPr/>
      </dsp:nvSpPr>
      <dsp:spPr>
        <a:xfrm>
          <a:off x="5286864" y="831"/>
          <a:ext cx="578325" cy="299431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</a:t>
          </a:r>
          <a:r>
            <a:rPr lang="fa-IR" sz="700" b="0" kern="1200" baseline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اجرایی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286864" y="831"/>
        <a:ext cx="578325" cy="299431"/>
      </dsp:txXfrm>
    </dsp:sp>
    <dsp:sp modelId="{97151F22-D098-4B71-A6C8-ACA3BEC61829}">
      <dsp:nvSpPr>
        <dsp:cNvPr id="0" name=""/>
        <dsp:cNvSpPr/>
      </dsp:nvSpPr>
      <dsp:spPr>
        <a:xfrm>
          <a:off x="5402529" y="233722"/>
          <a:ext cx="520493" cy="99810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جهانی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02529" y="233722"/>
        <a:ext cx="520493" cy="99810"/>
      </dsp:txXfrm>
    </dsp:sp>
    <dsp:sp modelId="{1F85C8CB-1CF1-4ECE-BFCC-0551A2B46AF7}">
      <dsp:nvSpPr>
        <dsp:cNvPr id="0" name=""/>
        <dsp:cNvSpPr/>
      </dsp:nvSpPr>
      <dsp:spPr>
        <a:xfrm>
          <a:off x="5286864" y="1418139"/>
          <a:ext cx="578325" cy="299431"/>
        </a:xfrm>
        <a:prstGeom prst="rect">
          <a:avLst/>
        </a:prstGeom>
        <a:solidFill>
          <a:schemeClr val="lt1"/>
        </a:solid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" tIns="5715" rIns="5715" bIns="63673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عامل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286864" y="1418139"/>
        <a:ext cx="578325" cy="299431"/>
      </dsp:txXfrm>
    </dsp:sp>
    <dsp:sp modelId="{65E96AAB-5B61-4E29-A2C4-2AB8C68E6DA3}">
      <dsp:nvSpPr>
        <dsp:cNvPr id="0" name=""/>
        <dsp:cNvSpPr/>
      </dsp:nvSpPr>
      <dsp:spPr>
        <a:xfrm>
          <a:off x="5402529" y="1651030"/>
          <a:ext cx="520493" cy="9981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رفیع</a:t>
          </a:r>
          <a:endParaRPr lang="en-US" sz="7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02529" y="1651030"/>
        <a:ext cx="520493" cy="99810"/>
      </dsp:txXfrm>
    </dsp:sp>
    <dsp:sp modelId="{05E482C2-64F5-434C-B96B-7720A729955D}">
      <dsp:nvSpPr>
        <dsp:cNvPr id="0" name=""/>
        <dsp:cNvSpPr/>
      </dsp:nvSpPr>
      <dsp:spPr>
        <a:xfrm>
          <a:off x="1521853" y="189057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معاون خدمات پس از فروش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21853" y="1890575"/>
        <a:ext cx="578325" cy="299431"/>
      </dsp:txXfrm>
    </dsp:sp>
    <dsp:sp modelId="{FB834B84-918E-4204-A522-65A120399568}">
      <dsp:nvSpPr>
        <dsp:cNvPr id="0" name=""/>
        <dsp:cNvSpPr/>
      </dsp:nvSpPr>
      <dsp:spPr>
        <a:xfrm>
          <a:off x="1637518" y="2123466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سرمد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37518" y="2123466"/>
        <a:ext cx="520493" cy="99810"/>
      </dsp:txXfrm>
    </dsp:sp>
    <dsp:sp modelId="{18CCC329-1E7A-4A22-A7B2-E23F2FC47CC2}">
      <dsp:nvSpPr>
        <dsp:cNvPr id="0" name=""/>
        <dsp:cNvSpPr/>
      </dsp:nvSpPr>
      <dsp:spPr>
        <a:xfrm>
          <a:off x="745961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قطعات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45961" y="2363012"/>
        <a:ext cx="578325" cy="299431"/>
      </dsp:txXfrm>
    </dsp:sp>
    <dsp:sp modelId="{CB16CB1D-1676-47DE-8017-83D566A7271A}">
      <dsp:nvSpPr>
        <dsp:cNvPr id="0" name=""/>
        <dsp:cNvSpPr/>
      </dsp:nvSpPr>
      <dsp:spPr>
        <a:xfrm>
          <a:off x="861626" y="2595903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فرزانه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61626" y="2595903"/>
        <a:ext cx="520493" cy="99810"/>
      </dsp:txXfrm>
    </dsp:sp>
    <dsp:sp modelId="{1771500D-989B-4A44-9685-F332DE3755BF}">
      <dsp:nvSpPr>
        <dsp:cNvPr id="0" name=""/>
        <dsp:cNvSpPr/>
      </dsp:nvSpPr>
      <dsp:spPr>
        <a:xfrm>
          <a:off x="905000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برنامه ریزی و تامین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5000" y="2835448"/>
        <a:ext cx="578325" cy="299431"/>
      </dsp:txXfrm>
    </dsp:sp>
    <dsp:sp modelId="{05EFCD16-4892-4AD2-B79A-9A4727EB692C}">
      <dsp:nvSpPr>
        <dsp:cNvPr id="0" name=""/>
        <dsp:cNvSpPr/>
      </dsp:nvSpPr>
      <dsp:spPr>
        <a:xfrm>
          <a:off x="1020665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20665" y="3068339"/>
        <a:ext cx="520493" cy="99810"/>
      </dsp:txXfrm>
    </dsp:sp>
    <dsp:sp modelId="{940D2FB0-9AF9-45FD-AD35-63755CFB2ACB}">
      <dsp:nvSpPr>
        <dsp:cNvPr id="0" name=""/>
        <dsp:cNvSpPr/>
      </dsp:nvSpPr>
      <dsp:spPr>
        <a:xfrm>
          <a:off x="905000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انبار مرکزی قطعات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5000" y="3307884"/>
        <a:ext cx="578325" cy="299431"/>
      </dsp:txXfrm>
    </dsp:sp>
    <dsp:sp modelId="{E3E41715-2A9E-473F-999B-C3B956CC934E}">
      <dsp:nvSpPr>
        <dsp:cNvPr id="0" name=""/>
        <dsp:cNvSpPr/>
      </dsp:nvSpPr>
      <dsp:spPr>
        <a:xfrm>
          <a:off x="1020665" y="3540775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20665" y="3540775"/>
        <a:ext cx="520493" cy="99810"/>
      </dsp:txXfrm>
    </dsp:sp>
    <dsp:sp modelId="{FC018007-A354-4D5E-9CD2-839F564F2B03}">
      <dsp:nvSpPr>
        <dsp:cNvPr id="0" name=""/>
        <dsp:cNvSpPr/>
      </dsp:nvSpPr>
      <dsp:spPr>
        <a:xfrm>
          <a:off x="905000" y="3780320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فروش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5000" y="3780320"/>
        <a:ext cx="578325" cy="299431"/>
      </dsp:txXfrm>
    </dsp:sp>
    <dsp:sp modelId="{C01F9B92-2D6D-4DDA-B907-E021A0F135C2}">
      <dsp:nvSpPr>
        <dsp:cNvPr id="0" name=""/>
        <dsp:cNvSpPr/>
      </dsp:nvSpPr>
      <dsp:spPr>
        <a:xfrm>
          <a:off x="1020665" y="4013211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20665" y="4013211"/>
        <a:ext cx="520493" cy="99810"/>
      </dsp:txXfrm>
    </dsp:sp>
    <dsp:sp modelId="{3B46CF9B-3468-40B3-BE31-30A6F8E68212}">
      <dsp:nvSpPr>
        <dsp:cNvPr id="0" name=""/>
        <dsp:cNvSpPr/>
      </dsp:nvSpPr>
      <dsp:spPr>
        <a:xfrm>
          <a:off x="1521853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فنی مهندسی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21853" y="2363012"/>
        <a:ext cx="578325" cy="299431"/>
      </dsp:txXfrm>
    </dsp:sp>
    <dsp:sp modelId="{B39CC6F8-90CF-4201-9542-9619CC9F4305}">
      <dsp:nvSpPr>
        <dsp:cNvPr id="0" name=""/>
        <dsp:cNvSpPr/>
      </dsp:nvSpPr>
      <dsp:spPr>
        <a:xfrm>
          <a:off x="1637518" y="2595903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رئیسی فرد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37518" y="2595903"/>
        <a:ext cx="520493" cy="99810"/>
      </dsp:txXfrm>
    </dsp:sp>
    <dsp:sp modelId="{4B5C7A44-CCB7-4A50-9EE2-F69274F2D24C}">
      <dsp:nvSpPr>
        <dsp:cNvPr id="0" name=""/>
        <dsp:cNvSpPr/>
      </dsp:nvSpPr>
      <dsp:spPr>
        <a:xfrm>
          <a:off x="1680893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پشتیبانی فنی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80893" y="2835448"/>
        <a:ext cx="578325" cy="299431"/>
      </dsp:txXfrm>
    </dsp:sp>
    <dsp:sp modelId="{3FD7705B-591B-4831-ACF1-3C96AAA95851}">
      <dsp:nvSpPr>
        <dsp:cNvPr id="0" name=""/>
        <dsp:cNvSpPr/>
      </dsp:nvSpPr>
      <dsp:spPr>
        <a:xfrm>
          <a:off x="1796558" y="3068339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مباشری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96558" y="3068339"/>
        <a:ext cx="520493" cy="99810"/>
      </dsp:txXfrm>
    </dsp:sp>
    <dsp:sp modelId="{792F20E1-D724-4379-895C-37AAFF550F56}">
      <dsp:nvSpPr>
        <dsp:cNvPr id="0" name=""/>
        <dsp:cNvSpPr/>
      </dsp:nvSpPr>
      <dsp:spPr>
        <a:xfrm>
          <a:off x="1680893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آموزش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80893" y="3307884"/>
        <a:ext cx="578325" cy="299431"/>
      </dsp:txXfrm>
    </dsp:sp>
    <dsp:sp modelId="{5811ACDE-F346-4E32-8B19-737775FDC6F3}">
      <dsp:nvSpPr>
        <dsp:cNvPr id="0" name=""/>
        <dsp:cNvSpPr/>
      </dsp:nvSpPr>
      <dsp:spPr>
        <a:xfrm>
          <a:off x="1796558" y="3540775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فلاح رستمی</a:t>
          </a:r>
          <a:endParaRPr lang="en-US" sz="6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96558" y="3540775"/>
        <a:ext cx="520493" cy="99810"/>
      </dsp:txXfrm>
    </dsp:sp>
    <dsp:sp modelId="{D31C8CCB-DE1A-4CFA-A696-4396E37B8C76}">
      <dsp:nvSpPr>
        <dsp:cNvPr id="0" name=""/>
        <dsp:cNvSpPr/>
      </dsp:nvSpPr>
      <dsp:spPr>
        <a:xfrm>
          <a:off x="1680893" y="3780320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تعمیرگاه مرکزی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80893" y="3780320"/>
        <a:ext cx="578325" cy="299431"/>
      </dsp:txXfrm>
    </dsp:sp>
    <dsp:sp modelId="{BB3453FA-B15A-4FEC-81EA-49CE02FFE52F}">
      <dsp:nvSpPr>
        <dsp:cNvPr id="0" name=""/>
        <dsp:cNvSpPr/>
      </dsp:nvSpPr>
      <dsp:spPr>
        <a:xfrm>
          <a:off x="1796558" y="4013211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96558" y="4013211"/>
        <a:ext cx="520493" cy="99810"/>
      </dsp:txXfrm>
    </dsp:sp>
    <dsp:sp modelId="{31F8B3F2-D978-4353-9275-2E6525397231}">
      <dsp:nvSpPr>
        <dsp:cNvPr id="0" name=""/>
        <dsp:cNvSpPr/>
      </dsp:nvSpPr>
      <dsp:spPr>
        <a:xfrm>
          <a:off x="1680893" y="4252756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گارانتی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80893" y="4252756"/>
        <a:ext cx="578325" cy="299431"/>
      </dsp:txXfrm>
    </dsp:sp>
    <dsp:sp modelId="{7E1999DF-D3D6-4B2A-B102-727F7935AE34}">
      <dsp:nvSpPr>
        <dsp:cNvPr id="0" name=""/>
        <dsp:cNvSpPr/>
      </dsp:nvSpPr>
      <dsp:spPr>
        <a:xfrm>
          <a:off x="1796558" y="4485647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96558" y="4485647"/>
        <a:ext cx="520493" cy="99810"/>
      </dsp:txXfrm>
    </dsp:sp>
    <dsp:sp modelId="{4CB28A03-0A2D-4641-A6C7-804532E9CDE1}">
      <dsp:nvSpPr>
        <dsp:cNvPr id="0" name=""/>
        <dsp:cNvSpPr/>
      </dsp:nvSpPr>
      <dsp:spPr>
        <a:xfrm>
          <a:off x="2297746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شبکه عاملیت ها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97746" y="2363012"/>
        <a:ext cx="578325" cy="299431"/>
      </dsp:txXfrm>
    </dsp:sp>
    <dsp:sp modelId="{A0CD3155-8EDB-4243-80A9-D76EC1D86E89}">
      <dsp:nvSpPr>
        <dsp:cNvPr id="0" name=""/>
        <dsp:cNvSpPr/>
      </dsp:nvSpPr>
      <dsp:spPr>
        <a:xfrm>
          <a:off x="2413411" y="2595903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کرمی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13411" y="2595903"/>
        <a:ext cx="520493" cy="99810"/>
      </dsp:txXfrm>
    </dsp:sp>
    <dsp:sp modelId="{57702947-8EE2-4EF0-9C6E-AAC44D5D94AC}">
      <dsp:nvSpPr>
        <dsp:cNvPr id="0" name=""/>
        <dsp:cNvSpPr/>
      </dsp:nvSpPr>
      <dsp:spPr>
        <a:xfrm>
          <a:off x="2456786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توسعه شبکه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56786" y="2835448"/>
        <a:ext cx="578325" cy="299431"/>
      </dsp:txXfrm>
    </dsp:sp>
    <dsp:sp modelId="{7D924286-0A3F-49B8-A90F-F1625F98497B}">
      <dsp:nvSpPr>
        <dsp:cNvPr id="0" name=""/>
        <dsp:cNvSpPr/>
      </dsp:nvSpPr>
      <dsp:spPr>
        <a:xfrm>
          <a:off x="2572451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72451" y="3068339"/>
        <a:ext cx="520493" cy="99810"/>
      </dsp:txXfrm>
    </dsp:sp>
    <dsp:sp modelId="{1B1C08EC-B374-455F-B742-400292035EC7}">
      <dsp:nvSpPr>
        <dsp:cNvPr id="0" name=""/>
        <dsp:cNvSpPr/>
      </dsp:nvSpPr>
      <dsp:spPr>
        <a:xfrm>
          <a:off x="2456786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ارتقا و ارزیابی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56786" y="3307884"/>
        <a:ext cx="578325" cy="299431"/>
      </dsp:txXfrm>
    </dsp:sp>
    <dsp:sp modelId="{AAB829F1-5340-4F04-816A-B3DB6CA579EF}">
      <dsp:nvSpPr>
        <dsp:cNvPr id="0" name=""/>
        <dsp:cNvSpPr/>
      </dsp:nvSpPr>
      <dsp:spPr>
        <a:xfrm>
          <a:off x="2572451" y="3540775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سعادتی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72451" y="3540775"/>
        <a:ext cx="520493" cy="99810"/>
      </dsp:txXfrm>
    </dsp:sp>
    <dsp:sp modelId="{129F99C9-AE38-43C4-AFCE-9F26747AE7D7}">
      <dsp:nvSpPr>
        <dsp:cNvPr id="0" name=""/>
        <dsp:cNvSpPr/>
      </dsp:nvSpPr>
      <dsp:spPr>
        <a:xfrm>
          <a:off x="3073639" y="189057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فروش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73639" y="1890575"/>
        <a:ext cx="578325" cy="299431"/>
      </dsp:txXfrm>
    </dsp:sp>
    <dsp:sp modelId="{718E185F-B164-4976-9A60-D882603095A6}">
      <dsp:nvSpPr>
        <dsp:cNvPr id="0" name=""/>
        <dsp:cNvSpPr/>
      </dsp:nvSpPr>
      <dsp:spPr>
        <a:xfrm>
          <a:off x="3189304" y="2123466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لالمی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89304" y="2123466"/>
        <a:ext cx="520493" cy="99810"/>
      </dsp:txXfrm>
    </dsp:sp>
    <dsp:sp modelId="{F98117F0-5E3E-46EE-9817-ADABC9E89543}">
      <dsp:nvSpPr>
        <dsp:cNvPr id="0" name=""/>
        <dsp:cNvSpPr/>
      </dsp:nvSpPr>
      <dsp:spPr>
        <a:xfrm>
          <a:off x="3073639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قائم مقام فروش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073639" y="2363012"/>
        <a:ext cx="578325" cy="299431"/>
      </dsp:txXfrm>
    </dsp:sp>
    <dsp:sp modelId="{C217F8DD-F8FB-4C88-8D21-ADC8D8F48A10}">
      <dsp:nvSpPr>
        <dsp:cNvPr id="0" name=""/>
        <dsp:cNvSpPr/>
      </dsp:nvSpPr>
      <dsp:spPr>
        <a:xfrm>
          <a:off x="3189304" y="2595903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اخباریه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89304" y="2595903"/>
        <a:ext cx="520493" cy="99810"/>
      </dsp:txXfrm>
    </dsp:sp>
    <dsp:sp modelId="{FE09EBFA-9F40-44CC-9F27-E883866DF10E}">
      <dsp:nvSpPr>
        <dsp:cNvPr id="0" name=""/>
        <dsp:cNvSpPr/>
      </dsp:nvSpPr>
      <dsp:spPr>
        <a:xfrm>
          <a:off x="3232678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پشتیبانی فروش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32678" y="2835448"/>
        <a:ext cx="578325" cy="299431"/>
      </dsp:txXfrm>
    </dsp:sp>
    <dsp:sp modelId="{8BE29FCE-AE75-43E8-97C0-04C451983361}">
      <dsp:nvSpPr>
        <dsp:cNvPr id="0" name=""/>
        <dsp:cNvSpPr/>
      </dsp:nvSpPr>
      <dsp:spPr>
        <a:xfrm>
          <a:off x="3348343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48343" y="3068339"/>
        <a:ext cx="520493" cy="99810"/>
      </dsp:txXfrm>
    </dsp:sp>
    <dsp:sp modelId="{0CAA714B-3E08-4F99-8FD4-45450196EA50}">
      <dsp:nvSpPr>
        <dsp:cNvPr id="0" name=""/>
        <dsp:cNvSpPr/>
      </dsp:nvSpPr>
      <dsp:spPr>
        <a:xfrm>
          <a:off x="3232678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اداره تحویل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32678" y="3307884"/>
        <a:ext cx="578325" cy="299431"/>
      </dsp:txXfrm>
    </dsp:sp>
    <dsp:sp modelId="{7FDDF40F-09EE-49AF-B302-A950FC540D04}">
      <dsp:nvSpPr>
        <dsp:cNvPr id="0" name=""/>
        <dsp:cNvSpPr/>
      </dsp:nvSpPr>
      <dsp:spPr>
        <a:xfrm>
          <a:off x="3348343" y="3540775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48343" y="3540775"/>
        <a:ext cx="520493" cy="99810"/>
      </dsp:txXfrm>
    </dsp:sp>
    <dsp:sp modelId="{55F6F6A6-43C7-4151-AF15-AC289FF3ED10}">
      <dsp:nvSpPr>
        <dsp:cNvPr id="0" name=""/>
        <dsp:cNvSpPr/>
      </dsp:nvSpPr>
      <dsp:spPr>
        <a:xfrm>
          <a:off x="3232678" y="3780320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شبکه فروش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32678" y="3780320"/>
        <a:ext cx="578325" cy="299431"/>
      </dsp:txXfrm>
    </dsp:sp>
    <dsp:sp modelId="{0F08A990-72DE-4C4E-8944-7D7A6094EF92}">
      <dsp:nvSpPr>
        <dsp:cNvPr id="0" name=""/>
        <dsp:cNvSpPr/>
      </dsp:nvSpPr>
      <dsp:spPr>
        <a:xfrm>
          <a:off x="3348343" y="4013211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48343" y="4013211"/>
        <a:ext cx="520493" cy="99810"/>
      </dsp:txXfrm>
    </dsp:sp>
    <dsp:sp modelId="{5CC431AE-12C4-4885-B42A-0E69FF2F7BDD}">
      <dsp:nvSpPr>
        <dsp:cNvPr id="0" name=""/>
        <dsp:cNvSpPr/>
      </dsp:nvSpPr>
      <dsp:spPr>
        <a:xfrm>
          <a:off x="3232678" y="4252756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تخصیص و توزیع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32678" y="4252756"/>
        <a:ext cx="578325" cy="299431"/>
      </dsp:txXfrm>
    </dsp:sp>
    <dsp:sp modelId="{F09EE8D6-B929-49F5-9662-F0CA88613E4C}">
      <dsp:nvSpPr>
        <dsp:cNvPr id="0" name=""/>
        <dsp:cNvSpPr/>
      </dsp:nvSpPr>
      <dsp:spPr>
        <a:xfrm>
          <a:off x="3348343" y="4485647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48343" y="4485647"/>
        <a:ext cx="520493" cy="99810"/>
      </dsp:txXfrm>
    </dsp:sp>
    <dsp:sp modelId="{096C574A-BF94-4F02-8D47-26E5E24544D0}">
      <dsp:nvSpPr>
        <dsp:cNvPr id="0" name=""/>
        <dsp:cNvSpPr/>
      </dsp:nvSpPr>
      <dsp:spPr>
        <a:xfrm>
          <a:off x="4237478" y="189057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بازاریابی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237478" y="1890575"/>
        <a:ext cx="578325" cy="299431"/>
      </dsp:txXfrm>
    </dsp:sp>
    <dsp:sp modelId="{34877B48-DF17-476A-AC58-B761226851F0}">
      <dsp:nvSpPr>
        <dsp:cNvPr id="0" name=""/>
        <dsp:cNvSpPr/>
      </dsp:nvSpPr>
      <dsp:spPr>
        <a:xfrm>
          <a:off x="4353143" y="2123466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زرین فکر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353143" y="2123466"/>
        <a:ext cx="520493" cy="99810"/>
      </dsp:txXfrm>
    </dsp:sp>
    <dsp:sp modelId="{38185DE2-C4DF-48E4-981F-1B7711D3A237}">
      <dsp:nvSpPr>
        <dsp:cNvPr id="0" name=""/>
        <dsp:cNvSpPr/>
      </dsp:nvSpPr>
      <dsp:spPr>
        <a:xfrm>
          <a:off x="3849532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بازاریابی و تحقیقات بازار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849532" y="2363012"/>
        <a:ext cx="578325" cy="299431"/>
      </dsp:txXfrm>
    </dsp:sp>
    <dsp:sp modelId="{897FB02B-1E6A-4793-9D08-36195CBB0126}">
      <dsp:nvSpPr>
        <dsp:cNvPr id="0" name=""/>
        <dsp:cNvSpPr/>
      </dsp:nvSpPr>
      <dsp:spPr>
        <a:xfrm>
          <a:off x="3965197" y="2595903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65197" y="2595903"/>
        <a:ext cx="520493" cy="99810"/>
      </dsp:txXfrm>
    </dsp:sp>
    <dsp:sp modelId="{A358C73F-8676-4495-A355-897D7216BDED}">
      <dsp:nvSpPr>
        <dsp:cNvPr id="0" name=""/>
        <dsp:cNvSpPr/>
      </dsp:nvSpPr>
      <dsp:spPr>
        <a:xfrm>
          <a:off x="4008571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بازاریابی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008571" y="2835448"/>
        <a:ext cx="578325" cy="299431"/>
      </dsp:txXfrm>
    </dsp:sp>
    <dsp:sp modelId="{0F6F242D-69B8-40FD-B6C6-6A4990E5598E}">
      <dsp:nvSpPr>
        <dsp:cNvPr id="0" name=""/>
        <dsp:cNvSpPr/>
      </dsp:nvSpPr>
      <dsp:spPr>
        <a:xfrm>
          <a:off x="4124236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24236" y="3068339"/>
        <a:ext cx="520493" cy="99810"/>
      </dsp:txXfrm>
    </dsp:sp>
    <dsp:sp modelId="{A57BD5C4-E84D-4BE2-86AB-EA1C763847F8}">
      <dsp:nvSpPr>
        <dsp:cNvPr id="0" name=""/>
        <dsp:cNvSpPr/>
      </dsp:nvSpPr>
      <dsp:spPr>
        <a:xfrm>
          <a:off x="4008571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تحقیقات بازار و تحلیل داده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008571" y="3307884"/>
        <a:ext cx="578325" cy="299431"/>
      </dsp:txXfrm>
    </dsp:sp>
    <dsp:sp modelId="{2DEF5C6C-BF7A-45DE-A3D4-225F2C262D66}">
      <dsp:nvSpPr>
        <dsp:cNvPr id="0" name=""/>
        <dsp:cNvSpPr/>
      </dsp:nvSpPr>
      <dsp:spPr>
        <a:xfrm>
          <a:off x="4124236" y="3540775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124236" y="3540775"/>
        <a:ext cx="520493" cy="99810"/>
      </dsp:txXfrm>
    </dsp:sp>
    <dsp:sp modelId="{1374C31E-A59A-4FF2-872A-01DDAD9E3491}">
      <dsp:nvSpPr>
        <dsp:cNvPr id="0" name=""/>
        <dsp:cNvSpPr/>
      </dsp:nvSpPr>
      <dsp:spPr>
        <a:xfrm>
          <a:off x="4625424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روابط عمومی و تبلیغات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625424" y="2363012"/>
        <a:ext cx="578325" cy="299431"/>
      </dsp:txXfrm>
    </dsp:sp>
    <dsp:sp modelId="{C81CFA4D-83C7-464A-A0EF-C25B5B33547F}">
      <dsp:nvSpPr>
        <dsp:cNvPr id="0" name=""/>
        <dsp:cNvSpPr/>
      </dsp:nvSpPr>
      <dsp:spPr>
        <a:xfrm>
          <a:off x="4741090" y="2595903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41090" y="2595903"/>
        <a:ext cx="520493" cy="99810"/>
      </dsp:txXfrm>
    </dsp:sp>
    <dsp:sp modelId="{0833A2F2-40FB-428E-956D-D3B7D0BB99DD}">
      <dsp:nvSpPr>
        <dsp:cNvPr id="0" name=""/>
        <dsp:cNvSpPr/>
      </dsp:nvSpPr>
      <dsp:spPr>
        <a:xfrm>
          <a:off x="4784464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روابط عمومی و تبلیغات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84464" y="2835448"/>
        <a:ext cx="578325" cy="299431"/>
      </dsp:txXfrm>
    </dsp:sp>
    <dsp:sp modelId="{F12AFB25-3ADE-4F22-8E2D-35A16F20E675}">
      <dsp:nvSpPr>
        <dsp:cNvPr id="0" name=""/>
        <dsp:cNvSpPr/>
      </dsp:nvSpPr>
      <dsp:spPr>
        <a:xfrm>
          <a:off x="4900129" y="3068339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پیکانی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00129" y="3068339"/>
        <a:ext cx="520493" cy="99810"/>
      </dsp:txXfrm>
    </dsp:sp>
    <dsp:sp modelId="{D3681306-C5EB-401E-9B1F-8E5B8E90EE6B}">
      <dsp:nvSpPr>
        <dsp:cNvPr id="0" name=""/>
        <dsp:cNvSpPr/>
      </dsp:nvSpPr>
      <dsp:spPr>
        <a:xfrm>
          <a:off x="4784464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طراحی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84464" y="3307884"/>
        <a:ext cx="578325" cy="299431"/>
      </dsp:txXfrm>
    </dsp:sp>
    <dsp:sp modelId="{345AFA99-4432-48CA-8ED5-1A61BCE80413}">
      <dsp:nvSpPr>
        <dsp:cNvPr id="0" name=""/>
        <dsp:cNvSpPr/>
      </dsp:nvSpPr>
      <dsp:spPr>
        <a:xfrm>
          <a:off x="4900129" y="3540775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900129" y="3540775"/>
        <a:ext cx="520493" cy="99810"/>
      </dsp:txXfrm>
    </dsp:sp>
    <dsp:sp modelId="{87B97993-5C8E-4F6A-9727-C7F586B8453E}">
      <dsp:nvSpPr>
        <dsp:cNvPr id="0" name=""/>
        <dsp:cNvSpPr/>
      </dsp:nvSpPr>
      <dsp:spPr>
        <a:xfrm>
          <a:off x="5401317" y="189057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معان مالی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01317" y="1890575"/>
        <a:ext cx="578325" cy="299431"/>
      </dsp:txXfrm>
    </dsp:sp>
    <dsp:sp modelId="{DEE80A34-0F1E-48DF-952A-68BE7B6ABC52}">
      <dsp:nvSpPr>
        <dsp:cNvPr id="0" name=""/>
        <dsp:cNvSpPr/>
      </dsp:nvSpPr>
      <dsp:spPr>
        <a:xfrm>
          <a:off x="5516982" y="2123466"/>
          <a:ext cx="520493" cy="99810"/>
        </a:xfrm>
        <a:prstGeom prst="rect">
          <a:avLst/>
        </a:prstGeom>
        <a:solidFill>
          <a:schemeClr val="bg1">
            <a:lumMod val="75000"/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16982" y="2123466"/>
        <a:ext cx="520493" cy="99810"/>
      </dsp:txXfrm>
    </dsp:sp>
    <dsp:sp modelId="{C06A927A-DF84-4185-935C-515511658214}">
      <dsp:nvSpPr>
        <dsp:cNvPr id="0" name=""/>
        <dsp:cNvSpPr/>
      </dsp:nvSpPr>
      <dsp:spPr>
        <a:xfrm>
          <a:off x="5560357" y="2363012"/>
          <a:ext cx="578325" cy="2596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60357" y="2363012"/>
        <a:ext cx="578325" cy="259684"/>
      </dsp:txXfrm>
    </dsp:sp>
    <dsp:sp modelId="{38178D9E-8F87-4A1F-A349-4A13C704104E}">
      <dsp:nvSpPr>
        <dsp:cNvPr id="0" name=""/>
        <dsp:cNvSpPr/>
      </dsp:nvSpPr>
      <dsp:spPr>
        <a:xfrm>
          <a:off x="5676022" y="257602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76022" y="2576029"/>
        <a:ext cx="520493" cy="99810"/>
      </dsp:txXfrm>
    </dsp:sp>
    <dsp:sp modelId="{652BE0C6-41CE-44C2-B494-837A048139CC}">
      <dsp:nvSpPr>
        <dsp:cNvPr id="0" name=""/>
        <dsp:cNvSpPr/>
      </dsp:nvSpPr>
      <dsp:spPr>
        <a:xfrm>
          <a:off x="5560357" y="281557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حسابداری (تولیدی و صنعتی)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60357" y="2815574"/>
        <a:ext cx="578325" cy="299431"/>
      </dsp:txXfrm>
    </dsp:sp>
    <dsp:sp modelId="{A21F120F-81E6-4CD4-B115-9529D9EAB3F0}">
      <dsp:nvSpPr>
        <dsp:cNvPr id="0" name=""/>
        <dsp:cNvSpPr/>
      </dsp:nvSpPr>
      <dsp:spPr>
        <a:xfrm>
          <a:off x="5676022" y="3048465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76022" y="3048465"/>
        <a:ext cx="520493" cy="99810"/>
      </dsp:txXfrm>
    </dsp:sp>
    <dsp:sp modelId="{6424B952-B776-4613-A808-8E8ACBDFA27A}">
      <dsp:nvSpPr>
        <dsp:cNvPr id="0" name=""/>
        <dsp:cNvSpPr/>
      </dsp:nvSpPr>
      <dsp:spPr>
        <a:xfrm>
          <a:off x="5560357" y="3288011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خزانه داری 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60357" y="3288011"/>
        <a:ext cx="578325" cy="299431"/>
      </dsp:txXfrm>
    </dsp:sp>
    <dsp:sp modelId="{8B87F8F6-5159-4CC7-AA40-D5A0A736702D}">
      <dsp:nvSpPr>
        <dsp:cNvPr id="0" name=""/>
        <dsp:cNvSpPr/>
      </dsp:nvSpPr>
      <dsp:spPr>
        <a:xfrm>
          <a:off x="5676022" y="3520902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ذوالفقاری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76022" y="3520902"/>
        <a:ext cx="520493" cy="99810"/>
      </dsp:txXfrm>
    </dsp:sp>
    <dsp:sp modelId="{BC60712F-FC50-446C-8AEB-200AFDC48B0E}">
      <dsp:nvSpPr>
        <dsp:cNvPr id="0" name=""/>
        <dsp:cNvSpPr/>
      </dsp:nvSpPr>
      <dsp:spPr>
        <a:xfrm>
          <a:off x="5560357" y="3760447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حسابداری (بازرگانی)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560357" y="3760447"/>
        <a:ext cx="578325" cy="299431"/>
      </dsp:txXfrm>
    </dsp:sp>
    <dsp:sp modelId="{5CF1E3D6-08F6-4C6F-A231-32A7541128B2}">
      <dsp:nvSpPr>
        <dsp:cNvPr id="0" name=""/>
        <dsp:cNvSpPr/>
      </dsp:nvSpPr>
      <dsp:spPr>
        <a:xfrm>
          <a:off x="5676022" y="3993338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رجا</a:t>
          </a:r>
        </a:p>
      </dsp:txBody>
      <dsp:txXfrm>
        <a:off x="5676022" y="3993338"/>
        <a:ext cx="520493" cy="99810"/>
      </dsp:txXfrm>
    </dsp:sp>
    <dsp:sp modelId="{4C3A8914-205F-47E8-8771-846171B4382F}">
      <dsp:nvSpPr>
        <dsp:cNvPr id="0" name=""/>
        <dsp:cNvSpPr/>
      </dsp:nvSpPr>
      <dsp:spPr>
        <a:xfrm>
          <a:off x="6177210" y="189057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طرح و برنامه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177210" y="1890575"/>
        <a:ext cx="578325" cy="299431"/>
      </dsp:txXfrm>
    </dsp:sp>
    <dsp:sp modelId="{B6787C97-D6F1-4DA3-9F09-DC40B80B2238}">
      <dsp:nvSpPr>
        <dsp:cNvPr id="0" name=""/>
        <dsp:cNvSpPr/>
      </dsp:nvSpPr>
      <dsp:spPr>
        <a:xfrm>
          <a:off x="6292875" y="2123466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رفیع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292875" y="2123466"/>
        <a:ext cx="520493" cy="99810"/>
      </dsp:txXfrm>
    </dsp:sp>
    <dsp:sp modelId="{C66C1A23-553E-4CC3-A258-4C679F6579B8}">
      <dsp:nvSpPr>
        <dsp:cNvPr id="0" name=""/>
        <dsp:cNvSpPr/>
      </dsp:nvSpPr>
      <dsp:spPr>
        <a:xfrm>
          <a:off x="6336249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42253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6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برنامه ریزی و بازرگانی داخلی</a:t>
          </a:r>
          <a:endParaRPr lang="en-US" sz="6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336249" y="2363012"/>
        <a:ext cx="578325" cy="299431"/>
      </dsp:txXfrm>
    </dsp:sp>
    <dsp:sp modelId="{3FE89259-CB72-486D-A8A9-1A0ACD217DC9}">
      <dsp:nvSpPr>
        <dsp:cNvPr id="0" name=""/>
        <dsp:cNvSpPr/>
      </dsp:nvSpPr>
      <dsp:spPr>
        <a:xfrm>
          <a:off x="6451915" y="2595903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آاقای محمدی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51915" y="2595903"/>
        <a:ext cx="520493" cy="99810"/>
      </dsp:txXfrm>
    </dsp:sp>
    <dsp:sp modelId="{513D0955-0156-4A23-8C52-3620B4DC20D3}">
      <dsp:nvSpPr>
        <dsp:cNvPr id="0" name=""/>
        <dsp:cNvSpPr/>
      </dsp:nvSpPr>
      <dsp:spPr>
        <a:xfrm>
          <a:off x="6336249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انفورماتیک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336249" y="2835448"/>
        <a:ext cx="578325" cy="299431"/>
      </dsp:txXfrm>
    </dsp:sp>
    <dsp:sp modelId="{5B4A857C-87E7-44A2-831A-56A4DB840ABE}">
      <dsp:nvSpPr>
        <dsp:cNvPr id="0" name=""/>
        <dsp:cNvSpPr/>
      </dsp:nvSpPr>
      <dsp:spPr>
        <a:xfrm>
          <a:off x="6451915" y="3068339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صادقی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51915" y="3068339"/>
        <a:ext cx="520493" cy="99810"/>
      </dsp:txXfrm>
    </dsp:sp>
    <dsp:sp modelId="{635AB220-D328-44D5-A054-B5ED59837D4A}">
      <dsp:nvSpPr>
        <dsp:cNvPr id="0" name=""/>
        <dsp:cNvSpPr/>
      </dsp:nvSpPr>
      <dsp:spPr>
        <a:xfrm>
          <a:off x="6336249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رئیس منابع انسانی و اداری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336249" y="3307884"/>
        <a:ext cx="578325" cy="299431"/>
      </dsp:txXfrm>
    </dsp:sp>
    <dsp:sp modelId="{7FA5450C-479F-4A93-A964-520A8F1E9FA7}">
      <dsp:nvSpPr>
        <dsp:cNvPr id="0" name=""/>
        <dsp:cNvSpPr/>
      </dsp:nvSpPr>
      <dsp:spPr>
        <a:xfrm>
          <a:off x="6451915" y="3540775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قربان نژاد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51915" y="3540775"/>
        <a:ext cx="520493" cy="99810"/>
      </dsp:txXfrm>
    </dsp:sp>
    <dsp:sp modelId="{B94D5DDA-D1D3-4396-9917-026381D4D87B}">
      <dsp:nvSpPr>
        <dsp:cNvPr id="0" name=""/>
        <dsp:cNvSpPr/>
      </dsp:nvSpPr>
      <dsp:spPr>
        <a:xfrm>
          <a:off x="6336249" y="3780320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CRM</a:t>
          </a: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سسرپرست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336249" y="3780320"/>
        <a:ext cx="578325" cy="299431"/>
      </dsp:txXfrm>
    </dsp:sp>
    <dsp:sp modelId="{B88B39E3-93FE-4212-B063-5A430125FE6F}">
      <dsp:nvSpPr>
        <dsp:cNvPr id="0" name=""/>
        <dsp:cNvSpPr/>
      </dsp:nvSpPr>
      <dsp:spPr>
        <a:xfrm>
          <a:off x="6451915" y="4013211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نعمتی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51915" y="4013211"/>
        <a:ext cx="520493" cy="99810"/>
      </dsp:txXfrm>
    </dsp:sp>
    <dsp:sp modelId="{70F32B15-F9DB-444E-A961-24D677F80019}">
      <dsp:nvSpPr>
        <dsp:cNvPr id="0" name=""/>
        <dsp:cNvSpPr/>
      </dsp:nvSpPr>
      <dsp:spPr>
        <a:xfrm>
          <a:off x="6336249" y="4252756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سیستم ها و فرآیندها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336249" y="4252756"/>
        <a:ext cx="578325" cy="299431"/>
      </dsp:txXfrm>
    </dsp:sp>
    <dsp:sp modelId="{493FA7F7-C0C7-4FFC-8107-60E971D614F9}">
      <dsp:nvSpPr>
        <dsp:cNvPr id="0" name=""/>
        <dsp:cNvSpPr/>
      </dsp:nvSpPr>
      <dsp:spPr>
        <a:xfrm>
          <a:off x="6451915" y="4485647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451915" y="4485647"/>
        <a:ext cx="520493" cy="99810"/>
      </dsp:txXfrm>
    </dsp:sp>
    <dsp:sp modelId="{97E7B338-BA03-4685-ACD5-D4FC6ABB3230}">
      <dsp:nvSpPr>
        <dsp:cNvPr id="0" name=""/>
        <dsp:cNvSpPr/>
      </dsp:nvSpPr>
      <dsp:spPr>
        <a:xfrm>
          <a:off x="6953103" y="189057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بازرگانی و لجستیک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953103" y="1890575"/>
        <a:ext cx="578325" cy="299431"/>
      </dsp:txXfrm>
    </dsp:sp>
    <dsp:sp modelId="{39B07232-69D9-47BC-B518-5345E119E36D}">
      <dsp:nvSpPr>
        <dsp:cNvPr id="0" name=""/>
        <dsp:cNvSpPr/>
      </dsp:nvSpPr>
      <dsp:spPr>
        <a:xfrm>
          <a:off x="7068768" y="2123466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فتحی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068768" y="2123466"/>
        <a:ext cx="520493" cy="99810"/>
      </dsp:txXfrm>
    </dsp:sp>
    <dsp:sp modelId="{32449FC5-8EDC-4451-91DC-7212C5595594}">
      <dsp:nvSpPr>
        <dsp:cNvPr id="0" name=""/>
        <dsp:cNvSpPr/>
      </dsp:nvSpPr>
      <dsp:spPr>
        <a:xfrm>
          <a:off x="7112142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بازرگانی خارجی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12142" y="2363012"/>
        <a:ext cx="578325" cy="299431"/>
      </dsp:txXfrm>
    </dsp:sp>
    <dsp:sp modelId="{C7DAEFE9-2BC8-45B4-95A0-FA3F618077BF}">
      <dsp:nvSpPr>
        <dsp:cNvPr id="0" name=""/>
        <dsp:cNvSpPr/>
      </dsp:nvSpPr>
      <dsp:spPr>
        <a:xfrm>
          <a:off x="7227807" y="2595903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227807" y="2595903"/>
        <a:ext cx="520493" cy="99810"/>
      </dsp:txXfrm>
    </dsp:sp>
    <dsp:sp modelId="{8C60C43F-723E-43CD-AB31-94368B465A64}">
      <dsp:nvSpPr>
        <dsp:cNvPr id="0" name=""/>
        <dsp:cNvSpPr/>
      </dsp:nvSpPr>
      <dsp:spPr>
        <a:xfrm>
          <a:off x="7112142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لجستیک و انبار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12142" y="2835448"/>
        <a:ext cx="578325" cy="299431"/>
      </dsp:txXfrm>
    </dsp:sp>
    <dsp:sp modelId="{DE8C7C7E-09BB-4D87-8EA5-B6F09E59AE97}">
      <dsp:nvSpPr>
        <dsp:cNvPr id="0" name=""/>
        <dsp:cNvSpPr/>
      </dsp:nvSpPr>
      <dsp:spPr>
        <a:xfrm>
          <a:off x="7227807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227807" y="3068339"/>
        <a:ext cx="520493" cy="99810"/>
      </dsp:txXfrm>
    </dsp:sp>
    <dsp:sp modelId="{7AB694E0-78FE-4F2A-8227-2CAF8BA74CAD}">
      <dsp:nvSpPr>
        <dsp:cNvPr id="0" name=""/>
        <dsp:cNvSpPr/>
      </dsp:nvSpPr>
      <dsp:spPr>
        <a:xfrm>
          <a:off x="7112142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خرید و تدارکات داخلی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112142" y="3307884"/>
        <a:ext cx="578325" cy="299431"/>
      </dsp:txXfrm>
    </dsp:sp>
    <dsp:sp modelId="{71E8B2DD-0FFE-4F6F-84D8-BDCB3B657D82}">
      <dsp:nvSpPr>
        <dsp:cNvPr id="0" name=""/>
        <dsp:cNvSpPr/>
      </dsp:nvSpPr>
      <dsp:spPr>
        <a:xfrm>
          <a:off x="7227807" y="3540775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227807" y="3540775"/>
        <a:ext cx="520493" cy="99810"/>
      </dsp:txXfrm>
    </dsp:sp>
    <dsp:sp modelId="{56A71E73-0975-47D8-88BC-A64F1D17AF4B}">
      <dsp:nvSpPr>
        <dsp:cNvPr id="0" name=""/>
        <dsp:cNvSpPr/>
      </dsp:nvSpPr>
      <dsp:spPr>
        <a:xfrm>
          <a:off x="9051874" y="189057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معاون سایت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051874" y="1890575"/>
        <a:ext cx="578325" cy="299431"/>
      </dsp:txXfrm>
    </dsp:sp>
    <dsp:sp modelId="{2E327CB8-C680-4847-90D7-320A211AC452}">
      <dsp:nvSpPr>
        <dsp:cNvPr id="0" name=""/>
        <dsp:cNvSpPr/>
      </dsp:nvSpPr>
      <dsp:spPr>
        <a:xfrm>
          <a:off x="9167539" y="2123466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167539" y="2123466"/>
        <a:ext cx="520493" cy="99810"/>
      </dsp:txXfrm>
    </dsp:sp>
    <dsp:sp modelId="{A640CD71-0D66-48D8-A009-D1BF76131D19}">
      <dsp:nvSpPr>
        <dsp:cNvPr id="0" name=""/>
        <dsp:cNvSpPr/>
      </dsp:nvSpPr>
      <dsp:spPr>
        <a:xfrm>
          <a:off x="8275981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مهندسی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275981" y="2363012"/>
        <a:ext cx="578325" cy="299431"/>
      </dsp:txXfrm>
    </dsp:sp>
    <dsp:sp modelId="{DDDF24A5-1FCE-4FA3-A1A0-8F87CA38C3F8}">
      <dsp:nvSpPr>
        <dsp:cNvPr id="0" name=""/>
        <dsp:cNvSpPr/>
      </dsp:nvSpPr>
      <dsp:spPr>
        <a:xfrm>
          <a:off x="8391647" y="2595903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391647" y="2595903"/>
        <a:ext cx="520493" cy="99810"/>
      </dsp:txXfrm>
    </dsp:sp>
    <dsp:sp modelId="{1614A9A0-0267-4C7E-8932-DA43A95C379F}">
      <dsp:nvSpPr>
        <dsp:cNvPr id="0" name=""/>
        <dsp:cNvSpPr/>
      </dsp:nvSpPr>
      <dsp:spPr>
        <a:xfrm>
          <a:off x="7888035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تجاری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88035" y="2835448"/>
        <a:ext cx="578325" cy="299431"/>
      </dsp:txXfrm>
    </dsp:sp>
    <dsp:sp modelId="{BC53E8C0-B8CD-4823-9300-CF630389C2A4}">
      <dsp:nvSpPr>
        <dsp:cNvPr id="0" name=""/>
        <dsp:cNvSpPr/>
      </dsp:nvSpPr>
      <dsp:spPr>
        <a:xfrm>
          <a:off x="8003700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003700" y="3068339"/>
        <a:ext cx="520493" cy="99810"/>
      </dsp:txXfrm>
    </dsp:sp>
    <dsp:sp modelId="{8E076724-11AC-461B-AA48-A6028ABDE3BB}">
      <dsp:nvSpPr>
        <dsp:cNvPr id="0" name=""/>
        <dsp:cNvSpPr/>
      </dsp:nvSpPr>
      <dsp:spPr>
        <a:xfrm>
          <a:off x="8663928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سواری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663928" y="2835448"/>
        <a:ext cx="578325" cy="299431"/>
      </dsp:txXfrm>
    </dsp:sp>
    <dsp:sp modelId="{6BF731A1-0C21-4E92-AF41-937B6DAFF006}">
      <dsp:nvSpPr>
        <dsp:cNvPr id="0" name=""/>
        <dsp:cNvSpPr/>
      </dsp:nvSpPr>
      <dsp:spPr>
        <a:xfrm>
          <a:off x="8779593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779593" y="3068339"/>
        <a:ext cx="520493" cy="99810"/>
      </dsp:txXfrm>
    </dsp:sp>
    <dsp:sp modelId="{B02D1538-B2BC-4794-BBBE-089EA74BC412}">
      <dsp:nvSpPr>
        <dsp:cNvPr id="0" name=""/>
        <dsp:cNvSpPr/>
      </dsp:nvSpPr>
      <dsp:spPr>
        <a:xfrm>
          <a:off x="9827767" y="236301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تولید سواری و تجاری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27767" y="2363012"/>
        <a:ext cx="578325" cy="299431"/>
      </dsp:txXfrm>
    </dsp:sp>
    <dsp:sp modelId="{5A575A47-C685-489E-93A3-3A2FD5433B1A}">
      <dsp:nvSpPr>
        <dsp:cNvPr id="0" name=""/>
        <dsp:cNvSpPr/>
      </dsp:nvSpPr>
      <dsp:spPr>
        <a:xfrm>
          <a:off x="9943432" y="2595903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حبیبی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943432" y="2595903"/>
        <a:ext cx="520493" cy="99810"/>
      </dsp:txXfrm>
    </dsp:sp>
    <dsp:sp modelId="{D2BB5E1B-4C4D-4BE8-BA40-965E5E44B6E4}">
      <dsp:nvSpPr>
        <dsp:cNvPr id="0" name=""/>
        <dsp:cNvSpPr/>
      </dsp:nvSpPr>
      <dsp:spPr>
        <a:xfrm>
          <a:off x="9439821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تریم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439821" y="2835448"/>
        <a:ext cx="578325" cy="299431"/>
      </dsp:txXfrm>
    </dsp:sp>
    <dsp:sp modelId="{A746029E-40DC-4914-90F1-51EE7265DA4A}">
      <dsp:nvSpPr>
        <dsp:cNvPr id="0" name=""/>
        <dsp:cNvSpPr/>
      </dsp:nvSpPr>
      <dsp:spPr>
        <a:xfrm>
          <a:off x="9555486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55486" y="3068339"/>
        <a:ext cx="520493" cy="99810"/>
      </dsp:txXfrm>
    </dsp:sp>
    <dsp:sp modelId="{A7F10A56-F16E-46A3-81F5-3FF13D5337F1}">
      <dsp:nvSpPr>
        <dsp:cNvPr id="0" name=""/>
        <dsp:cNvSpPr/>
      </dsp:nvSpPr>
      <dsp:spPr>
        <a:xfrm>
          <a:off x="10215713" y="283544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شاسی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215713" y="2835448"/>
        <a:ext cx="578325" cy="299431"/>
      </dsp:txXfrm>
    </dsp:sp>
    <dsp:sp modelId="{9F2904D0-657A-49FE-A04F-6FCFDA858594}">
      <dsp:nvSpPr>
        <dsp:cNvPr id="0" name=""/>
        <dsp:cNvSpPr/>
      </dsp:nvSpPr>
      <dsp:spPr>
        <a:xfrm>
          <a:off x="10331378" y="306833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31378" y="3068339"/>
        <a:ext cx="520493" cy="99810"/>
      </dsp:txXfrm>
    </dsp:sp>
    <dsp:sp modelId="{56FCF602-D1CF-4DFD-AAF0-2CE0AABEFA71}">
      <dsp:nvSpPr>
        <dsp:cNvPr id="0" name=""/>
        <dsp:cNvSpPr/>
      </dsp:nvSpPr>
      <dsp:spPr>
        <a:xfrm>
          <a:off x="9439821" y="3307884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خط فاینال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439821" y="3307884"/>
        <a:ext cx="578325" cy="299431"/>
      </dsp:txXfrm>
    </dsp:sp>
    <dsp:sp modelId="{D05930AB-B3CF-4DDF-ACF2-7381D9F59E20}">
      <dsp:nvSpPr>
        <dsp:cNvPr id="0" name=""/>
        <dsp:cNvSpPr/>
      </dsp:nvSpPr>
      <dsp:spPr>
        <a:xfrm>
          <a:off x="9555486" y="3540775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55486" y="3540775"/>
        <a:ext cx="520493" cy="99810"/>
      </dsp:txXfrm>
    </dsp:sp>
    <dsp:sp modelId="{C4FD96DF-1C1C-44A0-9CEC-3E0FF51A0B7A}">
      <dsp:nvSpPr>
        <dsp:cNvPr id="0" name=""/>
        <dsp:cNvSpPr/>
      </dsp:nvSpPr>
      <dsp:spPr>
        <a:xfrm>
          <a:off x="8275981" y="3780320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برنامه ریزی و انبارها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275981" y="3780320"/>
        <a:ext cx="578325" cy="299431"/>
      </dsp:txXfrm>
    </dsp:sp>
    <dsp:sp modelId="{4A0EB838-815C-40BB-B9F0-962F2ED2570A}">
      <dsp:nvSpPr>
        <dsp:cNvPr id="0" name=""/>
        <dsp:cNvSpPr/>
      </dsp:nvSpPr>
      <dsp:spPr>
        <a:xfrm>
          <a:off x="8391647" y="4013211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391647" y="4013211"/>
        <a:ext cx="520493" cy="99810"/>
      </dsp:txXfrm>
    </dsp:sp>
    <dsp:sp modelId="{51932F67-5B60-4924-A5C6-CE71A57CF97D}">
      <dsp:nvSpPr>
        <dsp:cNvPr id="0" name=""/>
        <dsp:cNvSpPr/>
      </dsp:nvSpPr>
      <dsp:spPr>
        <a:xfrm>
          <a:off x="7888035" y="4252756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انبارها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88035" y="4252756"/>
        <a:ext cx="578325" cy="299431"/>
      </dsp:txXfrm>
    </dsp:sp>
    <dsp:sp modelId="{9E33D64A-49B6-40DA-98CE-42EBAD25DE32}">
      <dsp:nvSpPr>
        <dsp:cNvPr id="0" name=""/>
        <dsp:cNvSpPr/>
      </dsp:nvSpPr>
      <dsp:spPr>
        <a:xfrm>
          <a:off x="8003700" y="4485647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003700" y="4485647"/>
        <a:ext cx="520493" cy="99810"/>
      </dsp:txXfrm>
    </dsp:sp>
    <dsp:sp modelId="{FC8758FD-4BC8-4A47-9906-A54A65E9E460}">
      <dsp:nvSpPr>
        <dsp:cNvPr id="0" name=""/>
        <dsp:cNvSpPr/>
      </dsp:nvSpPr>
      <dsp:spPr>
        <a:xfrm>
          <a:off x="8663928" y="4252756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تغذیه خطوط	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663928" y="4252756"/>
        <a:ext cx="578325" cy="299431"/>
      </dsp:txXfrm>
    </dsp:sp>
    <dsp:sp modelId="{D465B2A5-7172-4798-818B-6856BEF598EF}">
      <dsp:nvSpPr>
        <dsp:cNvPr id="0" name=""/>
        <dsp:cNvSpPr/>
      </dsp:nvSpPr>
      <dsp:spPr>
        <a:xfrm>
          <a:off x="8779593" y="4485647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779593" y="4485647"/>
        <a:ext cx="520493" cy="99810"/>
      </dsp:txXfrm>
    </dsp:sp>
    <dsp:sp modelId="{28F01747-1DC3-425D-9E80-D59226910AD2}">
      <dsp:nvSpPr>
        <dsp:cNvPr id="0" name=""/>
        <dsp:cNvSpPr/>
      </dsp:nvSpPr>
      <dsp:spPr>
        <a:xfrm>
          <a:off x="7888035" y="472519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کلیم و گزارشات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88035" y="4725192"/>
        <a:ext cx="578325" cy="299431"/>
      </dsp:txXfrm>
    </dsp:sp>
    <dsp:sp modelId="{5EAE0288-0AD3-4372-A103-78B55CC5BD1F}">
      <dsp:nvSpPr>
        <dsp:cNvPr id="0" name=""/>
        <dsp:cNvSpPr/>
      </dsp:nvSpPr>
      <dsp:spPr>
        <a:xfrm>
          <a:off x="8003700" y="4958083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003700" y="4958083"/>
        <a:ext cx="520493" cy="99810"/>
      </dsp:txXfrm>
    </dsp:sp>
    <dsp:sp modelId="{0C0CF728-5494-4C29-8C07-178E774EEC0F}">
      <dsp:nvSpPr>
        <dsp:cNvPr id="0" name=""/>
        <dsp:cNvSpPr/>
      </dsp:nvSpPr>
      <dsp:spPr>
        <a:xfrm>
          <a:off x="9827767" y="3780320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نگهداری و تعمیرات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827767" y="3780320"/>
        <a:ext cx="578325" cy="299431"/>
      </dsp:txXfrm>
    </dsp:sp>
    <dsp:sp modelId="{46485859-59B9-444B-B7F7-9EB4CAD35FC2}">
      <dsp:nvSpPr>
        <dsp:cNvPr id="0" name=""/>
        <dsp:cNvSpPr/>
      </dsp:nvSpPr>
      <dsp:spPr>
        <a:xfrm>
          <a:off x="9943432" y="4013211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943432" y="4013211"/>
        <a:ext cx="520493" cy="99810"/>
      </dsp:txXfrm>
    </dsp:sp>
    <dsp:sp modelId="{ACA1A7AE-7595-47A8-B1D3-75177D5E4B95}">
      <dsp:nvSpPr>
        <dsp:cNvPr id="0" name=""/>
        <dsp:cNvSpPr/>
      </dsp:nvSpPr>
      <dsp:spPr>
        <a:xfrm>
          <a:off x="9439821" y="4252756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برقی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439821" y="4252756"/>
        <a:ext cx="578325" cy="299431"/>
      </dsp:txXfrm>
    </dsp:sp>
    <dsp:sp modelId="{F4C268A9-FFE8-4EC6-B3DC-3F4008BC05E6}">
      <dsp:nvSpPr>
        <dsp:cNvPr id="0" name=""/>
        <dsp:cNvSpPr/>
      </dsp:nvSpPr>
      <dsp:spPr>
        <a:xfrm>
          <a:off x="9555486" y="4485647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55486" y="4485647"/>
        <a:ext cx="520493" cy="99810"/>
      </dsp:txXfrm>
    </dsp:sp>
    <dsp:sp modelId="{4517B78C-2588-4926-BB50-DBA62F3EFC36}">
      <dsp:nvSpPr>
        <dsp:cNvPr id="0" name=""/>
        <dsp:cNvSpPr/>
      </dsp:nvSpPr>
      <dsp:spPr>
        <a:xfrm>
          <a:off x="10215713" y="4252756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بخش مکانیکی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215713" y="4252756"/>
        <a:ext cx="578325" cy="299431"/>
      </dsp:txXfrm>
    </dsp:sp>
    <dsp:sp modelId="{07648D35-5059-46D1-9BFF-E802CEE37817}">
      <dsp:nvSpPr>
        <dsp:cNvPr id="0" name=""/>
        <dsp:cNvSpPr/>
      </dsp:nvSpPr>
      <dsp:spPr>
        <a:xfrm>
          <a:off x="10331378" y="4485647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31378" y="4485647"/>
        <a:ext cx="520493" cy="99810"/>
      </dsp:txXfrm>
    </dsp:sp>
    <dsp:sp modelId="{1A9B3913-2E0E-41D0-8715-D936DFD24AB1}">
      <dsp:nvSpPr>
        <dsp:cNvPr id="0" name=""/>
        <dsp:cNvSpPr/>
      </dsp:nvSpPr>
      <dsp:spPr>
        <a:xfrm>
          <a:off x="9439821" y="4725192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عمرانی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439821" y="4725192"/>
        <a:ext cx="578325" cy="299431"/>
      </dsp:txXfrm>
    </dsp:sp>
    <dsp:sp modelId="{1DEB20E3-2094-44C1-AD34-60A506A31320}">
      <dsp:nvSpPr>
        <dsp:cNvPr id="0" name=""/>
        <dsp:cNvSpPr/>
      </dsp:nvSpPr>
      <dsp:spPr>
        <a:xfrm>
          <a:off x="9555486" y="4958083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9555486" y="4958083"/>
        <a:ext cx="520493" cy="99810"/>
      </dsp:txXfrm>
    </dsp:sp>
    <dsp:sp modelId="{6BB28725-7BA1-4D4E-B97E-AB968E48A156}">
      <dsp:nvSpPr>
        <dsp:cNvPr id="0" name=""/>
        <dsp:cNvSpPr/>
      </dsp:nvSpPr>
      <dsp:spPr>
        <a:xfrm>
          <a:off x="8275981" y="5197628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مدیر مالی، اداری و حراست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275981" y="5197628"/>
        <a:ext cx="578325" cy="299431"/>
      </dsp:txXfrm>
    </dsp:sp>
    <dsp:sp modelId="{50DE8B85-33A5-4ECD-8D12-8A2D92CD4EC0}">
      <dsp:nvSpPr>
        <dsp:cNvPr id="0" name=""/>
        <dsp:cNvSpPr/>
      </dsp:nvSpPr>
      <dsp:spPr>
        <a:xfrm>
          <a:off x="8391647" y="5430519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391647" y="5430519"/>
        <a:ext cx="520493" cy="99810"/>
      </dsp:txXfrm>
    </dsp:sp>
    <dsp:sp modelId="{0AB20A82-1AF0-44CA-829F-FAD014113D40}">
      <dsp:nvSpPr>
        <dsp:cNvPr id="0" name=""/>
        <dsp:cNvSpPr/>
      </dsp:nvSpPr>
      <dsp:spPr>
        <a:xfrm>
          <a:off x="7888035" y="567006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اداری و مالی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88035" y="5670065"/>
        <a:ext cx="578325" cy="299431"/>
      </dsp:txXfrm>
    </dsp:sp>
    <dsp:sp modelId="{B79EB06D-C6CE-4FF5-A7CE-0C18CF842E4F}">
      <dsp:nvSpPr>
        <dsp:cNvPr id="0" name=""/>
        <dsp:cNvSpPr/>
      </dsp:nvSpPr>
      <dsp:spPr>
        <a:xfrm>
          <a:off x="8003700" y="5902956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003700" y="5902956"/>
        <a:ext cx="520493" cy="99810"/>
      </dsp:txXfrm>
    </dsp:sp>
    <dsp:sp modelId="{BC018855-E8C7-4DB5-82D2-136F8D2AC9F2}">
      <dsp:nvSpPr>
        <dsp:cNvPr id="0" name=""/>
        <dsp:cNvSpPr/>
      </dsp:nvSpPr>
      <dsp:spPr>
        <a:xfrm>
          <a:off x="8663928" y="5670065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تدارکات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663928" y="5670065"/>
        <a:ext cx="578325" cy="299431"/>
      </dsp:txXfrm>
    </dsp:sp>
    <dsp:sp modelId="{22B1D7A3-3DBB-455B-9290-14F73FF7E018}">
      <dsp:nvSpPr>
        <dsp:cNvPr id="0" name=""/>
        <dsp:cNvSpPr/>
      </dsp:nvSpPr>
      <dsp:spPr>
        <a:xfrm>
          <a:off x="8779593" y="5902956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779593" y="5902956"/>
        <a:ext cx="520493" cy="99810"/>
      </dsp:txXfrm>
    </dsp:sp>
    <dsp:sp modelId="{32D71F75-2805-4EE8-865E-1717C97A5E25}">
      <dsp:nvSpPr>
        <dsp:cNvPr id="0" name=""/>
        <dsp:cNvSpPr/>
      </dsp:nvSpPr>
      <dsp:spPr>
        <a:xfrm>
          <a:off x="7888035" y="6142501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سرپرست حراست و آتش نشانی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888035" y="6142501"/>
        <a:ext cx="578325" cy="299431"/>
      </dsp:txXfrm>
    </dsp:sp>
    <dsp:sp modelId="{053339E1-F57D-4D25-BC45-3D3DB1495CE1}">
      <dsp:nvSpPr>
        <dsp:cNvPr id="0" name=""/>
        <dsp:cNvSpPr/>
      </dsp:nvSpPr>
      <dsp:spPr>
        <a:xfrm>
          <a:off x="8003700" y="6375392"/>
          <a:ext cx="520493" cy="9981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b="0" kern="12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8003700" y="6375392"/>
        <a:ext cx="520493" cy="99810"/>
      </dsp:txXfrm>
    </dsp:sp>
    <dsp:sp modelId="{A3ACF1BD-AA82-4533-A09E-61C351554BD7}">
      <dsp:nvSpPr>
        <dsp:cNvPr id="0" name=""/>
        <dsp:cNvSpPr/>
      </dsp:nvSpPr>
      <dsp:spPr>
        <a:xfrm>
          <a:off x="4898917" y="473267"/>
          <a:ext cx="578325" cy="29943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مشاور حقوقی و امور قراردادها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98917" y="473267"/>
        <a:ext cx="578325" cy="299431"/>
      </dsp:txXfrm>
    </dsp:sp>
    <dsp:sp modelId="{06450B7F-1EF2-4496-8729-0A047E743E01}">
      <dsp:nvSpPr>
        <dsp:cNvPr id="0" name=""/>
        <dsp:cNvSpPr/>
      </dsp:nvSpPr>
      <dsp:spPr>
        <a:xfrm>
          <a:off x="5014582" y="706158"/>
          <a:ext cx="520493" cy="9981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محمدی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14582" y="706158"/>
        <a:ext cx="520493" cy="99810"/>
      </dsp:txXfrm>
    </dsp:sp>
    <dsp:sp modelId="{419F45EC-4B97-4C1A-979F-F044808ACC1F}">
      <dsp:nvSpPr>
        <dsp:cNvPr id="0" name=""/>
        <dsp:cNvSpPr/>
      </dsp:nvSpPr>
      <dsp:spPr>
        <a:xfrm>
          <a:off x="5674810" y="473267"/>
          <a:ext cx="578325" cy="299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مسئول دفتر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74810" y="473267"/>
        <a:ext cx="578325" cy="299431"/>
      </dsp:txXfrm>
    </dsp:sp>
    <dsp:sp modelId="{B8337AE2-86BC-4824-81B5-237FAF5A2739}">
      <dsp:nvSpPr>
        <dsp:cNvPr id="0" name=""/>
        <dsp:cNvSpPr/>
      </dsp:nvSpPr>
      <dsp:spPr>
        <a:xfrm>
          <a:off x="5790475" y="706158"/>
          <a:ext cx="520493" cy="99810"/>
        </a:xfrm>
        <a:prstGeom prst="rect">
          <a:avLst/>
        </a:prstGeom>
        <a:solidFill>
          <a:schemeClr val="bg1">
            <a:alpha val="90000"/>
          </a:schemeClr>
        </a:solidFill>
        <a:ln w="190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خانم علیزاده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790475" y="706158"/>
        <a:ext cx="520493" cy="99810"/>
      </dsp:txXfrm>
    </dsp:sp>
    <dsp:sp modelId="{93B04DBD-33AC-4E8A-AF08-C8E1C1676B60}">
      <dsp:nvSpPr>
        <dsp:cNvPr id="0" name=""/>
        <dsp:cNvSpPr/>
      </dsp:nvSpPr>
      <dsp:spPr>
        <a:xfrm>
          <a:off x="4898917" y="945703"/>
          <a:ext cx="578325" cy="29943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2253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مشاور امور دولتی 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98917" y="945703"/>
        <a:ext cx="578325" cy="299431"/>
      </dsp:txXfrm>
    </dsp:sp>
    <dsp:sp modelId="{E3561ABA-CD34-4E71-B700-5CBF449DECF0}">
      <dsp:nvSpPr>
        <dsp:cNvPr id="0" name=""/>
        <dsp:cNvSpPr/>
      </dsp:nvSpPr>
      <dsp:spPr>
        <a:xfrm>
          <a:off x="5014582" y="1178594"/>
          <a:ext cx="520493" cy="99810"/>
        </a:xfrm>
        <a:prstGeom prst="rect">
          <a:avLst/>
        </a:prstGeom>
        <a:solidFill>
          <a:schemeClr val="bg1"/>
        </a:solidFill>
        <a:ln w="1905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7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آقای خانفکر</a:t>
          </a:r>
          <a:endParaRPr lang="en-US" sz="7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014582" y="1178594"/>
        <a:ext cx="520493" cy="99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DC27FBE-6E0A-409B-8999-8DC567D32AD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2DF5DB4-CED7-4667-878C-CA79786CB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7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DF5DB4-CED7-4667-878C-CA79786CB0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3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DF5DB4-CED7-4667-878C-CA79786CB0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51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DF5DB4-CED7-4667-878C-CA79786CB0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47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DF5DB4-CED7-4667-878C-CA79786CB0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4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6C71C-021E-6850-2A66-D6817C9DA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3403A-B700-7200-1B3D-676CE71EE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14029-7AA0-6004-6CB1-2E578A68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BA294-6452-CAB2-33AA-C4CC0114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F4024-9933-F20C-6F21-4AEDA649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1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3699C-4C64-04CB-7FD8-52391F4FC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C7226-F4D8-EA3D-A12D-D417ADE18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53470-0420-F241-A5CF-81AF495BB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FAE62-330B-C204-FB24-97CAA88A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13D97-4EEA-5AA7-7C81-FEC3FAA7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9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FE1782-8066-83F1-9A9A-C05A8F93F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765275-3D09-BFB3-50CF-988F90053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2C595-54E5-A528-9570-64D36EABD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5D55E-183C-B16B-7688-6C9126F7E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83800-5501-A89C-60AA-A63A08D4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0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3195-F353-FF2B-F53E-BEFA24AFD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B5772-ACF8-8BEE-C34B-D0517E9F7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4E86B-D550-4EB9-FA7A-2B0C9ADAB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C85A8-1FAE-2498-11E0-B23F772EF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14555-71AF-BEFC-FB85-E59BDB69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6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99882-403C-06BA-4985-FA9EDD466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D5095-770A-DF1C-A8A6-E8C871608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2ACD8-C0E8-76CC-B867-61EF53F23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A3439-6226-DC90-CEFB-C6E7B039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454A5-4830-2C0A-36B0-95F6C782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8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8802A-6913-99A6-ADE3-A8969F44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88963-205C-39D4-CBF6-157E3372E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B9A9B-85D3-587D-3371-D79F5C830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1893F-ED06-9A13-724B-09B5BAC3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48E06-AB75-770C-0F24-ED6255F65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A0C07-6934-350A-57A2-365824A24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D816A-9FBA-4A29-E101-593FFA18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81BF0-FC81-EF95-9B0C-43E62991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4B2E4A-4E87-63CF-FC71-A5B0C913C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1DE99A-FF26-B61D-A781-1A8F73D678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0C6BEA-89E1-622E-3054-6D0148E3E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32336F-83F9-3B02-B3AB-8FC6514D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D05600-D7B1-006E-B036-0BD3E862F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D58F7-D03B-766F-C670-ADCF349E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5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3A291-EDF3-0F2E-6CFB-14DBA3037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BB4748-FD9D-CDDF-6B28-A8839CAA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417D3-0AC1-7B5D-8B48-66D16BF12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F05B8-F3BA-581D-3492-40A71EEF8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3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C31C54-9E0C-9FE6-C91E-5E0934F7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CE765-FB7A-94CD-A38A-3E9A6205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A5836-2640-5196-E92B-616190A9D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D95F2-8C4F-3B7F-3083-507FCB4A4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89E4-A108-40B9-25C3-4877752CF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CCBAE-A727-0028-A61A-EB2E3242E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70B2F-BBCB-0831-AE40-F6B223C3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1DA93-7168-7E7F-C08E-2FACDF70F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F2DF7-05AC-CC07-C349-331DF0BA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0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006D2-A65A-3DDF-9F0C-4252B5FA7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C814F-CFC1-34B8-719A-DB56DC3B65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7B2C0A-5AA1-7E45-71A9-D13C44DEE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5B963-5C11-918C-9381-B9FEEB23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BD75E-8888-308E-F3ED-4486F32B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C5430-6FCB-A17B-080A-A1D645F8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1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614894-3BAC-E0F9-6536-C4C96530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43AAB-6BBD-457D-B14D-A60BFB08F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B1C58-240B-C05E-3073-CD4148EF0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071507-C7B1-4B46-A241-4C7F4E4E1F45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0D000-5B8D-146B-1E5A-30793476A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83095-AD6F-0F9F-4C32-AD897ACAF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4417F-C9AD-432A-BBAB-9A40DB11A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9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6CFFAB7-CF32-1E3C-B874-F54B15A11B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4075829"/>
              </p:ext>
            </p:extLst>
          </p:nvPr>
        </p:nvGraphicFramePr>
        <p:xfrm>
          <a:off x="760553" y="264353"/>
          <a:ext cx="10670894" cy="6329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A387D47-E607-4EB5-DA86-6E2725D47544}"/>
              </a:ext>
            </a:extLst>
          </p:cNvPr>
          <p:cNvSpPr/>
          <p:nvPr/>
        </p:nvSpPr>
        <p:spPr>
          <a:xfrm>
            <a:off x="8917858" y="264353"/>
            <a:ext cx="3057832" cy="678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چارت واحد بازرگانی و لجستیک</a:t>
            </a:r>
            <a:endParaRPr lang="en-US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039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0" name="Diagram 339">
            <a:extLst>
              <a:ext uri="{FF2B5EF4-FFF2-40B4-BE49-F238E27FC236}">
                <a16:creationId xmlns:a16="http://schemas.microsoft.com/office/drawing/2014/main" id="{D942F75B-140A-9B0B-15C1-9A723C4467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2624547"/>
              </p:ext>
            </p:extLst>
          </p:nvPr>
        </p:nvGraphicFramePr>
        <p:xfrm>
          <a:off x="132080" y="127000"/>
          <a:ext cx="11927840" cy="6603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61" name="Rectangle 360">
            <a:extLst>
              <a:ext uri="{FF2B5EF4-FFF2-40B4-BE49-F238E27FC236}">
                <a16:creationId xmlns:a16="http://schemas.microsoft.com/office/drawing/2014/main" id="{0291B73A-75A0-9BFE-2398-14AC40C9F141}"/>
              </a:ext>
            </a:extLst>
          </p:cNvPr>
          <p:cNvSpPr/>
          <p:nvPr/>
        </p:nvSpPr>
        <p:spPr>
          <a:xfrm>
            <a:off x="9002088" y="127000"/>
            <a:ext cx="3057832" cy="678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چارت واحد طرح و برنامه</a:t>
            </a:r>
            <a:endParaRPr lang="en-US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613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E0D666A-1E8A-CA7E-E0BF-01984FD20F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3802540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B4F4B81-A3A1-8153-0F41-DFDF73332444}"/>
              </a:ext>
            </a:extLst>
          </p:cNvPr>
          <p:cNvSpPr/>
          <p:nvPr/>
        </p:nvSpPr>
        <p:spPr>
          <a:xfrm>
            <a:off x="8917858" y="264353"/>
            <a:ext cx="3057832" cy="678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چارت خدمات پس از فروش</a:t>
            </a:r>
            <a:endParaRPr lang="en-US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049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DA5533E-7ACB-5B60-3832-9E2F9D7A97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8920021"/>
              </p:ext>
            </p:extLst>
          </p:nvPr>
        </p:nvGraphicFramePr>
        <p:xfrm>
          <a:off x="372319" y="264353"/>
          <a:ext cx="11447362" cy="621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AD843D9-8E56-45B1-B3C6-97A793C379AB}"/>
              </a:ext>
            </a:extLst>
          </p:cNvPr>
          <p:cNvSpPr/>
          <p:nvPr/>
        </p:nvSpPr>
        <p:spPr>
          <a:xfrm>
            <a:off x="8896638" y="264353"/>
            <a:ext cx="3057832" cy="678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چارت واحد فروش</a:t>
            </a:r>
            <a:endParaRPr lang="en-US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88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D4382D-563D-F221-DD73-FA9EA67D28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9961053"/>
              </p:ext>
            </p:extLst>
          </p:nvPr>
        </p:nvGraphicFramePr>
        <p:xfrm>
          <a:off x="760553" y="264353"/>
          <a:ext cx="10670894" cy="6329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D99C708-087F-FC8D-1712-18BCDF04D2A8}"/>
              </a:ext>
            </a:extLst>
          </p:cNvPr>
          <p:cNvSpPr/>
          <p:nvPr/>
        </p:nvSpPr>
        <p:spPr>
          <a:xfrm>
            <a:off x="8917858" y="264353"/>
            <a:ext cx="3057832" cy="678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چارت واحد مالی</a:t>
            </a:r>
            <a:endParaRPr lang="en-US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822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AC6082-0791-7B53-6676-6BD419966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690449-2ABE-2EB0-0FC6-3C9B298FC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4970326"/>
              </p:ext>
            </p:extLst>
          </p:nvPr>
        </p:nvGraphicFramePr>
        <p:xfrm>
          <a:off x="2017347" y="603565"/>
          <a:ext cx="8157305" cy="5364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35E6160-808E-FD4C-D13E-A236CF427398}"/>
              </a:ext>
            </a:extLst>
          </p:cNvPr>
          <p:cNvSpPr/>
          <p:nvPr/>
        </p:nvSpPr>
        <p:spPr>
          <a:xfrm>
            <a:off x="8917858" y="264353"/>
            <a:ext cx="3057832" cy="678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چارت واحد بازاریابی</a:t>
            </a:r>
            <a:endParaRPr lang="en-US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173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830B4B8-EF5D-F50A-75E5-60238F91FA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9914754"/>
              </p:ext>
            </p:extLst>
          </p:nvPr>
        </p:nvGraphicFramePr>
        <p:xfrm>
          <a:off x="0" y="264353"/>
          <a:ext cx="12192000" cy="6322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533E266-06AD-236D-C648-5A888D5F40BD}"/>
              </a:ext>
            </a:extLst>
          </p:cNvPr>
          <p:cNvSpPr/>
          <p:nvPr/>
        </p:nvSpPr>
        <p:spPr>
          <a:xfrm>
            <a:off x="8917858" y="264353"/>
            <a:ext cx="3057832" cy="678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چارت پیشنهادی تولید</a:t>
            </a:r>
            <a:endParaRPr lang="en-US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7153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65FCC83-049D-15F6-2CC4-44F7024865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9075274"/>
              </p:ext>
            </p:extLst>
          </p:nvPr>
        </p:nvGraphicFramePr>
        <p:xfrm>
          <a:off x="297083" y="190983"/>
          <a:ext cx="11597833" cy="6476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21A63A3-78AE-B94E-CBCA-509B9D532D84}"/>
              </a:ext>
            </a:extLst>
          </p:cNvPr>
          <p:cNvSpPr/>
          <p:nvPr/>
        </p:nvSpPr>
        <p:spPr>
          <a:xfrm>
            <a:off x="8917858" y="264353"/>
            <a:ext cx="3057832" cy="6784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2  Titr" panose="00000700000000000000" pitchFamily="2" charset="-78"/>
              </a:rPr>
              <a:t>چارت کلی</a:t>
            </a:r>
            <a:endParaRPr lang="en-US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245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1169</Words>
  <Application>Microsoft Office PowerPoint</Application>
  <PresentationFormat>Widescreen</PresentationFormat>
  <Paragraphs>361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2  Titr</vt:lpstr>
      <vt:lpstr>Aptos</vt:lpstr>
      <vt:lpstr>Aptos Display</vt:lpstr>
      <vt:lpstr>Arial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m-bahraminejad</dc:creator>
  <cp:lastModifiedBy>r-pourheydar</cp:lastModifiedBy>
  <cp:revision>19</cp:revision>
  <cp:lastPrinted>2025-07-16T12:40:27Z</cp:lastPrinted>
  <dcterms:created xsi:type="dcterms:W3CDTF">2025-07-13T05:31:25Z</dcterms:created>
  <dcterms:modified xsi:type="dcterms:W3CDTF">2025-07-16T12:58:57Z</dcterms:modified>
</cp:coreProperties>
</file>