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64801" cy="64801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7AD2D-0DC0-4F8B-8BE8-95D9A5623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0C0CE-BFC9-49AF-B137-773EA0816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B0118-099B-4399-9A52-65DFB1D80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E8A0-9B5B-4C14-845A-CB95DE53160E}" type="datetimeFigureOut">
              <a:rPr lang="fa-IR" smtClean="0"/>
              <a:t>04/08/1444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1B50D-B779-4527-AADF-6B27697A9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3D258-AF12-4574-809F-14E8353BA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3F3C-AEC4-4502-A3A9-C811D7E5E3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32959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B87AA-09B0-425A-AEF6-2E3E864D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71210F-0CA4-4C7E-8BDE-E30CBF2D4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03EDD-F39A-43B5-A641-585B5651D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E8A0-9B5B-4C14-845A-CB95DE53160E}" type="datetimeFigureOut">
              <a:rPr lang="fa-IR" smtClean="0"/>
              <a:t>04/08/1444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28360-40EB-4343-B383-C60CB549A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D865F-36D2-4E5D-A4A2-BA05E679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3F3C-AEC4-4502-A3A9-C811D7E5E3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919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D1FB43-3696-4ED5-B505-D00972EE40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D7B386-461C-470A-B9B6-A7572FB44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FF8C4-A5E3-435F-84E7-B47F785B6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E8A0-9B5B-4C14-845A-CB95DE53160E}" type="datetimeFigureOut">
              <a:rPr lang="fa-IR" smtClean="0"/>
              <a:t>04/08/1444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745A3-420C-4786-BFB8-04ADC345A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19449-571A-414F-9BE0-9A2D7FEF7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3F3C-AEC4-4502-A3A9-C811D7E5E3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7543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754C2-0A19-408D-9335-3F8CAC374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cs typeface="B Mitra" panose="000004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EE163-7E2A-4C4C-AE39-DAE1B2B0D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>
                <a:cs typeface="B Yekan" panose="00000400000000000000" pitchFamily="2" charset="-78"/>
              </a:defRPr>
            </a:lvl1pPr>
            <a:lvl2pPr>
              <a:lnSpc>
                <a:spcPct val="150000"/>
              </a:lnSpc>
              <a:defRPr>
                <a:cs typeface="B Yekan" panose="00000400000000000000" pitchFamily="2" charset="-78"/>
              </a:defRPr>
            </a:lvl2pPr>
            <a:lvl3pPr>
              <a:lnSpc>
                <a:spcPct val="150000"/>
              </a:lnSpc>
              <a:defRPr>
                <a:cs typeface="B Yekan" panose="00000400000000000000" pitchFamily="2" charset="-78"/>
              </a:defRPr>
            </a:lvl3pPr>
            <a:lvl4pPr>
              <a:lnSpc>
                <a:spcPct val="150000"/>
              </a:lnSpc>
              <a:defRPr>
                <a:cs typeface="B Yekan" panose="00000400000000000000" pitchFamily="2" charset="-78"/>
              </a:defRPr>
            </a:lvl4pPr>
            <a:lvl5pPr>
              <a:lnSpc>
                <a:spcPct val="150000"/>
              </a:lnSpc>
              <a:defRPr>
                <a:cs typeface="B Yekan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D35B2-D9F9-432E-AAD3-6EE48ED33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E8A0-9B5B-4C14-845A-CB95DE53160E}" type="datetimeFigureOut">
              <a:rPr lang="fa-IR" smtClean="0"/>
              <a:t>04/08/1444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DF4D7-24E1-444D-8418-5E9D5D9CD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2957C-C5B7-4B1D-AB5A-69D02F21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3F3C-AEC4-4502-A3A9-C811D7E5E3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1093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2B3EB-B951-4AE0-B9D7-0A92B4E70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E8A0-9B5B-4C14-845A-CB95DE53160E}" type="datetimeFigureOut">
              <a:rPr lang="fa-IR" smtClean="0"/>
              <a:t>04/08/1444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EBC9B-BAC6-451E-AFCF-4A677D7F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0828B-869E-4921-8325-983D55F08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7102" y="6329055"/>
            <a:ext cx="694898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93193F3C-AEC4-4502-A3A9-C811D7E5E3FA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44C5788-0AF2-45CF-A205-19C1D9B4B26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00113" y="1951038"/>
            <a:ext cx="9909175" cy="4162425"/>
          </a:xfrm>
        </p:spPr>
        <p:txBody>
          <a:bodyPr/>
          <a:lstStyle>
            <a:lvl1pPr algn="just" rtl="1">
              <a:lnSpc>
                <a:spcPct val="150000"/>
              </a:lnSpc>
              <a:defRPr/>
            </a:lvl1pPr>
            <a:lvl2pPr algn="just" rtl="1">
              <a:lnSpc>
                <a:spcPct val="150000"/>
              </a:lnSpc>
              <a:defRPr/>
            </a:lvl2pPr>
            <a:lvl3pPr algn="just" rtl="1">
              <a:lnSpc>
                <a:spcPct val="150000"/>
              </a:lnSpc>
              <a:defRPr/>
            </a:lvl3pPr>
            <a:lvl4pPr algn="just" rtl="1">
              <a:lnSpc>
                <a:spcPct val="150000"/>
              </a:lnSpc>
              <a:defRPr/>
            </a:lvl4pPr>
            <a:lvl5pPr algn="just" rtl="1"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D0BA0F4B-B157-4D52-BD37-8561DC351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970827" cy="1325563"/>
          </a:xfrm>
        </p:spPr>
        <p:txBody>
          <a:bodyPr/>
          <a:lstStyle>
            <a:lvl1pPr algn="ctr" rtl="1"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944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03E10-F4A1-4B37-B701-9BD5A3E2F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955FE5-A4A5-4E17-8ADE-91D5EF21D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A87AE-DDE4-43DE-8AA8-812B6E788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E8A0-9B5B-4C14-845A-CB95DE53160E}" type="datetimeFigureOut">
              <a:rPr lang="fa-IR" smtClean="0"/>
              <a:t>04/08/1444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D8EA6-5008-473B-93EB-5666C4F8E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EDF92-8E69-4388-8898-65BC29C0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3F3C-AEC4-4502-A3A9-C811D7E5E3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839097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7A5DC-0368-4FC5-878A-92B32DF66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167B5-D5E7-4BD7-8177-116EC160C7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23F2F-A037-437A-97DC-8530EC304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AEA70-DCA1-4470-8CAA-295A344D6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E8A0-9B5B-4C14-845A-CB95DE53160E}" type="datetimeFigureOut">
              <a:rPr lang="fa-IR" smtClean="0"/>
              <a:t>04/08/1444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C6954-E75D-4255-BA11-7F676F088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2BDB8-B24A-4A57-BD35-A349AE86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3F3C-AEC4-4502-A3A9-C811D7E5E3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6518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0C345-B395-41A8-B40F-03C67B431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A4F00-4284-41DC-A8F8-9337ED380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D255C5-FD76-4A2B-B5DD-ECAA3CD0B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0C121A-4BF9-4A57-878A-2F3DFFD01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386BD9-819A-4238-AC69-4C13BAB790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D44B13-8523-468E-8DD9-17CF9F11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E8A0-9B5B-4C14-845A-CB95DE53160E}" type="datetimeFigureOut">
              <a:rPr lang="fa-IR" smtClean="0"/>
              <a:t>04/08/1444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330235-7D92-45E0-BE84-2A28F4C38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21561B-317B-4AAE-85F2-860D6EAD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3F3C-AEC4-4502-A3A9-C811D7E5E3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687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92C85-B589-43DD-AFA5-43B82D394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55E440-ED0D-4825-8949-569647BD8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E8A0-9B5B-4C14-845A-CB95DE53160E}" type="datetimeFigureOut">
              <a:rPr lang="fa-IR" smtClean="0"/>
              <a:t>04/08/1444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1D31A-6233-4635-AD3F-7E0197A0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05B6C-6C8A-4FD8-AE7E-79CA8F26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3F3C-AEC4-4502-A3A9-C811D7E5E3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9084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D69737-2B32-41A1-8B17-3030BF126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E8A0-9B5B-4C14-845A-CB95DE53160E}" type="datetimeFigureOut">
              <a:rPr lang="fa-IR" smtClean="0"/>
              <a:t>04/08/1444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8F28C2-41E5-4DAF-AC25-990AE8D5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6ED1C4-F60B-4D45-80AC-36706013B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3F3C-AEC4-4502-A3A9-C811D7E5E3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994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33CB0-6049-48F8-A197-01B0D5665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3D209-B27B-4C92-8BB6-954C3C6EB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DD7DEF-5119-4A6C-BD09-4891FF715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8F482-2CF9-4C52-B6FB-DBEDCAE9E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E8A0-9B5B-4C14-845A-CB95DE53160E}" type="datetimeFigureOut">
              <a:rPr lang="fa-IR" smtClean="0"/>
              <a:t>04/08/1444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32B070-6C99-4AAF-A010-35EEAEE3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275FC-A250-48B0-8BF6-37A11610F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3F3C-AEC4-4502-A3A9-C811D7E5E3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5697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543B-B2DE-4AE6-9F04-2A48C1ED2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66D116-73EC-41B1-A178-02773651BF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06C20F-7B30-40C7-A7D5-EC8036EDAA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C8E3F-FCF7-4925-A784-897F491F9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E8A0-9B5B-4C14-845A-CB95DE53160E}" type="datetimeFigureOut">
              <a:rPr lang="fa-IR" smtClean="0"/>
              <a:t>04/08/1444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A5EEC-C1C8-4ACB-8DFD-ACD23BCC5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BD66E-5D39-4B40-A24A-9A6F14190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93F3C-AEC4-4502-A3A9-C811D7E5E3F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206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16C37-6E36-4350-97CC-B8E98F5C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26996-2BFA-4DA8-ABDD-3E3C6B6C4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C61FB-2AAA-4B05-BD81-BB872C57E2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6E8A0-9B5B-4C14-845A-CB95DE53160E}" type="datetimeFigureOut">
              <a:rPr lang="fa-IR" smtClean="0"/>
              <a:t>04/08/1444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F72B3-EB65-4EC1-B30F-F7F3ADA57F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872C6-4082-4FD2-B391-A0D063958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93F3C-AEC4-4502-A3A9-C811D7E5E3FA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763B4-BDAD-43C0-A168-860261318178}"/>
              </a:ext>
            </a:extLst>
          </p:cNvPr>
          <p:cNvSpPr/>
          <p:nvPr/>
        </p:nvSpPr>
        <p:spPr>
          <a:xfrm>
            <a:off x="11327642" y="0"/>
            <a:ext cx="864358" cy="6858000"/>
          </a:xfrm>
          <a:custGeom>
            <a:avLst/>
            <a:gdLst>
              <a:gd name="connsiteX0" fmla="*/ 0 w 864358"/>
              <a:gd name="connsiteY0" fmla="*/ 0 h 6858000"/>
              <a:gd name="connsiteX1" fmla="*/ 864358 w 864358"/>
              <a:gd name="connsiteY1" fmla="*/ 0 h 6858000"/>
              <a:gd name="connsiteX2" fmla="*/ 864358 w 864358"/>
              <a:gd name="connsiteY2" fmla="*/ 6858000 h 6858000"/>
              <a:gd name="connsiteX3" fmla="*/ 0 w 864358"/>
              <a:gd name="connsiteY3" fmla="*/ 6858000 h 6858000"/>
              <a:gd name="connsiteX4" fmla="*/ 0 w 864358"/>
              <a:gd name="connsiteY4" fmla="*/ 0 h 6858000"/>
              <a:gd name="connsiteX0" fmla="*/ 0 w 864358"/>
              <a:gd name="connsiteY0" fmla="*/ 0 h 6858000"/>
              <a:gd name="connsiteX1" fmla="*/ 864358 w 864358"/>
              <a:gd name="connsiteY1" fmla="*/ 0 h 6858000"/>
              <a:gd name="connsiteX2" fmla="*/ 864358 w 864358"/>
              <a:gd name="connsiteY2" fmla="*/ 6858000 h 6858000"/>
              <a:gd name="connsiteX3" fmla="*/ 0 w 864358"/>
              <a:gd name="connsiteY3" fmla="*/ 6858000 h 6858000"/>
              <a:gd name="connsiteX4" fmla="*/ 0 w 864358"/>
              <a:gd name="connsiteY4" fmla="*/ 0 h 6858000"/>
              <a:gd name="connsiteX0" fmla="*/ 0 w 864358"/>
              <a:gd name="connsiteY0" fmla="*/ 0 h 6858000"/>
              <a:gd name="connsiteX1" fmla="*/ 864358 w 864358"/>
              <a:gd name="connsiteY1" fmla="*/ 0 h 6858000"/>
              <a:gd name="connsiteX2" fmla="*/ 864358 w 864358"/>
              <a:gd name="connsiteY2" fmla="*/ 6858000 h 6858000"/>
              <a:gd name="connsiteX3" fmla="*/ 0 w 864358"/>
              <a:gd name="connsiteY3" fmla="*/ 6858000 h 6858000"/>
              <a:gd name="connsiteX4" fmla="*/ 0 w 864358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4358" h="6858000">
                <a:moveTo>
                  <a:pt x="0" y="0"/>
                </a:moveTo>
                <a:lnTo>
                  <a:pt x="864358" y="0"/>
                </a:lnTo>
                <a:lnTo>
                  <a:pt x="864358" y="6858000"/>
                </a:lnTo>
                <a:lnTo>
                  <a:pt x="0" y="6858000"/>
                </a:lnTo>
                <a:cubicBezTo>
                  <a:pt x="559558" y="4804012"/>
                  <a:pt x="914400" y="2013045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8580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A907CF4-C513-1D27-875C-AA669460DC28}"/>
              </a:ext>
            </a:extLst>
          </p:cNvPr>
          <p:cNvCxnSpPr>
            <a:cxnSpLocks/>
          </p:cNvCxnSpPr>
          <p:nvPr/>
        </p:nvCxnSpPr>
        <p:spPr>
          <a:xfrm>
            <a:off x="6111788" y="3477956"/>
            <a:ext cx="0" cy="242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7F5A5A6-FEA7-8A5F-9715-750E187C4BB1}"/>
              </a:ext>
            </a:extLst>
          </p:cNvPr>
          <p:cNvCxnSpPr>
            <a:cxnSpLocks/>
          </p:cNvCxnSpPr>
          <p:nvPr/>
        </p:nvCxnSpPr>
        <p:spPr>
          <a:xfrm>
            <a:off x="6111788" y="3888545"/>
            <a:ext cx="0" cy="242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BCB509-FCCA-51A8-B383-ABE8B8BFE34C}"/>
              </a:ext>
            </a:extLst>
          </p:cNvPr>
          <p:cNvCxnSpPr>
            <a:cxnSpLocks/>
          </p:cNvCxnSpPr>
          <p:nvPr/>
        </p:nvCxnSpPr>
        <p:spPr>
          <a:xfrm>
            <a:off x="6111788" y="4299134"/>
            <a:ext cx="0" cy="242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4584459-3B4C-6A71-6EC0-3B5AF7BBA97F}"/>
              </a:ext>
            </a:extLst>
          </p:cNvPr>
          <p:cNvCxnSpPr>
            <a:cxnSpLocks/>
          </p:cNvCxnSpPr>
          <p:nvPr/>
        </p:nvCxnSpPr>
        <p:spPr>
          <a:xfrm>
            <a:off x="6111788" y="4714563"/>
            <a:ext cx="0" cy="242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01F7D6E-F2F7-CA6A-A949-6162D2260CDA}"/>
              </a:ext>
            </a:extLst>
          </p:cNvPr>
          <p:cNvCxnSpPr>
            <a:cxnSpLocks/>
          </p:cNvCxnSpPr>
          <p:nvPr/>
        </p:nvCxnSpPr>
        <p:spPr>
          <a:xfrm>
            <a:off x="6111788" y="5125152"/>
            <a:ext cx="0" cy="242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57FB8B5-5398-E2A3-8541-1B62792F7DB9}"/>
              </a:ext>
            </a:extLst>
          </p:cNvPr>
          <p:cNvCxnSpPr>
            <a:cxnSpLocks/>
          </p:cNvCxnSpPr>
          <p:nvPr/>
        </p:nvCxnSpPr>
        <p:spPr>
          <a:xfrm>
            <a:off x="6106274" y="5514869"/>
            <a:ext cx="0" cy="242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2DD76183-618C-92AD-84B8-54151F44A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970827" cy="1086304"/>
          </a:xfrm>
        </p:spPr>
        <p:txBody>
          <a:bodyPr/>
          <a:lstStyle/>
          <a:p>
            <a:r>
              <a:rPr lang="fa-IR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فرآیند اجرایی بازدید رئیس سازمان از پروژه‌ها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B285457-0309-B82D-AE99-75C12CF27345}"/>
              </a:ext>
            </a:extLst>
          </p:cNvPr>
          <p:cNvSpPr/>
          <p:nvPr/>
        </p:nvSpPr>
        <p:spPr>
          <a:xfrm>
            <a:off x="5716968" y="1346199"/>
            <a:ext cx="800708" cy="80070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900" b="1" dirty="0">
                <a:solidFill>
                  <a:schemeClr val="tx1"/>
                </a:solidFill>
              </a:rPr>
              <a:t>دستور کتبی برای برگزاری بازدید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63BE74D0-97ED-913D-6705-C8408B69D41B}"/>
              </a:ext>
            </a:extLst>
          </p:cNvPr>
          <p:cNvSpPr/>
          <p:nvPr/>
        </p:nvSpPr>
        <p:spPr>
          <a:xfrm>
            <a:off x="5164974" y="2384621"/>
            <a:ext cx="1904696" cy="677906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00" b="1">
                <a:solidFill>
                  <a:schemeClr val="tx1"/>
                </a:solidFill>
              </a:rPr>
              <a:t>برگزاری جلسه تصمیم گیری</a:t>
            </a:r>
            <a:endParaRPr lang="fa-IR" sz="10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FF723E-5A96-42F5-CBEC-127DAFFC00B6}"/>
              </a:ext>
            </a:extLst>
          </p:cNvPr>
          <p:cNvSpPr/>
          <p:nvPr/>
        </p:nvSpPr>
        <p:spPr>
          <a:xfrm>
            <a:off x="7573435" y="2586551"/>
            <a:ext cx="1531620" cy="2740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تعیین </a:t>
            </a:r>
            <a:r>
              <a:rPr lang="fa-IR" sz="1050" b="1">
                <a:solidFill>
                  <a:schemeClr val="tx1"/>
                </a:solidFill>
              </a:rPr>
              <a:t>مسئول بازدید</a:t>
            </a:r>
            <a:endParaRPr lang="fa-IR" sz="105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54A6FB-D33A-12BD-2C5E-11B323FE4E05}"/>
              </a:ext>
            </a:extLst>
          </p:cNvPr>
          <p:cNvSpPr/>
          <p:nvPr/>
        </p:nvSpPr>
        <p:spPr>
          <a:xfrm>
            <a:off x="3129589" y="2586551"/>
            <a:ext cx="1531620" cy="2740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تعیین وظایف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674A5A-AA07-C1F1-31E7-F36520E6C6D4}"/>
              </a:ext>
            </a:extLst>
          </p:cNvPr>
          <p:cNvSpPr/>
          <p:nvPr/>
        </p:nvSpPr>
        <p:spPr>
          <a:xfrm>
            <a:off x="5242806" y="3309920"/>
            <a:ext cx="1737964" cy="242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تعیین زمان، مکان و مسیر بازدید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0EE03D-CD80-9824-F942-1A490FCCD33D}"/>
              </a:ext>
            </a:extLst>
          </p:cNvPr>
          <p:cNvSpPr/>
          <p:nvPr/>
        </p:nvSpPr>
        <p:spPr>
          <a:xfrm>
            <a:off x="5242806" y="3720509"/>
            <a:ext cx="1737964" cy="242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مکاتبه با مسئولان محل بازدید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C2748E-DDED-E59A-C672-AE17F3B3E1CC}"/>
              </a:ext>
            </a:extLst>
          </p:cNvPr>
          <p:cNvSpPr/>
          <p:nvPr/>
        </p:nvSpPr>
        <p:spPr>
          <a:xfrm>
            <a:off x="5242806" y="4131098"/>
            <a:ext cx="1737964" cy="242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گردآوری اطلاعات پروژه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7AFEC7-A8E1-E6B1-77E7-693A34F5D64B}"/>
              </a:ext>
            </a:extLst>
          </p:cNvPr>
          <p:cNvSpPr/>
          <p:nvPr/>
        </p:nvSpPr>
        <p:spPr>
          <a:xfrm>
            <a:off x="5242806" y="4541687"/>
            <a:ext cx="1737964" cy="242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تهیه و تامین وسیله ایاب و ذهاب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961F77B-F45F-BE45-59B8-422D647EE6ED}"/>
              </a:ext>
            </a:extLst>
          </p:cNvPr>
          <p:cNvSpPr/>
          <p:nvPr/>
        </p:nvSpPr>
        <p:spPr>
          <a:xfrm>
            <a:off x="5242806" y="4952276"/>
            <a:ext cx="1737964" cy="242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تدوین نقشه بازدید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66A13D-6C27-FF14-8399-E3EA60C2E8D2}"/>
              </a:ext>
            </a:extLst>
          </p:cNvPr>
          <p:cNvSpPr/>
          <p:nvPr/>
        </p:nvSpPr>
        <p:spPr>
          <a:xfrm>
            <a:off x="5242806" y="5362866"/>
            <a:ext cx="1737964" cy="242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هماهنگی با همراهان رئیس سازمان</a:t>
            </a:r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BCA28823-4C65-F943-7CF5-AB1125D7378E}"/>
              </a:ext>
            </a:extLst>
          </p:cNvPr>
          <p:cNvSpPr/>
          <p:nvPr/>
        </p:nvSpPr>
        <p:spPr>
          <a:xfrm>
            <a:off x="5155448" y="5757422"/>
            <a:ext cx="1904696" cy="677906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جلسه نهایی برنامه بازدید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E03943-488A-3BED-491E-F04049C9EE40}"/>
              </a:ext>
            </a:extLst>
          </p:cNvPr>
          <p:cNvSpPr/>
          <p:nvPr/>
        </p:nvSpPr>
        <p:spPr>
          <a:xfrm>
            <a:off x="3129589" y="5959352"/>
            <a:ext cx="1522093" cy="2740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هماهنگی با عکاس و فیلمبردار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07B0FA5-60A8-76E8-6A93-335B172F202E}"/>
              </a:ext>
            </a:extLst>
          </p:cNvPr>
          <p:cNvSpPr/>
          <p:nvPr/>
        </p:nvSpPr>
        <p:spPr>
          <a:xfrm>
            <a:off x="7573435" y="5959352"/>
            <a:ext cx="1531620" cy="2740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هماهنگی با خبرنگاران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2FA68EA-1CF9-B4A4-6397-4FB475996722}"/>
              </a:ext>
            </a:extLst>
          </p:cNvPr>
          <p:cNvCxnSpPr>
            <a:cxnSpLocks/>
            <a:stCxn id="7" idx="4"/>
            <a:endCxn id="8" idx="0"/>
          </p:cNvCxnSpPr>
          <p:nvPr/>
        </p:nvCxnSpPr>
        <p:spPr>
          <a:xfrm>
            <a:off x="6117322" y="2146907"/>
            <a:ext cx="0" cy="2377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F1C8A90-E6E8-22ED-44B9-EF97A5EA4B73}"/>
              </a:ext>
            </a:extLst>
          </p:cNvPr>
          <p:cNvCxnSpPr>
            <a:cxnSpLocks/>
          </p:cNvCxnSpPr>
          <p:nvPr/>
        </p:nvCxnSpPr>
        <p:spPr>
          <a:xfrm>
            <a:off x="6111788" y="3062527"/>
            <a:ext cx="0" cy="242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4E77B7C-8518-4BCF-9461-C11324E1EBA5}"/>
              </a:ext>
            </a:extLst>
          </p:cNvPr>
          <p:cNvCxnSpPr>
            <a:cxnSpLocks/>
            <a:stCxn id="8" idx="1"/>
            <a:endCxn id="10" idx="3"/>
          </p:cNvCxnSpPr>
          <p:nvPr/>
        </p:nvCxnSpPr>
        <p:spPr>
          <a:xfrm flipH="1">
            <a:off x="4661209" y="2723574"/>
            <a:ext cx="50376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2F746C7-F024-9224-D6E9-47EDB7B52750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7069670" y="2723574"/>
            <a:ext cx="50376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D9A7182-7767-7E10-7CFD-5EAE2B5A42BD}"/>
              </a:ext>
            </a:extLst>
          </p:cNvPr>
          <p:cNvCxnSpPr>
            <a:cxnSpLocks/>
            <a:stCxn id="17" idx="1"/>
            <a:endCxn id="18" idx="3"/>
          </p:cNvCxnSpPr>
          <p:nvPr/>
        </p:nvCxnSpPr>
        <p:spPr>
          <a:xfrm flipH="1">
            <a:off x="4651682" y="6096375"/>
            <a:ext cx="50376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6C04644-9895-0E8A-B419-9D2B386F387B}"/>
              </a:ext>
            </a:extLst>
          </p:cNvPr>
          <p:cNvCxnSpPr>
            <a:cxnSpLocks/>
            <a:stCxn id="17" idx="3"/>
            <a:endCxn id="19" idx="1"/>
          </p:cNvCxnSpPr>
          <p:nvPr/>
        </p:nvCxnSpPr>
        <p:spPr>
          <a:xfrm>
            <a:off x="7060144" y="6096375"/>
            <a:ext cx="51329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8B3D7C4-7D7C-B1EB-2D94-1DFC273F4C31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6106274" y="6435328"/>
            <a:ext cx="1522" cy="10132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95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85F1987-561C-2C9D-BCBB-50E193DE7655}"/>
              </a:ext>
            </a:extLst>
          </p:cNvPr>
          <p:cNvCxnSpPr>
            <a:cxnSpLocks/>
          </p:cNvCxnSpPr>
          <p:nvPr/>
        </p:nvCxnSpPr>
        <p:spPr>
          <a:xfrm>
            <a:off x="6106274" y="-438150"/>
            <a:ext cx="0" cy="13144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E5C3EFF-0B98-9672-A470-6E69761E3F73}"/>
              </a:ext>
            </a:extLst>
          </p:cNvPr>
          <p:cNvCxnSpPr>
            <a:cxnSpLocks/>
          </p:cNvCxnSpPr>
          <p:nvPr/>
        </p:nvCxnSpPr>
        <p:spPr>
          <a:xfrm>
            <a:off x="6106274" y="1044336"/>
            <a:ext cx="0" cy="242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3A2C253-AEB2-DAFD-6E7E-CDD39959D190}"/>
              </a:ext>
            </a:extLst>
          </p:cNvPr>
          <p:cNvCxnSpPr>
            <a:cxnSpLocks/>
          </p:cNvCxnSpPr>
          <p:nvPr/>
        </p:nvCxnSpPr>
        <p:spPr>
          <a:xfrm>
            <a:off x="6106274" y="1454925"/>
            <a:ext cx="0" cy="242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8121015-0B2C-BCC9-9899-CF5C62E40D71}"/>
              </a:ext>
            </a:extLst>
          </p:cNvPr>
          <p:cNvCxnSpPr>
            <a:cxnSpLocks/>
          </p:cNvCxnSpPr>
          <p:nvPr/>
        </p:nvCxnSpPr>
        <p:spPr>
          <a:xfrm>
            <a:off x="6106274" y="1865514"/>
            <a:ext cx="0" cy="242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A3D3BE-0EFF-943E-509D-C235D3F83E9F}"/>
              </a:ext>
            </a:extLst>
          </p:cNvPr>
          <p:cNvCxnSpPr>
            <a:cxnSpLocks/>
          </p:cNvCxnSpPr>
          <p:nvPr/>
        </p:nvCxnSpPr>
        <p:spPr>
          <a:xfrm>
            <a:off x="6106274" y="2280943"/>
            <a:ext cx="0" cy="242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2158657-38EE-1488-C9AD-C039F4E40362}"/>
              </a:ext>
            </a:extLst>
          </p:cNvPr>
          <p:cNvSpPr/>
          <p:nvPr/>
        </p:nvSpPr>
        <p:spPr>
          <a:xfrm>
            <a:off x="5237292" y="876300"/>
            <a:ext cx="1737964" cy="242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انتقال میهمانان به محل پروژه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C6876CD-F560-867F-DA93-D223D96AAD8D}"/>
              </a:ext>
            </a:extLst>
          </p:cNvPr>
          <p:cNvSpPr/>
          <p:nvPr/>
        </p:nvSpPr>
        <p:spPr>
          <a:xfrm>
            <a:off x="5237292" y="1286889"/>
            <a:ext cx="1737964" cy="242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همراهی با تیم بازدید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A33DE5-6391-C159-8B70-82B3B5AEA33E}"/>
              </a:ext>
            </a:extLst>
          </p:cNvPr>
          <p:cNvSpPr/>
          <p:nvPr/>
        </p:nvSpPr>
        <p:spPr>
          <a:xfrm>
            <a:off x="5237292" y="1697478"/>
            <a:ext cx="1737964" cy="242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پذیرایی و اقامت میهمانان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842E5AA-9C3D-7D3C-382A-DB86D4C622F0}"/>
              </a:ext>
            </a:extLst>
          </p:cNvPr>
          <p:cNvSpPr/>
          <p:nvPr/>
        </p:nvSpPr>
        <p:spPr>
          <a:xfrm>
            <a:off x="5237292" y="2108067"/>
            <a:ext cx="1737964" cy="242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برگزاری مراسم افتتاحیه بازدید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86677AF-BE61-4D2C-E5CA-6BD911422AAC}"/>
              </a:ext>
            </a:extLst>
          </p:cNvPr>
          <p:cNvCxnSpPr>
            <a:cxnSpLocks/>
          </p:cNvCxnSpPr>
          <p:nvPr/>
        </p:nvCxnSpPr>
        <p:spPr>
          <a:xfrm>
            <a:off x="6106274" y="2695588"/>
            <a:ext cx="0" cy="242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1E63776-18BA-6175-6E2A-8322361B5863}"/>
              </a:ext>
            </a:extLst>
          </p:cNvPr>
          <p:cNvSpPr/>
          <p:nvPr/>
        </p:nvSpPr>
        <p:spPr>
          <a:xfrm>
            <a:off x="5237292" y="2522712"/>
            <a:ext cx="1737964" cy="242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بازدید رئیس سازمان از پروژه</a:t>
            </a:r>
          </a:p>
        </p:txBody>
      </p:sp>
      <p:sp>
        <p:nvSpPr>
          <p:cNvPr id="21" name="Diamond 20">
            <a:extLst>
              <a:ext uri="{FF2B5EF4-FFF2-40B4-BE49-F238E27FC236}">
                <a16:creationId xmlns:a16="http://schemas.microsoft.com/office/drawing/2014/main" id="{2A34F2CD-2ECB-E95D-0332-1861A7E84334}"/>
              </a:ext>
            </a:extLst>
          </p:cNvPr>
          <p:cNvSpPr/>
          <p:nvPr/>
        </p:nvSpPr>
        <p:spPr>
          <a:xfrm>
            <a:off x="5153926" y="2956407"/>
            <a:ext cx="1904696" cy="677906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جلسه اختتامیه بازدید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74AF0AA-0C2B-588B-36E0-D625EF0924E5}"/>
              </a:ext>
            </a:extLst>
          </p:cNvPr>
          <p:cNvSpPr/>
          <p:nvPr/>
        </p:nvSpPr>
        <p:spPr>
          <a:xfrm>
            <a:off x="2971801" y="3158337"/>
            <a:ext cx="1678360" cy="2740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پرسش و پاسخ با مسئولان پروژه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ABE1759-3B2E-BE98-0A73-A2C6AD244AFD}"/>
              </a:ext>
            </a:extLst>
          </p:cNvPr>
          <p:cNvSpPr/>
          <p:nvPr/>
        </p:nvSpPr>
        <p:spPr>
          <a:xfrm>
            <a:off x="7571912" y="3158337"/>
            <a:ext cx="1762587" cy="2740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تشکر و قدردانی از مسئولان پروژه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44B18F-1BD4-6643-C730-5C48266096EF}"/>
              </a:ext>
            </a:extLst>
          </p:cNvPr>
          <p:cNvCxnSpPr>
            <a:cxnSpLocks/>
            <a:stCxn id="21" idx="1"/>
            <a:endCxn id="22" idx="3"/>
          </p:cNvCxnSpPr>
          <p:nvPr/>
        </p:nvCxnSpPr>
        <p:spPr>
          <a:xfrm flipH="1">
            <a:off x="4650161" y="3295360"/>
            <a:ext cx="50376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9F82832-B605-AB5E-22E3-425D5C804ABB}"/>
              </a:ext>
            </a:extLst>
          </p:cNvPr>
          <p:cNvCxnSpPr>
            <a:cxnSpLocks/>
            <a:stCxn id="21" idx="3"/>
            <a:endCxn id="23" idx="1"/>
          </p:cNvCxnSpPr>
          <p:nvPr/>
        </p:nvCxnSpPr>
        <p:spPr>
          <a:xfrm>
            <a:off x="7058622" y="3295360"/>
            <a:ext cx="51329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2A64AC8-BA49-74B7-AC77-BA5CD95FCC36}"/>
              </a:ext>
            </a:extLst>
          </p:cNvPr>
          <p:cNvCxnSpPr>
            <a:cxnSpLocks/>
          </p:cNvCxnSpPr>
          <p:nvPr/>
        </p:nvCxnSpPr>
        <p:spPr>
          <a:xfrm>
            <a:off x="6116548" y="3634313"/>
            <a:ext cx="0" cy="242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B4552F55-5407-B06D-6709-EBCEF32DF3E0}"/>
              </a:ext>
            </a:extLst>
          </p:cNvPr>
          <p:cNvSpPr/>
          <p:nvPr/>
        </p:nvSpPr>
        <p:spPr>
          <a:xfrm>
            <a:off x="5247566" y="3898930"/>
            <a:ext cx="1737964" cy="2425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بازگشت به سازمان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4EA4DC8-2755-FAA7-FF47-378C9E698603}"/>
              </a:ext>
            </a:extLst>
          </p:cNvPr>
          <p:cNvSpPr/>
          <p:nvPr/>
        </p:nvSpPr>
        <p:spPr>
          <a:xfrm>
            <a:off x="5716194" y="4406100"/>
            <a:ext cx="800708" cy="80070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900" b="1" dirty="0">
                <a:solidFill>
                  <a:schemeClr val="tx1"/>
                </a:solidFill>
              </a:rPr>
              <a:t>ارسال گزارش بازدید به مافوق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4EACB2E-6E88-7008-171D-A6D1F9408340}"/>
              </a:ext>
            </a:extLst>
          </p:cNvPr>
          <p:cNvCxnSpPr>
            <a:cxnSpLocks/>
          </p:cNvCxnSpPr>
          <p:nvPr/>
        </p:nvCxnSpPr>
        <p:spPr>
          <a:xfrm>
            <a:off x="6116548" y="4141483"/>
            <a:ext cx="0" cy="2425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Document 31">
            <a:extLst>
              <a:ext uri="{FF2B5EF4-FFF2-40B4-BE49-F238E27FC236}">
                <a16:creationId xmlns:a16="http://schemas.microsoft.com/office/drawing/2014/main" id="{95D2D4C4-2638-4BAE-F8EB-8137FA8DE0FA}"/>
              </a:ext>
            </a:extLst>
          </p:cNvPr>
          <p:cNvSpPr/>
          <p:nvPr/>
        </p:nvSpPr>
        <p:spPr>
          <a:xfrm>
            <a:off x="7571912" y="3777653"/>
            <a:ext cx="1057737" cy="485106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050" b="1" dirty="0">
                <a:solidFill>
                  <a:schemeClr val="tx1"/>
                </a:solidFill>
              </a:rPr>
              <a:t>مستندسازی بازدید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EEB3FBF-7FBA-C654-0FD7-C17F460AAFCF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6985530" y="4019916"/>
            <a:ext cx="586382" cy="2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328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9" grpId="0" animBg="1"/>
      <p:bldP spid="21" grpId="0" animBg="1"/>
      <p:bldP spid="22" grpId="0" animBg="1"/>
      <p:bldP spid="23" grpId="0" animBg="1"/>
      <p:bldP spid="29" grpId="0" animBg="1"/>
      <p:bldP spid="30" grpId="0" animBg="1"/>
      <p:bldP spid="32" grpId="0" animBg="1"/>
    </p:bldLst>
  </p:timing>
</p:sld>
</file>

<file path=ppt/theme/theme1.xml><?xml version="1.0" encoding="utf-8"?>
<a:theme xmlns:a="http://schemas.openxmlformats.org/drawingml/2006/main" name="Theme5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ustom 1">
      <a:majorFont>
        <a:latin typeface="Times New Roman"/>
        <a:ea typeface=""/>
        <a:cs typeface="B Titr"/>
      </a:majorFont>
      <a:minorFont>
        <a:latin typeface="Times New Roman"/>
        <a:ea typeface=""/>
        <a:cs typeface="B Roy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5" id="{C605C745-E4CC-4B55-BC64-90E811AD2B5D}" vid="{7C1C986F-8ABC-4E79-9B48-B46B4B0602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Theme5</Template>
  <TotalTime>18</TotalTime>
  <Words>110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Theme5</vt:lpstr>
      <vt:lpstr>فرآیند اجرایی بازدید رئیس سازمان از پروژه‌ها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</dc:creator>
  <cp:lastModifiedBy>Amir</cp:lastModifiedBy>
  <cp:revision>3</cp:revision>
  <dcterms:created xsi:type="dcterms:W3CDTF">2023-02-24T11:16:49Z</dcterms:created>
  <dcterms:modified xsi:type="dcterms:W3CDTF">2023-02-24T11:35:45Z</dcterms:modified>
</cp:coreProperties>
</file>