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24"/>
  </p:notesMasterIdLst>
  <p:sldIdLst>
    <p:sldId id="256" r:id="rId2"/>
    <p:sldId id="297" r:id="rId3"/>
    <p:sldId id="299" r:id="rId4"/>
    <p:sldId id="300" r:id="rId5"/>
    <p:sldId id="257" r:id="rId6"/>
    <p:sldId id="313" r:id="rId7"/>
    <p:sldId id="314" r:id="rId8"/>
    <p:sldId id="315" r:id="rId9"/>
    <p:sldId id="316" r:id="rId10"/>
    <p:sldId id="317" r:id="rId11"/>
    <p:sldId id="318" r:id="rId12"/>
    <p:sldId id="320" r:id="rId13"/>
    <p:sldId id="321" r:id="rId14"/>
    <p:sldId id="322" r:id="rId15"/>
    <p:sldId id="323" r:id="rId16"/>
    <p:sldId id="302" r:id="rId17"/>
    <p:sldId id="312" r:id="rId18"/>
    <p:sldId id="310" r:id="rId19"/>
    <p:sldId id="319" r:id="rId20"/>
    <p:sldId id="292" r:id="rId21"/>
    <p:sldId id="324" r:id="rId22"/>
    <p:sldId id="31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600"/>
    <a:srgbClr val="FF750D"/>
    <a:srgbClr val="5B9DFF"/>
    <a:srgbClr val="E26600"/>
    <a:srgbClr val="FBFF47"/>
    <a:srgbClr val="E8FF0D"/>
    <a:srgbClr val="420500"/>
    <a:srgbClr val="A80000"/>
    <a:srgbClr val="3E2300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2164" autoAdjust="0"/>
  </p:normalViewPr>
  <p:slideViewPr>
    <p:cSldViewPr>
      <p:cViewPr>
        <p:scale>
          <a:sx n="75" d="100"/>
          <a:sy n="75" d="100"/>
        </p:scale>
        <p:origin x="-135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883DE-9036-41DC-8BBD-F6A04AEA8E9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D7697B-53A4-48FB-8D3C-F0DDEA323CDB}">
      <dgm:prSet phldrT="[Text]" custT="1"/>
      <dgm:spPr>
        <a:xfrm rot="5400000">
          <a:off x="-186586" y="192442"/>
          <a:ext cx="1243907" cy="870735"/>
        </a:xfrm>
        <a:solidFill>
          <a:srgbClr val="002060"/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fa-IR" sz="1600" b="1" dirty="0">
            <a:solidFill>
              <a:schemeClr val="bg1"/>
            </a:solidFill>
            <a:latin typeface="Arial"/>
            <a:ea typeface="+mn-ea"/>
            <a:cs typeface="B Titr" pitchFamily="2" charset="-78"/>
          </a:endParaRPr>
        </a:p>
        <a:p>
          <a:pPr algn="ctr"/>
          <a:r>
            <a:rPr lang="fa-IR" sz="2400" b="1" dirty="0">
              <a:solidFill>
                <a:schemeClr val="bg1"/>
              </a:solidFill>
              <a:latin typeface="Arial"/>
              <a:ea typeface="+mn-ea"/>
              <a:cs typeface="B Titr" pitchFamily="2" charset="-78"/>
            </a:rPr>
            <a:t>فصل 1</a:t>
          </a:r>
        </a:p>
        <a:p>
          <a:pPr algn="ctr"/>
          <a:endParaRPr lang="en-US" sz="800" dirty="0">
            <a:solidFill>
              <a:schemeClr val="bg1"/>
            </a:solidFill>
            <a:latin typeface="Arial"/>
            <a:ea typeface="+mn-ea"/>
            <a:cs typeface="B Titr" pitchFamily="2" charset="-78"/>
          </a:endParaRPr>
        </a:p>
      </dgm:t>
    </dgm:pt>
    <dgm:pt modelId="{F35254EF-6AAC-4203-9732-425813DFE8CF}" type="parTrans" cxnId="{9FFEA979-05D5-4F3D-825B-115C4F99D621}">
      <dgm:prSet/>
      <dgm:spPr/>
      <dgm:t>
        <a:bodyPr/>
        <a:lstStyle/>
        <a:p>
          <a:endParaRPr lang="en-US"/>
        </a:p>
      </dgm:t>
    </dgm:pt>
    <dgm:pt modelId="{0BB5976E-4163-4141-AAA9-A2F0D2978149}" type="sibTrans" cxnId="{9FFEA979-05D5-4F3D-825B-115C4F99D621}">
      <dgm:prSet/>
      <dgm:spPr/>
      <dgm:t>
        <a:bodyPr/>
        <a:lstStyle/>
        <a:p>
          <a:endParaRPr lang="en-US"/>
        </a:p>
      </dgm:t>
    </dgm:pt>
    <dgm:pt modelId="{0A940F51-3239-4D85-A29F-F792863BA5C0}">
      <dgm:prSet phldrT="[Text]" custT="1"/>
      <dgm:spPr>
        <a:xfrm rot="5400000">
          <a:off x="3307249" y="-2436513"/>
          <a:ext cx="808965" cy="5681992"/>
        </a:xfrm>
        <a:solidFill>
          <a:srgbClr val="FF0080">
            <a:lumMod val="60000"/>
            <a:lumOff val="40000"/>
            <a:alpha val="17000"/>
          </a:srgbClr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sz="2800" b="1" dirty="0">
              <a:solidFill>
                <a:srgbClr val="7030A0"/>
              </a:solidFill>
              <a:latin typeface="Arial"/>
              <a:ea typeface="+mn-ea"/>
              <a:cs typeface="B Nazanin" pitchFamily="2" charset="-78"/>
            </a:rPr>
            <a:t>کلیات </a:t>
          </a:r>
          <a:r>
            <a:rPr lang="fa-IR" sz="2800" b="1" dirty="0">
              <a:solidFill>
                <a:srgbClr val="7030A0"/>
              </a:solidFill>
              <a:latin typeface="Arial"/>
              <a:ea typeface="+mn-ea"/>
              <a:cs typeface="B Nazanin" pitchFamily="2" charset="-78"/>
            </a:rPr>
            <a:t>تحقیق</a:t>
          </a:r>
          <a:endParaRPr lang="en-US" sz="2800" b="1" dirty="0">
            <a:solidFill>
              <a:srgbClr val="7030A0"/>
            </a:solidFill>
            <a:latin typeface="Arial"/>
            <a:ea typeface="+mn-ea"/>
            <a:cs typeface="B Nazanin" pitchFamily="2" charset="-78"/>
          </a:endParaRPr>
        </a:p>
      </dgm:t>
    </dgm:pt>
    <dgm:pt modelId="{B5D79FE3-FC30-4553-8CEA-C2FA1552B344}" type="parTrans" cxnId="{66F0A567-CA8B-4CE0-9888-F3005391CB4B}">
      <dgm:prSet/>
      <dgm:spPr/>
      <dgm:t>
        <a:bodyPr/>
        <a:lstStyle/>
        <a:p>
          <a:endParaRPr lang="en-US"/>
        </a:p>
      </dgm:t>
    </dgm:pt>
    <dgm:pt modelId="{FC6E83A5-5A6D-4862-B6D5-F5E2BBE37C45}" type="sibTrans" cxnId="{66F0A567-CA8B-4CE0-9888-F3005391CB4B}">
      <dgm:prSet/>
      <dgm:spPr/>
      <dgm:t>
        <a:bodyPr/>
        <a:lstStyle/>
        <a:p>
          <a:endParaRPr lang="en-US"/>
        </a:p>
      </dgm:t>
    </dgm:pt>
    <dgm:pt modelId="{3CE9E032-4A5D-4444-9C2B-77AAA4106A71}">
      <dgm:prSet phldrT="[Text]" custT="1"/>
      <dgm:spPr>
        <a:xfrm rot="5400000">
          <a:off x="-186586" y="4706082"/>
          <a:ext cx="1243907" cy="870735"/>
        </a:xfrm>
        <a:solidFill>
          <a:srgbClr val="002060"/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 sz="2400" b="1" dirty="0">
              <a:solidFill>
                <a:schemeClr val="bg1"/>
              </a:solidFill>
              <a:latin typeface="Arial"/>
              <a:ea typeface="+mn-ea"/>
              <a:cs typeface="B Titr" pitchFamily="2" charset="-78"/>
            </a:rPr>
            <a:t>فصل </a:t>
          </a:r>
          <a:r>
            <a:rPr lang="fa-IR" sz="2400" b="1" dirty="0" smtClean="0">
              <a:solidFill>
                <a:schemeClr val="bg1"/>
              </a:solidFill>
              <a:latin typeface="Arial"/>
              <a:ea typeface="+mn-ea"/>
              <a:cs typeface="B Titr" pitchFamily="2" charset="-78"/>
            </a:rPr>
            <a:t>4</a:t>
          </a:r>
          <a:endParaRPr lang="en-US" sz="2400" dirty="0">
            <a:solidFill>
              <a:schemeClr val="bg1"/>
            </a:solidFill>
            <a:latin typeface="Arial"/>
            <a:ea typeface="+mn-ea"/>
            <a:cs typeface="B Titr" pitchFamily="2" charset="-78"/>
          </a:endParaRPr>
        </a:p>
      </dgm:t>
    </dgm:pt>
    <dgm:pt modelId="{D43A048D-7A15-47A0-83BD-69A8E3ABC905}" type="parTrans" cxnId="{7AFE9AF1-BCCD-4AC7-B602-D9B166355759}">
      <dgm:prSet/>
      <dgm:spPr/>
      <dgm:t>
        <a:bodyPr/>
        <a:lstStyle/>
        <a:p>
          <a:endParaRPr lang="en-US"/>
        </a:p>
      </dgm:t>
    </dgm:pt>
    <dgm:pt modelId="{7452DBDC-5482-4FD6-B0F7-78915B21EE8A}" type="sibTrans" cxnId="{7AFE9AF1-BCCD-4AC7-B602-D9B166355759}">
      <dgm:prSet/>
      <dgm:spPr/>
      <dgm:t>
        <a:bodyPr/>
        <a:lstStyle/>
        <a:p>
          <a:endParaRPr lang="en-US"/>
        </a:p>
      </dgm:t>
    </dgm:pt>
    <dgm:pt modelId="{BBB37D1A-29E3-4F12-8260-21CCE56B319F}">
      <dgm:prSet phldrT="[Text]" custT="1"/>
      <dgm:spPr>
        <a:xfrm rot="5400000">
          <a:off x="3307461" y="2082769"/>
          <a:ext cx="808539" cy="5681992"/>
        </a:xfrm>
        <a:solidFill>
          <a:srgbClr val="FFFF00">
            <a:alpha val="31000"/>
          </a:srgbClr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sz="2800" b="1" dirty="0">
              <a:solidFill>
                <a:srgbClr val="00B050"/>
              </a:solidFill>
              <a:latin typeface="Arial"/>
              <a:ea typeface="+mn-ea"/>
              <a:cs typeface="B Nazanin" pitchFamily="2" charset="-78"/>
            </a:rPr>
            <a:t>نتیجه</a:t>
          </a:r>
          <a:r>
            <a:rPr lang="ar-SA" sz="100" b="1" dirty="0">
              <a:solidFill>
                <a:srgbClr val="00B050"/>
              </a:solidFill>
              <a:latin typeface="Arial"/>
              <a:ea typeface="+mn-ea"/>
              <a:cs typeface="B Nazanin" pitchFamily="2" charset="-78"/>
            </a:rPr>
            <a:t> </a:t>
          </a:r>
          <a:r>
            <a:rPr lang="ar-SA" sz="2800" b="1" dirty="0">
              <a:solidFill>
                <a:srgbClr val="00B050"/>
              </a:solidFill>
              <a:latin typeface="Arial"/>
              <a:ea typeface="+mn-ea"/>
              <a:cs typeface="B Nazanin" pitchFamily="2" charset="-78"/>
            </a:rPr>
            <a:t>گیري</a:t>
          </a:r>
          <a:r>
            <a:rPr lang="fa-IR" sz="2800" b="1" dirty="0">
              <a:solidFill>
                <a:srgbClr val="00B050"/>
              </a:solidFill>
              <a:latin typeface="Arial"/>
              <a:ea typeface="+mn-ea"/>
              <a:cs typeface="B Nazanin" pitchFamily="2" charset="-78"/>
            </a:rPr>
            <a:t> و پیشنهادات</a:t>
          </a:r>
          <a:r>
            <a:rPr lang="ar-SA" sz="2800" b="1" dirty="0">
              <a:solidFill>
                <a:srgbClr val="00B050"/>
              </a:solidFill>
              <a:latin typeface="Arial"/>
              <a:ea typeface="+mn-ea"/>
              <a:cs typeface="B Nazanin" pitchFamily="2" charset="-78"/>
            </a:rPr>
            <a:t> </a:t>
          </a:r>
          <a:endParaRPr lang="en-US" sz="2800" b="1" dirty="0">
            <a:solidFill>
              <a:srgbClr val="00B050"/>
            </a:solidFill>
            <a:latin typeface="Arial"/>
            <a:ea typeface="+mn-ea"/>
            <a:cs typeface="B Nazanin" pitchFamily="2" charset="-78"/>
          </a:endParaRPr>
        </a:p>
      </dgm:t>
    </dgm:pt>
    <dgm:pt modelId="{BA6E92D2-31D4-4694-9E31-EFE9671E337E}" type="parTrans" cxnId="{24715D20-DEDF-4FF4-B2CC-E102A42C3A10}">
      <dgm:prSet/>
      <dgm:spPr/>
      <dgm:t>
        <a:bodyPr/>
        <a:lstStyle/>
        <a:p>
          <a:endParaRPr lang="en-US"/>
        </a:p>
      </dgm:t>
    </dgm:pt>
    <dgm:pt modelId="{45E0C9EF-4FE4-42B0-8927-C8E9CF718F69}" type="sibTrans" cxnId="{24715D20-DEDF-4FF4-B2CC-E102A42C3A10}">
      <dgm:prSet/>
      <dgm:spPr/>
      <dgm:t>
        <a:bodyPr/>
        <a:lstStyle/>
        <a:p>
          <a:endParaRPr lang="en-US"/>
        </a:p>
      </dgm:t>
    </dgm:pt>
    <dgm:pt modelId="{C21CF71A-9CBC-42A6-A115-60EC553E7930}">
      <dgm:prSet phldrT="[Text]" custT="1"/>
      <dgm:spPr>
        <a:xfrm rot="5400000">
          <a:off x="-186586" y="1320852"/>
          <a:ext cx="1243907" cy="870735"/>
        </a:xfrm>
        <a:solidFill>
          <a:srgbClr val="002060"/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 sz="2400" b="1" dirty="0">
              <a:solidFill>
                <a:schemeClr val="bg1"/>
              </a:solidFill>
              <a:latin typeface="Arial"/>
              <a:ea typeface="+mn-ea"/>
              <a:cs typeface="B Titr" pitchFamily="2" charset="-78"/>
            </a:rPr>
            <a:t>فصل 2</a:t>
          </a:r>
          <a:endParaRPr lang="en-US" sz="2400" dirty="0">
            <a:solidFill>
              <a:schemeClr val="bg1"/>
            </a:solidFill>
            <a:latin typeface="Arial"/>
            <a:ea typeface="+mn-ea"/>
            <a:cs typeface="B Titr" pitchFamily="2" charset="-78"/>
          </a:endParaRPr>
        </a:p>
      </dgm:t>
    </dgm:pt>
    <dgm:pt modelId="{9F6E59B1-9A94-4257-AED8-11319185EE84}" type="parTrans" cxnId="{928E7848-E5CC-411F-ABFC-D3450B8479B6}">
      <dgm:prSet/>
      <dgm:spPr/>
      <dgm:t>
        <a:bodyPr/>
        <a:lstStyle/>
        <a:p>
          <a:endParaRPr lang="en-US"/>
        </a:p>
      </dgm:t>
    </dgm:pt>
    <dgm:pt modelId="{BFFD0BDB-146C-4B41-8814-9E85E8D8797A}" type="sibTrans" cxnId="{928E7848-E5CC-411F-ABFC-D3450B8479B6}">
      <dgm:prSet/>
      <dgm:spPr/>
      <dgm:t>
        <a:bodyPr/>
        <a:lstStyle/>
        <a:p>
          <a:endParaRPr lang="en-US"/>
        </a:p>
      </dgm:t>
    </dgm:pt>
    <dgm:pt modelId="{D707BB29-8E37-466C-9794-8D075D0C657D}">
      <dgm:prSet phldrT="[Text]" custT="1"/>
      <dgm:spPr>
        <a:xfrm rot="5400000">
          <a:off x="-186586" y="2449262"/>
          <a:ext cx="1243907" cy="870735"/>
        </a:xfrm>
        <a:solidFill>
          <a:srgbClr val="002060"/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 sz="2400" b="1" dirty="0">
              <a:solidFill>
                <a:schemeClr val="bg1"/>
              </a:solidFill>
              <a:latin typeface="Arial"/>
              <a:ea typeface="+mn-ea"/>
              <a:cs typeface="B Titr" pitchFamily="2" charset="-78"/>
            </a:rPr>
            <a:t>فصل 3</a:t>
          </a:r>
          <a:endParaRPr lang="en-US" sz="2400" dirty="0">
            <a:solidFill>
              <a:schemeClr val="bg1"/>
            </a:solidFill>
            <a:latin typeface="Arial"/>
            <a:ea typeface="+mn-ea"/>
            <a:cs typeface="B Titr" pitchFamily="2" charset="-78"/>
          </a:endParaRPr>
        </a:p>
      </dgm:t>
    </dgm:pt>
    <dgm:pt modelId="{2A664C63-7E93-4293-92FC-A6CA58ED295A}" type="parTrans" cxnId="{CBF91480-F8CD-4CD0-BB09-C69502DA805E}">
      <dgm:prSet/>
      <dgm:spPr/>
      <dgm:t>
        <a:bodyPr/>
        <a:lstStyle/>
        <a:p>
          <a:endParaRPr lang="en-US"/>
        </a:p>
      </dgm:t>
    </dgm:pt>
    <dgm:pt modelId="{65F6D5AF-0C87-4FBD-827D-5C1D750BBB5E}" type="sibTrans" cxnId="{CBF91480-F8CD-4CD0-BB09-C69502DA805E}">
      <dgm:prSet/>
      <dgm:spPr/>
      <dgm:t>
        <a:bodyPr/>
        <a:lstStyle/>
        <a:p>
          <a:endParaRPr lang="en-US"/>
        </a:p>
      </dgm:t>
    </dgm:pt>
    <dgm:pt modelId="{8B27096B-C224-428C-9275-75EC7D00F144}">
      <dgm:prSet custT="1"/>
      <dgm:spPr>
        <a:xfrm rot="5400000">
          <a:off x="3307461" y="-174050"/>
          <a:ext cx="808539" cy="5681992"/>
        </a:xfrm>
        <a:solidFill>
          <a:srgbClr val="00B050">
            <a:alpha val="26000"/>
          </a:srgbClr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sz="2800" b="1" dirty="0">
              <a:solidFill>
                <a:srgbClr val="FF0080"/>
              </a:solidFill>
              <a:latin typeface="Arial"/>
              <a:ea typeface="+mn-ea"/>
              <a:cs typeface="B Nazanin" pitchFamily="2" charset="-78"/>
            </a:rPr>
            <a:t>روش </a:t>
          </a:r>
          <a:r>
            <a:rPr lang="fa-IR" sz="2800" b="1" dirty="0" smtClean="0">
              <a:solidFill>
                <a:srgbClr val="FF0080"/>
              </a:solidFill>
              <a:latin typeface="Arial"/>
              <a:ea typeface="+mn-ea"/>
              <a:cs typeface="B Nazanin" pitchFamily="2" charset="-78"/>
            </a:rPr>
            <a:t>اجرای تحقیق</a:t>
          </a:r>
          <a:endParaRPr lang="en-US" sz="2800" b="1" dirty="0">
            <a:solidFill>
              <a:srgbClr val="FF0080"/>
            </a:solidFill>
            <a:latin typeface="Arial"/>
            <a:ea typeface="+mn-ea"/>
            <a:cs typeface="B Nazanin" pitchFamily="2" charset="-78"/>
          </a:endParaRPr>
        </a:p>
      </dgm:t>
    </dgm:pt>
    <dgm:pt modelId="{47751A56-40D0-4D7E-A354-CF0341C70EA8}" type="parTrans" cxnId="{8193F454-965B-45C7-8D52-E76B1EAF1AF3}">
      <dgm:prSet/>
      <dgm:spPr/>
      <dgm:t>
        <a:bodyPr/>
        <a:lstStyle/>
        <a:p>
          <a:endParaRPr lang="en-US"/>
        </a:p>
      </dgm:t>
    </dgm:pt>
    <dgm:pt modelId="{D4623E43-EDE4-4E0F-A4F2-EE96F8124B2B}" type="sibTrans" cxnId="{8193F454-965B-45C7-8D52-E76B1EAF1AF3}">
      <dgm:prSet/>
      <dgm:spPr/>
      <dgm:t>
        <a:bodyPr/>
        <a:lstStyle/>
        <a:p>
          <a:endParaRPr lang="en-US"/>
        </a:p>
      </dgm:t>
    </dgm:pt>
    <dgm:pt modelId="{69877941-6635-4FFD-8D45-A45BD44AA77C}">
      <dgm:prSet custT="1"/>
      <dgm:spPr>
        <a:xfrm rot="5400000">
          <a:off x="3307461" y="-1302460"/>
          <a:ext cx="808539" cy="5681992"/>
        </a:xfrm>
        <a:solidFill>
          <a:srgbClr val="66CCFF">
            <a:lumMod val="75000"/>
            <a:alpha val="21000"/>
          </a:srgbClr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fa-IR" sz="28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+mn-ea"/>
              <a:cs typeface="B Nazanin" pitchFamily="2" charset="-78"/>
            </a:rPr>
            <a:t>پیشینه تحقیق</a:t>
          </a:r>
          <a:endParaRPr lang="en-US" sz="2800" b="1" dirty="0">
            <a:solidFill>
              <a:schemeClr val="accent6">
                <a:lumMod val="75000"/>
              </a:schemeClr>
            </a:solidFill>
            <a:latin typeface="Arial"/>
            <a:ea typeface="+mn-ea"/>
            <a:cs typeface="B Nazanin" pitchFamily="2" charset="-78"/>
          </a:endParaRPr>
        </a:p>
      </dgm:t>
    </dgm:pt>
    <dgm:pt modelId="{D51C86E2-A2EF-4EAC-ADAB-09851DEF33E2}" type="parTrans" cxnId="{798CC412-C14B-4C35-B668-EC765F16B4A8}">
      <dgm:prSet/>
      <dgm:spPr/>
      <dgm:t>
        <a:bodyPr/>
        <a:lstStyle/>
        <a:p>
          <a:endParaRPr lang="en-US"/>
        </a:p>
      </dgm:t>
    </dgm:pt>
    <dgm:pt modelId="{95B6B33D-B90C-43BA-81D3-602B3F3B1FA4}" type="sibTrans" cxnId="{798CC412-C14B-4C35-B668-EC765F16B4A8}">
      <dgm:prSet/>
      <dgm:spPr/>
      <dgm:t>
        <a:bodyPr/>
        <a:lstStyle/>
        <a:p>
          <a:endParaRPr lang="en-US"/>
        </a:p>
      </dgm:t>
    </dgm:pt>
    <dgm:pt modelId="{717D37C0-E7FE-4CCE-AAA3-38F1D47A9DAC}">
      <dgm:prSet custT="1"/>
      <dgm:spPr>
        <a:xfrm rot="5400000">
          <a:off x="3307461" y="-1302460"/>
          <a:ext cx="808539" cy="5681992"/>
        </a:xfrm>
        <a:solidFill>
          <a:srgbClr val="66CCFF">
            <a:lumMod val="75000"/>
            <a:alpha val="21000"/>
          </a:srgbClr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US" sz="2800" b="1" dirty="0">
            <a:solidFill>
              <a:srgbClr val="FF0000"/>
            </a:solidFill>
            <a:latin typeface="Arial"/>
            <a:ea typeface="+mn-ea"/>
            <a:cs typeface="B Nazanin" pitchFamily="2" charset="-78"/>
          </a:endParaRPr>
        </a:p>
      </dgm:t>
    </dgm:pt>
    <dgm:pt modelId="{DE7BD8A8-F141-4924-9E16-D1E0CFDF0F8E}" type="parTrans" cxnId="{8AA6C61D-9E50-4060-9941-D5D3343A5210}">
      <dgm:prSet/>
      <dgm:spPr/>
      <dgm:t>
        <a:bodyPr/>
        <a:lstStyle/>
        <a:p>
          <a:endParaRPr lang="en-US"/>
        </a:p>
      </dgm:t>
    </dgm:pt>
    <dgm:pt modelId="{1DE18967-E7A7-428F-83E7-A8CA9CD6F498}" type="sibTrans" cxnId="{8AA6C61D-9E50-4060-9941-D5D3343A5210}">
      <dgm:prSet/>
      <dgm:spPr/>
      <dgm:t>
        <a:bodyPr/>
        <a:lstStyle/>
        <a:p>
          <a:endParaRPr lang="en-US"/>
        </a:p>
      </dgm:t>
    </dgm:pt>
    <dgm:pt modelId="{3452A7A5-1378-4CC9-A6C5-9E0858EACEAB}">
      <dgm:prSet custT="1"/>
      <dgm:spPr>
        <a:xfrm rot="5400000">
          <a:off x="3307461" y="-1302460"/>
          <a:ext cx="808539" cy="5681992"/>
        </a:xfrm>
        <a:solidFill>
          <a:srgbClr val="66CCFF">
            <a:lumMod val="75000"/>
            <a:alpha val="21000"/>
          </a:srgbClr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US" sz="2800" b="1" dirty="0">
            <a:solidFill>
              <a:schemeClr val="accent6">
                <a:lumMod val="75000"/>
              </a:schemeClr>
            </a:solidFill>
            <a:latin typeface="Arial"/>
            <a:ea typeface="+mn-ea"/>
            <a:cs typeface="B Nazanin" pitchFamily="2" charset="-78"/>
          </a:endParaRPr>
        </a:p>
      </dgm:t>
    </dgm:pt>
    <dgm:pt modelId="{F6A8E3FB-8D43-479D-9C67-479298CFBC01}" type="parTrans" cxnId="{2BD6E741-47A3-4EBA-BA92-3F03A4D7DDAE}">
      <dgm:prSet/>
      <dgm:spPr/>
      <dgm:t>
        <a:bodyPr/>
        <a:lstStyle/>
        <a:p>
          <a:endParaRPr lang="en-US"/>
        </a:p>
      </dgm:t>
    </dgm:pt>
    <dgm:pt modelId="{D61C63B6-F262-4269-8CC6-C52EC87B5B16}" type="sibTrans" cxnId="{2BD6E741-47A3-4EBA-BA92-3F03A4D7DDAE}">
      <dgm:prSet/>
      <dgm:spPr/>
      <dgm:t>
        <a:bodyPr/>
        <a:lstStyle/>
        <a:p>
          <a:endParaRPr lang="en-US"/>
        </a:p>
      </dgm:t>
    </dgm:pt>
    <dgm:pt modelId="{6369A3D7-9341-4FF6-8524-55450E3C0FAA}" type="pres">
      <dgm:prSet presAssocID="{EA6883DE-9036-41DC-8BBD-F6A04AEA8E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B0B116-E90A-45A4-83D9-CE05A84FC945}" type="pres">
      <dgm:prSet presAssocID="{E2D7697B-53A4-48FB-8D3C-F0DDEA323CDB}" presName="composite" presStyleCnt="0"/>
      <dgm:spPr/>
    </dgm:pt>
    <dgm:pt modelId="{BFE1004B-33FE-4D46-A94A-CF7A4F0622B9}" type="pres">
      <dgm:prSet presAssocID="{E2D7697B-53A4-48FB-8D3C-F0DDEA323CDB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E084C22-057F-4F55-83C7-C23BA019B8AA}" type="pres">
      <dgm:prSet presAssocID="{E2D7697B-53A4-48FB-8D3C-F0DDEA323CDB}" presName="descendantText" presStyleLbl="alignAcc1" presStyleIdx="0" presStyleCnt="4" custLinFactNeighborX="0" custLinFactNeighborY="-72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94C10DC-8B8F-409A-92B0-80F12E192B62}" type="pres">
      <dgm:prSet presAssocID="{0BB5976E-4163-4141-AAA9-A2F0D2978149}" presName="sp" presStyleCnt="0"/>
      <dgm:spPr/>
    </dgm:pt>
    <dgm:pt modelId="{3C60ECF3-7034-4F50-BE15-DDAFFA4269C7}" type="pres">
      <dgm:prSet presAssocID="{C21CF71A-9CBC-42A6-A115-60EC553E7930}" presName="composite" presStyleCnt="0"/>
      <dgm:spPr/>
    </dgm:pt>
    <dgm:pt modelId="{D8DFAFBA-B986-4E87-A983-D8845625337E}" type="pres">
      <dgm:prSet presAssocID="{C21CF71A-9CBC-42A6-A115-60EC553E7930}" presName="parentText" presStyleLbl="alignNode1" presStyleIdx="1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66E4308B-5115-4C34-9BB3-CE289DC1BD3A}" type="pres">
      <dgm:prSet presAssocID="{C21CF71A-9CBC-42A6-A115-60EC553E7930}" presName="descendantText" presStyleLbl="alignAcc1" presStyleIdx="1" presStyleCnt="4" custLinFactNeighborX="1258" custLinFactNeighborY="151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9D48A9B4-5944-4FC8-A159-BFF8271D9FEC}" type="pres">
      <dgm:prSet presAssocID="{BFFD0BDB-146C-4B41-8814-9E85E8D8797A}" presName="sp" presStyleCnt="0"/>
      <dgm:spPr/>
    </dgm:pt>
    <dgm:pt modelId="{1318556E-3B26-4C77-A977-E619B1657BCE}" type="pres">
      <dgm:prSet presAssocID="{D707BB29-8E37-466C-9794-8D075D0C657D}" presName="composite" presStyleCnt="0"/>
      <dgm:spPr/>
    </dgm:pt>
    <dgm:pt modelId="{133BC28E-785A-4EE1-B40F-AC09E8328A1D}" type="pres">
      <dgm:prSet presAssocID="{D707BB29-8E37-466C-9794-8D075D0C657D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10A36D9E-1AEE-4D91-9FC4-9DC404969C81}" type="pres">
      <dgm:prSet presAssocID="{D707BB29-8E37-466C-9794-8D075D0C657D}" presName="descendantText" presStyleLbl="alignAcc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4FB03C9-B60E-4A9A-AA17-2E10A0E57150}" type="pres">
      <dgm:prSet presAssocID="{65F6D5AF-0C87-4FBD-827D-5C1D750BBB5E}" presName="sp" presStyleCnt="0"/>
      <dgm:spPr/>
    </dgm:pt>
    <dgm:pt modelId="{AB0265DB-8F8A-4D7C-B728-CFCDC1092F9E}" type="pres">
      <dgm:prSet presAssocID="{3CE9E032-4A5D-4444-9C2B-77AAA4106A71}" presName="composite" presStyleCnt="0"/>
      <dgm:spPr/>
    </dgm:pt>
    <dgm:pt modelId="{EE60F6E5-8D2F-4F3F-BAFD-9BB4F2B8DB52}" type="pres">
      <dgm:prSet presAssocID="{3CE9E032-4A5D-4444-9C2B-77AAA4106A71}" presName="parentText" presStyleLbl="alignNode1" presStyleIdx="3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D125198E-BAE3-4413-A5E5-6C1EFDF6158D}" type="pres">
      <dgm:prSet presAssocID="{3CE9E032-4A5D-4444-9C2B-77AAA4106A71}" presName="descendantText" presStyleLbl="alignAcc1" presStyleIdx="3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9FFEA979-05D5-4F3D-825B-115C4F99D621}" srcId="{EA6883DE-9036-41DC-8BBD-F6A04AEA8E9A}" destId="{E2D7697B-53A4-48FB-8D3C-F0DDEA323CDB}" srcOrd="0" destOrd="0" parTransId="{F35254EF-6AAC-4203-9732-425813DFE8CF}" sibTransId="{0BB5976E-4163-4141-AAA9-A2F0D2978149}"/>
    <dgm:cxn modelId="{EBEC58D3-012E-4509-9FC1-344B5369636D}" type="presOf" srcId="{C21CF71A-9CBC-42A6-A115-60EC553E7930}" destId="{D8DFAFBA-B986-4E87-A983-D8845625337E}" srcOrd="0" destOrd="0" presId="urn:microsoft.com/office/officeart/2005/8/layout/chevron2"/>
    <dgm:cxn modelId="{66F0A567-CA8B-4CE0-9888-F3005391CB4B}" srcId="{E2D7697B-53A4-48FB-8D3C-F0DDEA323CDB}" destId="{0A940F51-3239-4D85-A29F-F792863BA5C0}" srcOrd="0" destOrd="0" parTransId="{B5D79FE3-FC30-4553-8CEA-C2FA1552B344}" sibTransId="{FC6E83A5-5A6D-4862-B6D5-F5E2BBE37C45}"/>
    <dgm:cxn modelId="{D331BC97-D61D-4CEC-B9DD-143CA7D8B796}" type="presOf" srcId="{717D37C0-E7FE-4CCE-AAA3-38F1D47A9DAC}" destId="{66E4308B-5115-4C34-9BB3-CE289DC1BD3A}" srcOrd="0" destOrd="2" presId="urn:microsoft.com/office/officeart/2005/8/layout/chevron2"/>
    <dgm:cxn modelId="{45E00B45-0A0A-4787-9F0B-FD396B170732}" type="presOf" srcId="{BBB37D1A-29E3-4F12-8260-21CCE56B319F}" destId="{D125198E-BAE3-4413-A5E5-6C1EFDF6158D}" srcOrd="0" destOrd="0" presId="urn:microsoft.com/office/officeart/2005/8/layout/chevron2"/>
    <dgm:cxn modelId="{896D4A52-D949-448E-AFBA-BA75C8002857}" type="presOf" srcId="{EA6883DE-9036-41DC-8BBD-F6A04AEA8E9A}" destId="{6369A3D7-9341-4FF6-8524-55450E3C0FAA}" srcOrd="0" destOrd="0" presId="urn:microsoft.com/office/officeart/2005/8/layout/chevron2"/>
    <dgm:cxn modelId="{928E7848-E5CC-411F-ABFC-D3450B8479B6}" srcId="{EA6883DE-9036-41DC-8BBD-F6A04AEA8E9A}" destId="{C21CF71A-9CBC-42A6-A115-60EC553E7930}" srcOrd="1" destOrd="0" parTransId="{9F6E59B1-9A94-4257-AED8-11319185EE84}" sibTransId="{BFFD0BDB-146C-4B41-8814-9E85E8D8797A}"/>
    <dgm:cxn modelId="{8AA6C61D-9E50-4060-9941-D5D3343A5210}" srcId="{C21CF71A-9CBC-42A6-A115-60EC553E7930}" destId="{717D37C0-E7FE-4CCE-AAA3-38F1D47A9DAC}" srcOrd="2" destOrd="0" parTransId="{DE7BD8A8-F141-4924-9E16-D1E0CFDF0F8E}" sibTransId="{1DE18967-E7A7-428F-83E7-A8CA9CD6F498}"/>
    <dgm:cxn modelId="{24715D20-DEDF-4FF4-B2CC-E102A42C3A10}" srcId="{3CE9E032-4A5D-4444-9C2B-77AAA4106A71}" destId="{BBB37D1A-29E3-4F12-8260-21CCE56B319F}" srcOrd="0" destOrd="0" parTransId="{BA6E92D2-31D4-4694-9E31-EFE9671E337E}" sibTransId="{45E0C9EF-4FE4-42B0-8927-C8E9CF718F69}"/>
    <dgm:cxn modelId="{8193F454-965B-45C7-8D52-E76B1EAF1AF3}" srcId="{D707BB29-8E37-466C-9794-8D075D0C657D}" destId="{8B27096B-C224-428C-9275-75EC7D00F144}" srcOrd="0" destOrd="0" parTransId="{47751A56-40D0-4D7E-A354-CF0341C70EA8}" sibTransId="{D4623E43-EDE4-4E0F-A4F2-EE96F8124B2B}"/>
    <dgm:cxn modelId="{0460BEFF-4BDB-4630-A4EF-2273B6268B39}" type="presOf" srcId="{3452A7A5-1378-4CC9-A6C5-9E0858EACEAB}" destId="{66E4308B-5115-4C34-9BB3-CE289DC1BD3A}" srcOrd="0" destOrd="0" presId="urn:microsoft.com/office/officeart/2005/8/layout/chevron2"/>
    <dgm:cxn modelId="{7AFE9AF1-BCCD-4AC7-B602-D9B166355759}" srcId="{EA6883DE-9036-41DC-8BBD-F6A04AEA8E9A}" destId="{3CE9E032-4A5D-4444-9C2B-77AAA4106A71}" srcOrd="3" destOrd="0" parTransId="{D43A048D-7A15-47A0-83BD-69A8E3ABC905}" sibTransId="{7452DBDC-5482-4FD6-B0F7-78915B21EE8A}"/>
    <dgm:cxn modelId="{CBF91480-F8CD-4CD0-BB09-C69502DA805E}" srcId="{EA6883DE-9036-41DC-8BBD-F6A04AEA8E9A}" destId="{D707BB29-8E37-466C-9794-8D075D0C657D}" srcOrd="2" destOrd="0" parTransId="{2A664C63-7E93-4293-92FC-A6CA58ED295A}" sibTransId="{65F6D5AF-0C87-4FBD-827D-5C1D750BBB5E}"/>
    <dgm:cxn modelId="{9A7D9E79-B7FA-47B7-9EA9-4D8732A9A448}" type="presOf" srcId="{0A940F51-3239-4D85-A29F-F792863BA5C0}" destId="{CE084C22-057F-4F55-83C7-C23BA019B8AA}" srcOrd="0" destOrd="0" presId="urn:microsoft.com/office/officeart/2005/8/layout/chevron2"/>
    <dgm:cxn modelId="{37D7FC93-35BE-43A8-B4F0-8F7B698736D4}" type="presOf" srcId="{8B27096B-C224-428C-9275-75EC7D00F144}" destId="{10A36D9E-1AEE-4D91-9FC4-9DC404969C81}" srcOrd="0" destOrd="0" presId="urn:microsoft.com/office/officeart/2005/8/layout/chevron2"/>
    <dgm:cxn modelId="{9D04A023-529B-41FE-B5AB-0353A5561606}" type="presOf" srcId="{3CE9E032-4A5D-4444-9C2B-77AAA4106A71}" destId="{EE60F6E5-8D2F-4F3F-BAFD-9BB4F2B8DB52}" srcOrd="0" destOrd="0" presId="urn:microsoft.com/office/officeart/2005/8/layout/chevron2"/>
    <dgm:cxn modelId="{2BD6E741-47A3-4EBA-BA92-3F03A4D7DDAE}" srcId="{C21CF71A-9CBC-42A6-A115-60EC553E7930}" destId="{3452A7A5-1378-4CC9-A6C5-9E0858EACEAB}" srcOrd="0" destOrd="0" parTransId="{F6A8E3FB-8D43-479D-9C67-479298CFBC01}" sibTransId="{D61C63B6-F262-4269-8CC6-C52EC87B5B16}"/>
    <dgm:cxn modelId="{D2550486-F730-4386-81FB-F9C8C37DE9C4}" type="presOf" srcId="{E2D7697B-53A4-48FB-8D3C-F0DDEA323CDB}" destId="{BFE1004B-33FE-4D46-A94A-CF7A4F0622B9}" srcOrd="0" destOrd="0" presId="urn:microsoft.com/office/officeart/2005/8/layout/chevron2"/>
    <dgm:cxn modelId="{798CC412-C14B-4C35-B668-EC765F16B4A8}" srcId="{C21CF71A-9CBC-42A6-A115-60EC553E7930}" destId="{69877941-6635-4FFD-8D45-A45BD44AA77C}" srcOrd="1" destOrd="0" parTransId="{D51C86E2-A2EF-4EAC-ADAB-09851DEF33E2}" sibTransId="{95B6B33D-B90C-43BA-81D3-602B3F3B1FA4}"/>
    <dgm:cxn modelId="{E743BCEA-E5D4-47F2-90F7-C6C36449FEC5}" type="presOf" srcId="{D707BB29-8E37-466C-9794-8D075D0C657D}" destId="{133BC28E-785A-4EE1-B40F-AC09E8328A1D}" srcOrd="0" destOrd="0" presId="urn:microsoft.com/office/officeart/2005/8/layout/chevron2"/>
    <dgm:cxn modelId="{553D0AF0-485D-4D76-BC03-79F9B8EE97D6}" type="presOf" srcId="{69877941-6635-4FFD-8D45-A45BD44AA77C}" destId="{66E4308B-5115-4C34-9BB3-CE289DC1BD3A}" srcOrd="0" destOrd="1" presId="urn:microsoft.com/office/officeart/2005/8/layout/chevron2"/>
    <dgm:cxn modelId="{D42D0F71-4BC9-40F2-8AA6-687A1F7E5BFA}" type="presParOf" srcId="{6369A3D7-9341-4FF6-8524-55450E3C0FAA}" destId="{C4B0B116-E90A-45A4-83D9-CE05A84FC945}" srcOrd="0" destOrd="0" presId="urn:microsoft.com/office/officeart/2005/8/layout/chevron2"/>
    <dgm:cxn modelId="{4D41EC9C-C251-4CD5-AA62-A8F7B2FF8AE9}" type="presParOf" srcId="{C4B0B116-E90A-45A4-83D9-CE05A84FC945}" destId="{BFE1004B-33FE-4D46-A94A-CF7A4F0622B9}" srcOrd="0" destOrd="0" presId="urn:microsoft.com/office/officeart/2005/8/layout/chevron2"/>
    <dgm:cxn modelId="{97302190-10B2-4712-B977-1BF643F08D08}" type="presParOf" srcId="{C4B0B116-E90A-45A4-83D9-CE05A84FC945}" destId="{CE084C22-057F-4F55-83C7-C23BA019B8AA}" srcOrd="1" destOrd="0" presId="urn:microsoft.com/office/officeart/2005/8/layout/chevron2"/>
    <dgm:cxn modelId="{F22BF236-EDB3-439D-BF9F-801DB9953AE3}" type="presParOf" srcId="{6369A3D7-9341-4FF6-8524-55450E3C0FAA}" destId="{694C10DC-8B8F-409A-92B0-80F12E192B62}" srcOrd="1" destOrd="0" presId="urn:microsoft.com/office/officeart/2005/8/layout/chevron2"/>
    <dgm:cxn modelId="{4B50391F-6DE1-4412-AF5B-DAC7D881A860}" type="presParOf" srcId="{6369A3D7-9341-4FF6-8524-55450E3C0FAA}" destId="{3C60ECF3-7034-4F50-BE15-DDAFFA4269C7}" srcOrd="2" destOrd="0" presId="urn:microsoft.com/office/officeart/2005/8/layout/chevron2"/>
    <dgm:cxn modelId="{A43EF3F0-2028-4D1B-A17A-35F973844807}" type="presParOf" srcId="{3C60ECF3-7034-4F50-BE15-DDAFFA4269C7}" destId="{D8DFAFBA-B986-4E87-A983-D8845625337E}" srcOrd="0" destOrd="0" presId="urn:microsoft.com/office/officeart/2005/8/layout/chevron2"/>
    <dgm:cxn modelId="{869D3E5A-2436-4512-B984-0B160E7BC6C7}" type="presParOf" srcId="{3C60ECF3-7034-4F50-BE15-DDAFFA4269C7}" destId="{66E4308B-5115-4C34-9BB3-CE289DC1BD3A}" srcOrd="1" destOrd="0" presId="urn:microsoft.com/office/officeart/2005/8/layout/chevron2"/>
    <dgm:cxn modelId="{AA583234-CFB2-49B4-9EEE-227006564969}" type="presParOf" srcId="{6369A3D7-9341-4FF6-8524-55450E3C0FAA}" destId="{9D48A9B4-5944-4FC8-A159-BFF8271D9FEC}" srcOrd="3" destOrd="0" presId="urn:microsoft.com/office/officeart/2005/8/layout/chevron2"/>
    <dgm:cxn modelId="{F4F0B6B3-53BC-4629-860A-FCDF0A9DEBB4}" type="presParOf" srcId="{6369A3D7-9341-4FF6-8524-55450E3C0FAA}" destId="{1318556E-3B26-4C77-A977-E619B1657BCE}" srcOrd="4" destOrd="0" presId="urn:microsoft.com/office/officeart/2005/8/layout/chevron2"/>
    <dgm:cxn modelId="{A9057831-6A70-49F1-8C74-D3C7202EEE2A}" type="presParOf" srcId="{1318556E-3B26-4C77-A977-E619B1657BCE}" destId="{133BC28E-785A-4EE1-B40F-AC09E8328A1D}" srcOrd="0" destOrd="0" presId="urn:microsoft.com/office/officeart/2005/8/layout/chevron2"/>
    <dgm:cxn modelId="{763C3B98-3BBB-4162-8E5B-D09AA22867F2}" type="presParOf" srcId="{1318556E-3B26-4C77-A977-E619B1657BCE}" destId="{10A36D9E-1AEE-4D91-9FC4-9DC404969C81}" srcOrd="1" destOrd="0" presId="urn:microsoft.com/office/officeart/2005/8/layout/chevron2"/>
    <dgm:cxn modelId="{89D9EA88-2090-4891-9183-C9F966494FA0}" type="presParOf" srcId="{6369A3D7-9341-4FF6-8524-55450E3C0FAA}" destId="{A4FB03C9-B60E-4A9A-AA17-2E10A0E57150}" srcOrd="5" destOrd="0" presId="urn:microsoft.com/office/officeart/2005/8/layout/chevron2"/>
    <dgm:cxn modelId="{998FF82F-9E67-487B-9874-856392D63E77}" type="presParOf" srcId="{6369A3D7-9341-4FF6-8524-55450E3C0FAA}" destId="{AB0265DB-8F8A-4D7C-B728-CFCDC1092F9E}" srcOrd="6" destOrd="0" presId="urn:microsoft.com/office/officeart/2005/8/layout/chevron2"/>
    <dgm:cxn modelId="{1F4E0932-71DD-474C-8CD1-3FCFCEF4AEC0}" type="presParOf" srcId="{AB0265DB-8F8A-4D7C-B728-CFCDC1092F9E}" destId="{EE60F6E5-8D2F-4F3F-BAFD-9BB4F2B8DB52}" srcOrd="0" destOrd="0" presId="urn:microsoft.com/office/officeart/2005/8/layout/chevron2"/>
    <dgm:cxn modelId="{4598B163-945A-49FD-B411-D4F9AB98B5DB}" type="presParOf" srcId="{AB0265DB-8F8A-4D7C-B728-CFCDC1092F9E}" destId="{D125198E-BAE3-4413-A5E5-6C1EFDF615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1004B-33FE-4D46-A94A-CF7A4F0622B9}">
      <dsp:nvSpPr>
        <dsp:cNvPr id="0" name=""/>
        <dsp:cNvSpPr/>
      </dsp:nvSpPr>
      <dsp:spPr>
        <a:xfrm rot="5400000">
          <a:off x="-218936" y="226412"/>
          <a:ext cx="1459574" cy="102170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b="1" kern="1200" dirty="0">
            <a:solidFill>
              <a:schemeClr val="bg1"/>
            </a:solidFill>
            <a:latin typeface="Arial"/>
            <a:ea typeface="+mn-ea"/>
            <a:cs typeface="B Titr" pitchFamily="2" charset="-78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solidFill>
                <a:schemeClr val="bg1"/>
              </a:solidFill>
              <a:latin typeface="Arial"/>
              <a:ea typeface="+mn-ea"/>
              <a:cs typeface="B Titr" pitchFamily="2" charset="-78"/>
            </a:rPr>
            <a:t>فصل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chemeClr val="bg1"/>
            </a:solidFill>
            <a:latin typeface="Arial"/>
            <a:ea typeface="+mn-ea"/>
            <a:cs typeface="B Titr" pitchFamily="2" charset="-78"/>
          </a:endParaRPr>
        </a:p>
      </dsp:txBody>
      <dsp:txXfrm rot="-5400000">
        <a:off x="0" y="518327"/>
        <a:ext cx="1021702" cy="437872"/>
      </dsp:txXfrm>
    </dsp:sp>
    <dsp:sp modelId="{CE084C22-057F-4F55-83C7-C23BA019B8AA}">
      <dsp:nvSpPr>
        <dsp:cNvPr id="0" name=""/>
        <dsp:cNvSpPr/>
      </dsp:nvSpPr>
      <dsp:spPr>
        <a:xfrm rot="5400000">
          <a:off x="3848362" y="-2826056"/>
          <a:ext cx="949222" cy="6602543"/>
        </a:xfrm>
        <a:prstGeom prst="round2SameRect">
          <a:avLst/>
        </a:prstGeom>
        <a:solidFill>
          <a:srgbClr val="FF0080">
            <a:lumMod val="60000"/>
            <a:lumOff val="40000"/>
            <a:alpha val="17000"/>
          </a:srgbClr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>
              <a:solidFill>
                <a:srgbClr val="7030A0"/>
              </a:solidFill>
              <a:latin typeface="Arial"/>
              <a:ea typeface="+mn-ea"/>
              <a:cs typeface="B Nazanin" pitchFamily="2" charset="-78"/>
            </a:rPr>
            <a:t>کلیات </a:t>
          </a:r>
          <a:r>
            <a:rPr lang="fa-IR" sz="2800" b="1" kern="1200" dirty="0">
              <a:solidFill>
                <a:srgbClr val="7030A0"/>
              </a:solidFill>
              <a:latin typeface="Arial"/>
              <a:ea typeface="+mn-ea"/>
              <a:cs typeface="B Nazanin" pitchFamily="2" charset="-78"/>
            </a:rPr>
            <a:t>تحقیق</a:t>
          </a:r>
          <a:endParaRPr lang="en-US" sz="2800" b="1" kern="1200" dirty="0">
            <a:solidFill>
              <a:srgbClr val="7030A0"/>
            </a:solidFill>
            <a:latin typeface="Arial"/>
            <a:ea typeface="+mn-ea"/>
            <a:cs typeface="B Nazanin" pitchFamily="2" charset="-78"/>
          </a:endParaRPr>
        </a:p>
      </dsp:txBody>
      <dsp:txXfrm rot="-5400000">
        <a:off x="1021702" y="46941"/>
        <a:ext cx="6556206" cy="856548"/>
      </dsp:txXfrm>
    </dsp:sp>
    <dsp:sp modelId="{D8DFAFBA-B986-4E87-A983-D8845625337E}">
      <dsp:nvSpPr>
        <dsp:cNvPr id="0" name=""/>
        <dsp:cNvSpPr/>
      </dsp:nvSpPr>
      <dsp:spPr>
        <a:xfrm rot="5400000">
          <a:off x="-218936" y="1541745"/>
          <a:ext cx="1459574" cy="102170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solidFill>
                <a:schemeClr val="bg1"/>
              </a:solidFill>
              <a:latin typeface="Arial"/>
              <a:ea typeface="+mn-ea"/>
              <a:cs typeface="B Titr" pitchFamily="2" charset="-78"/>
            </a:rPr>
            <a:t>فصل 2</a:t>
          </a:r>
          <a:endParaRPr lang="en-US" sz="2400" kern="1200" dirty="0">
            <a:solidFill>
              <a:schemeClr val="bg1"/>
            </a:solidFill>
            <a:latin typeface="Arial"/>
            <a:ea typeface="+mn-ea"/>
            <a:cs typeface="B Titr" pitchFamily="2" charset="-78"/>
          </a:endParaRPr>
        </a:p>
      </dsp:txBody>
      <dsp:txXfrm rot="-5400000">
        <a:off x="0" y="1833660"/>
        <a:ext cx="1021702" cy="437872"/>
      </dsp:txXfrm>
    </dsp:sp>
    <dsp:sp modelId="{66E4308B-5115-4C34-9BB3-CE289DC1BD3A}">
      <dsp:nvSpPr>
        <dsp:cNvPr id="0" name=""/>
        <dsp:cNvSpPr/>
      </dsp:nvSpPr>
      <dsp:spPr>
        <a:xfrm rot="5400000">
          <a:off x="3848612" y="-1489737"/>
          <a:ext cx="948723" cy="6602543"/>
        </a:xfrm>
        <a:prstGeom prst="round2SameRect">
          <a:avLst/>
        </a:prstGeom>
        <a:solidFill>
          <a:srgbClr val="66CCFF">
            <a:lumMod val="75000"/>
            <a:alpha val="21000"/>
          </a:srgbClr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1" kern="1200" dirty="0">
            <a:solidFill>
              <a:schemeClr val="accent6">
                <a:lumMod val="75000"/>
              </a:schemeClr>
            </a:solidFill>
            <a:latin typeface="Arial"/>
            <a:ea typeface="+mn-ea"/>
            <a:cs typeface="B Nazanin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solidFill>
                <a:schemeClr val="accent6">
                  <a:lumMod val="75000"/>
                </a:schemeClr>
              </a:solidFill>
              <a:latin typeface="Arial"/>
              <a:ea typeface="+mn-ea"/>
              <a:cs typeface="B Nazanin" pitchFamily="2" charset="-78"/>
            </a:rPr>
            <a:t>پیشینه تحقیق</a:t>
          </a:r>
          <a:endParaRPr lang="en-US" sz="2800" b="1" kern="1200" dirty="0">
            <a:solidFill>
              <a:schemeClr val="accent6">
                <a:lumMod val="75000"/>
              </a:schemeClr>
            </a:solidFill>
            <a:latin typeface="Arial"/>
            <a:ea typeface="+mn-ea"/>
            <a:cs typeface="B Nazanin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1" kern="1200" dirty="0">
            <a:solidFill>
              <a:srgbClr val="FF0000"/>
            </a:solidFill>
            <a:latin typeface="Arial"/>
            <a:ea typeface="+mn-ea"/>
            <a:cs typeface="B Nazanin" pitchFamily="2" charset="-78"/>
          </a:endParaRPr>
        </a:p>
      </dsp:txBody>
      <dsp:txXfrm rot="-5400000">
        <a:off x="1021703" y="1383485"/>
        <a:ext cx="6556230" cy="856097"/>
      </dsp:txXfrm>
    </dsp:sp>
    <dsp:sp modelId="{133BC28E-785A-4EE1-B40F-AC09E8328A1D}">
      <dsp:nvSpPr>
        <dsp:cNvPr id="0" name=""/>
        <dsp:cNvSpPr/>
      </dsp:nvSpPr>
      <dsp:spPr>
        <a:xfrm rot="5400000">
          <a:off x="-218936" y="2857078"/>
          <a:ext cx="1459574" cy="102170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solidFill>
                <a:schemeClr val="bg1"/>
              </a:solidFill>
              <a:latin typeface="Arial"/>
              <a:ea typeface="+mn-ea"/>
              <a:cs typeface="B Titr" pitchFamily="2" charset="-78"/>
            </a:rPr>
            <a:t>فصل 3</a:t>
          </a:r>
          <a:endParaRPr lang="en-US" sz="2400" kern="1200" dirty="0">
            <a:solidFill>
              <a:schemeClr val="bg1"/>
            </a:solidFill>
            <a:latin typeface="Arial"/>
            <a:ea typeface="+mn-ea"/>
            <a:cs typeface="B Titr" pitchFamily="2" charset="-78"/>
          </a:endParaRPr>
        </a:p>
      </dsp:txBody>
      <dsp:txXfrm rot="-5400000">
        <a:off x="0" y="3148993"/>
        <a:ext cx="1021702" cy="437872"/>
      </dsp:txXfrm>
    </dsp:sp>
    <dsp:sp modelId="{10A36D9E-1AEE-4D91-9FC4-9DC404969C81}">
      <dsp:nvSpPr>
        <dsp:cNvPr id="0" name=""/>
        <dsp:cNvSpPr/>
      </dsp:nvSpPr>
      <dsp:spPr>
        <a:xfrm rot="5400000">
          <a:off x="3848612" y="-188768"/>
          <a:ext cx="948723" cy="6602543"/>
        </a:xfrm>
        <a:prstGeom prst="round2SameRect">
          <a:avLst/>
        </a:prstGeom>
        <a:solidFill>
          <a:srgbClr val="00B050">
            <a:alpha val="26000"/>
          </a:srgbClr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>
              <a:solidFill>
                <a:srgbClr val="FF0080"/>
              </a:solidFill>
              <a:latin typeface="Arial"/>
              <a:ea typeface="+mn-ea"/>
              <a:cs typeface="B Nazanin" pitchFamily="2" charset="-78"/>
            </a:rPr>
            <a:t>روش </a:t>
          </a:r>
          <a:r>
            <a:rPr lang="fa-IR" sz="2800" b="1" kern="1200" dirty="0" smtClean="0">
              <a:solidFill>
                <a:srgbClr val="FF0080"/>
              </a:solidFill>
              <a:latin typeface="Arial"/>
              <a:ea typeface="+mn-ea"/>
              <a:cs typeface="B Nazanin" pitchFamily="2" charset="-78"/>
            </a:rPr>
            <a:t>اجرای تحقیق</a:t>
          </a:r>
          <a:endParaRPr lang="en-US" sz="2800" b="1" kern="1200" dirty="0">
            <a:solidFill>
              <a:srgbClr val="FF0080"/>
            </a:solidFill>
            <a:latin typeface="Arial"/>
            <a:ea typeface="+mn-ea"/>
            <a:cs typeface="B Nazanin" pitchFamily="2" charset="-78"/>
          </a:endParaRPr>
        </a:p>
      </dsp:txBody>
      <dsp:txXfrm rot="-5400000">
        <a:off x="1021703" y="2684454"/>
        <a:ext cx="6556230" cy="856097"/>
      </dsp:txXfrm>
    </dsp:sp>
    <dsp:sp modelId="{EE60F6E5-8D2F-4F3F-BAFD-9BB4F2B8DB52}">
      <dsp:nvSpPr>
        <dsp:cNvPr id="0" name=""/>
        <dsp:cNvSpPr/>
      </dsp:nvSpPr>
      <dsp:spPr>
        <a:xfrm rot="5400000">
          <a:off x="-218936" y="4172411"/>
          <a:ext cx="1459574" cy="102170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solidFill>
                <a:schemeClr val="bg1"/>
              </a:solidFill>
              <a:latin typeface="Arial"/>
              <a:ea typeface="+mn-ea"/>
              <a:cs typeface="B Titr" pitchFamily="2" charset="-78"/>
            </a:rPr>
            <a:t>فصل </a:t>
          </a:r>
          <a:r>
            <a:rPr lang="fa-IR" sz="2400" b="1" kern="1200" dirty="0" smtClean="0">
              <a:solidFill>
                <a:schemeClr val="bg1"/>
              </a:solidFill>
              <a:latin typeface="Arial"/>
              <a:ea typeface="+mn-ea"/>
              <a:cs typeface="B Titr" pitchFamily="2" charset="-78"/>
            </a:rPr>
            <a:t>4</a:t>
          </a:r>
          <a:endParaRPr lang="en-US" sz="2400" kern="1200" dirty="0">
            <a:solidFill>
              <a:schemeClr val="bg1"/>
            </a:solidFill>
            <a:latin typeface="Arial"/>
            <a:ea typeface="+mn-ea"/>
            <a:cs typeface="B Titr" pitchFamily="2" charset="-78"/>
          </a:endParaRPr>
        </a:p>
      </dsp:txBody>
      <dsp:txXfrm rot="-5400000">
        <a:off x="0" y="4464326"/>
        <a:ext cx="1021702" cy="437872"/>
      </dsp:txXfrm>
    </dsp:sp>
    <dsp:sp modelId="{D125198E-BAE3-4413-A5E5-6C1EFDF6158D}">
      <dsp:nvSpPr>
        <dsp:cNvPr id="0" name=""/>
        <dsp:cNvSpPr/>
      </dsp:nvSpPr>
      <dsp:spPr>
        <a:xfrm rot="5400000">
          <a:off x="3848612" y="1126564"/>
          <a:ext cx="948723" cy="6602543"/>
        </a:xfrm>
        <a:prstGeom prst="round2SameRect">
          <a:avLst/>
        </a:prstGeom>
        <a:solidFill>
          <a:srgbClr val="FFFF00">
            <a:alpha val="31000"/>
          </a:srgbClr>
        </a:solidFill>
        <a:ln w="12700" cap="flat" cmpd="sng" algn="ctr">
          <a:solidFill>
            <a:srgbClr val="3333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>
              <a:solidFill>
                <a:srgbClr val="00B050"/>
              </a:solidFill>
              <a:latin typeface="Arial"/>
              <a:ea typeface="+mn-ea"/>
              <a:cs typeface="B Nazanin" pitchFamily="2" charset="-78"/>
            </a:rPr>
            <a:t>نتیجه</a:t>
          </a:r>
          <a:r>
            <a:rPr lang="ar-SA" sz="100" b="1" kern="1200" dirty="0">
              <a:solidFill>
                <a:srgbClr val="00B050"/>
              </a:solidFill>
              <a:latin typeface="Arial"/>
              <a:ea typeface="+mn-ea"/>
              <a:cs typeface="B Nazanin" pitchFamily="2" charset="-78"/>
            </a:rPr>
            <a:t> </a:t>
          </a:r>
          <a:r>
            <a:rPr lang="ar-SA" sz="2800" b="1" kern="1200" dirty="0">
              <a:solidFill>
                <a:srgbClr val="00B050"/>
              </a:solidFill>
              <a:latin typeface="Arial"/>
              <a:ea typeface="+mn-ea"/>
              <a:cs typeface="B Nazanin" pitchFamily="2" charset="-78"/>
            </a:rPr>
            <a:t>گیري</a:t>
          </a:r>
          <a:r>
            <a:rPr lang="fa-IR" sz="2800" b="1" kern="1200" dirty="0">
              <a:solidFill>
                <a:srgbClr val="00B050"/>
              </a:solidFill>
              <a:latin typeface="Arial"/>
              <a:ea typeface="+mn-ea"/>
              <a:cs typeface="B Nazanin" pitchFamily="2" charset="-78"/>
            </a:rPr>
            <a:t> و پیشنهادات</a:t>
          </a:r>
          <a:r>
            <a:rPr lang="ar-SA" sz="2800" b="1" kern="1200" dirty="0">
              <a:solidFill>
                <a:srgbClr val="00B050"/>
              </a:solidFill>
              <a:latin typeface="Arial"/>
              <a:ea typeface="+mn-ea"/>
              <a:cs typeface="B Nazanin" pitchFamily="2" charset="-78"/>
            </a:rPr>
            <a:t> </a:t>
          </a:r>
          <a:endParaRPr lang="en-US" sz="2800" b="1" kern="1200" dirty="0">
            <a:solidFill>
              <a:srgbClr val="00B050"/>
            </a:solidFill>
            <a:latin typeface="Arial"/>
            <a:ea typeface="+mn-ea"/>
            <a:cs typeface="B Nazanin" pitchFamily="2" charset="-78"/>
          </a:endParaRPr>
        </a:p>
      </dsp:txBody>
      <dsp:txXfrm rot="-5400000">
        <a:off x="1021703" y="3999787"/>
        <a:ext cx="6556230" cy="856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5766A-E9D2-4448-BCEA-C460707C57F0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B0112-26DF-4116-A4FC-926E2D76BF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4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1749245"/>
            <a:ext cx="7940660" cy="1320637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581705"/>
            <a:ext cx="7940660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324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824607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246069" cy="4258783"/>
          </a:xfrm>
        </p:spPr>
        <p:txBody>
          <a:bodyPr/>
          <a:lstStyle>
            <a:lvl1pPr algn="l">
              <a:defRPr sz="2800">
                <a:solidFill>
                  <a:srgbClr val="324600"/>
                </a:solidFill>
              </a:defRPr>
            </a:lvl1pPr>
            <a:lvl2pPr algn="l">
              <a:defRPr>
                <a:solidFill>
                  <a:srgbClr val="324600"/>
                </a:solidFill>
              </a:defRPr>
            </a:lvl2pPr>
            <a:lvl3pPr algn="l">
              <a:defRPr>
                <a:solidFill>
                  <a:srgbClr val="324600"/>
                </a:solidFill>
              </a:defRPr>
            </a:lvl3pPr>
            <a:lvl4pPr algn="l">
              <a:defRPr>
                <a:solidFill>
                  <a:srgbClr val="324600"/>
                </a:solidFill>
              </a:defRPr>
            </a:lvl4pPr>
            <a:lvl5pPr algn="l">
              <a:defRPr>
                <a:solidFill>
                  <a:srgbClr val="324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374900"/>
            <a:ext cx="656631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6" y="1443835"/>
            <a:ext cx="6566314" cy="4733855"/>
          </a:xfrm>
        </p:spPr>
        <p:txBody>
          <a:bodyPr/>
          <a:lstStyle>
            <a:lvl1pPr>
              <a:defRPr sz="2800">
                <a:solidFill>
                  <a:srgbClr val="324600"/>
                </a:solidFill>
              </a:defRPr>
            </a:lvl1pPr>
            <a:lvl2pPr>
              <a:defRPr>
                <a:solidFill>
                  <a:srgbClr val="324600"/>
                </a:solidFill>
              </a:defRPr>
            </a:lvl2pPr>
            <a:lvl3pPr>
              <a:defRPr>
                <a:solidFill>
                  <a:srgbClr val="324600"/>
                </a:solidFill>
              </a:defRPr>
            </a:lvl3pPr>
            <a:lvl4pPr>
              <a:defRPr>
                <a:solidFill>
                  <a:srgbClr val="324600"/>
                </a:solidFill>
              </a:defRPr>
            </a:lvl4pPr>
            <a:lvl5pPr>
              <a:defRPr>
                <a:solidFill>
                  <a:srgbClr val="324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4607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6" y="1915855"/>
            <a:ext cx="4123034" cy="571629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40191"/>
            <a:ext cx="4123035" cy="3035058"/>
          </a:xfrm>
        </p:spPr>
        <p:txBody>
          <a:bodyPr/>
          <a:lstStyle>
            <a:lvl1pPr algn="ctr">
              <a:defRPr sz="2400">
                <a:solidFill>
                  <a:srgbClr val="324600"/>
                </a:solidFill>
              </a:defRPr>
            </a:lvl1pPr>
            <a:lvl2pPr algn="ctr">
              <a:defRPr sz="2000">
                <a:solidFill>
                  <a:srgbClr val="324600"/>
                </a:solidFill>
              </a:defRPr>
            </a:lvl2pPr>
            <a:lvl3pPr algn="ctr">
              <a:defRPr sz="1800">
                <a:solidFill>
                  <a:srgbClr val="324600"/>
                </a:solidFill>
              </a:defRPr>
            </a:lvl3pPr>
            <a:lvl4pPr algn="ctr">
              <a:defRPr sz="1600">
                <a:solidFill>
                  <a:srgbClr val="324600"/>
                </a:solidFill>
              </a:defRPr>
            </a:lvl4pPr>
            <a:lvl5pPr algn="ctr">
              <a:defRPr sz="1600">
                <a:solidFill>
                  <a:srgbClr val="324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15856"/>
            <a:ext cx="4106566" cy="57163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640192"/>
            <a:ext cx="4106566" cy="3035058"/>
          </a:xfrm>
        </p:spPr>
        <p:txBody>
          <a:bodyPr/>
          <a:lstStyle>
            <a:lvl1pPr algn="ctr">
              <a:defRPr sz="2400">
                <a:solidFill>
                  <a:srgbClr val="324600"/>
                </a:solidFill>
              </a:defRPr>
            </a:lvl1pPr>
            <a:lvl2pPr algn="ctr">
              <a:defRPr sz="2000">
                <a:solidFill>
                  <a:srgbClr val="324600"/>
                </a:solidFill>
              </a:defRPr>
            </a:lvl2pPr>
            <a:lvl3pPr algn="ctr">
              <a:defRPr sz="1800">
                <a:solidFill>
                  <a:srgbClr val="324600"/>
                </a:solidFill>
              </a:defRPr>
            </a:lvl3pPr>
            <a:lvl4pPr algn="ctr">
              <a:defRPr sz="1600">
                <a:solidFill>
                  <a:srgbClr val="324600"/>
                </a:solidFill>
              </a:defRPr>
            </a:lvl4pPr>
            <a:lvl5pPr algn="ctr">
              <a:defRPr sz="1600">
                <a:solidFill>
                  <a:srgbClr val="324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0"/>
            <a:ext cx="3974996" cy="38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360" y="527605"/>
            <a:ext cx="3560102" cy="763525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ابعاد مختلف کیفیت آموزش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0604" y="1596540"/>
            <a:ext cx="6566315" cy="266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کارکردها و فعالیت‌های مدرسه از قبیل فرایند یاددهی/یادگیری دانش‌آموزان؛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                                             </a:t>
            </a:r>
            <a:r>
              <a:rPr lang="fa-IR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معلمان و دست اندرکاران آموزشی؛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دانش آموزان و مخاطبین؛</a:t>
            </a:r>
            <a:r>
              <a:rPr lang="fa-IR" dirty="0"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         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امکانات و تجهیزات آموزشی؛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950" y="374900"/>
            <a:ext cx="3560102" cy="763525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عوامل موثر بر کیفیت آموزش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0605" y="1127280"/>
            <a:ext cx="6719019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1600" dirty="0">
                <a:cs typeface="B Zar" panose="00000400000000000000" pitchFamily="2" charset="-78"/>
              </a:rPr>
              <a:t>کیفیت دانش آموزان</a:t>
            </a:r>
            <a:endParaRPr lang="en-US" sz="1600" dirty="0"/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كيفيت معلمين بعنوان عرضه‌كنندگان خدمت آموزش ارائه دهندگان دانشي، كه </a:t>
            </a:r>
            <a:r>
              <a:rPr lang="ar-S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طرف </a:t>
            </a:r>
            <a:r>
              <a:rPr lang="ar-SA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عرضه را تشكيل مي‌دهند</a:t>
            </a:r>
            <a:endParaRPr lang="en-US" sz="1600" dirty="0"/>
          </a:p>
          <a:p>
            <a:pPr marL="285750" indent="-285750" algn="r" rtl="1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كيفيت امكانات و تجهيزات ضروري براي فراهم آوردن محيطي مطلوب كه در آن عمل آموزش به صورت مفيدتري ارائه شود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كيفيت خدمات اداري سازمان هاي هدايت كننده و برنامه ريزان آموزشي در جامعه، آنان كه اهداف كمي و كيفي آموزش را ترسيم و بر اساس آن منابع لازم را تخصيص </a:t>
            </a:r>
            <a:r>
              <a:rPr lang="ar-S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مي‌نمايند</a:t>
            </a:r>
            <a:r>
              <a:rPr lang="fa-I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</a:p>
          <a:p>
            <a:pPr marL="285750" indent="-285750" algn="r" rtl="1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1600" kern="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کیفیت </a:t>
            </a:r>
            <a:r>
              <a:rPr lang="ar-SA" sz="1600" kern="0" dirty="0">
                <a:latin typeface="Calibri Light" panose="020F03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بخشی به تولید و تدوین کتاب‌های درسی </a:t>
            </a:r>
            <a:endParaRPr lang="en-US" sz="1600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186" y="222195"/>
            <a:ext cx="3560102" cy="763525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کیفیت دانش آموزان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6015" y="1291130"/>
            <a:ext cx="6103625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endParaRPr lang="fa-IR" dirty="0" smtClean="0">
              <a:latin typeface="Calibri" panose="020F0502020204030204" pitchFamily="34" charset="0"/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cs typeface="B Zar" panose="00000400000000000000" pitchFamily="2" charset="-78"/>
              </a:rPr>
              <a:t>شرایط </a:t>
            </a:r>
            <a:r>
              <a:rPr lang="ar-SA" dirty="0">
                <a:cs typeface="B Zar" panose="00000400000000000000" pitchFamily="2" charset="-78"/>
              </a:rPr>
              <a:t>اجتماعی، خانوادگی و علمی دانش </a:t>
            </a:r>
            <a:r>
              <a:rPr lang="ar-SA" dirty="0" smtClean="0">
                <a:cs typeface="B Zar" panose="00000400000000000000" pitchFamily="2" charset="-78"/>
              </a:rPr>
              <a:t>آموزان</a:t>
            </a: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cs typeface="B Zar" panose="00000400000000000000" pitchFamily="2" charset="-78"/>
              </a:rPr>
              <a:t>نبود </a:t>
            </a:r>
            <a:r>
              <a:rPr lang="ar-SA" dirty="0">
                <a:cs typeface="B Zar" panose="00000400000000000000" pitchFamily="2" charset="-78"/>
              </a:rPr>
              <a:t>انگیزه و علاقه کافی در دانش آموزان </a:t>
            </a: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 smtClean="0">
                <a:cs typeface="B Zar" panose="00000400000000000000" pitchFamily="2" charset="-78"/>
              </a:rPr>
              <a:t>وضعیت اقتصادی خانواده ها</a:t>
            </a:r>
            <a:endParaRPr lang="fa-IR" dirty="0"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 smtClean="0">
                <a:cs typeface="B Zar" panose="00000400000000000000" pitchFamily="2" charset="-78"/>
              </a:rPr>
              <a:t>هزینه های اقتصادی و مالی غیرمستقیم تحصیلی دانش آموزان</a:t>
            </a: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 smtClean="0">
                <a:effectLst/>
                <a:cs typeface="B Zar" panose="00000400000000000000" pitchFamily="2" charset="-78"/>
              </a:rPr>
              <a:t>تحرک اجتماعی</a:t>
            </a: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 smtClean="0">
                <a:cs typeface="B Zar" panose="00000400000000000000" pitchFamily="2" charset="-78"/>
              </a:rPr>
              <a:t>نسبت دانش آموز به معلم</a:t>
            </a: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 smtClean="0">
                <a:effectLst/>
                <a:cs typeface="B Zar" panose="00000400000000000000" pitchFamily="2" charset="-78"/>
              </a:rPr>
              <a:t>نقش والدین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22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950" y="680310"/>
            <a:ext cx="3560102" cy="763525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کیفیت معلمیان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6015" y="1291130"/>
            <a:ext cx="6103625" cy="406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endParaRPr lang="fa-IR" dirty="0" smtClean="0">
              <a:latin typeface="Calibri" panose="020F0502020204030204" pitchFamily="34" charset="0"/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dirty="0">
                <a:cs typeface="B Zar" panose="00000400000000000000" pitchFamily="2" charset="-78"/>
              </a:rPr>
              <a:t>ميزان </a:t>
            </a:r>
            <a:r>
              <a:rPr lang="ar-SA" dirty="0" smtClean="0">
                <a:cs typeface="B Zar" panose="00000400000000000000" pitchFamily="2" charset="-78"/>
              </a:rPr>
              <a:t>تحصيلات</a:t>
            </a: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cs typeface="B Zar" panose="00000400000000000000" pitchFamily="2" charset="-78"/>
              </a:rPr>
              <a:t> </a:t>
            </a:r>
            <a:r>
              <a:rPr lang="ar-SA" dirty="0">
                <a:cs typeface="B Zar" panose="00000400000000000000" pitchFamily="2" charset="-78"/>
              </a:rPr>
              <a:t>آموزش‌هاي لازم براي </a:t>
            </a:r>
            <a:r>
              <a:rPr lang="ar-SA" dirty="0" smtClean="0">
                <a:cs typeface="B Zar" panose="00000400000000000000" pitchFamily="2" charset="-78"/>
              </a:rPr>
              <a:t>تعليم</a:t>
            </a: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cs typeface="B Zar" panose="00000400000000000000" pitchFamily="2" charset="-78"/>
              </a:rPr>
              <a:t> </a:t>
            </a:r>
            <a:r>
              <a:rPr lang="ar-SA" dirty="0">
                <a:cs typeface="B Zar" panose="00000400000000000000" pitchFamily="2" charset="-78"/>
              </a:rPr>
              <a:t>علاقه و انگيزه به </a:t>
            </a:r>
            <a:r>
              <a:rPr lang="ar-SA" dirty="0" smtClean="0">
                <a:cs typeface="B Zar" panose="00000400000000000000" pitchFamily="2" charset="-78"/>
              </a:rPr>
              <a:t>تدريس</a:t>
            </a: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cs typeface="B Zar" panose="00000400000000000000" pitchFamily="2" charset="-78"/>
              </a:rPr>
              <a:t> </a:t>
            </a:r>
            <a:r>
              <a:rPr lang="ar-SA" dirty="0">
                <a:cs typeface="B Zar" panose="00000400000000000000" pitchFamily="2" charset="-78"/>
              </a:rPr>
              <a:t>تعهد و مسئوليت در امر </a:t>
            </a:r>
            <a:r>
              <a:rPr lang="ar-SA" dirty="0" smtClean="0">
                <a:cs typeface="B Zar" panose="00000400000000000000" pitchFamily="2" charset="-78"/>
              </a:rPr>
              <a:t>آموزش</a:t>
            </a: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cs typeface="B Zar" panose="00000400000000000000" pitchFamily="2" charset="-78"/>
              </a:rPr>
              <a:t> </a:t>
            </a:r>
            <a:r>
              <a:rPr lang="ar-SA" dirty="0">
                <a:cs typeface="B Zar" panose="00000400000000000000" pitchFamily="2" charset="-78"/>
              </a:rPr>
              <a:t>ميزان تجربه </a:t>
            </a: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dirty="0" smtClean="0">
                <a:cs typeface="B Zar" panose="00000400000000000000" pitchFamily="2" charset="-78"/>
              </a:rPr>
              <a:t> </a:t>
            </a:r>
            <a:r>
              <a:rPr lang="ar-SA" dirty="0">
                <a:cs typeface="B Zar" panose="00000400000000000000" pitchFamily="2" charset="-78"/>
              </a:rPr>
              <a:t>نهايتاً ميزان حقوق و دستمزد دريافتي</a:t>
            </a:r>
            <a:r>
              <a:rPr lang="fa-IR" dirty="0" smtClean="0">
                <a:cs typeface="B Zar" panose="00000400000000000000" pitchFamily="2" charset="-78"/>
              </a:rPr>
              <a:t>  </a:t>
            </a:r>
            <a:r>
              <a:rPr lang="ar-SA" dirty="0" smtClean="0">
                <a:cs typeface="B Zar" panose="00000400000000000000" pitchFamily="2" charset="-78"/>
              </a:rPr>
              <a:t> </a:t>
            </a:r>
            <a:r>
              <a:rPr lang="fa-IR" dirty="0" smtClean="0">
                <a:cs typeface="B Zar" panose="00000400000000000000" pitchFamily="2" charset="-78"/>
              </a:rPr>
              <a:t> </a:t>
            </a:r>
            <a:endParaRPr lang="fa-IR" dirty="0" smtClean="0">
              <a:effectLst/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50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245" y="527605"/>
            <a:ext cx="3560102" cy="763525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کیفیت امکانات و تجهیزات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5195" y="1291130"/>
            <a:ext cx="6714445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endParaRPr lang="fa-IR" dirty="0" smtClean="0">
              <a:latin typeface="Calibri" panose="020F0502020204030204" pitchFamily="34" charset="0"/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 smtClean="0">
                <a:cs typeface="B Zar" panose="00000400000000000000" pitchFamily="2" charset="-78"/>
              </a:rPr>
              <a:t> امور مرتبط با کتب و تدوین (نگارش توسط متخصصی هر رشته، متناسب با نیازهای آموزشی، توزیع هماهنگ کتب در سطح ملی؛ قیمت و کیفیت کتب؛ کتابهای کمک درسی)</a:t>
            </a: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 smtClean="0">
                <a:effectLst/>
                <a:cs typeface="B Zar" panose="00000400000000000000" pitchFamily="2" charset="-78"/>
              </a:rPr>
              <a:t>وسایل و تجهیزات کمک آموزشی</a:t>
            </a:r>
          </a:p>
          <a:p>
            <a:pPr marL="285750" indent="-285750" algn="just" rtl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 smtClean="0">
                <a:cs typeface="B Zar" panose="00000400000000000000" pitchFamily="2" charset="-78"/>
              </a:rPr>
              <a:t>تاسسیات زیرساختی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a-IR" dirty="0" smtClean="0">
              <a:effectLst/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93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655" y="527605"/>
            <a:ext cx="3560102" cy="763525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کیفیت خدمات اداری و پشتیبانی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75" y="1596540"/>
            <a:ext cx="732984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ترسیم 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سیاست‌گذاری‌های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کلی آموزش و پرورش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جهت 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رسیدن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به اهداف سیستم 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آموزشی</a:t>
            </a:r>
            <a:endParaRPr lang="fa-IR" dirty="0" smtClean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تهیه و پیشنهاد مفاد درسی و کمک درسی برای کلیه مقاطع تحصیلی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کنترل در انتخاب و نظارت بر نحوه کار مدیران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کنترل و نظارت بر کیفیت فعالیتهای آموزشی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نظارت بر تدوین و اجرای آزمون 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65" y="2756393"/>
            <a:ext cx="5517125" cy="35828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6015" y="1138425"/>
            <a:ext cx="5462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1"/>
            <a:r>
              <a:rPr lang="fa-IR" sz="3200" dirty="0">
                <a:cs typeface="B Titr" panose="00000700000000000000" pitchFamily="2" charset="-78"/>
              </a:rPr>
              <a:t>فصل سوم</a:t>
            </a:r>
          </a:p>
          <a:p>
            <a:pPr lvl="1" algn="ctr" rtl="1"/>
            <a:endParaRPr lang="fa-IR" sz="3200" dirty="0">
              <a:cs typeface="B Titr" panose="00000700000000000000" pitchFamily="2" charset="-78"/>
            </a:endParaRPr>
          </a:p>
          <a:p>
            <a:pPr lvl="1" algn="ctr" rtl="1"/>
            <a:r>
              <a:rPr lang="fa-IR" sz="3200" dirty="0">
                <a:cs typeface="B Titr" panose="00000700000000000000" pitchFamily="2" charset="-78"/>
              </a:rPr>
              <a:t>روش شناسی پژوهش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803-D492-4935-BA43-228E35F82C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1443835"/>
            <a:ext cx="6919612" cy="763525"/>
          </a:xfrm>
        </p:spPr>
        <p:txBody>
          <a:bodyPr>
            <a:normAutofit/>
          </a:bodyPr>
          <a:lstStyle/>
          <a:p>
            <a:pPr algn="ctr" rtl="1"/>
            <a:r>
              <a:rPr lang="fa-IR" sz="1800" dirty="0" smtClean="0">
                <a:solidFill>
                  <a:schemeClr val="tx1"/>
                </a:solidFill>
                <a:cs typeface="B Zar" panose="00000400000000000000" pitchFamily="2" charset="-78"/>
              </a:rPr>
              <a:t>این تحقیق به صورت توصیفی و تحلیلی با استفاده از منابع کتابخانه ای انجام شد.</a:t>
            </a:r>
            <a:endParaRPr lang="en-US" sz="18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38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4130" y="849468"/>
            <a:ext cx="6531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1"/>
            <a:r>
              <a:rPr lang="fa-IR" sz="3200" dirty="0">
                <a:cs typeface="B Titr" panose="00000700000000000000" pitchFamily="2" charset="-78"/>
              </a:rPr>
              <a:t>فصل </a:t>
            </a:r>
            <a:r>
              <a:rPr lang="fa-IR" sz="3200" dirty="0" smtClean="0">
                <a:cs typeface="B Titr" panose="00000700000000000000" pitchFamily="2" charset="-78"/>
              </a:rPr>
              <a:t>چهارم</a:t>
            </a:r>
            <a:endParaRPr lang="fa-IR" sz="3200" dirty="0">
              <a:cs typeface="B Titr" panose="00000700000000000000" pitchFamily="2" charset="-78"/>
            </a:endParaRPr>
          </a:p>
          <a:p>
            <a:pPr lvl="1" algn="ctr" rtl="1"/>
            <a:r>
              <a:rPr lang="fa-IR" sz="3200" dirty="0" smtClean="0">
                <a:cs typeface="B Titr" panose="00000700000000000000" pitchFamily="2" charset="-78"/>
              </a:rPr>
              <a:t>پیشنهادها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803-D492-4935-BA43-228E35F82C1A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2512770"/>
            <a:ext cx="5497379" cy="38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34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950" y="222195"/>
            <a:ext cx="3560102" cy="763525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پیشنهادات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8720" y="1138425"/>
            <a:ext cx="6409035" cy="4628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dirty="0">
                <a:latin typeface="BNazanin"/>
                <a:cs typeface="B Zar" panose="00000400000000000000" pitchFamily="2" charset="-78"/>
              </a:rPr>
              <a:t>صاحب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نظران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مختلف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دامنه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وسیعی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از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تعاریف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اصطلاحات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برای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کیفیت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کار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گرفته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اند، همین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امر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موجب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دست‌یابی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یک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اتفاق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اجماع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روی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ابعاد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کیفیت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مشکلاتی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مواجه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شود،لذا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شاید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بهتر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باشد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جای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تاکید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یک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تعریف خاص،به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مولفه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هایی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پرداخته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شود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هدف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کیفیت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است (دمینگ، 1375).  واژه‌هایی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مانند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عرضه‌گرایی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تقاضاگرایی،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مشتری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مداری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سرآمدی،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ماموریت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گرایی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تمرکز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زدایی،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ظرفیت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سازی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سطوح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تصمیم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گیری،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محیط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یادگیری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عملکرد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افراد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برای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کیفیت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بخشی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هم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تنیده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شده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اند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آسانی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نمی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توان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شاخص 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یکسانی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برای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کیفیت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پذیرفت</a:t>
            </a:r>
            <a:r>
              <a:rPr lang="en-US" dirty="0">
                <a:latin typeface="BNazanin"/>
                <a:cs typeface="B Zar" panose="00000400000000000000" pitchFamily="2" charset="-78"/>
              </a:rPr>
              <a:t>.</a:t>
            </a:r>
            <a:endParaRPr lang="en-US" dirty="0"/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dirty="0">
                <a:latin typeface="BNazanin"/>
                <a:cs typeface="B Zar" panose="00000400000000000000" pitchFamily="2" charset="-78"/>
              </a:rPr>
              <a:t>گسترده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بودن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مخاطبان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آموزش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پرورش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طیف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متعدد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از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قبیل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دانش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آموزان،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معلمان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اولیاء،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صاحبان مشاغل،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دولت 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جامعه،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رسیدن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یک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دیدگاه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مشترك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برای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کیفیت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پیچیده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کند</a:t>
            </a:r>
            <a:r>
              <a:rPr lang="en-US" dirty="0">
                <a:latin typeface="BNazanin"/>
                <a:cs typeface="B Zar" panose="00000400000000000000" pitchFamily="2" charset="-78"/>
              </a:rPr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35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01670" y="2071464"/>
            <a:ext cx="7808405" cy="18599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endParaRPr lang="en-US" sz="2000" b="1" kern="0" dirty="0" smtClean="0">
              <a:solidFill>
                <a:schemeClr val="bg1"/>
              </a:solidFill>
              <a:latin typeface="Corbel"/>
              <a:cs typeface="2  Titr" panose="00000700000000000000" pitchFamily="2" charset="-78"/>
            </a:endParaRPr>
          </a:p>
          <a:p>
            <a:pPr algn="ctr" rtl="1"/>
            <a:r>
              <a:rPr lang="fa-IR" sz="2000" b="1" dirty="0" smtClean="0">
                <a:cs typeface="2  Titr" panose="00000700000000000000" pitchFamily="2" charset="-78"/>
              </a:rPr>
              <a:t>اقتصاد آموزش و پرورش </a:t>
            </a:r>
            <a:endParaRPr lang="en-US" sz="2000" dirty="0">
              <a:cs typeface="2  Titr" panose="00000700000000000000" pitchFamily="2" charset="-78"/>
            </a:endParaRPr>
          </a:p>
          <a:p>
            <a:pPr algn="ctr" rtl="1"/>
            <a:r>
              <a:rPr lang="fa-IR" sz="2000" b="1" dirty="0" smtClean="0">
                <a:cs typeface="2  Titr" panose="00000700000000000000" pitchFamily="2" charset="-78"/>
              </a:rPr>
              <a:t>فصل دهم: کیفیت آموزش و پرورش</a:t>
            </a:r>
            <a:endParaRPr lang="en-US" sz="2000" dirty="0">
              <a:cs typeface="2  Titr" panose="00000700000000000000" pitchFamily="2" charset="-78"/>
            </a:endParaRPr>
          </a:p>
          <a:p>
            <a:pPr lvl="0" algn="ctr" rtl="1"/>
            <a:endParaRPr lang="fa-IR" sz="2000" b="1" kern="0" dirty="0">
              <a:solidFill>
                <a:schemeClr val="bg1"/>
              </a:solidFill>
              <a:latin typeface="Corbel"/>
              <a:cs typeface="2  Titr" panose="00000700000000000000" pitchFamily="2" charset="-78"/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6389479" y="4168663"/>
            <a:ext cx="1467134" cy="659642"/>
          </a:xfrm>
          <a:prstGeom prst="flowChartTerminator">
            <a:avLst/>
          </a:prstGeom>
          <a:solidFill>
            <a:srgbClr val="FFFF99"/>
          </a:solidFill>
          <a:ln w="1270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B Titr" pitchFamily="2" charset="-78"/>
              </a:rPr>
              <a:t>استاد راهنما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B Titr" pitchFamily="2" charset="-78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6401944" y="5566870"/>
            <a:ext cx="1454669" cy="591709"/>
          </a:xfrm>
          <a:prstGeom prst="flowChartTerminator">
            <a:avLst/>
          </a:prstGeom>
          <a:solidFill>
            <a:srgbClr val="66FFFF"/>
          </a:solidFill>
          <a:ln w="12700" cap="flat" cmpd="sng" algn="ctr">
            <a:solidFill>
              <a:srgbClr val="608F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B Titr" pitchFamily="2" charset="-78"/>
              </a:rPr>
              <a:t>پژوهشگر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B Tit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44495" y="4228484"/>
            <a:ext cx="4612725" cy="540000"/>
          </a:xfrm>
          <a:prstGeom prst="roundRect">
            <a:avLst/>
          </a:prstGeom>
          <a:gradFill rotWithShape="1">
            <a:gsLst>
              <a:gs pos="0">
                <a:srgbClr val="A2CF49">
                  <a:lumMod val="110000"/>
                  <a:satMod val="105000"/>
                  <a:tint val="67000"/>
                </a:srgbClr>
              </a:gs>
              <a:gs pos="50000">
                <a:srgbClr val="A2CF49">
                  <a:lumMod val="105000"/>
                  <a:satMod val="103000"/>
                  <a:tint val="73000"/>
                </a:srgbClr>
              </a:gs>
              <a:gs pos="100000">
                <a:srgbClr val="A2CF4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2CF49"/>
            </a:solidFill>
            <a:prstDash val="solid"/>
            <a:miter lim="800000"/>
          </a:ln>
          <a:effectLst>
            <a:glow rad="228600">
              <a:srgbClr val="FCB11C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lvl="0" algn="ctr" rtl="1"/>
            <a:r>
              <a:rPr lang="fa-IR" b="1" kern="0" dirty="0" smtClean="0">
                <a:solidFill>
                  <a:sysClr val="windowText" lastClr="000000"/>
                </a:solidFill>
                <a:latin typeface="Corbel"/>
                <a:cs typeface="B Titr" pitchFamily="2" charset="-78"/>
              </a:rPr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cs typeface="B Titr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90536" y="5579514"/>
            <a:ext cx="4160188" cy="579065"/>
          </a:xfrm>
          <a:prstGeom prst="roundRect">
            <a:avLst/>
          </a:prstGeom>
          <a:solidFill>
            <a:srgbClr val="F7C9F0"/>
          </a:solidFill>
          <a:ln w="6350" cap="flat" cmpd="sng" algn="ctr">
            <a:solidFill>
              <a:srgbClr val="97E9D5"/>
            </a:solidFill>
            <a:prstDash val="solid"/>
            <a:miter lim="800000"/>
          </a:ln>
          <a:effectLst>
            <a:glow rad="228600">
              <a:srgbClr val="608F3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 rtl="1"/>
            <a:r>
              <a:rPr lang="fa-IR" sz="1600" b="1" dirty="0" smtClean="0">
                <a:cs typeface="B Titr" panose="00000700000000000000" pitchFamily="2" charset="-78"/>
              </a:rPr>
              <a:t> 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36708" y="1187866"/>
            <a:ext cx="4252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effectLst>
                  <a:glow rad="101600">
                    <a:srgbClr val="1F2123">
                      <a:lumMod val="75000"/>
                      <a:alpha val="40000"/>
                    </a:srgbClr>
                  </a:glow>
                </a:effectLst>
                <a:cs typeface="B Nazanin" pitchFamily="2" charset="-78"/>
              </a:rPr>
              <a:t>دانشگاه</a:t>
            </a:r>
            <a:endParaRPr lang="fa-IR" b="1" dirty="0">
              <a:effectLst>
                <a:glow rad="101600">
                  <a:srgbClr val="1F2123">
                    <a:lumMod val="75000"/>
                    <a:alpha val="40000"/>
                  </a:srgbClr>
                </a:glow>
              </a:effectLst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803-D492-4935-BA43-228E35F82C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360" y="222195"/>
            <a:ext cx="3560102" cy="763525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پیشنهادات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9" y="1513091"/>
            <a:ext cx="64090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dirty="0">
                <a:latin typeface="BNazanin"/>
                <a:cs typeface="B Zar" panose="00000400000000000000" pitchFamily="2" charset="-78"/>
              </a:rPr>
              <a:t>جوامع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مختلف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ویژگی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فرهنگی،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سیاسی،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اقتصادی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شرایط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مذهبی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خاص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خود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دارند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تعریف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آنها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از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آموزش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پرورش یکسان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نیست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لذا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رسیدن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یک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اجماع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غیر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محتمل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است.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شاید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برای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بسیاری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از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صاحب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نظران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مقوله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کیفیت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آموزشی،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بسیار تکراری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نظر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آید</a:t>
            </a:r>
            <a:r>
              <a:rPr lang="en-US" dirty="0">
                <a:latin typeface="BNazanin"/>
                <a:cs typeface="B Zar" panose="00000400000000000000" pitchFamily="2" charset="-78"/>
              </a:rPr>
              <a:t>.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زیرا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سال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اخیر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آنقدر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مطلب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زمینه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کیفیت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شیوه‌های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ارتقای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کیفیت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کارگیری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تدابیر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مدیریتی جهت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افزایش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متون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مختلف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مطرح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شده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است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شاید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حتی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بگویند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راه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پیداست،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کافی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است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این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راه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قدم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گذاشت </a:t>
            </a:r>
            <a:r>
              <a:rPr lang="fa-IR" dirty="0" smtClean="0">
                <a:latin typeface="BNazanin"/>
                <a:cs typeface="B Zar" panose="00000400000000000000" pitchFamily="2" charset="-78"/>
              </a:rPr>
              <a:t>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02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360" y="222195"/>
            <a:ext cx="3560102" cy="763525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پیشنهادات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6015" y="985720"/>
            <a:ext cx="670987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dirty="0">
                <a:latin typeface="BNazanin"/>
                <a:cs typeface="B Zar" panose="00000400000000000000" pitchFamily="2" charset="-78"/>
              </a:rPr>
              <a:t>لیکن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یک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نگاه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کلی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برنامه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آموزشی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شامل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شاخص‌های (گردش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علمی،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فیلم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آموزشی،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بازدیدهای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کارگاهی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 کارخانه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لوازم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...)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یادگیری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شامل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شاخص‌های (روش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آموزشی،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ترتیب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فعالیت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یادگیری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ابعاد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اجتماعی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یادگیری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 ...) 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تحقیق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شامل (برگزاری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مسابقات،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تست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دانش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آموزان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مهارتهای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مختلف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از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قبیل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نویسندگی،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آزمایشگاه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en-US" dirty="0">
                <a:latin typeface="BNazanin"/>
                <a:cs typeface="B Zar" panose="00000400000000000000" pitchFamily="2" charset="-78"/>
              </a:rPr>
              <a:t> ...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) خدمات اجتماعی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شامل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شاخص های (اهمیت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دادن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شورای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دانش‌آموزی،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دادن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نقشها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مسؤولیتهای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متفاوت،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همکاری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معاونان مدرسه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...)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ساختمان ها،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تجهیزات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شامل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شاخص‌های (تجهیز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کتابخانه،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آزمایشگاه،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کارگاههای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علمی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رایانه،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سالن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تئاتر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 نمایش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...)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اساتید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شامل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شاخص های (توجه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معلمان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روحیات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دانش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آموزان،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کارگاهی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نمودن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رونق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بخشیدن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جلسات شورای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دبیران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...)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محیط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اقتصادی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شامل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شاخص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های (توجه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نظام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آموزش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پرورش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فراهم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آوردن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تجهیزات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پشتیبانی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های مالی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اقتصادی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از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برنامه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خلاقیت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دانش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آموزان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...)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از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جمله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شاخص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ها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و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نمادهای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کیفیت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مدارس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به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شمار</a:t>
            </a:r>
            <a:r>
              <a:rPr lang="ar-SA" dirty="0">
                <a:latin typeface="BNazanin"/>
                <a:cs typeface="BNazanin"/>
              </a:rPr>
              <a:t> </a:t>
            </a:r>
            <a:r>
              <a:rPr lang="ar-SA" dirty="0">
                <a:latin typeface="BNazanin"/>
                <a:cs typeface="B Zar" panose="00000400000000000000" pitchFamily="2" charset="-78"/>
              </a:rPr>
              <a:t>می‌روند</a:t>
            </a:r>
            <a:r>
              <a:rPr lang="en-US" dirty="0">
                <a:latin typeface="BNazanin"/>
                <a:cs typeface="B Zar" panose="00000400000000000000" pitchFamily="2" charset="-78"/>
              </a:rPr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43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fa-IR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C247D4-3073-450A-94DC-0B572DAE5B05}" type="slidenum">
              <a:rPr lang="ar-SA" altLang="en-US">
                <a:solidFill>
                  <a:srgbClr val="FFFFFF"/>
                </a:solidFill>
              </a:rPr>
              <a:pPr/>
              <a:t>22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63492" name="Content Placeholder 5" descr="دسته-گل-رز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0566248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938021481"/>
              </p:ext>
            </p:extLst>
          </p:nvPr>
        </p:nvGraphicFramePr>
        <p:xfrm>
          <a:off x="609600" y="1285074"/>
          <a:ext cx="7624246" cy="5420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099050" y="374900"/>
            <a:ext cx="2986668" cy="651585"/>
          </a:xfrm>
          <a:prstGeom prst="rect">
            <a:avLst/>
          </a:prstGeom>
          <a:solidFill>
            <a:srgbClr val="2579C5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rtl="1">
              <a:spcBef>
                <a:spcPct val="0"/>
              </a:spcBef>
              <a:defRPr/>
            </a:pPr>
            <a:r>
              <a:rPr lang="fa-IR" sz="2800" b="1" dirty="0">
                <a:solidFill>
                  <a:schemeClr val="bg1"/>
                </a:solidFill>
                <a:latin typeface="Arial"/>
                <a:cs typeface="B Nazanin" pitchFamily="2" charset="-78"/>
              </a:rPr>
              <a:t>مطالب مورد بحث:</a:t>
            </a:r>
            <a:endParaRPr lang="en-US" sz="2800" b="1" dirty="0">
              <a:solidFill>
                <a:schemeClr val="bg1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803-D492-4935-BA43-228E35F82C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7" y="2859577"/>
            <a:ext cx="6929434" cy="3464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0605" y="1138425"/>
            <a:ext cx="5497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fa-IR" sz="2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فصل اول</a:t>
            </a:r>
          </a:p>
          <a:p>
            <a:pPr lvl="1" algn="ctr">
              <a:spcBef>
                <a:spcPct val="0"/>
              </a:spcBef>
            </a:pPr>
            <a:endParaRPr lang="fa-IR" sz="2800" dirty="0">
              <a:solidFill>
                <a:srgbClr val="FF0000"/>
              </a:solidFill>
              <a:latin typeface="+mj-lt"/>
              <a:ea typeface="+mj-ea"/>
              <a:cs typeface="B Titr" panose="00000700000000000000" pitchFamily="2" charset="-78"/>
            </a:endParaRPr>
          </a:p>
          <a:p>
            <a:pPr lvl="1" algn="ctr">
              <a:spcBef>
                <a:spcPct val="0"/>
              </a:spcBef>
            </a:pPr>
            <a:r>
              <a:rPr lang="fa-IR" sz="2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کلیات پژوهش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803-D492-4935-BA43-228E35F82C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22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quipmentprotection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49" y="5837474"/>
            <a:ext cx="1015030" cy="10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961180" y="374900"/>
            <a:ext cx="4046681" cy="763525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324600"/>
                </a:solidFill>
                <a:cs typeface="B Titr" panose="00000700000000000000" pitchFamily="2" charset="-78"/>
              </a:rPr>
              <a:t>کلیات تحقیق</a:t>
            </a:r>
            <a:endParaRPr lang="en-US" sz="2800" dirty="0">
              <a:solidFill>
                <a:srgbClr val="324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835" y="1443881"/>
            <a:ext cx="5798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fa-IR" dirty="0" smtClean="0">
                <a:solidFill>
                  <a:srgbClr val="324600"/>
                </a:solidFill>
                <a:latin typeface="BMitra"/>
                <a:cs typeface="B Lotus" panose="00000400000000000000" pitchFamily="2" charset="-78"/>
              </a:rPr>
              <a:t> </a:t>
            </a:r>
            <a:endParaRPr lang="en-US" dirty="0">
              <a:solidFill>
                <a:srgbClr val="3246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8302" y="1371138"/>
            <a:ext cx="7015280" cy="421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کمال انسان در گرو تربیت صحیح می باشد و آموزش و پرورش وسیله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ای رسیدن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آدمی به نهایت شرف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انسانی؛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cs typeface="B Zar" panose="00000400000000000000" pitchFamily="2" charset="-78"/>
              </a:rPr>
              <a:t>مسئولیت نظام </a:t>
            </a:r>
            <a:r>
              <a:rPr lang="fa-IR" dirty="0">
                <a:cs typeface="B Zar" panose="00000400000000000000" pitchFamily="2" charset="-78"/>
              </a:rPr>
              <a:t>آموزش  و </a:t>
            </a:r>
            <a:r>
              <a:rPr lang="fa-IR" dirty="0" smtClean="0">
                <a:cs typeface="B Zar" panose="00000400000000000000" pitchFamily="2" charset="-78"/>
              </a:rPr>
              <a:t>پرورش، باروری و شکوفایی </a:t>
            </a:r>
            <a:r>
              <a:rPr lang="fa-IR" dirty="0">
                <a:cs typeface="B Zar" panose="00000400000000000000" pitchFamily="2" charset="-78"/>
              </a:rPr>
              <a:t>استعدادها </a:t>
            </a:r>
            <a:r>
              <a:rPr lang="fa-IR" dirty="0" smtClean="0">
                <a:cs typeface="B Zar" panose="00000400000000000000" pitchFamily="2" charset="-78"/>
              </a:rPr>
              <a:t>و توانایی </a:t>
            </a:r>
            <a:r>
              <a:rPr lang="fa-IR" dirty="0">
                <a:cs typeface="B Zar" panose="00000400000000000000" pitchFamily="2" charset="-78"/>
              </a:rPr>
              <a:t>نسل کنونی وآتی جامعه را برای نیل به توسعه اقتصادی، سیاسی، فرهنگی </a:t>
            </a:r>
            <a:r>
              <a:rPr lang="fa-IR" dirty="0" smtClean="0">
                <a:cs typeface="B Zar" panose="00000400000000000000" pitchFamily="2" charset="-78"/>
              </a:rPr>
              <a:t>واجتماعی؛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ar-SA" dirty="0">
                <a:cs typeface="B Zar" panose="00000400000000000000" pitchFamily="2" charset="-78"/>
              </a:rPr>
              <a:t>موضوع کیفیت در اکثر نظامهای آموزشی به یکی از مفاهیم اساسی در سیاست گذاری های کلان آموزشی تبدیل شده است. و از </a:t>
            </a:r>
            <a:r>
              <a:rPr lang="ar-SA" dirty="0" smtClean="0">
                <a:cs typeface="B Zar" panose="00000400000000000000" pitchFamily="2" charset="-78"/>
              </a:rPr>
              <a:t>این </a:t>
            </a:r>
            <a:r>
              <a:rPr lang="ar-SA" dirty="0">
                <a:cs typeface="B Zar" panose="00000400000000000000" pitchFamily="2" charset="-78"/>
              </a:rPr>
              <a:t>رو کیفیت گرایی به منزله مرحله مهمی از تاریخ تحولات آموزش و پرورش مطرح شده است</a:t>
            </a:r>
            <a:r>
              <a:rPr lang="ar-SA" dirty="0" smtClean="0">
                <a:cs typeface="B Zar" panose="00000400000000000000" pitchFamily="2" charset="-78"/>
              </a:rPr>
              <a:t>.</a:t>
            </a: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cs typeface="B Zar" panose="00000400000000000000" pitchFamily="2" charset="-78"/>
              </a:rPr>
              <a:t>کیفیت در حال حاضر یکی از محورهای اصلی همه مباحث آموزشی است و ارتقای آن مهمترین وظیفه وزارت آموزش و پرورش است. حتی ارتقای کیفیت نظام تعلیم و تربیت به منزله هدف غایی برخی مراکز پژوهشی آموزش و پرورش کشورمان دیده شده است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65" y="2756393"/>
            <a:ext cx="5517125" cy="35828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6015" y="1138425"/>
            <a:ext cx="5462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1"/>
            <a:r>
              <a:rPr lang="fa-IR" sz="3200" dirty="0">
                <a:cs typeface="B Titr" panose="00000700000000000000" pitchFamily="2" charset="-78"/>
              </a:rPr>
              <a:t>فصل </a:t>
            </a:r>
            <a:r>
              <a:rPr lang="fa-IR" sz="3200" dirty="0" smtClean="0">
                <a:cs typeface="B Titr" panose="00000700000000000000" pitchFamily="2" charset="-78"/>
              </a:rPr>
              <a:t>دوم </a:t>
            </a:r>
            <a:endParaRPr lang="fa-IR" sz="3200" dirty="0">
              <a:cs typeface="B Titr" panose="00000700000000000000" pitchFamily="2" charset="-78"/>
            </a:endParaRPr>
          </a:p>
          <a:p>
            <a:pPr lvl="1" algn="ctr" rtl="1"/>
            <a:endParaRPr lang="fa-IR" sz="3200" dirty="0">
              <a:cs typeface="B Titr" panose="00000700000000000000" pitchFamily="2" charset="-78"/>
            </a:endParaRPr>
          </a:p>
          <a:p>
            <a:pPr lvl="1" algn="ctr" rtl="1"/>
            <a:r>
              <a:rPr lang="fa-IR" sz="3200" dirty="0" smtClean="0">
                <a:cs typeface="B Titr" panose="00000700000000000000" pitchFamily="2" charset="-78"/>
              </a:rPr>
              <a:t>پیشینه پژوهش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803-D492-4935-BA43-228E35F82C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475" y="222195"/>
            <a:ext cx="3560102" cy="763525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مفهوم آموزش و پرورش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3310" y="1291130"/>
            <a:ext cx="6557165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و پرورش یا همان تعلیم و تربیت معادل فارسی عبارت انگلیسی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Education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است که عبارتست از تمام واکنش ها ،اثرات ، راهها و روشهایی که برای رشد و تکامل توانایی های فکری ، معرفتی و همچنین مهارتها ، نگرشها و رفتار انسان به کار می رود، البته به طریقی که شخصیت انسان را تا ممکن ترین حد آن تعال بخشد و یکی از ارزشهای مثبت جامعه ای که در آن زیست می کند، باشد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374900"/>
            <a:ext cx="4934447" cy="763525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برداشتها و معانی مختلف آموزش و پرورش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4950" y="1443835"/>
            <a:ext cx="4572000" cy="45166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 rtl="1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مادام العمر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رسمی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مداوم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غیر رسمی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عمومی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فنی و حرفه ای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فنی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245" y="374900"/>
            <a:ext cx="3560102" cy="763525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معنی و مفهوم کیفیت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2490" y="1596540"/>
            <a:ext cx="6719019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 همچون همه واژه های ارزشی دیگر، قابل تعبیر و تفسیر است؛</a:t>
            </a:r>
            <a:endParaRPr lang="en-US" dirty="0"/>
          </a:p>
          <a:p>
            <a:pPr algn="just" rtl="1">
              <a:lnSpc>
                <a:spcPct val="200000"/>
              </a:lnSpc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 مفهومی متغیر و پویا است؛</a:t>
            </a:r>
            <a:r>
              <a:rPr lang="fa-IR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 طیف ویژگیهای آن: حداقلی/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 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حداکثری)</a:t>
            </a:r>
            <a:endParaRPr lang="en-US" dirty="0"/>
          </a:p>
          <a:p>
            <a:pPr algn="just" rtl="1">
              <a:lnSpc>
                <a:spcPct val="200000"/>
              </a:lnSpc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 تابع فلسفه ها و جهان بینی های مختلف است و در نهایت اینکه ویژگیهای کیفیت تابع محیط است.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30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d1f4a1c38d6f532ce7384c186953a143892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کلیات تحقیق</vt:lpstr>
      <vt:lpstr>PowerPoint Presentation</vt:lpstr>
      <vt:lpstr>مفهوم آموزش و پرورش</vt:lpstr>
      <vt:lpstr>برداشتها و معانی مختلف آموزش و پرورش</vt:lpstr>
      <vt:lpstr>معنی و مفهوم کیفیت</vt:lpstr>
      <vt:lpstr>ابعاد مختلف کیفیت آموزش</vt:lpstr>
      <vt:lpstr>عوامل موثر بر کیفیت آموزش</vt:lpstr>
      <vt:lpstr>کیفیت دانش آموزان</vt:lpstr>
      <vt:lpstr>کیفیت معلمیان</vt:lpstr>
      <vt:lpstr>کیفیت امکانات و تجهیزات</vt:lpstr>
      <vt:lpstr>کیفیت خدمات اداری و پشتیبانی</vt:lpstr>
      <vt:lpstr>PowerPoint Presentation</vt:lpstr>
      <vt:lpstr>این تحقیق به صورت توصیفی و تحلیلی با استفاده از منابع کتابخانه ای انجام شد.</vt:lpstr>
      <vt:lpstr>PowerPoint Presentation</vt:lpstr>
      <vt:lpstr>پیشنهادات</vt:lpstr>
      <vt:lpstr>پیشنهادات</vt:lpstr>
      <vt:lpstr>پیشنهادات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2015-03-02T18:35:46Z</dcterms:created>
  <dcterms:modified xsi:type="dcterms:W3CDTF">2024-02-12T18:40:20Z</dcterms:modified>
</cp:coreProperties>
</file>