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media/image9.jpeg" ContentType="image/jpeg"/>
  <Override PartName="/ppt/media/image12.jpeg" ContentType="image/jpeg"/>
  <Override PartName="/ppt/media/image13.jpeg" ContentType="image/jpeg"/>
  <Override PartName="/ppt/media/image17.png" ContentType="image/png"/>
  <Override PartName="/ppt/media/image4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1.jpeg" ContentType="image/jpeg"/>
  <Override PartName="/ppt/media/image10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7559675" cy="10691813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ster-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ster-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78000" y="1310760"/>
            <a:ext cx="68036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78000" y="3134520"/>
            <a:ext cx="6803640" cy="5449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ster-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78000" y="1310760"/>
            <a:ext cx="68036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78000" y="3134520"/>
            <a:ext cx="6803640" cy="5449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master-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78000" y="1310760"/>
            <a:ext cx="68036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78000" y="3134520"/>
            <a:ext cx="6803640" cy="5449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 txBox="1"/>
          <p:nvPr/>
        </p:nvSpPr>
        <p:spPr>
          <a:xfrm>
            <a:off x="91476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914760" y="1225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\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914760" y="1512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914760" y="1797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914760" y="20836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914760" y="2368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914760" y="2655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914760" y="2940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914760" y="3225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914760" y="35118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 txBox="1"/>
          <p:nvPr/>
        </p:nvSpPr>
        <p:spPr>
          <a:xfrm>
            <a:off x="914760" y="3796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 txBox="1"/>
          <p:nvPr/>
        </p:nvSpPr>
        <p:spPr>
          <a:xfrm>
            <a:off x="914760" y="4083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 txBox="1"/>
          <p:nvPr/>
        </p:nvSpPr>
        <p:spPr>
          <a:xfrm>
            <a:off x="914760" y="4368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914760" y="46533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 txBox="1"/>
          <p:nvPr/>
        </p:nvSpPr>
        <p:spPr>
          <a:xfrm>
            <a:off x="914760" y="4939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 txBox="1"/>
          <p:nvPr/>
        </p:nvSpPr>
        <p:spPr>
          <a:xfrm>
            <a:off x="914760" y="5225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 txBox="1"/>
          <p:nvPr/>
        </p:nvSpPr>
        <p:spPr>
          <a:xfrm>
            <a:off x="914760" y="55116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 txBox="1"/>
          <p:nvPr/>
        </p:nvSpPr>
        <p:spPr>
          <a:xfrm>
            <a:off x="914760" y="5796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 txBox="1"/>
          <p:nvPr/>
        </p:nvSpPr>
        <p:spPr>
          <a:xfrm>
            <a:off x="914760" y="60832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 txBox="1"/>
          <p:nvPr/>
        </p:nvSpPr>
        <p:spPr>
          <a:xfrm>
            <a:off x="914760" y="6368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 txBox="1"/>
          <p:nvPr/>
        </p:nvSpPr>
        <p:spPr>
          <a:xfrm>
            <a:off x="914760" y="66531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 txBox="1"/>
          <p:nvPr/>
        </p:nvSpPr>
        <p:spPr>
          <a:xfrm>
            <a:off x="914760" y="6939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 txBox="1"/>
          <p:nvPr/>
        </p:nvSpPr>
        <p:spPr>
          <a:xfrm>
            <a:off x="914760" y="7224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 txBox="1"/>
          <p:nvPr/>
        </p:nvSpPr>
        <p:spPr>
          <a:xfrm>
            <a:off x="914760" y="7511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 txBox="1"/>
          <p:nvPr/>
        </p:nvSpPr>
        <p:spPr>
          <a:xfrm>
            <a:off x="914760" y="7796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 txBox="1"/>
          <p:nvPr/>
        </p:nvSpPr>
        <p:spPr>
          <a:xfrm>
            <a:off x="914760" y="80830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914760" y="83682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 txBox="1"/>
          <p:nvPr/>
        </p:nvSpPr>
        <p:spPr>
          <a:xfrm>
            <a:off x="914760" y="86529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 txBox="1"/>
          <p:nvPr/>
        </p:nvSpPr>
        <p:spPr>
          <a:xfrm>
            <a:off x="914760" y="8939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 txBox="1"/>
          <p:nvPr/>
        </p:nvSpPr>
        <p:spPr>
          <a:xfrm>
            <a:off x="914760" y="92246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0" y="24120"/>
            <a:ext cx="7812720" cy="1065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" name=""/>
          <p:cNvSpPr txBox="1"/>
          <p:nvPr/>
        </p:nvSpPr>
        <p:spPr>
          <a:xfrm>
            <a:off x="914760" y="95108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"/>
          <p:cNvSpPr txBox="1"/>
          <p:nvPr/>
        </p:nvSpPr>
        <p:spPr>
          <a:xfrm>
            <a:off x="91476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 txBox="1"/>
          <p:nvPr/>
        </p:nvSpPr>
        <p:spPr>
          <a:xfrm>
            <a:off x="914760" y="1225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"/>
          <p:cNvSpPr txBox="1"/>
          <p:nvPr/>
        </p:nvSpPr>
        <p:spPr>
          <a:xfrm>
            <a:off x="914760" y="1512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"/>
          <p:cNvSpPr txBox="1"/>
          <p:nvPr/>
        </p:nvSpPr>
        <p:spPr>
          <a:xfrm>
            <a:off x="914760" y="1797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"/>
          <p:cNvSpPr txBox="1"/>
          <p:nvPr/>
        </p:nvSpPr>
        <p:spPr>
          <a:xfrm>
            <a:off x="914760" y="20836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"/>
          <p:cNvSpPr txBox="1"/>
          <p:nvPr/>
        </p:nvSpPr>
        <p:spPr>
          <a:xfrm>
            <a:off x="914760" y="2368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" name=""/>
          <p:cNvSpPr txBox="1"/>
          <p:nvPr/>
        </p:nvSpPr>
        <p:spPr>
          <a:xfrm>
            <a:off x="914760" y="2655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"/>
          <p:cNvSpPr txBox="1"/>
          <p:nvPr/>
        </p:nvSpPr>
        <p:spPr>
          <a:xfrm>
            <a:off x="914760" y="2940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"/>
          <p:cNvSpPr txBox="1"/>
          <p:nvPr/>
        </p:nvSpPr>
        <p:spPr>
          <a:xfrm>
            <a:off x="914760" y="3225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"/>
          <p:cNvSpPr txBox="1"/>
          <p:nvPr/>
        </p:nvSpPr>
        <p:spPr>
          <a:xfrm>
            <a:off x="914760" y="35118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"/>
          <p:cNvSpPr txBox="1"/>
          <p:nvPr/>
        </p:nvSpPr>
        <p:spPr>
          <a:xfrm>
            <a:off x="914760" y="3796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" name=""/>
          <p:cNvSpPr txBox="1"/>
          <p:nvPr/>
        </p:nvSpPr>
        <p:spPr>
          <a:xfrm>
            <a:off x="914760" y="4083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" name=""/>
          <p:cNvSpPr txBox="1"/>
          <p:nvPr/>
        </p:nvSpPr>
        <p:spPr>
          <a:xfrm>
            <a:off x="914760" y="4368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"/>
          <p:cNvSpPr txBox="1"/>
          <p:nvPr/>
        </p:nvSpPr>
        <p:spPr>
          <a:xfrm>
            <a:off x="914760" y="46533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"/>
          <p:cNvSpPr txBox="1"/>
          <p:nvPr/>
        </p:nvSpPr>
        <p:spPr>
          <a:xfrm>
            <a:off x="914760" y="4939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" name=""/>
          <p:cNvSpPr txBox="1"/>
          <p:nvPr/>
        </p:nvSpPr>
        <p:spPr>
          <a:xfrm>
            <a:off x="914760" y="5225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" name=""/>
          <p:cNvSpPr txBox="1"/>
          <p:nvPr/>
        </p:nvSpPr>
        <p:spPr>
          <a:xfrm>
            <a:off x="914760" y="55116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" name=""/>
          <p:cNvSpPr txBox="1"/>
          <p:nvPr/>
        </p:nvSpPr>
        <p:spPr>
          <a:xfrm>
            <a:off x="914760" y="5796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" name=""/>
          <p:cNvSpPr txBox="1"/>
          <p:nvPr/>
        </p:nvSpPr>
        <p:spPr>
          <a:xfrm>
            <a:off x="914760" y="60832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" name=""/>
          <p:cNvSpPr txBox="1"/>
          <p:nvPr/>
        </p:nvSpPr>
        <p:spPr>
          <a:xfrm>
            <a:off x="914760" y="6368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"/>
          <p:cNvSpPr txBox="1"/>
          <p:nvPr/>
        </p:nvSpPr>
        <p:spPr>
          <a:xfrm>
            <a:off x="914760" y="66531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 txBox="1"/>
          <p:nvPr/>
        </p:nvSpPr>
        <p:spPr>
          <a:xfrm>
            <a:off x="914760" y="6939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 txBox="1"/>
          <p:nvPr/>
        </p:nvSpPr>
        <p:spPr>
          <a:xfrm>
            <a:off x="914760" y="7224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 txBox="1"/>
          <p:nvPr/>
        </p:nvSpPr>
        <p:spPr>
          <a:xfrm>
            <a:off x="914760" y="7511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 txBox="1"/>
          <p:nvPr/>
        </p:nvSpPr>
        <p:spPr>
          <a:xfrm>
            <a:off x="914760" y="7796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 txBox="1"/>
          <p:nvPr/>
        </p:nvSpPr>
        <p:spPr>
          <a:xfrm>
            <a:off x="914760" y="80830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 txBox="1"/>
          <p:nvPr/>
        </p:nvSpPr>
        <p:spPr>
          <a:xfrm>
            <a:off x="914760" y="83682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 txBox="1"/>
          <p:nvPr/>
        </p:nvSpPr>
        <p:spPr>
          <a:xfrm>
            <a:off x="914760" y="86529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 txBox="1"/>
          <p:nvPr/>
        </p:nvSpPr>
        <p:spPr>
          <a:xfrm>
            <a:off x="914760" y="8939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 txBox="1"/>
          <p:nvPr/>
        </p:nvSpPr>
        <p:spPr>
          <a:xfrm>
            <a:off x="914760" y="92246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4" name="" descr=""/>
          <p:cNvPicPr/>
          <p:nvPr/>
        </p:nvPicPr>
        <p:blipFill>
          <a:blip r:embed="rId1"/>
          <a:stretch/>
        </p:blipFill>
        <p:spPr>
          <a:xfrm>
            <a:off x="29160" y="0"/>
            <a:ext cx="7530840" cy="10671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5" name=""/>
          <p:cNvSpPr txBox="1"/>
          <p:nvPr/>
        </p:nvSpPr>
        <p:spPr>
          <a:xfrm>
            <a:off x="914760" y="95108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"/>
          <p:cNvSpPr txBox="1"/>
          <p:nvPr/>
        </p:nvSpPr>
        <p:spPr>
          <a:xfrm>
            <a:off x="91476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"/>
          <p:cNvSpPr txBox="1"/>
          <p:nvPr/>
        </p:nvSpPr>
        <p:spPr>
          <a:xfrm>
            <a:off x="914760" y="1225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 txBox="1"/>
          <p:nvPr/>
        </p:nvSpPr>
        <p:spPr>
          <a:xfrm>
            <a:off x="914760" y="1512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 txBox="1"/>
          <p:nvPr/>
        </p:nvSpPr>
        <p:spPr>
          <a:xfrm>
            <a:off x="914760" y="1797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"/>
          <p:cNvSpPr txBox="1"/>
          <p:nvPr/>
        </p:nvSpPr>
        <p:spPr>
          <a:xfrm>
            <a:off x="914760" y="20836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 txBox="1"/>
          <p:nvPr/>
        </p:nvSpPr>
        <p:spPr>
          <a:xfrm>
            <a:off x="914760" y="2368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 txBox="1"/>
          <p:nvPr/>
        </p:nvSpPr>
        <p:spPr>
          <a:xfrm>
            <a:off x="914760" y="2655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 txBox="1"/>
          <p:nvPr/>
        </p:nvSpPr>
        <p:spPr>
          <a:xfrm>
            <a:off x="914760" y="2940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 txBox="1"/>
          <p:nvPr/>
        </p:nvSpPr>
        <p:spPr>
          <a:xfrm>
            <a:off x="914760" y="3225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 txBox="1"/>
          <p:nvPr/>
        </p:nvSpPr>
        <p:spPr>
          <a:xfrm>
            <a:off x="914760" y="35118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 txBox="1"/>
          <p:nvPr/>
        </p:nvSpPr>
        <p:spPr>
          <a:xfrm>
            <a:off x="914760" y="3796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 txBox="1"/>
          <p:nvPr/>
        </p:nvSpPr>
        <p:spPr>
          <a:xfrm>
            <a:off x="914760" y="4083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 txBox="1"/>
          <p:nvPr/>
        </p:nvSpPr>
        <p:spPr>
          <a:xfrm>
            <a:off x="914760" y="4368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"/>
          <p:cNvSpPr txBox="1"/>
          <p:nvPr/>
        </p:nvSpPr>
        <p:spPr>
          <a:xfrm>
            <a:off x="914760" y="46533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"/>
          <p:cNvSpPr txBox="1"/>
          <p:nvPr/>
        </p:nvSpPr>
        <p:spPr>
          <a:xfrm>
            <a:off x="914760" y="4939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 txBox="1"/>
          <p:nvPr/>
        </p:nvSpPr>
        <p:spPr>
          <a:xfrm>
            <a:off x="914760" y="5225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 txBox="1"/>
          <p:nvPr/>
        </p:nvSpPr>
        <p:spPr>
          <a:xfrm>
            <a:off x="914760" y="55116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 txBox="1"/>
          <p:nvPr/>
        </p:nvSpPr>
        <p:spPr>
          <a:xfrm>
            <a:off x="914760" y="5796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 txBox="1"/>
          <p:nvPr/>
        </p:nvSpPr>
        <p:spPr>
          <a:xfrm>
            <a:off x="914760" y="60832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 txBox="1"/>
          <p:nvPr/>
        </p:nvSpPr>
        <p:spPr>
          <a:xfrm>
            <a:off x="914760" y="6368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 txBox="1"/>
          <p:nvPr/>
        </p:nvSpPr>
        <p:spPr>
          <a:xfrm>
            <a:off x="914760" y="66531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 txBox="1"/>
          <p:nvPr/>
        </p:nvSpPr>
        <p:spPr>
          <a:xfrm>
            <a:off x="914760" y="6939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"/>
          <p:cNvSpPr txBox="1"/>
          <p:nvPr/>
        </p:nvSpPr>
        <p:spPr>
          <a:xfrm>
            <a:off x="914760" y="7224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 txBox="1"/>
          <p:nvPr/>
        </p:nvSpPr>
        <p:spPr>
          <a:xfrm>
            <a:off x="914760" y="7511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 txBox="1"/>
          <p:nvPr/>
        </p:nvSpPr>
        <p:spPr>
          <a:xfrm>
            <a:off x="914760" y="7796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 txBox="1"/>
          <p:nvPr/>
        </p:nvSpPr>
        <p:spPr>
          <a:xfrm>
            <a:off x="914760" y="80830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 txBox="1"/>
          <p:nvPr/>
        </p:nvSpPr>
        <p:spPr>
          <a:xfrm>
            <a:off x="914760" y="83682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 txBox="1"/>
          <p:nvPr/>
        </p:nvSpPr>
        <p:spPr>
          <a:xfrm>
            <a:off x="914760" y="86529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 txBox="1"/>
          <p:nvPr/>
        </p:nvSpPr>
        <p:spPr>
          <a:xfrm>
            <a:off x="914760" y="8939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 txBox="1"/>
          <p:nvPr/>
        </p:nvSpPr>
        <p:spPr>
          <a:xfrm>
            <a:off x="914760" y="92246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56" name="" descr=""/>
          <p:cNvPicPr/>
          <p:nvPr/>
        </p:nvPicPr>
        <p:blipFill>
          <a:blip r:embed="rId1"/>
          <a:stretch/>
        </p:blipFill>
        <p:spPr>
          <a:xfrm>
            <a:off x="29160" y="-23400"/>
            <a:ext cx="7530840" cy="10695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7" name=""/>
          <p:cNvSpPr txBox="1"/>
          <p:nvPr/>
        </p:nvSpPr>
        <p:spPr>
          <a:xfrm>
            <a:off x="914760" y="95108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"/>
          <p:cNvSpPr txBox="1"/>
          <p:nvPr/>
        </p:nvSpPr>
        <p:spPr>
          <a:xfrm>
            <a:off x="91476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 txBox="1"/>
          <p:nvPr/>
        </p:nvSpPr>
        <p:spPr>
          <a:xfrm>
            <a:off x="914760" y="1225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 txBox="1"/>
          <p:nvPr/>
        </p:nvSpPr>
        <p:spPr>
          <a:xfrm>
            <a:off x="914760" y="1512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 txBox="1"/>
          <p:nvPr/>
        </p:nvSpPr>
        <p:spPr>
          <a:xfrm>
            <a:off x="914760" y="1797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 txBox="1"/>
          <p:nvPr/>
        </p:nvSpPr>
        <p:spPr>
          <a:xfrm>
            <a:off x="914760" y="20836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"/>
          <p:cNvSpPr txBox="1"/>
          <p:nvPr/>
        </p:nvSpPr>
        <p:spPr>
          <a:xfrm>
            <a:off x="914760" y="2368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"/>
          <p:cNvSpPr txBox="1"/>
          <p:nvPr/>
        </p:nvSpPr>
        <p:spPr>
          <a:xfrm>
            <a:off x="914760" y="2655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"/>
          <p:cNvSpPr txBox="1"/>
          <p:nvPr/>
        </p:nvSpPr>
        <p:spPr>
          <a:xfrm>
            <a:off x="914760" y="2940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6" name=""/>
          <p:cNvSpPr txBox="1"/>
          <p:nvPr/>
        </p:nvSpPr>
        <p:spPr>
          <a:xfrm>
            <a:off x="914760" y="3225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7" name=""/>
          <p:cNvSpPr txBox="1"/>
          <p:nvPr/>
        </p:nvSpPr>
        <p:spPr>
          <a:xfrm>
            <a:off x="914760" y="35118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" name=""/>
          <p:cNvSpPr txBox="1"/>
          <p:nvPr/>
        </p:nvSpPr>
        <p:spPr>
          <a:xfrm>
            <a:off x="914760" y="3796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" name=""/>
          <p:cNvSpPr txBox="1"/>
          <p:nvPr/>
        </p:nvSpPr>
        <p:spPr>
          <a:xfrm>
            <a:off x="914760" y="4083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" name=""/>
          <p:cNvSpPr txBox="1"/>
          <p:nvPr/>
        </p:nvSpPr>
        <p:spPr>
          <a:xfrm>
            <a:off x="914760" y="4368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"/>
          <p:cNvSpPr txBox="1"/>
          <p:nvPr/>
        </p:nvSpPr>
        <p:spPr>
          <a:xfrm>
            <a:off x="914760" y="46533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"/>
          <p:cNvSpPr txBox="1"/>
          <p:nvPr/>
        </p:nvSpPr>
        <p:spPr>
          <a:xfrm>
            <a:off x="914760" y="4939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"/>
          <p:cNvSpPr txBox="1"/>
          <p:nvPr/>
        </p:nvSpPr>
        <p:spPr>
          <a:xfrm>
            <a:off x="914760" y="5225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" name=""/>
          <p:cNvSpPr txBox="1"/>
          <p:nvPr/>
        </p:nvSpPr>
        <p:spPr>
          <a:xfrm>
            <a:off x="914760" y="55116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" name=""/>
          <p:cNvSpPr txBox="1"/>
          <p:nvPr/>
        </p:nvSpPr>
        <p:spPr>
          <a:xfrm>
            <a:off x="914760" y="5796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" name=""/>
          <p:cNvSpPr txBox="1"/>
          <p:nvPr/>
        </p:nvSpPr>
        <p:spPr>
          <a:xfrm>
            <a:off x="914760" y="60832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" name=""/>
          <p:cNvSpPr txBox="1"/>
          <p:nvPr/>
        </p:nvSpPr>
        <p:spPr>
          <a:xfrm>
            <a:off x="914760" y="6368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" name=""/>
          <p:cNvSpPr txBox="1"/>
          <p:nvPr/>
        </p:nvSpPr>
        <p:spPr>
          <a:xfrm>
            <a:off x="914760" y="66531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" name=""/>
          <p:cNvSpPr txBox="1"/>
          <p:nvPr/>
        </p:nvSpPr>
        <p:spPr>
          <a:xfrm>
            <a:off x="914760" y="6939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" name=""/>
          <p:cNvSpPr txBox="1"/>
          <p:nvPr/>
        </p:nvSpPr>
        <p:spPr>
          <a:xfrm>
            <a:off x="914760" y="7224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" name=""/>
          <p:cNvSpPr txBox="1"/>
          <p:nvPr/>
        </p:nvSpPr>
        <p:spPr>
          <a:xfrm>
            <a:off x="914760" y="7511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" name=""/>
          <p:cNvSpPr txBox="1"/>
          <p:nvPr/>
        </p:nvSpPr>
        <p:spPr>
          <a:xfrm>
            <a:off x="914760" y="7796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" name=""/>
          <p:cNvSpPr txBox="1"/>
          <p:nvPr/>
        </p:nvSpPr>
        <p:spPr>
          <a:xfrm>
            <a:off x="914760" y="80830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" name=""/>
          <p:cNvSpPr txBox="1"/>
          <p:nvPr/>
        </p:nvSpPr>
        <p:spPr>
          <a:xfrm>
            <a:off x="914760" y="83682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" name=""/>
          <p:cNvSpPr txBox="1"/>
          <p:nvPr/>
        </p:nvSpPr>
        <p:spPr>
          <a:xfrm>
            <a:off x="914760" y="86529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" name=""/>
          <p:cNvSpPr txBox="1"/>
          <p:nvPr/>
        </p:nvSpPr>
        <p:spPr>
          <a:xfrm>
            <a:off x="914760" y="8939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" name=""/>
          <p:cNvSpPr txBox="1"/>
          <p:nvPr/>
        </p:nvSpPr>
        <p:spPr>
          <a:xfrm>
            <a:off x="914760" y="92246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88" name="" descr=""/>
          <p:cNvPicPr/>
          <p:nvPr/>
        </p:nvPicPr>
        <p:blipFill>
          <a:blip r:embed="rId1"/>
          <a:stretch/>
        </p:blipFill>
        <p:spPr>
          <a:xfrm>
            <a:off x="-71640" y="-23400"/>
            <a:ext cx="7602480" cy="10694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9" name=""/>
          <p:cNvSpPr txBox="1"/>
          <p:nvPr/>
        </p:nvSpPr>
        <p:spPr>
          <a:xfrm>
            <a:off x="914760" y="95108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"/>
          <p:cNvSpPr txBox="1"/>
          <p:nvPr/>
        </p:nvSpPr>
        <p:spPr>
          <a:xfrm>
            <a:off x="91476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" name=""/>
          <p:cNvSpPr txBox="1"/>
          <p:nvPr/>
        </p:nvSpPr>
        <p:spPr>
          <a:xfrm>
            <a:off x="914760" y="1225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" name=""/>
          <p:cNvSpPr txBox="1"/>
          <p:nvPr/>
        </p:nvSpPr>
        <p:spPr>
          <a:xfrm>
            <a:off x="914760" y="1512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" name=""/>
          <p:cNvSpPr txBox="1"/>
          <p:nvPr/>
        </p:nvSpPr>
        <p:spPr>
          <a:xfrm>
            <a:off x="914760" y="1797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" name=""/>
          <p:cNvSpPr txBox="1"/>
          <p:nvPr/>
        </p:nvSpPr>
        <p:spPr>
          <a:xfrm>
            <a:off x="914760" y="20836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" name=""/>
          <p:cNvSpPr txBox="1"/>
          <p:nvPr/>
        </p:nvSpPr>
        <p:spPr>
          <a:xfrm>
            <a:off x="914760" y="2368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" name=""/>
          <p:cNvSpPr txBox="1"/>
          <p:nvPr/>
        </p:nvSpPr>
        <p:spPr>
          <a:xfrm>
            <a:off x="914760" y="2655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" name=""/>
          <p:cNvSpPr txBox="1"/>
          <p:nvPr/>
        </p:nvSpPr>
        <p:spPr>
          <a:xfrm>
            <a:off x="914760" y="2940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" name=""/>
          <p:cNvSpPr txBox="1"/>
          <p:nvPr/>
        </p:nvSpPr>
        <p:spPr>
          <a:xfrm>
            <a:off x="914760" y="3225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" name=""/>
          <p:cNvSpPr txBox="1"/>
          <p:nvPr/>
        </p:nvSpPr>
        <p:spPr>
          <a:xfrm>
            <a:off x="914760" y="35118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" name=""/>
          <p:cNvSpPr txBox="1"/>
          <p:nvPr/>
        </p:nvSpPr>
        <p:spPr>
          <a:xfrm>
            <a:off x="914760" y="3796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"/>
          <p:cNvSpPr txBox="1"/>
          <p:nvPr/>
        </p:nvSpPr>
        <p:spPr>
          <a:xfrm>
            <a:off x="914760" y="4083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"/>
          <p:cNvSpPr txBox="1"/>
          <p:nvPr/>
        </p:nvSpPr>
        <p:spPr>
          <a:xfrm>
            <a:off x="914760" y="4368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" name=""/>
          <p:cNvSpPr txBox="1"/>
          <p:nvPr/>
        </p:nvSpPr>
        <p:spPr>
          <a:xfrm>
            <a:off x="914760" y="46533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" name=""/>
          <p:cNvSpPr txBox="1"/>
          <p:nvPr/>
        </p:nvSpPr>
        <p:spPr>
          <a:xfrm>
            <a:off x="914760" y="4939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" name=""/>
          <p:cNvSpPr txBox="1"/>
          <p:nvPr/>
        </p:nvSpPr>
        <p:spPr>
          <a:xfrm>
            <a:off x="914760" y="5225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" name=""/>
          <p:cNvSpPr txBox="1"/>
          <p:nvPr/>
        </p:nvSpPr>
        <p:spPr>
          <a:xfrm>
            <a:off x="914760" y="55116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07" name="" descr=""/>
          <p:cNvPicPr/>
          <p:nvPr/>
        </p:nvPicPr>
        <p:blipFill>
          <a:blip r:embed="rId1"/>
          <a:stretch/>
        </p:blipFill>
        <p:spPr>
          <a:xfrm>
            <a:off x="24120" y="24120"/>
            <a:ext cx="7542720" cy="1071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8" name=""/>
          <p:cNvSpPr txBox="1"/>
          <p:nvPr/>
        </p:nvSpPr>
        <p:spPr>
          <a:xfrm>
            <a:off x="2743920" y="55116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"/>
          <p:cNvSpPr txBox="1"/>
          <p:nvPr/>
        </p:nvSpPr>
        <p:spPr>
          <a:xfrm>
            <a:off x="91476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10" name="" descr=""/>
          <p:cNvPicPr/>
          <p:nvPr/>
        </p:nvPicPr>
        <p:blipFill>
          <a:blip r:embed="rId1"/>
          <a:stretch/>
        </p:blipFill>
        <p:spPr>
          <a:xfrm>
            <a:off x="16560" y="18360"/>
            <a:ext cx="7542720" cy="1070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1" name=""/>
          <p:cNvSpPr txBox="1"/>
          <p:nvPr/>
        </p:nvSpPr>
        <p:spPr>
          <a:xfrm>
            <a:off x="274392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"/>
          <p:cNvSpPr txBox="1"/>
          <p:nvPr/>
        </p:nvSpPr>
        <p:spPr>
          <a:xfrm>
            <a:off x="91476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13" name="" descr=""/>
          <p:cNvPicPr/>
          <p:nvPr/>
        </p:nvPicPr>
        <p:blipFill>
          <a:blip r:embed="rId1"/>
          <a:stretch/>
        </p:blipFill>
        <p:spPr>
          <a:xfrm>
            <a:off x="29160" y="12240"/>
            <a:ext cx="7530840" cy="10647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4" name=""/>
          <p:cNvSpPr txBox="1"/>
          <p:nvPr/>
        </p:nvSpPr>
        <p:spPr>
          <a:xfrm>
            <a:off x="274392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" descr=""/>
          <p:cNvPicPr/>
          <p:nvPr/>
        </p:nvPicPr>
        <p:blipFill>
          <a:blip r:embed="rId1"/>
          <a:stretch/>
        </p:blipFill>
        <p:spPr>
          <a:xfrm>
            <a:off x="0" y="-35640"/>
            <a:ext cx="7518600" cy="10707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6" name=""/>
          <p:cNvSpPr txBox="1"/>
          <p:nvPr/>
        </p:nvSpPr>
        <p:spPr>
          <a:xfrm>
            <a:off x="91476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7619760" cy="10769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"/>
          <p:cNvSpPr txBox="1"/>
          <p:nvPr/>
        </p:nvSpPr>
        <p:spPr>
          <a:xfrm>
            <a:off x="91476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 txBox="1"/>
          <p:nvPr/>
        </p:nvSpPr>
        <p:spPr>
          <a:xfrm>
            <a:off x="914760" y="1225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 txBox="1"/>
          <p:nvPr/>
        </p:nvSpPr>
        <p:spPr>
          <a:xfrm>
            <a:off x="914760" y="1512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 txBox="1"/>
          <p:nvPr/>
        </p:nvSpPr>
        <p:spPr>
          <a:xfrm>
            <a:off x="914760" y="1797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914760" y="20836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 txBox="1"/>
          <p:nvPr/>
        </p:nvSpPr>
        <p:spPr>
          <a:xfrm>
            <a:off x="914760" y="2368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 txBox="1"/>
          <p:nvPr/>
        </p:nvSpPr>
        <p:spPr>
          <a:xfrm>
            <a:off x="914760" y="2655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 txBox="1"/>
          <p:nvPr/>
        </p:nvSpPr>
        <p:spPr>
          <a:xfrm>
            <a:off x="914760" y="2940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 txBox="1"/>
          <p:nvPr/>
        </p:nvSpPr>
        <p:spPr>
          <a:xfrm>
            <a:off x="914760" y="3225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 txBox="1"/>
          <p:nvPr/>
        </p:nvSpPr>
        <p:spPr>
          <a:xfrm>
            <a:off x="914760" y="35118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 txBox="1"/>
          <p:nvPr/>
        </p:nvSpPr>
        <p:spPr>
          <a:xfrm>
            <a:off x="914760" y="3796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 txBox="1"/>
          <p:nvPr/>
        </p:nvSpPr>
        <p:spPr>
          <a:xfrm>
            <a:off x="914760" y="4083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 txBox="1"/>
          <p:nvPr/>
        </p:nvSpPr>
        <p:spPr>
          <a:xfrm>
            <a:off x="914760" y="4368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 txBox="1"/>
          <p:nvPr/>
        </p:nvSpPr>
        <p:spPr>
          <a:xfrm>
            <a:off x="914760" y="46533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 txBox="1"/>
          <p:nvPr/>
        </p:nvSpPr>
        <p:spPr>
          <a:xfrm>
            <a:off x="914760" y="4939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 txBox="1"/>
          <p:nvPr/>
        </p:nvSpPr>
        <p:spPr>
          <a:xfrm>
            <a:off x="914760" y="5225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 txBox="1"/>
          <p:nvPr/>
        </p:nvSpPr>
        <p:spPr>
          <a:xfrm>
            <a:off x="914760" y="55116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 txBox="1"/>
          <p:nvPr/>
        </p:nvSpPr>
        <p:spPr>
          <a:xfrm>
            <a:off x="914760" y="5796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 txBox="1"/>
          <p:nvPr/>
        </p:nvSpPr>
        <p:spPr>
          <a:xfrm>
            <a:off x="914760" y="60832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 txBox="1"/>
          <p:nvPr/>
        </p:nvSpPr>
        <p:spPr>
          <a:xfrm>
            <a:off x="914760" y="6368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 txBox="1"/>
          <p:nvPr/>
        </p:nvSpPr>
        <p:spPr>
          <a:xfrm>
            <a:off x="914760" y="66531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 txBox="1"/>
          <p:nvPr/>
        </p:nvSpPr>
        <p:spPr>
          <a:xfrm>
            <a:off x="914760" y="6939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 txBox="1"/>
          <p:nvPr/>
        </p:nvSpPr>
        <p:spPr>
          <a:xfrm>
            <a:off x="914760" y="7224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 txBox="1"/>
          <p:nvPr/>
        </p:nvSpPr>
        <p:spPr>
          <a:xfrm>
            <a:off x="914760" y="7511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 txBox="1"/>
          <p:nvPr/>
        </p:nvSpPr>
        <p:spPr>
          <a:xfrm>
            <a:off x="914760" y="7796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 txBox="1"/>
          <p:nvPr/>
        </p:nvSpPr>
        <p:spPr>
          <a:xfrm>
            <a:off x="914760" y="80830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 txBox="1"/>
          <p:nvPr/>
        </p:nvSpPr>
        <p:spPr>
          <a:xfrm>
            <a:off x="914760" y="83682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 txBox="1"/>
          <p:nvPr/>
        </p:nvSpPr>
        <p:spPr>
          <a:xfrm>
            <a:off x="914760" y="86529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 txBox="1"/>
          <p:nvPr/>
        </p:nvSpPr>
        <p:spPr>
          <a:xfrm>
            <a:off x="914760" y="8939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 txBox="1"/>
          <p:nvPr/>
        </p:nvSpPr>
        <p:spPr>
          <a:xfrm>
            <a:off x="914760" y="92246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35640" y="-38880"/>
            <a:ext cx="7518600" cy="1099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" name=""/>
          <p:cNvSpPr txBox="1"/>
          <p:nvPr/>
        </p:nvSpPr>
        <p:spPr>
          <a:xfrm>
            <a:off x="914760" y="95108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"/>
          <p:cNvSpPr txBox="1"/>
          <p:nvPr/>
        </p:nvSpPr>
        <p:spPr>
          <a:xfrm>
            <a:off x="91476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 txBox="1"/>
          <p:nvPr/>
        </p:nvSpPr>
        <p:spPr>
          <a:xfrm>
            <a:off x="914760" y="1225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 txBox="1"/>
          <p:nvPr/>
        </p:nvSpPr>
        <p:spPr>
          <a:xfrm>
            <a:off x="914760" y="1512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 txBox="1"/>
          <p:nvPr/>
        </p:nvSpPr>
        <p:spPr>
          <a:xfrm>
            <a:off x="914760" y="1797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 txBox="1"/>
          <p:nvPr/>
        </p:nvSpPr>
        <p:spPr>
          <a:xfrm>
            <a:off x="914760" y="20836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 txBox="1"/>
          <p:nvPr/>
        </p:nvSpPr>
        <p:spPr>
          <a:xfrm>
            <a:off x="914760" y="2368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 txBox="1"/>
          <p:nvPr/>
        </p:nvSpPr>
        <p:spPr>
          <a:xfrm>
            <a:off x="914760" y="2655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 txBox="1"/>
          <p:nvPr/>
        </p:nvSpPr>
        <p:spPr>
          <a:xfrm>
            <a:off x="914760" y="2940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 txBox="1"/>
          <p:nvPr/>
        </p:nvSpPr>
        <p:spPr>
          <a:xfrm>
            <a:off x="914760" y="3225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 txBox="1"/>
          <p:nvPr/>
        </p:nvSpPr>
        <p:spPr>
          <a:xfrm>
            <a:off x="914760" y="35118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 txBox="1"/>
          <p:nvPr/>
        </p:nvSpPr>
        <p:spPr>
          <a:xfrm>
            <a:off x="914760" y="3796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 txBox="1"/>
          <p:nvPr/>
        </p:nvSpPr>
        <p:spPr>
          <a:xfrm>
            <a:off x="914760" y="4083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 txBox="1"/>
          <p:nvPr/>
        </p:nvSpPr>
        <p:spPr>
          <a:xfrm>
            <a:off x="914760" y="4368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 txBox="1"/>
          <p:nvPr/>
        </p:nvSpPr>
        <p:spPr>
          <a:xfrm>
            <a:off x="914760" y="46533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 txBox="1"/>
          <p:nvPr/>
        </p:nvSpPr>
        <p:spPr>
          <a:xfrm>
            <a:off x="914760" y="4939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 txBox="1"/>
          <p:nvPr/>
        </p:nvSpPr>
        <p:spPr>
          <a:xfrm>
            <a:off x="914760" y="5225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 txBox="1"/>
          <p:nvPr/>
        </p:nvSpPr>
        <p:spPr>
          <a:xfrm>
            <a:off x="914760" y="55116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 txBox="1"/>
          <p:nvPr/>
        </p:nvSpPr>
        <p:spPr>
          <a:xfrm>
            <a:off x="914760" y="5796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 txBox="1"/>
          <p:nvPr/>
        </p:nvSpPr>
        <p:spPr>
          <a:xfrm>
            <a:off x="914760" y="60832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 txBox="1"/>
          <p:nvPr/>
        </p:nvSpPr>
        <p:spPr>
          <a:xfrm>
            <a:off x="914760" y="6368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 txBox="1"/>
          <p:nvPr/>
        </p:nvSpPr>
        <p:spPr>
          <a:xfrm>
            <a:off x="914760" y="66531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 txBox="1"/>
          <p:nvPr/>
        </p:nvSpPr>
        <p:spPr>
          <a:xfrm>
            <a:off x="914760" y="6939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 txBox="1"/>
          <p:nvPr/>
        </p:nvSpPr>
        <p:spPr>
          <a:xfrm>
            <a:off x="914760" y="7224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 txBox="1"/>
          <p:nvPr/>
        </p:nvSpPr>
        <p:spPr>
          <a:xfrm>
            <a:off x="914760" y="7511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 txBox="1"/>
          <p:nvPr/>
        </p:nvSpPr>
        <p:spPr>
          <a:xfrm>
            <a:off x="914760" y="7796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 txBox="1"/>
          <p:nvPr/>
        </p:nvSpPr>
        <p:spPr>
          <a:xfrm>
            <a:off x="914760" y="80830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 txBox="1"/>
          <p:nvPr/>
        </p:nvSpPr>
        <p:spPr>
          <a:xfrm>
            <a:off x="914760" y="83682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 txBox="1"/>
          <p:nvPr/>
        </p:nvSpPr>
        <p:spPr>
          <a:xfrm>
            <a:off x="914760" y="86529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 txBox="1"/>
          <p:nvPr/>
        </p:nvSpPr>
        <p:spPr>
          <a:xfrm>
            <a:off x="914760" y="8939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 txBox="1"/>
          <p:nvPr/>
        </p:nvSpPr>
        <p:spPr>
          <a:xfrm>
            <a:off x="914760" y="92246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0" y="24120"/>
            <a:ext cx="7554600" cy="10647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" name=""/>
          <p:cNvSpPr txBox="1"/>
          <p:nvPr/>
        </p:nvSpPr>
        <p:spPr>
          <a:xfrm>
            <a:off x="914760" y="95108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"/>
          <p:cNvSpPr txBox="1"/>
          <p:nvPr/>
        </p:nvSpPr>
        <p:spPr>
          <a:xfrm>
            <a:off x="91476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 txBox="1"/>
          <p:nvPr/>
        </p:nvSpPr>
        <p:spPr>
          <a:xfrm>
            <a:off x="914760" y="1225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 txBox="1"/>
          <p:nvPr/>
        </p:nvSpPr>
        <p:spPr>
          <a:xfrm>
            <a:off x="914760" y="1512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 txBox="1"/>
          <p:nvPr/>
        </p:nvSpPr>
        <p:spPr>
          <a:xfrm>
            <a:off x="914760" y="1797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 txBox="1"/>
          <p:nvPr/>
        </p:nvSpPr>
        <p:spPr>
          <a:xfrm>
            <a:off x="914760" y="20836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 txBox="1"/>
          <p:nvPr/>
        </p:nvSpPr>
        <p:spPr>
          <a:xfrm>
            <a:off x="914760" y="2368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 txBox="1"/>
          <p:nvPr/>
        </p:nvSpPr>
        <p:spPr>
          <a:xfrm>
            <a:off x="914760" y="2655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 txBox="1"/>
          <p:nvPr/>
        </p:nvSpPr>
        <p:spPr>
          <a:xfrm>
            <a:off x="914760" y="2940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 txBox="1"/>
          <p:nvPr/>
        </p:nvSpPr>
        <p:spPr>
          <a:xfrm>
            <a:off x="914760" y="3225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 txBox="1"/>
          <p:nvPr/>
        </p:nvSpPr>
        <p:spPr>
          <a:xfrm>
            <a:off x="914760" y="35118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 txBox="1"/>
          <p:nvPr/>
        </p:nvSpPr>
        <p:spPr>
          <a:xfrm>
            <a:off x="914760" y="3796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914760" y="4083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 txBox="1"/>
          <p:nvPr/>
        </p:nvSpPr>
        <p:spPr>
          <a:xfrm>
            <a:off x="914760" y="4368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 txBox="1"/>
          <p:nvPr/>
        </p:nvSpPr>
        <p:spPr>
          <a:xfrm>
            <a:off x="914760" y="46533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 txBox="1"/>
          <p:nvPr/>
        </p:nvSpPr>
        <p:spPr>
          <a:xfrm>
            <a:off x="914760" y="4939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 txBox="1"/>
          <p:nvPr/>
        </p:nvSpPr>
        <p:spPr>
          <a:xfrm>
            <a:off x="914760" y="5225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 txBox="1"/>
          <p:nvPr/>
        </p:nvSpPr>
        <p:spPr>
          <a:xfrm>
            <a:off x="914760" y="55116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 txBox="1"/>
          <p:nvPr/>
        </p:nvSpPr>
        <p:spPr>
          <a:xfrm>
            <a:off x="914760" y="5796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 txBox="1"/>
          <p:nvPr/>
        </p:nvSpPr>
        <p:spPr>
          <a:xfrm>
            <a:off x="914760" y="60832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 txBox="1"/>
          <p:nvPr/>
        </p:nvSpPr>
        <p:spPr>
          <a:xfrm>
            <a:off x="914760" y="6368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 txBox="1"/>
          <p:nvPr/>
        </p:nvSpPr>
        <p:spPr>
          <a:xfrm>
            <a:off x="914760" y="66531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 txBox="1"/>
          <p:nvPr/>
        </p:nvSpPr>
        <p:spPr>
          <a:xfrm>
            <a:off x="914760" y="6939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 txBox="1"/>
          <p:nvPr/>
        </p:nvSpPr>
        <p:spPr>
          <a:xfrm>
            <a:off x="914760" y="7224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 txBox="1"/>
          <p:nvPr/>
        </p:nvSpPr>
        <p:spPr>
          <a:xfrm>
            <a:off x="914760" y="7511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 txBox="1"/>
          <p:nvPr/>
        </p:nvSpPr>
        <p:spPr>
          <a:xfrm>
            <a:off x="914760" y="7796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 txBox="1"/>
          <p:nvPr/>
        </p:nvSpPr>
        <p:spPr>
          <a:xfrm>
            <a:off x="914760" y="80830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914760" y="83682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 txBox="1"/>
          <p:nvPr/>
        </p:nvSpPr>
        <p:spPr>
          <a:xfrm>
            <a:off x="914760" y="86529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 txBox="1"/>
          <p:nvPr/>
        </p:nvSpPr>
        <p:spPr>
          <a:xfrm>
            <a:off x="914760" y="8939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 txBox="1"/>
          <p:nvPr/>
        </p:nvSpPr>
        <p:spPr>
          <a:xfrm>
            <a:off x="914760" y="92246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12240" y="-71640"/>
            <a:ext cx="7587720" cy="10731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3" name=""/>
          <p:cNvSpPr txBox="1"/>
          <p:nvPr/>
        </p:nvSpPr>
        <p:spPr>
          <a:xfrm>
            <a:off x="914760" y="95108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 txBox="1"/>
          <p:nvPr/>
        </p:nvSpPr>
        <p:spPr>
          <a:xfrm>
            <a:off x="91476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 txBox="1"/>
          <p:nvPr/>
        </p:nvSpPr>
        <p:spPr>
          <a:xfrm>
            <a:off x="914760" y="1225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 txBox="1"/>
          <p:nvPr/>
        </p:nvSpPr>
        <p:spPr>
          <a:xfrm>
            <a:off x="914760" y="1512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914760" y="1797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 txBox="1"/>
          <p:nvPr/>
        </p:nvSpPr>
        <p:spPr>
          <a:xfrm>
            <a:off x="914760" y="20836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914760" y="2368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 txBox="1"/>
          <p:nvPr/>
        </p:nvSpPr>
        <p:spPr>
          <a:xfrm>
            <a:off x="914760" y="2655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 txBox="1"/>
          <p:nvPr/>
        </p:nvSpPr>
        <p:spPr>
          <a:xfrm>
            <a:off x="914760" y="2940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 txBox="1"/>
          <p:nvPr/>
        </p:nvSpPr>
        <p:spPr>
          <a:xfrm>
            <a:off x="914760" y="3225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 txBox="1"/>
          <p:nvPr/>
        </p:nvSpPr>
        <p:spPr>
          <a:xfrm>
            <a:off x="914760" y="35118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 txBox="1"/>
          <p:nvPr/>
        </p:nvSpPr>
        <p:spPr>
          <a:xfrm>
            <a:off x="914760" y="3796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 txBox="1"/>
          <p:nvPr/>
        </p:nvSpPr>
        <p:spPr>
          <a:xfrm>
            <a:off x="914760" y="4083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 txBox="1"/>
          <p:nvPr/>
        </p:nvSpPr>
        <p:spPr>
          <a:xfrm>
            <a:off x="914760" y="4368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 txBox="1"/>
          <p:nvPr/>
        </p:nvSpPr>
        <p:spPr>
          <a:xfrm>
            <a:off x="914760" y="46533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 txBox="1"/>
          <p:nvPr/>
        </p:nvSpPr>
        <p:spPr>
          <a:xfrm>
            <a:off x="914760" y="4939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 txBox="1"/>
          <p:nvPr/>
        </p:nvSpPr>
        <p:spPr>
          <a:xfrm>
            <a:off x="914760" y="5225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 txBox="1"/>
          <p:nvPr/>
        </p:nvSpPr>
        <p:spPr>
          <a:xfrm>
            <a:off x="914760" y="55116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 txBox="1"/>
          <p:nvPr/>
        </p:nvSpPr>
        <p:spPr>
          <a:xfrm>
            <a:off x="914760" y="5796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 txBox="1"/>
          <p:nvPr/>
        </p:nvSpPr>
        <p:spPr>
          <a:xfrm>
            <a:off x="914760" y="60832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 txBox="1"/>
          <p:nvPr/>
        </p:nvSpPr>
        <p:spPr>
          <a:xfrm>
            <a:off x="914760" y="6368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 txBox="1"/>
          <p:nvPr/>
        </p:nvSpPr>
        <p:spPr>
          <a:xfrm>
            <a:off x="914760" y="66531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 txBox="1"/>
          <p:nvPr/>
        </p:nvSpPr>
        <p:spPr>
          <a:xfrm>
            <a:off x="914760" y="6939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 txBox="1"/>
          <p:nvPr/>
        </p:nvSpPr>
        <p:spPr>
          <a:xfrm>
            <a:off x="914760" y="7224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 txBox="1"/>
          <p:nvPr/>
        </p:nvSpPr>
        <p:spPr>
          <a:xfrm>
            <a:off x="914760" y="7511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 txBox="1"/>
          <p:nvPr/>
        </p:nvSpPr>
        <p:spPr>
          <a:xfrm>
            <a:off x="914760" y="7796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 txBox="1"/>
          <p:nvPr/>
        </p:nvSpPr>
        <p:spPr>
          <a:xfrm>
            <a:off x="914760" y="80830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 txBox="1"/>
          <p:nvPr/>
        </p:nvSpPr>
        <p:spPr>
          <a:xfrm>
            <a:off x="914760" y="83682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 txBox="1"/>
          <p:nvPr/>
        </p:nvSpPr>
        <p:spPr>
          <a:xfrm>
            <a:off x="914760" y="86529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 txBox="1"/>
          <p:nvPr/>
        </p:nvSpPr>
        <p:spPr>
          <a:xfrm>
            <a:off x="914760" y="8939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 txBox="1"/>
          <p:nvPr/>
        </p:nvSpPr>
        <p:spPr>
          <a:xfrm>
            <a:off x="914760" y="92246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-132120" y="-11520"/>
            <a:ext cx="7687440" cy="1068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"/>
          <p:cNvSpPr txBox="1"/>
          <p:nvPr/>
        </p:nvSpPr>
        <p:spPr>
          <a:xfrm>
            <a:off x="914760" y="95108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"/>
          <p:cNvSpPr txBox="1"/>
          <p:nvPr/>
        </p:nvSpPr>
        <p:spPr>
          <a:xfrm>
            <a:off x="91476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 txBox="1"/>
          <p:nvPr/>
        </p:nvSpPr>
        <p:spPr>
          <a:xfrm>
            <a:off x="914760" y="1225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 txBox="1"/>
          <p:nvPr/>
        </p:nvSpPr>
        <p:spPr>
          <a:xfrm>
            <a:off x="914760" y="1512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 txBox="1"/>
          <p:nvPr/>
        </p:nvSpPr>
        <p:spPr>
          <a:xfrm>
            <a:off x="914760" y="1797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 txBox="1"/>
          <p:nvPr/>
        </p:nvSpPr>
        <p:spPr>
          <a:xfrm>
            <a:off x="914760" y="20836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 txBox="1"/>
          <p:nvPr/>
        </p:nvSpPr>
        <p:spPr>
          <a:xfrm>
            <a:off x="914760" y="2368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 txBox="1"/>
          <p:nvPr/>
        </p:nvSpPr>
        <p:spPr>
          <a:xfrm>
            <a:off x="914760" y="2655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 txBox="1"/>
          <p:nvPr/>
        </p:nvSpPr>
        <p:spPr>
          <a:xfrm>
            <a:off x="914760" y="2940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 txBox="1"/>
          <p:nvPr/>
        </p:nvSpPr>
        <p:spPr>
          <a:xfrm>
            <a:off x="914760" y="3225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 txBox="1"/>
          <p:nvPr/>
        </p:nvSpPr>
        <p:spPr>
          <a:xfrm>
            <a:off x="914760" y="35118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 txBox="1"/>
          <p:nvPr/>
        </p:nvSpPr>
        <p:spPr>
          <a:xfrm>
            <a:off x="914760" y="3796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 txBox="1"/>
          <p:nvPr/>
        </p:nvSpPr>
        <p:spPr>
          <a:xfrm>
            <a:off x="914760" y="4083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 txBox="1"/>
          <p:nvPr/>
        </p:nvSpPr>
        <p:spPr>
          <a:xfrm>
            <a:off x="914760" y="4368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 txBox="1"/>
          <p:nvPr/>
        </p:nvSpPr>
        <p:spPr>
          <a:xfrm>
            <a:off x="914760" y="46533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 txBox="1"/>
          <p:nvPr/>
        </p:nvSpPr>
        <p:spPr>
          <a:xfrm>
            <a:off x="914760" y="4939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 txBox="1"/>
          <p:nvPr/>
        </p:nvSpPr>
        <p:spPr>
          <a:xfrm>
            <a:off x="914760" y="5225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 txBox="1"/>
          <p:nvPr/>
        </p:nvSpPr>
        <p:spPr>
          <a:xfrm>
            <a:off x="914760" y="55116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 txBox="1"/>
          <p:nvPr/>
        </p:nvSpPr>
        <p:spPr>
          <a:xfrm>
            <a:off x="914760" y="5796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 txBox="1"/>
          <p:nvPr/>
        </p:nvSpPr>
        <p:spPr>
          <a:xfrm>
            <a:off x="914760" y="60832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 txBox="1"/>
          <p:nvPr/>
        </p:nvSpPr>
        <p:spPr>
          <a:xfrm>
            <a:off x="914760" y="6368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 txBox="1"/>
          <p:nvPr/>
        </p:nvSpPr>
        <p:spPr>
          <a:xfrm>
            <a:off x="914760" y="66531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 txBox="1"/>
          <p:nvPr/>
        </p:nvSpPr>
        <p:spPr>
          <a:xfrm>
            <a:off x="914760" y="6939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 txBox="1"/>
          <p:nvPr/>
        </p:nvSpPr>
        <p:spPr>
          <a:xfrm>
            <a:off x="914760" y="7224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 txBox="1"/>
          <p:nvPr/>
        </p:nvSpPr>
        <p:spPr>
          <a:xfrm>
            <a:off x="914760" y="7511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 txBox="1"/>
          <p:nvPr/>
        </p:nvSpPr>
        <p:spPr>
          <a:xfrm>
            <a:off x="914760" y="7796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 txBox="1"/>
          <p:nvPr/>
        </p:nvSpPr>
        <p:spPr>
          <a:xfrm>
            <a:off x="914760" y="80830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 txBox="1"/>
          <p:nvPr/>
        </p:nvSpPr>
        <p:spPr>
          <a:xfrm>
            <a:off x="914760" y="83682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 txBox="1"/>
          <p:nvPr/>
        </p:nvSpPr>
        <p:spPr>
          <a:xfrm>
            <a:off x="914760" y="86529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 txBox="1"/>
          <p:nvPr/>
        </p:nvSpPr>
        <p:spPr>
          <a:xfrm>
            <a:off x="914760" y="8939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 txBox="1"/>
          <p:nvPr/>
        </p:nvSpPr>
        <p:spPr>
          <a:xfrm>
            <a:off x="914760" y="92246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6" name="" descr=""/>
          <p:cNvPicPr/>
          <p:nvPr/>
        </p:nvPicPr>
        <p:blipFill>
          <a:blip r:embed="rId1"/>
          <a:stretch/>
        </p:blipFill>
        <p:spPr>
          <a:xfrm>
            <a:off x="28440" y="0"/>
            <a:ext cx="7531200" cy="1068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7" name=""/>
          <p:cNvSpPr txBox="1"/>
          <p:nvPr/>
        </p:nvSpPr>
        <p:spPr>
          <a:xfrm>
            <a:off x="914760" y="95108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"/>
          <p:cNvSpPr txBox="1"/>
          <p:nvPr/>
        </p:nvSpPr>
        <p:spPr>
          <a:xfrm>
            <a:off x="91476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 txBox="1"/>
          <p:nvPr/>
        </p:nvSpPr>
        <p:spPr>
          <a:xfrm>
            <a:off x="914760" y="1225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 txBox="1"/>
          <p:nvPr/>
        </p:nvSpPr>
        <p:spPr>
          <a:xfrm>
            <a:off x="914760" y="1512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 txBox="1"/>
          <p:nvPr/>
        </p:nvSpPr>
        <p:spPr>
          <a:xfrm>
            <a:off x="914760" y="1797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 txBox="1"/>
          <p:nvPr/>
        </p:nvSpPr>
        <p:spPr>
          <a:xfrm>
            <a:off x="914760" y="20836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 txBox="1"/>
          <p:nvPr/>
        </p:nvSpPr>
        <p:spPr>
          <a:xfrm>
            <a:off x="914760" y="2368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 txBox="1"/>
          <p:nvPr/>
        </p:nvSpPr>
        <p:spPr>
          <a:xfrm>
            <a:off x="914760" y="2655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 txBox="1"/>
          <p:nvPr/>
        </p:nvSpPr>
        <p:spPr>
          <a:xfrm>
            <a:off x="914760" y="2940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 txBox="1"/>
          <p:nvPr/>
        </p:nvSpPr>
        <p:spPr>
          <a:xfrm>
            <a:off x="914760" y="3225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 txBox="1"/>
          <p:nvPr/>
        </p:nvSpPr>
        <p:spPr>
          <a:xfrm>
            <a:off x="914760" y="35118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 txBox="1"/>
          <p:nvPr/>
        </p:nvSpPr>
        <p:spPr>
          <a:xfrm>
            <a:off x="914760" y="3796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 txBox="1"/>
          <p:nvPr/>
        </p:nvSpPr>
        <p:spPr>
          <a:xfrm>
            <a:off x="914760" y="4083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 txBox="1"/>
          <p:nvPr/>
        </p:nvSpPr>
        <p:spPr>
          <a:xfrm>
            <a:off x="914760" y="4368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 txBox="1"/>
          <p:nvPr/>
        </p:nvSpPr>
        <p:spPr>
          <a:xfrm>
            <a:off x="914760" y="46533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 txBox="1"/>
          <p:nvPr/>
        </p:nvSpPr>
        <p:spPr>
          <a:xfrm>
            <a:off x="914760" y="4939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 txBox="1"/>
          <p:nvPr/>
        </p:nvSpPr>
        <p:spPr>
          <a:xfrm>
            <a:off x="914760" y="5225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 txBox="1"/>
          <p:nvPr/>
        </p:nvSpPr>
        <p:spPr>
          <a:xfrm>
            <a:off x="914760" y="55116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 txBox="1"/>
          <p:nvPr/>
        </p:nvSpPr>
        <p:spPr>
          <a:xfrm>
            <a:off x="914760" y="5796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 txBox="1"/>
          <p:nvPr/>
        </p:nvSpPr>
        <p:spPr>
          <a:xfrm>
            <a:off x="914760" y="60832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 txBox="1"/>
          <p:nvPr/>
        </p:nvSpPr>
        <p:spPr>
          <a:xfrm>
            <a:off x="914760" y="6368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 txBox="1"/>
          <p:nvPr/>
        </p:nvSpPr>
        <p:spPr>
          <a:xfrm>
            <a:off x="914760" y="66531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 txBox="1"/>
          <p:nvPr/>
        </p:nvSpPr>
        <p:spPr>
          <a:xfrm>
            <a:off x="914760" y="6939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 txBox="1"/>
          <p:nvPr/>
        </p:nvSpPr>
        <p:spPr>
          <a:xfrm>
            <a:off x="914760" y="7224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 txBox="1"/>
          <p:nvPr/>
        </p:nvSpPr>
        <p:spPr>
          <a:xfrm>
            <a:off x="914760" y="7511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 txBox="1"/>
          <p:nvPr/>
        </p:nvSpPr>
        <p:spPr>
          <a:xfrm>
            <a:off x="914760" y="7796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 txBox="1"/>
          <p:nvPr/>
        </p:nvSpPr>
        <p:spPr>
          <a:xfrm>
            <a:off x="914760" y="80830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 txBox="1"/>
          <p:nvPr/>
        </p:nvSpPr>
        <p:spPr>
          <a:xfrm>
            <a:off x="914760" y="83682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"/>
          <p:cNvSpPr txBox="1"/>
          <p:nvPr/>
        </p:nvSpPr>
        <p:spPr>
          <a:xfrm>
            <a:off x="914760" y="86529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 txBox="1"/>
          <p:nvPr/>
        </p:nvSpPr>
        <p:spPr>
          <a:xfrm>
            <a:off x="914760" y="8939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 txBox="1"/>
          <p:nvPr/>
        </p:nvSpPr>
        <p:spPr>
          <a:xfrm>
            <a:off x="914760" y="92246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-2520" y="0"/>
            <a:ext cx="7554240" cy="10658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9" name=""/>
          <p:cNvSpPr txBox="1"/>
          <p:nvPr/>
        </p:nvSpPr>
        <p:spPr>
          <a:xfrm>
            <a:off x="914760" y="95108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"/>
          <p:cNvSpPr txBox="1"/>
          <p:nvPr/>
        </p:nvSpPr>
        <p:spPr>
          <a:xfrm>
            <a:off x="91476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 txBox="1"/>
          <p:nvPr/>
        </p:nvSpPr>
        <p:spPr>
          <a:xfrm>
            <a:off x="914760" y="1225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 txBox="1"/>
          <p:nvPr/>
        </p:nvSpPr>
        <p:spPr>
          <a:xfrm>
            <a:off x="914760" y="1512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 txBox="1"/>
          <p:nvPr/>
        </p:nvSpPr>
        <p:spPr>
          <a:xfrm>
            <a:off x="914760" y="1797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 txBox="1"/>
          <p:nvPr/>
        </p:nvSpPr>
        <p:spPr>
          <a:xfrm>
            <a:off x="914760" y="20836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 txBox="1"/>
          <p:nvPr/>
        </p:nvSpPr>
        <p:spPr>
          <a:xfrm>
            <a:off x="914760" y="2368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 txBox="1"/>
          <p:nvPr/>
        </p:nvSpPr>
        <p:spPr>
          <a:xfrm>
            <a:off x="914760" y="2655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 txBox="1"/>
          <p:nvPr/>
        </p:nvSpPr>
        <p:spPr>
          <a:xfrm>
            <a:off x="914760" y="2940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 txBox="1"/>
          <p:nvPr/>
        </p:nvSpPr>
        <p:spPr>
          <a:xfrm>
            <a:off x="914760" y="3225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 txBox="1"/>
          <p:nvPr/>
        </p:nvSpPr>
        <p:spPr>
          <a:xfrm>
            <a:off x="914760" y="35118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 txBox="1"/>
          <p:nvPr/>
        </p:nvSpPr>
        <p:spPr>
          <a:xfrm>
            <a:off x="914760" y="3796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 txBox="1"/>
          <p:nvPr/>
        </p:nvSpPr>
        <p:spPr>
          <a:xfrm>
            <a:off x="914760" y="4083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 txBox="1"/>
          <p:nvPr/>
        </p:nvSpPr>
        <p:spPr>
          <a:xfrm>
            <a:off x="914760" y="4368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 txBox="1"/>
          <p:nvPr/>
        </p:nvSpPr>
        <p:spPr>
          <a:xfrm>
            <a:off x="914760" y="46533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 txBox="1"/>
          <p:nvPr/>
        </p:nvSpPr>
        <p:spPr>
          <a:xfrm>
            <a:off x="914760" y="4939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"/>
          <p:cNvSpPr txBox="1"/>
          <p:nvPr/>
        </p:nvSpPr>
        <p:spPr>
          <a:xfrm>
            <a:off x="914760" y="5225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 txBox="1"/>
          <p:nvPr/>
        </p:nvSpPr>
        <p:spPr>
          <a:xfrm>
            <a:off x="914760" y="55116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 txBox="1"/>
          <p:nvPr/>
        </p:nvSpPr>
        <p:spPr>
          <a:xfrm>
            <a:off x="914760" y="5796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 txBox="1"/>
          <p:nvPr/>
        </p:nvSpPr>
        <p:spPr>
          <a:xfrm>
            <a:off x="914760" y="60832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 txBox="1"/>
          <p:nvPr/>
        </p:nvSpPr>
        <p:spPr>
          <a:xfrm>
            <a:off x="914760" y="6368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 txBox="1"/>
          <p:nvPr/>
        </p:nvSpPr>
        <p:spPr>
          <a:xfrm>
            <a:off x="914760" y="66531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 txBox="1"/>
          <p:nvPr/>
        </p:nvSpPr>
        <p:spPr>
          <a:xfrm>
            <a:off x="914760" y="6939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 txBox="1"/>
          <p:nvPr/>
        </p:nvSpPr>
        <p:spPr>
          <a:xfrm>
            <a:off x="914760" y="7224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"/>
          <p:cNvSpPr txBox="1"/>
          <p:nvPr/>
        </p:nvSpPr>
        <p:spPr>
          <a:xfrm>
            <a:off x="914760" y="7511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 txBox="1"/>
          <p:nvPr/>
        </p:nvSpPr>
        <p:spPr>
          <a:xfrm>
            <a:off x="914760" y="7796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 txBox="1"/>
          <p:nvPr/>
        </p:nvSpPr>
        <p:spPr>
          <a:xfrm>
            <a:off x="914760" y="80830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 txBox="1"/>
          <p:nvPr/>
        </p:nvSpPr>
        <p:spPr>
          <a:xfrm>
            <a:off x="914760" y="83682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 txBox="1"/>
          <p:nvPr/>
        </p:nvSpPr>
        <p:spPr>
          <a:xfrm>
            <a:off x="914760" y="86529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 txBox="1"/>
          <p:nvPr/>
        </p:nvSpPr>
        <p:spPr>
          <a:xfrm>
            <a:off x="914760" y="8939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 txBox="1"/>
          <p:nvPr/>
        </p:nvSpPr>
        <p:spPr>
          <a:xfrm>
            <a:off x="914760" y="92246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7554960" cy="1067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1" name=""/>
          <p:cNvSpPr txBox="1"/>
          <p:nvPr/>
        </p:nvSpPr>
        <p:spPr>
          <a:xfrm>
            <a:off x="914760" y="95108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"/>
          <p:cNvSpPr txBox="1"/>
          <p:nvPr/>
        </p:nvSpPr>
        <p:spPr>
          <a:xfrm>
            <a:off x="914760" y="9403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 txBox="1"/>
          <p:nvPr/>
        </p:nvSpPr>
        <p:spPr>
          <a:xfrm>
            <a:off x="914760" y="1225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 txBox="1"/>
          <p:nvPr/>
        </p:nvSpPr>
        <p:spPr>
          <a:xfrm>
            <a:off x="914760" y="1512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 txBox="1"/>
          <p:nvPr/>
        </p:nvSpPr>
        <p:spPr>
          <a:xfrm>
            <a:off x="914760" y="1797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 txBox="1"/>
          <p:nvPr/>
        </p:nvSpPr>
        <p:spPr>
          <a:xfrm>
            <a:off x="914760" y="20836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 txBox="1"/>
          <p:nvPr/>
        </p:nvSpPr>
        <p:spPr>
          <a:xfrm>
            <a:off x="914760" y="23684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 txBox="1"/>
          <p:nvPr/>
        </p:nvSpPr>
        <p:spPr>
          <a:xfrm>
            <a:off x="914760" y="2655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 txBox="1"/>
          <p:nvPr/>
        </p:nvSpPr>
        <p:spPr>
          <a:xfrm>
            <a:off x="914760" y="29401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 txBox="1"/>
          <p:nvPr/>
        </p:nvSpPr>
        <p:spPr>
          <a:xfrm>
            <a:off x="914760" y="3225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 txBox="1"/>
          <p:nvPr/>
        </p:nvSpPr>
        <p:spPr>
          <a:xfrm>
            <a:off x="914760" y="35118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 txBox="1"/>
          <p:nvPr/>
        </p:nvSpPr>
        <p:spPr>
          <a:xfrm>
            <a:off x="914760" y="3796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 txBox="1"/>
          <p:nvPr/>
        </p:nvSpPr>
        <p:spPr>
          <a:xfrm>
            <a:off x="914760" y="4083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 txBox="1"/>
          <p:nvPr/>
        </p:nvSpPr>
        <p:spPr>
          <a:xfrm>
            <a:off x="914760" y="43682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 txBox="1"/>
          <p:nvPr/>
        </p:nvSpPr>
        <p:spPr>
          <a:xfrm>
            <a:off x="914760" y="46533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 txBox="1"/>
          <p:nvPr/>
        </p:nvSpPr>
        <p:spPr>
          <a:xfrm>
            <a:off x="914760" y="49399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 txBox="1"/>
          <p:nvPr/>
        </p:nvSpPr>
        <p:spPr>
          <a:xfrm>
            <a:off x="914760" y="5225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 txBox="1"/>
          <p:nvPr/>
        </p:nvSpPr>
        <p:spPr>
          <a:xfrm>
            <a:off x="914760" y="55116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 txBox="1"/>
          <p:nvPr/>
        </p:nvSpPr>
        <p:spPr>
          <a:xfrm>
            <a:off x="914760" y="5796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 txBox="1"/>
          <p:nvPr/>
        </p:nvSpPr>
        <p:spPr>
          <a:xfrm>
            <a:off x="914760" y="60832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 txBox="1"/>
          <p:nvPr/>
        </p:nvSpPr>
        <p:spPr>
          <a:xfrm>
            <a:off x="914760" y="6368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 txBox="1"/>
          <p:nvPr/>
        </p:nvSpPr>
        <p:spPr>
          <a:xfrm>
            <a:off x="914760" y="66531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 txBox="1"/>
          <p:nvPr/>
        </p:nvSpPr>
        <p:spPr>
          <a:xfrm>
            <a:off x="914760" y="69397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 txBox="1"/>
          <p:nvPr/>
        </p:nvSpPr>
        <p:spPr>
          <a:xfrm>
            <a:off x="914760" y="72244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 txBox="1"/>
          <p:nvPr/>
        </p:nvSpPr>
        <p:spPr>
          <a:xfrm>
            <a:off x="914760" y="75110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 txBox="1"/>
          <p:nvPr/>
        </p:nvSpPr>
        <p:spPr>
          <a:xfrm>
            <a:off x="914760" y="7796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 txBox="1"/>
          <p:nvPr/>
        </p:nvSpPr>
        <p:spPr>
          <a:xfrm>
            <a:off x="914760" y="80830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 txBox="1"/>
          <p:nvPr/>
        </p:nvSpPr>
        <p:spPr>
          <a:xfrm>
            <a:off x="914760" y="83682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 txBox="1"/>
          <p:nvPr/>
        </p:nvSpPr>
        <p:spPr>
          <a:xfrm>
            <a:off x="914760" y="865296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 txBox="1"/>
          <p:nvPr/>
        </p:nvSpPr>
        <p:spPr>
          <a:xfrm>
            <a:off x="914760" y="893952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 txBox="1"/>
          <p:nvPr/>
        </p:nvSpPr>
        <p:spPr>
          <a:xfrm>
            <a:off x="914760" y="92246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92" name="" descr=""/>
          <p:cNvPicPr/>
          <p:nvPr/>
        </p:nvPicPr>
        <p:blipFill>
          <a:blip r:embed="rId1"/>
          <a:stretch/>
        </p:blipFill>
        <p:spPr>
          <a:xfrm>
            <a:off x="12240" y="-23400"/>
            <a:ext cx="7542720" cy="106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3" name=""/>
          <p:cNvSpPr txBox="1"/>
          <p:nvPr/>
        </p:nvSpPr>
        <p:spPr>
          <a:xfrm>
            <a:off x="914760" y="951084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wrap="none" lIns="0" rIns="0" tIns="0" bIns="0" anchor="t">
            <a:spAutoFit/>
          </a:bodyPr>
          <a:p>
            <a:r>
              <a:rPr b="0" lang="en-US" sz="1110" strike="noStrike" u="none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b="0" lang="en-US" sz="11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LibreOffice/25.2.4.3$Linux_X86_64 LibreOffice_project/33e196637044ead23f5c3226cde09b47731f7e27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revision>0</cp:revision>
  <dc:subject/>
  <dc:title/>
</cp:coreProperties>
</file>