
<file path=[Content_Types].xml><?xml version="1.0" encoding="utf-8"?>
<Types xmlns="http://schemas.openxmlformats.org/package/2006/content-types">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8.xml" ContentType="application/vnd.openxmlformats-officedocument.theme+xml"/>
  <Override PartName="/ppt/slideLayouts/slideLayout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722" r:id="rId3"/>
    <p:sldMasterId id="2147483684" r:id="rId4"/>
    <p:sldMasterId id="2147483734" r:id="rId5"/>
    <p:sldMasterId id="2147483708" r:id="rId6"/>
    <p:sldMasterId id="2147483660" r:id="rId7"/>
    <p:sldMasterId id="2147483696" r:id="rId8"/>
    <p:sldMasterId id="2147483720" r:id="rId9"/>
  </p:sldMasterIdLst>
  <p:notesMasterIdLst>
    <p:notesMasterId r:id="rId32"/>
  </p:notesMasterIdLst>
  <p:sldIdLst>
    <p:sldId id="264" r:id="rId10"/>
    <p:sldId id="263" r:id="rId11"/>
    <p:sldId id="284" r:id="rId12"/>
    <p:sldId id="270" r:id="rId13"/>
    <p:sldId id="266" r:id="rId14"/>
    <p:sldId id="267" r:id="rId15"/>
    <p:sldId id="268" r:id="rId16"/>
    <p:sldId id="259" r:id="rId17"/>
    <p:sldId id="271" r:id="rId18"/>
    <p:sldId id="272" r:id="rId19"/>
    <p:sldId id="273" r:id="rId20"/>
    <p:sldId id="260" r:id="rId21"/>
    <p:sldId id="274" r:id="rId22"/>
    <p:sldId id="275" r:id="rId23"/>
    <p:sldId id="281" r:id="rId24"/>
    <p:sldId id="276" r:id="rId25"/>
    <p:sldId id="261" r:id="rId26"/>
    <p:sldId id="277" r:id="rId27"/>
    <p:sldId id="278" r:id="rId28"/>
    <p:sldId id="279" r:id="rId29"/>
    <p:sldId id="280" r:id="rId30"/>
    <p:sldId id="282"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6EDAE45-E43D-4A96-AA10-0EDD00B525DD}">
          <p14:sldIdLst/>
        </p14:section>
        <p14:section name="فهرست" id="{BEB0EA14-B129-45BA-BAFC-FA6F9FA2BAB8}">
          <p14:sldIdLst>
            <p14:sldId id="264"/>
            <p14:sldId id="263"/>
            <p14:sldId id="284"/>
          </p14:sldIdLst>
        </p14:section>
        <p14:section name="بهار" id="{27F01590-AC30-4207-833C-6B9A210B6AE3}">
          <p14:sldIdLst>
            <p14:sldId id="270"/>
            <p14:sldId id="266"/>
            <p14:sldId id="267"/>
            <p14:sldId id="268"/>
          </p14:sldIdLst>
        </p14:section>
        <p14:section name="تابستان" id="{6BA5FC2F-BB2A-42BE-B34D-1B7F17A7C8FC}">
          <p14:sldIdLst>
            <p14:sldId id="259"/>
            <p14:sldId id="271"/>
            <p14:sldId id="272"/>
            <p14:sldId id="273"/>
          </p14:sldIdLst>
        </p14:section>
        <p14:section name="پاییز" id="{DF142F81-B6EE-40F9-9F4E-2E1D2DDA7618}">
          <p14:sldIdLst>
            <p14:sldId id="260"/>
            <p14:sldId id="274"/>
            <p14:sldId id="275"/>
            <p14:sldId id="281"/>
            <p14:sldId id="276"/>
          </p14:sldIdLst>
        </p14:section>
        <p14:section name="زمستان" id="{CF259BD3-D801-4F62-833F-AF60C0F9BAA5}">
          <p14:sldIdLst>
            <p14:sldId id="261"/>
            <p14:sldId id="277"/>
            <p14:sldId id="278"/>
            <p14:sldId id="279"/>
            <p14:sldId id="280"/>
          </p14:sldIdLst>
        </p14:section>
        <p14:section name="ظبط فیلم" id="{0E67887B-DE9A-4D82-8652-EBC8A624682F}">
          <p14:sldIdLst>
            <p14:sldId id="28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DAB5B0"/>
    <a:srgbClr val="800000"/>
    <a:srgbClr val="6F9548"/>
    <a:srgbClr val="95B5ED"/>
    <a:srgbClr val="0066FF"/>
    <a:srgbClr val="C2559B"/>
    <a:srgbClr val="FA96BD"/>
    <a:srgbClr val="66CC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5256" autoAdjust="0"/>
  </p:normalViewPr>
  <p:slideViewPr>
    <p:cSldViewPr snapToGrid="0">
      <p:cViewPr varScale="1">
        <p:scale>
          <a:sx n="78" d="100"/>
          <a:sy n="78" d="100"/>
        </p:scale>
        <p:origin x="864" y="43"/>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heme" Target="theme/theme1.xml"/><Relationship Id="rId8" Type="http://schemas.openxmlformats.org/officeDocument/2006/relationships/slideMaster" Target="slideMasters/slideMaster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fa-IR" b="1" dirty="0">
                <a:solidFill>
                  <a:srgbClr val="00B050"/>
                </a:solidFill>
              </a:rPr>
              <a:t>میزان خشکسالی در فصل تابستان</a:t>
            </a:r>
            <a:endParaRPr lang="en-US" b="1" dirty="0">
              <a:solidFill>
                <a:srgbClr val="00B050"/>
              </a:solidFill>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سال ابی جاری</c:v>
                </c:pt>
              </c:strCache>
            </c:strRef>
          </c:tx>
          <c:spPr>
            <a:solidFill>
              <a:srgbClr val="FF0066"/>
            </a:solidFill>
            <a:ln>
              <a:noFill/>
            </a:ln>
            <a:effectLst/>
            <a:scene3d>
              <a:camera prst="orthographicFront"/>
              <a:lightRig rig="threePt" dir="t"/>
            </a:scene3d>
            <a:sp3d>
              <a:bevelT/>
            </a:sp3d>
          </c:spPr>
          <c:invertIfNegative val="0"/>
          <c:cat>
            <c:strRef>
              <c:f>Sheet1!$A$2:$A$5</c:f>
              <c:strCache>
                <c:ptCount val="4"/>
                <c:pt idx="0">
                  <c:v>ارس</c:v>
                </c:pt>
                <c:pt idx="1">
                  <c:v>سفید روز بزرگ</c:v>
                </c:pt>
                <c:pt idx="2">
                  <c:v>اترک</c:v>
                </c:pt>
                <c:pt idx="3">
                  <c:v>کرخه</c:v>
                </c:pt>
              </c:strCache>
            </c:strRef>
          </c:cat>
          <c:val>
            <c:numRef>
              <c:f>Sheet1!$B$2:$B$5</c:f>
              <c:numCache>
                <c:formatCode>General</c:formatCode>
                <c:ptCount val="4"/>
                <c:pt idx="0">
                  <c:v>63.1</c:v>
                </c:pt>
                <c:pt idx="1">
                  <c:v>56.4</c:v>
                </c:pt>
                <c:pt idx="2">
                  <c:v>193.6</c:v>
                </c:pt>
                <c:pt idx="3">
                  <c:v>95.8</c:v>
                </c:pt>
              </c:numCache>
            </c:numRef>
          </c:val>
          <c:extLst>
            <c:ext xmlns:c16="http://schemas.microsoft.com/office/drawing/2014/chart" uri="{C3380CC4-5D6E-409C-BE32-E72D297353CC}">
              <c16:uniqueId val="{00000000-78E1-4E0C-979F-1CE239EA35B7}"/>
            </c:ext>
          </c:extLst>
        </c:ser>
        <c:ser>
          <c:idx val="1"/>
          <c:order val="1"/>
          <c:tx>
            <c:strRef>
              <c:f>Sheet1!$C$1</c:f>
              <c:strCache>
                <c:ptCount val="1"/>
                <c:pt idx="0">
                  <c:v>سال ابی گذشته</c:v>
                </c:pt>
              </c:strCache>
            </c:strRef>
          </c:tx>
          <c:spPr>
            <a:solidFill>
              <a:srgbClr val="00B0F0"/>
            </a:solidFill>
            <a:ln>
              <a:noFill/>
            </a:ln>
            <a:effectLst/>
            <a:scene3d>
              <a:camera prst="orthographicFront"/>
              <a:lightRig rig="threePt" dir="t"/>
            </a:scene3d>
            <a:sp3d>
              <a:bevelT/>
            </a:sp3d>
          </c:spPr>
          <c:invertIfNegative val="0"/>
          <c:cat>
            <c:strRef>
              <c:f>Sheet1!$A$2:$A$5</c:f>
              <c:strCache>
                <c:ptCount val="4"/>
                <c:pt idx="0">
                  <c:v>ارس</c:v>
                </c:pt>
                <c:pt idx="1">
                  <c:v>سفید روز بزرگ</c:v>
                </c:pt>
                <c:pt idx="2">
                  <c:v>اترک</c:v>
                </c:pt>
                <c:pt idx="3">
                  <c:v>کرخه</c:v>
                </c:pt>
              </c:strCache>
            </c:strRef>
          </c:cat>
          <c:val>
            <c:numRef>
              <c:f>Sheet1!$C$2:$C$5</c:f>
              <c:numCache>
                <c:formatCode>General</c:formatCode>
                <c:ptCount val="4"/>
                <c:pt idx="0">
                  <c:v>39.200000000000003</c:v>
                </c:pt>
                <c:pt idx="1">
                  <c:v>64.099999999999994</c:v>
                </c:pt>
                <c:pt idx="2">
                  <c:v>141.5</c:v>
                </c:pt>
                <c:pt idx="3">
                  <c:v>64.099999999999994</c:v>
                </c:pt>
              </c:numCache>
            </c:numRef>
          </c:val>
          <c:extLst>
            <c:ext xmlns:c16="http://schemas.microsoft.com/office/drawing/2014/chart" uri="{C3380CC4-5D6E-409C-BE32-E72D297353CC}">
              <c16:uniqueId val="{00000001-78E1-4E0C-979F-1CE239EA35B7}"/>
            </c:ext>
          </c:extLst>
        </c:ser>
        <c:ser>
          <c:idx val="2"/>
          <c:order val="2"/>
          <c:tx>
            <c:strRef>
              <c:f>Sheet1!$D$1</c:f>
              <c:strCache>
                <c:ptCount val="1"/>
                <c:pt idx="0">
                  <c:v>Column1</c:v>
                </c:pt>
              </c:strCache>
            </c:strRef>
          </c:tx>
          <c:spPr>
            <a:solidFill>
              <a:schemeClr val="accent3"/>
            </a:solidFill>
            <a:ln>
              <a:noFill/>
            </a:ln>
            <a:effectLst/>
          </c:spPr>
          <c:invertIfNegative val="0"/>
          <c:cat>
            <c:strRef>
              <c:f>Sheet1!$A$2:$A$5</c:f>
              <c:strCache>
                <c:ptCount val="4"/>
                <c:pt idx="0">
                  <c:v>ارس</c:v>
                </c:pt>
                <c:pt idx="1">
                  <c:v>سفید روز بزرگ</c:v>
                </c:pt>
                <c:pt idx="2">
                  <c:v>اترک</c:v>
                </c:pt>
                <c:pt idx="3">
                  <c:v>کرخه</c:v>
                </c:pt>
              </c:strCache>
            </c:strRef>
          </c:cat>
          <c:val>
            <c:numRef>
              <c:f>Sheet1!$D$2:$D$5</c:f>
              <c:numCache>
                <c:formatCode>General</c:formatCode>
                <c:ptCount val="4"/>
              </c:numCache>
            </c:numRef>
          </c:val>
          <c:extLst>
            <c:ext xmlns:c16="http://schemas.microsoft.com/office/drawing/2014/chart" uri="{C3380CC4-5D6E-409C-BE32-E72D297353CC}">
              <c16:uniqueId val="{00000002-78E1-4E0C-979F-1CE239EA35B7}"/>
            </c:ext>
          </c:extLst>
        </c:ser>
        <c:dLbls>
          <c:showLegendKey val="0"/>
          <c:showVal val="0"/>
          <c:showCatName val="0"/>
          <c:showSerName val="0"/>
          <c:showPercent val="0"/>
          <c:showBubbleSize val="0"/>
        </c:dLbls>
        <c:gapWidth val="219"/>
        <c:overlap val="-27"/>
        <c:axId val="346359023"/>
        <c:axId val="346337423"/>
      </c:barChart>
      <c:catAx>
        <c:axId val="346359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B050"/>
                </a:solidFill>
                <a:latin typeface="+mn-lt"/>
                <a:ea typeface="+mn-ea"/>
                <a:cs typeface="+mn-cs"/>
              </a:defRPr>
            </a:pPr>
            <a:endParaRPr lang="en-US"/>
          </a:p>
        </c:txPr>
        <c:crossAx val="346337423"/>
        <c:crosses val="autoZero"/>
        <c:auto val="1"/>
        <c:lblAlgn val="ctr"/>
        <c:lblOffset val="100"/>
        <c:noMultiLvlLbl val="0"/>
      </c:catAx>
      <c:valAx>
        <c:axId val="3463374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46359023"/>
        <c:crosses val="autoZero"/>
        <c:crossBetween val="between"/>
      </c:val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openxmlformats.org/officeDocument/2006/relationships/hyperlink" Target="https://roozaneh.net/fun/sms/%D8%B4%D8%B9%D8%B1-%D8%BA%D8%B1%D9%88%D8%A8-%D8%AE%D9%88%D8%B1%D8%B4%DB%8C%D8%AF/" TargetMode="External"/><Relationship Id="rId1" Type="http://schemas.openxmlformats.org/officeDocument/2006/relationships/hyperlink" Target="https://roozaneh.net/fun/intresting-subjects/%D9%85%D8%B9%D9%86%DB%8C-%D8%B3%D8%A7%D8%B9%D8%AA-%D8%AC%D9%81%D8%AA/"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image" Target="../media/image55.jpg"/><Relationship Id="rId4" Type="http://schemas.openxmlformats.org/officeDocument/2006/relationships/image" Target="../media/image58.jpg"/></Relationships>
</file>

<file path=ppt/diagrams/_rels/drawing1.xml.rels><?xml version="1.0" encoding="UTF-8" standalone="yes"?>
<Relationships xmlns="http://schemas.openxmlformats.org/package/2006/relationships"><Relationship Id="rId2" Type="http://schemas.openxmlformats.org/officeDocument/2006/relationships/hyperlink" Target="https://roozaneh.net/fun/intresting-subjects/%D9%85%D8%B9%D9%86%DB%8C-%D8%B3%D8%A7%D8%B9%D8%AA-%D8%AC%D9%81%D8%AA/" TargetMode="External"/><Relationship Id="rId1" Type="http://schemas.openxmlformats.org/officeDocument/2006/relationships/hyperlink" Target="https://roozaneh.net/fun/sms/%D8%B4%D8%B9%D8%B1-%D8%BA%D8%B1%D9%88%D8%A8-%D8%AE%D9%88%D8%B1%D8%B4%DB%8C%D8%AF/"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image" Target="../media/image55.jpg"/><Relationship Id="rId4" Type="http://schemas.openxmlformats.org/officeDocument/2006/relationships/image" Target="../media/image58.jp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175742-0307-447A-BA09-3BCBE5626815}" type="doc">
      <dgm:prSet loTypeId="urn:microsoft.com/office/officeart/2008/layout/AlternatingHexagons" loCatId="list" qsTypeId="urn:microsoft.com/office/officeart/2005/8/quickstyle/simple1" qsCatId="simple" csTypeId="urn:microsoft.com/office/officeart/2005/8/colors/colorful2" csCatId="colorful" phldr="1"/>
      <dgm:spPr/>
      <dgm:t>
        <a:bodyPr/>
        <a:lstStyle/>
        <a:p>
          <a:endParaRPr lang="en-US"/>
        </a:p>
      </dgm:t>
    </dgm:pt>
    <dgm:pt modelId="{2E52317C-7600-4D8F-BF47-EF124EB90309}">
      <dgm:prSet phldrT="[Text]" custT="1"/>
      <dgm:spPr/>
      <dgm:t>
        <a:bodyPr/>
        <a:lstStyle/>
        <a:p>
          <a:r>
            <a:rPr lang="ar-SA" sz="1000" b="1" i="0" dirty="0">
              <a:solidFill>
                <a:srgbClr val="800000"/>
              </a:solidFill>
            </a:rPr>
            <a:t>پاییز تفسیر شاعرانه ای</a:t>
          </a:r>
          <a:br>
            <a:rPr lang="ar-SA" sz="1000" b="1" dirty="0">
              <a:solidFill>
                <a:srgbClr val="800000"/>
              </a:solidFill>
            </a:rPr>
          </a:br>
          <a:r>
            <a:rPr lang="ar-SA" sz="1000" b="1" i="0" dirty="0">
              <a:solidFill>
                <a:srgbClr val="800000"/>
              </a:solidFill>
            </a:rPr>
            <a:t>از قدم زدن های من و تو است</a:t>
          </a:r>
          <a:br>
            <a:rPr lang="ar-SA" sz="1000" b="1" dirty="0">
              <a:solidFill>
                <a:srgbClr val="800000"/>
              </a:solidFill>
            </a:rPr>
          </a:br>
          <a:r>
            <a:rPr lang="ar-SA" sz="1000" b="1" i="0" dirty="0">
              <a:solidFill>
                <a:srgbClr val="800000"/>
              </a:solidFill>
            </a:rPr>
            <a:t>که خداوند در یک فصل</a:t>
          </a:r>
          <a:br>
            <a:rPr lang="ar-SA" sz="1000" b="1" dirty="0">
              <a:solidFill>
                <a:srgbClr val="800000"/>
              </a:solidFill>
            </a:rPr>
          </a:br>
          <a:r>
            <a:rPr lang="ar-SA" sz="1000" b="1" i="0" dirty="0">
              <a:solidFill>
                <a:srgbClr val="800000"/>
              </a:solidFill>
            </a:rPr>
            <a:t>خلاصه اش کرد</a:t>
          </a:r>
          <a:endParaRPr lang="en-US" sz="1000" b="1" dirty="0">
            <a:solidFill>
              <a:srgbClr val="800000"/>
            </a:solidFill>
          </a:endParaRPr>
        </a:p>
      </dgm:t>
    </dgm:pt>
    <dgm:pt modelId="{DA47F159-DA81-4514-BFD2-3494FD3BD78D}" type="parTrans" cxnId="{DDB53979-F9FC-40BB-9FF1-5B2B1A0D5584}">
      <dgm:prSet/>
      <dgm:spPr/>
      <dgm:t>
        <a:bodyPr/>
        <a:lstStyle/>
        <a:p>
          <a:endParaRPr lang="en-US"/>
        </a:p>
      </dgm:t>
    </dgm:pt>
    <dgm:pt modelId="{D96BCCCE-3EBD-45A1-A0D4-A68768903B01}" type="sibTrans" cxnId="{DDB53979-F9FC-40BB-9FF1-5B2B1A0D5584}">
      <dgm:prSet/>
      <dgm:spPr/>
      <dgm:t>
        <a:bodyPr/>
        <a:lstStyle/>
        <a:p>
          <a:endParaRPr lang="en-US"/>
        </a:p>
      </dgm:t>
    </dgm:pt>
    <dgm:pt modelId="{C16BA443-6F2C-4DDD-92B8-A61BF1129CB9}">
      <dgm:prSet phldrT="[Text]"/>
      <dgm:spPr/>
      <dgm:t>
        <a:bodyPr/>
        <a:lstStyle/>
        <a:p>
          <a:r>
            <a:rPr lang="fa-IR" dirty="0"/>
            <a:t> </a:t>
          </a:r>
          <a:endParaRPr lang="en-US" dirty="0"/>
        </a:p>
      </dgm:t>
    </dgm:pt>
    <dgm:pt modelId="{11806590-67EE-4164-A141-43787D73F58E}" type="parTrans" cxnId="{F74BC3AB-4589-42FB-B153-96ED2588BFAC}">
      <dgm:prSet/>
      <dgm:spPr/>
      <dgm:t>
        <a:bodyPr/>
        <a:lstStyle/>
        <a:p>
          <a:endParaRPr lang="en-US"/>
        </a:p>
      </dgm:t>
    </dgm:pt>
    <dgm:pt modelId="{215537D9-678D-47B7-9334-CAB040240B0D}" type="sibTrans" cxnId="{F74BC3AB-4589-42FB-B153-96ED2588BFAC}">
      <dgm:prSet/>
      <dgm:spPr/>
      <dgm:t>
        <a:bodyPr/>
        <a:lstStyle/>
        <a:p>
          <a:endParaRPr lang="en-US"/>
        </a:p>
      </dgm:t>
    </dgm:pt>
    <dgm:pt modelId="{F1D06B8D-C859-4946-B9A1-BFA25404EA84}">
      <dgm:prSet phldrT="[Text]" custT="1"/>
      <dgm:spPr/>
      <dgm:t>
        <a:bodyPr/>
        <a:lstStyle/>
        <a:p>
          <a:r>
            <a:rPr lang="ar-SA" sz="900" b="1" i="0" dirty="0">
              <a:solidFill>
                <a:srgbClr val="800000"/>
              </a:solidFill>
            </a:rPr>
            <a:t>پاییز…</a:t>
          </a:r>
        </a:p>
        <a:p>
          <a:r>
            <a:rPr lang="ar-SA" sz="900" b="1" i="0" dirty="0">
              <a:solidFill>
                <a:srgbClr val="800000"/>
              </a:solidFill>
            </a:rPr>
            <a:t>شعری ست که</a:t>
          </a:r>
        </a:p>
        <a:p>
          <a:r>
            <a:rPr lang="ar-SA" sz="900" b="1" i="0" dirty="0">
              <a:solidFill>
                <a:srgbClr val="800000"/>
              </a:solidFill>
            </a:rPr>
            <a:t>دست هاي‌ من و ” تو “</a:t>
          </a:r>
        </a:p>
        <a:p>
          <a:r>
            <a:rPr lang="ar-SA" sz="900" b="1" i="0" dirty="0">
              <a:solidFill>
                <a:srgbClr val="800000"/>
              </a:solidFill>
            </a:rPr>
            <a:t>قافیه ي</a:t>
          </a:r>
        </a:p>
        <a:p>
          <a:r>
            <a:rPr lang="ar-SA" sz="900" b="1" i="0" dirty="0">
              <a:solidFill>
                <a:srgbClr val="800000"/>
              </a:solidFill>
            </a:rPr>
            <a:t>آخر ان می شود</a:t>
          </a:r>
        </a:p>
        <a:p>
          <a:r>
            <a:rPr lang="ar-SA" sz="900" b="1" i="0" dirty="0">
              <a:solidFill>
                <a:srgbClr val="800000"/>
              </a:solidFill>
            </a:rPr>
            <a:t>سخت و محکم و گرم عاشقانه…</a:t>
          </a:r>
          <a:endParaRPr lang="en-US" sz="900" b="1" dirty="0">
            <a:solidFill>
              <a:srgbClr val="800000"/>
            </a:solidFill>
          </a:endParaRPr>
        </a:p>
      </dgm:t>
    </dgm:pt>
    <dgm:pt modelId="{573ABBD2-6993-4137-9FEA-189B2798A80D}" type="parTrans" cxnId="{C735CC17-3113-4798-A000-47CC73A94B89}">
      <dgm:prSet/>
      <dgm:spPr/>
      <dgm:t>
        <a:bodyPr/>
        <a:lstStyle/>
        <a:p>
          <a:endParaRPr lang="en-US"/>
        </a:p>
      </dgm:t>
    </dgm:pt>
    <dgm:pt modelId="{1322F100-7CE5-4576-B05D-8F27D4591D4B}" type="sibTrans" cxnId="{C735CC17-3113-4798-A000-47CC73A94B89}">
      <dgm:prSet/>
      <dgm:spPr/>
      <dgm:t>
        <a:bodyPr/>
        <a:lstStyle/>
        <a:p>
          <a:endParaRPr lang="en-US"/>
        </a:p>
      </dgm:t>
    </dgm:pt>
    <dgm:pt modelId="{8B8AE81A-C082-44A9-AC35-B628EEEB18E9}">
      <dgm:prSet phldrT="[Text]"/>
      <dgm:spPr/>
      <dgm:t>
        <a:bodyPr/>
        <a:lstStyle/>
        <a:p>
          <a:r>
            <a:rPr lang="fa-IR" dirty="0"/>
            <a:t> </a:t>
          </a:r>
          <a:endParaRPr lang="en-US" dirty="0"/>
        </a:p>
      </dgm:t>
    </dgm:pt>
    <dgm:pt modelId="{A25451DB-148E-47FA-8A1C-36835B057359}" type="parTrans" cxnId="{E6489394-C2A1-4FC6-8B06-937E80307628}">
      <dgm:prSet/>
      <dgm:spPr/>
      <dgm:t>
        <a:bodyPr/>
        <a:lstStyle/>
        <a:p>
          <a:endParaRPr lang="en-US"/>
        </a:p>
      </dgm:t>
    </dgm:pt>
    <dgm:pt modelId="{87084453-4AC8-4871-A77D-FB0CF015B527}" type="sibTrans" cxnId="{E6489394-C2A1-4FC6-8B06-937E80307628}">
      <dgm:prSet/>
      <dgm:spPr/>
      <dgm:t>
        <a:bodyPr/>
        <a:lstStyle/>
        <a:p>
          <a:endParaRPr lang="en-US"/>
        </a:p>
      </dgm:t>
    </dgm:pt>
    <dgm:pt modelId="{0DF554A2-2B9D-40B6-A788-28EF274AD20C}">
      <dgm:prSet phldrT="[Text]" custT="1"/>
      <dgm:spPr/>
      <dgm:t>
        <a:bodyPr/>
        <a:lstStyle/>
        <a:p>
          <a:r>
            <a:rPr lang="ar-SA" sz="1000" b="1" i="0" dirty="0">
              <a:solidFill>
                <a:srgbClr val="800000"/>
              </a:solidFill>
            </a:rPr>
            <a:t>اگر سال را به ساعات یک شبانه روز تشبیه کنیم</a:t>
          </a:r>
          <a:br>
            <a:rPr lang="ar-SA" sz="1000" b="1" i="0" dirty="0">
              <a:solidFill>
                <a:srgbClr val="800000"/>
              </a:solidFill>
            </a:rPr>
          </a:br>
          <a:r>
            <a:rPr lang="ar-SA" sz="1000" b="1" i="0" dirty="0">
              <a:solidFill>
                <a:srgbClr val="800000"/>
              </a:solidFill>
            </a:rPr>
            <a:t>بی شک فصل پاییز آرام ترین </a:t>
          </a:r>
          <a:r>
            <a:rPr lang="ar-SA" sz="1000" b="1" i="0" dirty="0">
              <a:solidFill>
                <a:srgbClr val="800000"/>
              </a:solidFill>
              <a:hlinkClick xmlns:r="http://schemas.openxmlformats.org/officeDocument/2006/relationships" r:id="rId1">
                <a:extLst>
                  <a:ext uri="{A12FA001-AC4F-418D-AE19-62706E023703}">
                    <ahyp:hlinkClr xmlns:ahyp="http://schemas.microsoft.com/office/drawing/2018/hyperlinkcolor" val="tx"/>
                  </a:ext>
                </a:extLst>
              </a:hlinkClick>
            </a:rPr>
            <a:t>ساعت</a:t>
          </a:r>
          <a:r>
            <a:rPr lang="ar-SA" sz="1000" b="1" i="0" dirty="0">
              <a:solidFill>
                <a:srgbClr val="800000"/>
              </a:solidFill>
            </a:rPr>
            <a:t> آن است</a:t>
          </a:r>
          <a:endParaRPr lang="en-US" sz="1000" b="1" dirty="0">
            <a:solidFill>
              <a:srgbClr val="800000"/>
            </a:solidFill>
          </a:endParaRPr>
        </a:p>
      </dgm:t>
    </dgm:pt>
    <dgm:pt modelId="{35B1A1C3-6590-4AE6-A136-DA09A2593D06}" type="parTrans" cxnId="{E4628757-9AC1-4486-AE03-3F85425D9FEC}">
      <dgm:prSet/>
      <dgm:spPr/>
      <dgm:t>
        <a:bodyPr/>
        <a:lstStyle/>
        <a:p>
          <a:endParaRPr lang="en-US"/>
        </a:p>
      </dgm:t>
    </dgm:pt>
    <dgm:pt modelId="{232F894B-130D-43A0-9C11-517931555EFD}" type="sibTrans" cxnId="{E4628757-9AC1-4486-AE03-3F85425D9FEC}">
      <dgm:prSet/>
      <dgm:spPr/>
      <dgm:t>
        <a:bodyPr/>
        <a:lstStyle/>
        <a:p>
          <a:endParaRPr lang="en-US"/>
        </a:p>
      </dgm:t>
    </dgm:pt>
    <dgm:pt modelId="{EC24B001-C4A8-4F61-9EDE-80220EFCBB5F}">
      <dgm:prSet phldrT="[Text]"/>
      <dgm:spPr/>
      <dgm:t>
        <a:bodyPr/>
        <a:lstStyle/>
        <a:p>
          <a:r>
            <a:rPr lang="fa-IR" dirty="0"/>
            <a:t> </a:t>
          </a:r>
          <a:endParaRPr lang="en-US" dirty="0"/>
        </a:p>
      </dgm:t>
    </dgm:pt>
    <dgm:pt modelId="{16984814-93B6-4242-89FA-AA8DE6ED802D}" type="parTrans" cxnId="{29635CB5-3AF2-4FF8-9833-D071D8D1C614}">
      <dgm:prSet/>
      <dgm:spPr/>
      <dgm:t>
        <a:bodyPr/>
        <a:lstStyle/>
        <a:p>
          <a:endParaRPr lang="en-US"/>
        </a:p>
      </dgm:t>
    </dgm:pt>
    <dgm:pt modelId="{C4A68C0A-30B9-49D1-8496-C8AE10995D4B}" type="sibTrans" cxnId="{29635CB5-3AF2-4FF8-9833-D071D8D1C614}">
      <dgm:prSet/>
      <dgm:spPr/>
      <dgm:t>
        <a:bodyPr/>
        <a:lstStyle/>
        <a:p>
          <a:endParaRPr lang="en-US"/>
        </a:p>
      </dgm:t>
    </dgm:pt>
    <dgm:pt modelId="{C22C782C-6389-49F1-A356-690D0C32C359}">
      <dgm:prSet custT="1"/>
      <dgm:spPr/>
      <dgm:t>
        <a:bodyPr/>
        <a:lstStyle/>
        <a:p>
          <a:r>
            <a:rPr lang="ar-SA" sz="1000" b="1" i="0" dirty="0">
              <a:solidFill>
                <a:srgbClr val="800000"/>
              </a:solidFill>
              <a:hlinkClick xmlns:r="http://schemas.openxmlformats.org/officeDocument/2006/relationships" r:id="rId2">
                <a:extLst>
                  <a:ext uri="{A12FA001-AC4F-418D-AE19-62706E023703}">
                    <ahyp:hlinkClr xmlns:ahyp="http://schemas.microsoft.com/office/drawing/2018/hyperlinkcolor" val="tx"/>
                  </a:ext>
                </a:extLst>
              </a:hlinkClick>
            </a:rPr>
            <a:t>خورشید</a:t>
          </a:r>
          <a:r>
            <a:rPr lang="ar-SA" sz="1000" b="1" i="0" dirty="0">
              <a:solidFill>
                <a:srgbClr val="800000"/>
              </a:solidFill>
            </a:rPr>
            <a:t> یک قدم به عقب برداشت</a:t>
          </a:r>
          <a:br>
            <a:rPr lang="ar-SA" sz="1000" b="1" dirty="0">
              <a:solidFill>
                <a:srgbClr val="800000"/>
              </a:solidFill>
            </a:rPr>
          </a:br>
          <a:r>
            <a:rPr lang="ar-SA" sz="1000" b="1" i="0" dirty="0">
              <a:solidFill>
                <a:srgbClr val="800000"/>
              </a:solidFill>
            </a:rPr>
            <a:t>برگ های خسته یکی یکی روی زمین آرام گرفتند</a:t>
          </a:r>
          <a:br>
            <a:rPr lang="ar-SA" sz="1000" b="1" dirty="0">
              <a:solidFill>
                <a:srgbClr val="800000"/>
              </a:solidFill>
            </a:rPr>
          </a:br>
          <a:r>
            <a:rPr lang="ar-SA" sz="1000" b="1" i="0" dirty="0">
              <a:solidFill>
                <a:srgbClr val="800000"/>
              </a:solidFill>
            </a:rPr>
            <a:t>و با تلنگر نسیم خنک … پاییز از خواب بیدار شد</a:t>
          </a:r>
          <a:endParaRPr lang="ar-SA" sz="1000" b="1" dirty="0">
            <a:solidFill>
              <a:srgbClr val="800000"/>
            </a:solidFill>
          </a:endParaRPr>
        </a:p>
      </dgm:t>
    </dgm:pt>
    <dgm:pt modelId="{B3CA5D9A-0538-46A4-95A9-FF1B828F7CDB}" type="parTrans" cxnId="{00E26FF1-03EA-42CA-87EE-4E739BE84264}">
      <dgm:prSet/>
      <dgm:spPr/>
      <dgm:t>
        <a:bodyPr/>
        <a:lstStyle/>
        <a:p>
          <a:endParaRPr lang="en-US"/>
        </a:p>
      </dgm:t>
    </dgm:pt>
    <dgm:pt modelId="{8027B1AC-2D05-48ED-99A5-0161EF59E16B}" type="sibTrans" cxnId="{00E26FF1-03EA-42CA-87EE-4E739BE84264}">
      <dgm:prSet/>
      <dgm:spPr/>
      <dgm:t>
        <a:bodyPr/>
        <a:lstStyle/>
        <a:p>
          <a:endParaRPr lang="en-US"/>
        </a:p>
      </dgm:t>
    </dgm:pt>
    <dgm:pt modelId="{33510905-5906-43EE-BD3D-797B61B43D2C}">
      <dgm:prSet custT="1"/>
      <dgm:spPr/>
      <dgm:t>
        <a:bodyPr/>
        <a:lstStyle/>
        <a:p>
          <a:r>
            <a:rPr lang="ar-SA" sz="1400" b="1" i="0" dirty="0">
              <a:solidFill>
                <a:srgbClr val="800000"/>
              </a:solidFill>
            </a:rPr>
            <a:t>پاییز آرام و قشنگی داشته باشی!</a:t>
          </a:r>
        </a:p>
      </dgm:t>
    </dgm:pt>
    <dgm:pt modelId="{C9CAE8F2-6C3B-4A10-9A7D-4F91992A501F}" type="parTrans" cxnId="{1513DD5A-AF74-4C9C-9D46-E01903FFEBDD}">
      <dgm:prSet/>
      <dgm:spPr/>
      <dgm:t>
        <a:bodyPr/>
        <a:lstStyle/>
        <a:p>
          <a:endParaRPr lang="en-US"/>
        </a:p>
      </dgm:t>
    </dgm:pt>
    <dgm:pt modelId="{5AA8E0BA-2782-47E7-A238-D059C78080E9}" type="sibTrans" cxnId="{1513DD5A-AF74-4C9C-9D46-E01903FFEBDD}">
      <dgm:prSet/>
      <dgm:spPr/>
      <dgm:t>
        <a:bodyPr/>
        <a:lstStyle/>
        <a:p>
          <a:endParaRPr lang="en-US"/>
        </a:p>
      </dgm:t>
    </dgm:pt>
    <dgm:pt modelId="{198BA324-640E-4B88-8D5D-4EE036495C14}" type="pres">
      <dgm:prSet presAssocID="{56175742-0307-447A-BA09-3BCBE5626815}" presName="Name0" presStyleCnt="0">
        <dgm:presLayoutVars>
          <dgm:chMax/>
          <dgm:chPref/>
          <dgm:dir/>
          <dgm:animLvl val="lvl"/>
        </dgm:presLayoutVars>
      </dgm:prSet>
      <dgm:spPr/>
    </dgm:pt>
    <dgm:pt modelId="{7EACD557-A29B-48B9-A036-75C2C36E7D5B}" type="pres">
      <dgm:prSet presAssocID="{2E52317C-7600-4D8F-BF47-EF124EB90309}" presName="composite" presStyleCnt="0"/>
      <dgm:spPr/>
    </dgm:pt>
    <dgm:pt modelId="{E40B8D03-EB6D-44BE-864D-A409B772A98E}" type="pres">
      <dgm:prSet presAssocID="{2E52317C-7600-4D8F-BF47-EF124EB90309}" presName="Parent1" presStyleLbl="node1" presStyleIdx="0" presStyleCnt="10">
        <dgm:presLayoutVars>
          <dgm:chMax val="1"/>
          <dgm:chPref val="1"/>
          <dgm:bulletEnabled val="1"/>
        </dgm:presLayoutVars>
      </dgm:prSet>
      <dgm:spPr/>
    </dgm:pt>
    <dgm:pt modelId="{1BE26356-6A2D-4E36-AED8-22DF3BD5CB9D}" type="pres">
      <dgm:prSet presAssocID="{2E52317C-7600-4D8F-BF47-EF124EB90309}" presName="Childtext1" presStyleLbl="revTx" presStyleIdx="0" presStyleCnt="5">
        <dgm:presLayoutVars>
          <dgm:chMax val="0"/>
          <dgm:chPref val="0"/>
          <dgm:bulletEnabled val="1"/>
        </dgm:presLayoutVars>
      </dgm:prSet>
      <dgm:spPr/>
    </dgm:pt>
    <dgm:pt modelId="{7C7FC83B-D139-47F4-B65F-619BC5610352}" type="pres">
      <dgm:prSet presAssocID="{2E52317C-7600-4D8F-BF47-EF124EB90309}" presName="BalanceSpacing" presStyleCnt="0"/>
      <dgm:spPr/>
    </dgm:pt>
    <dgm:pt modelId="{36F7C516-9D2C-41EF-B97B-E80459728A6A}" type="pres">
      <dgm:prSet presAssocID="{2E52317C-7600-4D8F-BF47-EF124EB90309}" presName="BalanceSpacing1" presStyleCnt="0"/>
      <dgm:spPr/>
    </dgm:pt>
    <dgm:pt modelId="{75444261-B3B7-4379-8B7B-F2BE0CF666EB}" type="pres">
      <dgm:prSet presAssocID="{D96BCCCE-3EBD-45A1-A0D4-A68768903B01}" presName="Accent1Text" presStyleLbl="node1" presStyleIdx="1" presStyleCnt="10"/>
      <dgm:spPr/>
    </dgm:pt>
    <dgm:pt modelId="{443F82C0-4C4F-4C47-A051-61E13854EF6D}" type="pres">
      <dgm:prSet presAssocID="{D96BCCCE-3EBD-45A1-A0D4-A68768903B01}" presName="spaceBetweenRectangles" presStyleCnt="0"/>
      <dgm:spPr/>
    </dgm:pt>
    <dgm:pt modelId="{0B5038FF-FE23-4172-9C3F-5CFEE895D248}" type="pres">
      <dgm:prSet presAssocID="{C22C782C-6389-49F1-A356-690D0C32C359}" presName="composite" presStyleCnt="0"/>
      <dgm:spPr/>
    </dgm:pt>
    <dgm:pt modelId="{F90A1892-A389-47C4-8746-BBCAF10095E4}" type="pres">
      <dgm:prSet presAssocID="{C22C782C-6389-49F1-A356-690D0C32C359}" presName="Parent1" presStyleLbl="node1" presStyleIdx="2" presStyleCnt="10">
        <dgm:presLayoutVars>
          <dgm:chMax val="1"/>
          <dgm:chPref val="1"/>
          <dgm:bulletEnabled val="1"/>
        </dgm:presLayoutVars>
      </dgm:prSet>
      <dgm:spPr/>
    </dgm:pt>
    <dgm:pt modelId="{C46A0401-9CBB-487F-A31E-12DCF2346622}" type="pres">
      <dgm:prSet presAssocID="{C22C782C-6389-49F1-A356-690D0C32C359}" presName="Childtext1" presStyleLbl="revTx" presStyleIdx="1" presStyleCnt="5">
        <dgm:presLayoutVars>
          <dgm:chMax val="0"/>
          <dgm:chPref val="0"/>
          <dgm:bulletEnabled val="1"/>
        </dgm:presLayoutVars>
      </dgm:prSet>
      <dgm:spPr/>
    </dgm:pt>
    <dgm:pt modelId="{83F4F20E-FD2F-443F-9036-0D32DBF6F958}" type="pres">
      <dgm:prSet presAssocID="{C22C782C-6389-49F1-A356-690D0C32C359}" presName="BalanceSpacing" presStyleCnt="0"/>
      <dgm:spPr/>
    </dgm:pt>
    <dgm:pt modelId="{66DB88B2-C412-423A-965A-44BB6D9B5C9C}" type="pres">
      <dgm:prSet presAssocID="{C22C782C-6389-49F1-A356-690D0C32C359}" presName="BalanceSpacing1" presStyleCnt="0"/>
      <dgm:spPr/>
    </dgm:pt>
    <dgm:pt modelId="{3D6C8D28-7BF9-43E8-B6B9-9A1FCD3E3C85}" type="pres">
      <dgm:prSet presAssocID="{8027B1AC-2D05-48ED-99A5-0161EF59E16B}" presName="Accent1Text" presStyleLbl="node1" presStyleIdx="3" presStyleCnt="10" custLinFactNeighborX="-2443" custLinFactNeighborY="0"/>
      <dgm:spPr/>
    </dgm:pt>
    <dgm:pt modelId="{C803E285-C2EE-4EB8-9D12-574C9077A727}" type="pres">
      <dgm:prSet presAssocID="{8027B1AC-2D05-48ED-99A5-0161EF59E16B}" presName="spaceBetweenRectangles" presStyleCnt="0"/>
      <dgm:spPr/>
    </dgm:pt>
    <dgm:pt modelId="{947AB019-510D-4152-8DA8-4C2A8BF0D899}" type="pres">
      <dgm:prSet presAssocID="{F1D06B8D-C859-4946-B9A1-BFA25404EA84}" presName="composite" presStyleCnt="0"/>
      <dgm:spPr/>
    </dgm:pt>
    <dgm:pt modelId="{1FF6352B-5BF5-4A42-9405-5390B1F6D8F6}" type="pres">
      <dgm:prSet presAssocID="{F1D06B8D-C859-4946-B9A1-BFA25404EA84}" presName="Parent1" presStyleLbl="node1" presStyleIdx="4" presStyleCnt="10" custLinFactNeighborX="-1" custLinFactNeighborY="1417">
        <dgm:presLayoutVars>
          <dgm:chMax val="1"/>
          <dgm:chPref val="1"/>
          <dgm:bulletEnabled val="1"/>
        </dgm:presLayoutVars>
      </dgm:prSet>
      <dgm:spPr/>
    </dgm:pt>
    <dgm:pt modelId="{41107563-7CBE-461E-8921-4D07B619D8EE}" type="pres">
      <dgm:prSet presAssocID="{F1D06B8D-C859-4946-B9A1-BFA25404EA84}" presName="Childtext1" presStyleLbl="revTx" presStyleIdx="2" presStyleCnt="5">
        <dgm:presLayoutVars>
          <dgm:chMax val="0"/>
          <dgm:chPref val="0"/>
          <dgm:bulletEnabled val="1"/>
        </dgm:presLayoutVars>
      </dgm:prSet>
      <dgm:spPr/>
    </dgm:pt>
    <dgm:pt modelId="{DA5CE4EE-58EF-46F7-8622-79AB001A6C22}" type="pres">
      <dgm:prSet presAssocID="{F1D06B8D-C859-4946-B9A1-BFA25404EA84}" presName="BalanceSpacing" presStyleCnt="0"/>
      <dgm:spPr/>
    </dgm:pt>
    <dgm:pt modelId="{9745B482-26B5-44E5-BCAC-4C58E3C5F541}" type="pres">
      <dgm:prSet presAssocID="{F1D06B8D-C859-4946-B9A1-BFA25404EA84}" presName="BalanceSpacing1" presStyleCnt="0"/>
      <dgm:spPr/>
    </dgm:pt>
    <dgm:pt modelId="{3AA3FF60-3718-4537-9BC0-6CC7A903D216}" type="pres">
      <dgm:prSet presAssocID="{1322F100-7CE5-4576-B05D-8F27D4591D4B}" presName="Accent1Text" presStyleLbl="node1" presStyleIdx="5" presStyleCnt="10"/>
      <dgm:spPr/>
    </dgm:pt>
    <dgm:pt modelId="{E0A56B67-D8E9-4053-9A3D-1F000A1FB005}" type="pres">
      <dgm:prSet presAssocID="{1322F100-7CE5-4576-B05D-8F27D4591D4B}" presName="spaceBetweenRectangles" presStyleCnt="0"/>
      <dgm:spPr/>
    </dgm:pt>
    <dgm:pt modelId="{5197AD7D-87DA-4E25-8B3E-228F913BC78C}" type="pres">
      <dgm:prSet presAssocID="{0DF554A2-2B9D-40B6-A788-28EF274AD20C}" presName="composite" presStyleCnt="0"/>
      <dgm:spPr/>
    </dgm:pt>
    <dgm:pt modelId="{928FCCB5-1B16-4BDE-8B83-CAF6EE2174C6}" type="pres">
      <dgm:prSet presAssocID="{0DF554A2-2B9D-40B6-A788-28EF274AD20C}" presName="Parent1" presStyleLbl="node1" presStyleIdx="6" presStyleCnt="10">
        <dgm:presLayoutVars>
          <dgm:chMax val="1"/>
          <dgm:chPref val="1"/>
          <dgm:bulletEnabled val="1"/>
        </dgm:presLayoutVars>
      </dgm:prSet>
      <dgm:spPr/>
    </dgm:pt>
    <dgm:pt modelId="{C32B5CF2-C15B-4FA1-9856-B1EC76F7A188}" type="pres">
      <dgm:prSet presAssocID="{0DF554A2-2B9D-40B6-A788-28EF274AD20C}" presName="Childtext1" presStyleLbl="revTx" presStyleIdx="3" presStyleCnt="5">
        <dgm:presLayoutVars>
          <dgm:chMax val="0"/>
          <dgm:chPref val="0"/>
          <dgm:bulletEnabled val="1"/>
        </dgm:presLayoutVars>
      </dgm:prSet>
      <dgm:spPr/>
    </dgm:pt>
    <dgm:pt modelId="{5F148661-42FC-4730-8D79-8B7B486F826D}" type="pres">
      <dgm:prSet presAssocID="{0DF554A2-2B9D-40B6-A788-28EF274AD20C}" presName="BalanceSpacing" presStyleCnt="0"/>
      <dgm:spPr/>
    </dgm:pt>
    <dgm:pt modelId="{6FB3811E-345E-4D81-8C39-A932F961BFDB}" type="pres">
      <dgm:prSet presAssocID="{0DF554A2-2B9D-40B6-A788-28EF274AD20C}" presName="BalanceSpacing1" presStyleCnt="0"/>
      <dgm:spPr/>
    </dgm:pt>
    <dgm:pt modelId="{C4867D4F-9AB7-45C2-AC2C-48C5DF6CCDCB}" type="pres">
      <dgm:prSet presAssocID="{232F894B-130D-43A0-9C11-517931555EFD}" presName="Accent1Text" presStyleLbl="node1" presStyleIdx="7" presStyleCnt="10"/>
      <dgm:spPr/>
    </dgm:pt>
    <dgm:pt modelId="{2B23BCBA-2219-4D12-AD3C-60F662FF6C93}" type="pres">
      <dgm:prSet presAssocID="{232F894B-130D-43A0-9C11-517931555EFD}" presName="spaceBetweenRectangles" presStyleCnt="0"/>
      <dgm:spPr/>
    </dgm:pt>
    <dgm:pt modelId="{D63666A6-413B-48CD-B2BD-E3D219E93F70}" type="pres">
      <dgm:prSet presAssocID="{33510905-5906-43EE-BD3D-797B61B43D2C}" presName="composite" presStyleCnt="0"/>
      <dgm:spPr/>
    </dgm:pt>
    <dgm:pt modelId="{4D76017F-E044-4096-960D-AED70EBBC213}" type="pres">
      <dgm:prSet presAssocID="{33510905-5906-43EE-BD3D-797B61B43D2C}" presName="Parent1" presStyleLbl="node1" presStyleIdx="8" presStyleCnt="10">
        <dgm:presLayoutVars>
          <dgm:chMax val="1"/>
          <dgm:chPref val="1"/>
          <dgm:bulletEnabled val="1"/>
        </dgm:presLayoutVars>
      </dgm:prSet>
      <dgm:spPr/>
    </dgm:pt>
    <dgm:pt modelId="{E8547EEF-82F0-454D-8343-E5C7784C8716}" type="pres">
      <dgm:prSet presAssocID="{33510905-5906-43EE-BD3D-797B61B43D2C}" presName="Childtext1" presStyleLbl="revTx" presStyleIdx="4" presStyleCnt="5">
        <dgm:presLayoutVars>
          <dgm:chMax val="0"/>
          <dgm:chPref val="0"/>
          <dgm:bulletEnabled val="1"/>
        </dgm:presLayoutVars>
      </dgm:prSet>
      <dgm:spPr/>
    </dgm:pt>
    <dgm:pt modelId="{56300C77-B552-4A26-9748-347625F52BFC}" type="pres">
      <dgm:prSet presAssocID="{33510905-5906-43EE-BD3D-797B61B43D2C}" presName="BalanceSpacing" presStyleCnt="0"/>
      <dgm:spPr/>
    </dgm:pt>
    <dgm:pt modelId="{C5A8AC65-9674-4933-A23E-7B7096F7DA23}" type="pres">
      <dgm:prSet presAssocID="{33510905-5906-43EE-BD3D-797B61B43D2C}" presName="BalanceSpacing1" presStyleCnt="0"/>
      <dgm:spPr/>
    </dgm:pt>
    <dgm:pt modelId="{E7078686-E3B1-4032-9DBB-E2008DB0F993}" type="pres">
      <dgm:prSet presAssocID="{5AA8E0BA-2782-47E7-A238-D059C78080E9}" presName="Accent1Text" presStyleLbl="node1" presStyleIdx="9" presStyleCnt="10"/>
      <dgm:spPr/>
    </dgm:pt>
  </dgm:ptLst>
  <dgm:cxnLst>
    <dgm:cxn modelId="{89FE480F-0950-4B0A-854B-CACB30738E7A}" type="presOf" srcId="{33510905-5906-43EE-BD3D-797B61B43D2C}" destId="{4D76017F-E044-4096-960D-AED70EBBC213}" srcOrd="0" destOrd="0" presId="urn:microsoft.com/office/officeart/2008/layout/AlternatingHexagons"/>
    <dgm:cxn modelId="{C735CC17-3113-4798-A000-47CC73A94B89}" srcId="{56175742-0307-447A-BA09-3BCBE5626815}" destId="{F1D06B8D-C859-4946-B9A1-BFA25404EA84}" srcOrd="2" destOrd="0" parTransId="{573ABBD2-6993-4137-9FEA-189B2798A80D}" sibTransId="{1322F100-7CE5-4576-B05D-8F27D4591D4B}"/>
    <dgm:cxn modelId="{714C0D27-4E36-4EEF-80DF-69B0F7EDB6C4}" type="presOf" srcId="{0DF554A2-2B9D-40B6-A788-28EF274AD20C}" destId="{928FCCB5-1B16-4BDE-8B83-CAF6EE2174C6}" srcOrd="0" destOrd="0" presId="urn:microsoft.com/office/officeart/2008/layout/AlternatingHexagons"/>
    <dgm:cxn modelId="{53847C30-292C-4374-B355-34125E91003E}" type="presOf" srcId="{56175742-0307-447A-BA09-3BCBE5626815}" destId="{198BA324-640E-4B88-8D5D-4EE036495C14}" srcOrd="0" destOrd="0" presId="urn:microsoft.com/office/officeart/2008/layout/AlternatingHexagons"/>
    <dgm:cxn modelId="{0CD9585C-88A4-466F-B6C0-A75385CBF74D}" type="presOf" srcId="{EC24B001-C4A8-4F61-9EDE-80220EFCBB5F}" destId="{E8547EEF-82F0-454D-8343-E5C7784C8716}" srcOrd="0" destOrd="0" presId="urn:microsoft.com/office/officeart/2008/layout/AlternatingHexagons"/>
    <dgm:cxn modelId="{88C6855D-6BB2-4FFD-B829-4B03EE5F13B8}" type="presOf" srcId="{2E52317C-7600-4D8F-BF47-EF124EB90309}" destId="{E40B8D03-EB6D-44BE-864D-A409B772A98E}" srcOrd="0" destOrd="0" presId="urn:microsoft.com/office/officeart/2008/layout/AlternatingHexagons"/>
    <dgm:cxn modelId="{E0B02462-366B-42CD-B044-757F1DC6E0A7}" type="presOf" srcId="{C22C782C-6389-49F1-A356-690D0C32C359}" destId="{F90A1892-A389-47C4-8746-BBCAF10095E4}" srcOrd="0" destOrd="0" presId="urn:microsoft.com/office/officeart/2008/layout/AlternatingHexagons"/>
    <dgm:cxn modelId="{F967E366-65D7-4895-849E-60BC5962C1BC}" type="presOf" srcId="{D96BCCCE-3EBD-45A1-A0D4-A68768903B01}" destId="{75444261-B3B7-4379-8B7B-F2BE0CF666EB}" srcOrd="0" destOrd="0" presId="urn:microsoft.com/office/officeart/2008/layout/AlternatingHexagons"/>
    <dgm:cxn modelId="{E4628757-9AC1-4486-AE03-3F85425D9FEC}" srcId="{56175742-0307-447A-BA09-3BCBE5626815}" destId="{0DF554A2-2B9D-40B6-A788-28EF274AD20C}" srcOrd="3" destOrd="0" parTransId="{35B1A1C3-6590-4AE6-A136-DA09A2593D06}" sibTransId="{232F894B-130D-43A0-9C11-517931555EFD}"/>
    <dgm:cxn modelId="{1C6E1A59-0CFD-451E-AE3E-9BA6C5867F6B}" type="presOf" srcId="{8B8AE81A-C082-44A9-AC35-B628EEEB18E9}" destId="{41107563-7CBE-461E-8921-4D07B619D8EE}" srcOrd="0" destOrd="0" presId="urn:microsoft.com/office/officeart/2008/layout/AlternatingHexagons"/>
    <dgm:cxn modelId="{DDB53979-F9FC-40BB-9FF1-5B2B1A0D5584}" srcId="{56175742-0307-447A-BA09-3BCBE5626815}" destId="{2E52317C-7600-4D8F-BF47-EF124EB90309}" srcOrd="0" destOrd="0" parTransId="{DA47F159-DA81-4514-BFD2-3494FD3BD78D}" sibTransId="{D96BCCCE-3EBD-45A1-A0D4-A68768903B01}"/>
    <dgm:cxn modelId="{97CDAC7A-F8BF-4819-A19D-E96B614D0945}" type="presOf" srcId="{1322F100-7CE5-4576-B05D-8F27D4591D4B}" destId="{3AA3FF60-3718-4537-9BC0-6CC7A903D216}" srcOrd="0" destOrd="0" presId="urn:microsoft.com/office/officeart/2008/layout/AlternatingHexagons"/>
    <dgm:cxn modelId="{1513DD5A-AF74-4C9C-9D46-E01903FFEBDD}" srcId="{56175742-0307-447A-BA09-3BCBE5626815}" destId="{33510905-5906-43EE-BD3D-797B61B43D2C}" srcOrd="4" destOrd="0" parTransId="{C9CAE8F2-6C3B-4A10-9A7D-4F91992A501F}" sibTransId="{5AA8E0BA-2782-47E7-A238-D059C78080E9}"/>
    <dgm:cxn modelId="{E6489394-C2A1-4FC6-8B06-937E80307628}" srcId="{F1D06B8D-C859-4946-B9A1-BFA25404EA84}" destId="{8B8AE81A-C082-44A9-AC35-B628EEEB18E9}" srcOrd="0" destOrd="0" parTransId="{A25451DB-148E-47FA-8A1C-36835B057359}" sibTransId="{87084453-4AC8-4871-A77D-FB0CF015B527}"/>
    <dgm:cxn modelId="{8C050E95-862E-4B84-8510-5DC7F5090B47}" type="presOf" srcId="{5AA8E0BA-2782-47E7-A238-D059C78080E9}" destId="{E7078686-E3B1-4032-9DBB-E2008DB0F993}" srcOrd="0" destOrd="0" presId="urn:microsoft.com/office/officeart/2008/layout/AlternatingHexagons"/>
    <dgm:cxn modelId="{9D641FA1-7773-4E6D-873C-8A10FA06D43E}" type="presOf" srcId="{232F894B-130D-43A0-9C11-517931555EFD}" destId="{C4867D4F-9AB7-45C2-AC2C-48C5DF6CCDCB}" srcOrd="0" destOrd="0" presId="urn:microsoft.com/office/officeart/2008/layout/AlternatingHexagons"/>
    <dgm:cxn modelId="{F74BC3AB-4589-42FB-B153-96ED2588BFAC}" srcId="{2E52317C-7600-4D8F-BF47-EF124EB90309}" destId="{C16BA443-6F2C-4DDD-92B8-A61BF1129CB9}" srcOrd="0" destOrd="0" parTransId="{11806590-67EE-4164-A141-43787D73F58E}" sibTransId="{215537D9-678D-47B7-9334-CAB040240B0D}"/>
    <dgm:cxn modelId="{29635CB5-3AF2-4FF8-9833-D071D8D1C614}" srcId="{33510905-5906-43EE-BD3D-797B61B43D2C}" destId="{EC24B001-C4A8-4F61-9EDE-80220EFCBB5F}" srcOrd="0" destOrd="0" parTransId="{16984814-93B6-4242-89FA-AA8DE6ED802D}" sibTransId="{C4A68C0A-30B9-49D1-8496-C8AE10995D4B}"/>
    <dgm:cxn modelId="{F10A72B6-6C7A-436F-9E68-13AB95825EE3}" type="presOf" srcId="{F1D06B8D-C859-4946-B9A1-BFA25404EA84}" destId="{1FF6352B-5BF5-4A42-9405-5390B1F6D8F6}" srcOrd="0" destOrd="0" presId="urn:microsoft.com/office/officeart/2008/layout/AlternatingHexagons"/>
    <dgm:cxn modelId="{00E26FF1-03EA-42CA-87EE-4E739BE84264}" srcId="{56175742-0307-447A-BA09-3BCBE5626815}" destId="{C22C782C-6389-49F1-A356-690D0C32C359}" srcOrd="1" destOrd="0" parTransId="{B3CA5D9A-0538-46A4-95A9-FF1B828F7CDB}" sibTransId="{8027B1AC-2D05-48ED-99A5-0161EF59E16B}"/>
    <dgm:cxn modelId="{66E7E3F3-7B5D-4D9E-8478-E000F505B476}" type="presOf" srcId="{C16BA443-6F2C-4DDD-92B8-A61BF1129CB9}" destId="{1BE26356-6A2D-4E36-AED8-22DF3BD5CB9D}" srcOrd="0" destOrd="0" presId="urn:microsoft.com/office/officeart/2008/layout/AlternatingHexagons"/>
    <dgm:cxn modelId="{B4361EF9-D0B4-43F2-B99F-0A5CE810E5B7}" type="presOf" srcId="{8027B1AC-2D05-48ED-99A5-0161EF59E16B}" destId="{3D6C8D28-7BF9-43E8-B6B9-9A1FCD3E3C85}" srcOrd="0" destOrd="0" presId="urn:microsoft.com/office/officeart/2008/layout/AlternatingHexagons"/>
    <dgm:cxn modelId="{ACEE8922-EE9D-402D-B823-3B8510C5FB69}" type="presParOf" srcId="{198BA324-640E-4B88-8D5D-4EE036495C14}" destId="{7EACD557-A29B-48B9-A036-75C2C36E7D5B}" srcOrd="0" destOrd="0" presId="urn:microsoft.com/office/officeart/2008/layout/AlternatingHexagons"/>
    <dgm:cxn modelId="{605DC80C-BF29-49DF-AF45-B9EFEA6E961D}" type="presParOf" srcId="{7EACD557-A29B-48B9-A036-75C2C36E7D5B}" destId="{E40B8D03-EB6D-44BE-864D-A409B772A98E}" srcOrd="0" destOrd="0" presId="urn:microsoft.com/office/officeart/2008/layout/AlternatingHexagons"/>
    <dgm:cxn modelId="{6522416E-BEE0-41C0-B4FB-BCD9E04D93ED}" type="presParOf" srcId="{7EACD557-A29B-48B9-A036-75C2C36E7D5B}" destId="{1BE26356-6A2D-4E36-AED8-22DF3BD5CB9D}" srcOrd="1" destOrd="0" presId="urn:microsoft.com/office/officeart/2008/layout/AlternatingHexagons"/>
    <dgm:cxn modelId="{22150DC2-8796-470C-A4C2-5035FB1392BB}" type="presParOf" srcId="{7EACD557-A29B-48B9-A036-75C2C36E7D5B}" destId="{7C7FC83B-D139-47F4-B65F-619BC5610352}" srcOrd="2" destOrd="0" presId="urn:microsoft.com/office/officeart/2008/layout/AlternatingHexagons"/>
    <dgm:cxn modelId="{ED46470C-F72E-4EB8-906A-559F746E7C11}" type="presParOf" srcId="{7EACD557-A29B-48B9-A036-75C2C36E7D5B}" destId="{36F7C516-9D2C-41EF-B97B-E80459728A6A}" srcOrd="3" destOrd="0" presId="urn:microsoft.com/office/officeart/2008/layout/AlternatingHexagons"/>
    <dgm:cxn modelId="{E83F3586-F092-4D63-97D4-41B66CC18B86}" type="presParOf" srcId="{7EACD557-A29B-48B9-A036-75C2C36E7D5B}" destId="{75444261-B3B7-4379-8B7B-F2BE0CF666EB}" srcOrd="4" destOrd="0" presId="urn:microsoft.com/office/officeart/2008/layout/AlternatingHexagons"/>
    <dgm:cxn modelId="{7CE914B3-05B6-496F-945B-CE16ACFFFAC8}" type="presParOf" srcId="{198BA324-640E-4B88-8D5D-4EE036495C14}" destId="{443F82C0-4C4F-4C47-A051-61E13854EF6D}" srcOrd="1" destOrd="0" presId="urn:microsoft.com/office/officeart/2008/layout/AlternatingHexagons"/>
    <dgm:cxn modelId="{1A1A7DC6-7366-41CE-820E-DB9DD8E8D899}" type="presParOf" srcId="{198BA324-640E-4B88-8D5D-4EE036495C14}" destId="{0B5038FF-FE23-4172-9C3F-5CFEE895D248}" srcOrd="2" destOrd="0" presId="urn:microsoft.com/office/officeart/2008/layout/AlternatingHexagons"/>
    <dgm:cxn modelId="{4BE599E4-CAA4-4A83-8D3B-96457C98510C}" type="presParOf" srcId="{0B5038FF-FE23-4172-9C3F-5CFEE895D248}" destId="{F90A1892-A389-47C4-8746-BBCAF10095E4}" srcOrd="0" destOrd="0" presId="urn:microsoft.com/office/officeart/2008/layout/AlternatingHexagons"/>
    <dgm:cxn modelId="{EF367532-431E-4B30-9AB4-7B70EDC16BE7}" type="presParOf" srcId="{0B5038FF-FE23-4172-9C3F-5CFEE895D248}" destId="{C46A0401-9CBB-487F-A31E-12DCF2346622}" srcOrd="1" destOrd="0" presId="urn:microsoft.com/office/officeart/2008/layout/AlternatingHexagons"/>
    <dgm:cxn modelId="{BB5D82F2-FA9A-4975-BC9C-1B4D66028493}" type="presParOf" srcId="{0B5038FF-FE23-4172-9C3F-5CFEE895D248}" destId="{83F4F20E-FD2F-443F-9036-0D32DBF6F958}" srcOrd="2" destOrd="0" presId="urn:microsoft.com/office/officeart/2008/layout/AlternatingHexagons"/>
    <dgm:cxn modelId="{CCAF4828-3394-4E5E-9E71-71F4D69A7141}" type="presParOf" srcId="{0B5038FF-FE23-4172-9C3F-5CFEE895D248}" destId="{66DB88B2-C412-423A-965A-44BB6D9B5C9C}" srcOrd="3" destOrd="0" presId="urn:microsoft.com/office/officeart/2008/layout/AlternatingHexagons"/>
    <dgm:cxn modelId="{E3FD95D4-34C7-4ABB-8D7A-FE421BE9499C}" type="presParOf" srcId="{0B5038FF-FE23-4172-9C3F-5CFEE895D248}" destId="{3D6C8D28-7BF9-43E8-B6B9-9A1FCD3E3C85}" srcOrd="4" destOrd="0" presId="urn:microsoft.com/office/officeart/2008/layout/AlternatingHexagons"/>
    <dgm:cxn modelId="{33DAE755-66A4-4693-9524-5031F57BD361}" type="presParOf" srcId="{198BA324-640E-4B88-8D5D-4EE036495C14}" destId="{C803E285-C2EE-4EB8-9D12-574C9077A727}" srcOrd="3" destOrd="0" presId="urn:microsoft.com/office/officeart/2008/layout/AlternatingHexagons"/>
    <dgm:cxn modelId="{4F4419A4-3049-4978-8EBC-EAE7C5CAE21C}" type="presParOf" srcId="{198BA324-640E-4B88-8D5D-4EE036495C14}" destId="{947AB019-510D-4152-8DA8-4C2A8BF0D899}" srcOrd="4" destOrd="0" presId="urn:microsoft.com/office/officeart/2008/layout/AlternatingHexagons"/>
    <dgm:cxn modelId="{747BA490-FFB6-49D0-B377-EFAD0FEFBFF0}" type="presParOf" srcId="{947AB019-510D-4152-8DA8-4C2A8BF0D899}" destId="{1FF6352B-5BF5-4A42-9405-5390B1F6D8F6}" srcOrd="0" destOrd="0" presId="urn:microsoft.com/office/officeart/2008/layout/AlternatingHexagons"/>
    <dgm:cxn modelId="{BF3F9CF4-AA8D-4924-9E7B-C5B8CECA594C}" type="presParOf" srcId="{947AB019-510D-4152-8DA8-4C2A8BF0D899}" destId="{41107563-7CBE-461E-8921-4D07B619D8EE}" srcOrd="1" destOrd="0" presId="urn:microsoft.com/office/officeart/2008/layout/AlternatingHexagons"/>
    <dgm:cxn modelId="{62DBDB53-BED4-48F3-87C0-D4607DB4C75E}" type="presParOf" srcId="{947AB019-510D-4152-8DA8-4C2A8BF0D899}" destId="{DA5CE4EE-58EF-46F7-8622-79AB001A6C22}" srcOrd="2" destOrd="0" presId="urn:microsoft.com/office/officeart/2008/layout/AlternatingHexagons"/>
    <dgm:cxn modelId="{E7587B1B-9384-402F-BF6C-1A3313092D37}" type="presParOf" srcId="{947AB019-510D-4152-8DA8-4C2A8BF0D899}" destId="{9745B482-26B5-44E5-BCAC-4C58E3C5F541}" srcOrd="3" destOrd="0" presId="urn:microsoft.com/office/officeart/2008/layout/AlternatingHexagons"/>
    <dgm:cxn modelId="{CB556D32-77B7-4B93-A6EB-B9DA6EE0F639}" type="presParOf" srcId="{947AB019-510D-4152-8DA8-4C2A8BF0D899}" destId="{3AA3FF60-3718-4537-9BC0-6CC7A903D216}" srcOrd="4" destOrd="0" presId="urn:microsoft.com/office/officeart/2008/layout/AlternatingHexagons"/>
    <dgm:cxn modelId="{6D5F9789-9D28-467D-BF67-6426BD0F9B56}" type="presParOf" srcId="{198BA324-640E-4B88-8D5D-4EE036495C14}" destId="{E0A56B67-D8E9-4053-9A3D-1F000A1FB005}" srcOrd="5" destOrd="0" presId="urn:microsoft.com/office/officeart/2008/layout/AlternatingHexagons"/>
    <dgm:cxn modelId="{B493E706-C5EF-43F9-84DE-CDD7FEB58D6F}" type="presParOf" srcId="{198BA324-640E-4B88-8D5D-4EE036495C14}" destId="{5197AD7D-87DA-4E25-8B3E-228F913BC78C}" srcOrd="6" destOrd="0" presId="urn:microsoft.com/office/officeart/2008/layout/AlternatingHexagons"/>
    <dgm:cxn modelId="{42488B7C-A586-4C17-95FD-C4C6709D4233}" type="presParOf" srcId="{5197AD7D-87DA-4E25-8B3E-228F913BC78C}" destId="{928FCCB5-1B16-4BDE-8B83-CAF6EE2174C6}" srcOrd="0" destOrd="0" presId="urn:microsoft.com/office/officeart/2008/layout/AlternatingHexagons"/>
    <dgm:cxn modelId="{C367555C-8528-4B31-9655-9B201BDD5F32}" type="presParOf" srcId="{5197AD7D-87DA-4E25-8B3E-228F913BC78C}" destId="{C32B5CF2-C15B-4FA1-9856-B1EC76F7A188}" srcOrd="1" destOrd="0" presId="urn:microsoft.com/office/officeart/2008/layout/AlternatingHexagons"/>
    <dgm:cxn modelId="{E8E826F2-6A80-418A-9686-A5E63058B0CE}" type="presParOf" srcId="{5197AD7D-87DA-4E25-8B3E-228F913BC78C}" destId="{5F148661-42FC-4730-8D79-8B7B486F826D}" srcOrd="2" destOrd="0" presId="urn:microsoft.com/office/officeart/2008/layout/AlternatingHexagons"/>
    <dgm:cxn modelId="{84DF67CE-263C-4AD7-83CC-4E14588CABD0}" type="presParOf" srcId="{5197AD7D-87DA-4E25-8B3E-228F913BC78C}" destId="{6FB3811E-345E-4D81-8C39-A932F961BFDB}" srcOrd="3" destOrd="0" presId="urn:microsoft.com/office/officeart/2008/layout/AlternatingHexagons"/>
    <dgm:cxn modelId="{278D3EFB-40F4-4D9C-B8A9-8814B6EFA0C2}" type="presParOf" srcId="{5197AD7D-87DA-4E25-8B3E-228F913BC78C}" destId="{C4867D4F-9AB7-45C2-AC2C-48C5DF6CCDCB}" srcOrd="4" destOrd="0" presId="urn:microsoft.com/office/officeart/2008/layout/AlternatingHexagons"/>
    <dgm:cxn modelId="{49E7A4C3-B4E3-4DB3-B91B-30E7E3AED8E5}" type="presParOf" srcId="{198BA324-640E-4B88-8D5D-4EE036495C14}" destId="{2B23BCBA-2219-4D12-AD3C-60F662FF6C93}" srcOrd="7" destOrd="0" presId="urn:microsoft.com/office/officeart/2008/layout/AlternatingHexagons"/>
    <dgm:cxn modelId="{F4264FF0-BA5C-4DA8-A2DD-2F6B87F210A1}" type="presParOf" srcId="{198BA324-640E-4B88-8D5D-4EE036495C14}" destId="{D63666A6-413B-48CD-B2BD-E3D219E93F70}" srcOrd="8" destOrd="0" presId="urn:microsoft.com/office/officeart/2008/layout/AlternatingHexagons"/>
    <dgm:cxn modelId="{23C12372-B243-46F2-9306-ED3A0DD045A3}" type="presParOf" srcId="{D63666A6-413B-48CD-B2BD-E3D219E93F70}" destId="{4D76017F-E044-4096-960D-AED70EBBC213}" srcOrd="0" destOrd="0" presId="urn:microsoft.com/office/officeart/2008/layout/AlternatingHexagons"/>
    <dgm:cxn modelId="{A6CC7078-D1EA-4B71-BFDC-5DED0248A01B}" type="presParOf" srcId="{D63666A6-413B-48CD-B2BD-E3D219E93F70}" destId="{E8547EEF-82F0-454D-8343-E5C7784C8716}" srcOrd="1" destOrd="0" presId="urn:microsoft.com/office/officeart/2008/layout/AlternatingHexagons"/>
    <dgm:cxn modelId="{D9F82557-36D2-48C2-9DED-ED09982684DB}" type="presParOf" srcId="{D63666A6-413B-48CD-B2BD-E3D219E93F70}" destId="{56300C77-B552-4A26-9748-347625F52BFC}" srcOrd="2" destOrd="0" presId="urn:microsoft.com/office/officeart/2008/layout/AlternatingHexagons"/>
    <dgm:cxn modelId="{97B85BD0-CA7E-429C-8E19-7EEABC4F67D3}" type="presParOf" srcId="{D63666A6-413B-48CD-B2BD-E3D219E93F70}" destId="{C5A8AC65-9674-4933-A23E-7B7096F7DA23}" srcOrd="3" destOrd="0" presId="urn:microsoft.com/office/officeart/2008/layout/AlternatingHexagons"/>
    <dgm:cxn modelId="{FE91A460-0B7A-45E6-88FB-4F2A1571273E}" type="presParOf" srcId="{D63666A6-413B-48CD-B2BD-E3D219E93F70}" destId="{E7078686-E3B1-4032-9DBB-E2008DB0F993}"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0CFFEA1-DE36-474B-BE18-32227373E069}" type="doc">
      <dgm:prSet loTypeId="urn:microsoft.com/office/officeart/2008/layout/BubblePictureList" loCatId="picture" qsTypeId="urn:microsoft.com/office/officeart/2005/8/quickstyle/simple1" qsCatId="simple" csTypeId="urn:microsoft.com/office/officeart/2005/8/colors/accent1_2" csCatId="accent1" phldr="1"/>
      <dgm:spPr/>
      <dgm:t>
        <a:bodyPr/>
        <a:lstStyle/>
        <a:p>
          <a:endParaRPr lang="en-US"/>
        </a:p>
      </dgm:t>
    </dgm:pt>
    <dgm:pt modelId="{ACEA6F55-3011-46AA-8005-5C4078043938}">
      <dgm:prSet phldrT="[Text]" custT="1"/>
      <dgm:spPr/>
      <dgm:t>
        <a:bodyPr/>
        <a:lstStyle/>
        <a:p>
          <a:r>
            <a:rPr lang="fa-IR" sz="2000" dirty="0"/>
            <a:t>اسکی روی یخ</a:t>
          </a:r>
          <a:endParaRPr lang="en-US" sz="2000" dirty="0"/>
        </a:p>
      </dgm:t>
    </dgm:pt>
    <dgm:pt modelId="{AAE38E9A-5F75-4D56-A498-28981A0C801E}" type="parTrans" cxnId="{273169E9-9527-4079-BA22-54B248C95D12}">
      <dgm:prSet/>
      <dgm:spPr/>
      <dgm:t>
        <a:bodyPr/>
        <a:lstStyle/>
        <a:p>
          <a:endParaRPr lang="en-US"/>
        </a:p>
      </dgm:t>
    </dgm:pt>
    <dgm:pt modelId="{8F5E3E0B-0F4E-4E54-AE70-92D241D86014}" type="sibTrans" cxnId="{273169E9-9527-4079-BA22-54B248C95D12}">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30000" r="-30000"/>
          </a:stretch>
        </a:blipFill>
      </dgm:spPr>
      <dgm:t>
        <a:bodyPr/>
        <a:lstStyle/>
        <a:p>
          <a:endParaRPr lang="en-US"/>
        </a:p>
      </dgm:t>
    </dgm:pt>
    <dgm:pt modelId="{4A5B97C8-1641-45FE-B57C-FEDC290E8AF8}">
      <dgm:prSet phldrT="[Text]" custT="1"/>
      <dgm:spPr/>
      <dgm:t>
        <a:bodyPr/>
        <a:lstStyle/>
        <a:p>
          <a:r>
            <a:rPr lang="fa-IR" sz="2000" dirty="0"/>
            <a:t>یخ نوردی</a:t>
          </a:r>
          <a:endParaRPr lang="en-US" sz="2000" dirty="0"/>
        </a:p>
      </dgm:t>
    </dgm:pt>
    <dgm:pt modelId="{876EAC26-9A57-426B-A1F9-924B7D3812C7}" type="parTrans" cxnId="{9953A223-0342-4378-927E-0660A3B72B62}">
      <dgm:prSet/>
      <dgm:spPr/>
      <dgm:t>
        <a:bodyPr/>
        <a:lstStyle/>
        <a:p>
          <a:endParaRPr lang="en-US"/>
        </a:p>
      </dgm:t>
    </dgm:pt>
    <dgm:pt modelId="{D4047212-7C98-4DC2-8050-EE85C340DED4}" type="sibTrans" cxnId="{9953A223-0342-4378-927E-0660A3B72B6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0388C458-74C3-4F73-8952-793B77635BF7}">
      <dgm:prSet phldrT="[Text]" custT="1"/>
      <dgm:spPr/>
      <dgm:t>
        <a:bodyPr/>
        <a:lstStyle/>
        <a:p>
          <a:r>
            <a:rPr lang="fa-IR" sz="2000" dirty="0"/>
            <a:t>اسکی</a:t>
          </a:r>
          <a:endParaRPr lang="en-US" sz="2000" dirty="0"/>
        </a:p>
      </dgm:t>
    </dgm:pt>
    <dgm:pt modelId="{069CB809-347B-4C23-9C71-371128CEE479}" type="parTrans" cxnId="{DD5FB296-3A1F-4932-8750-80B0008BD723}">
      <dgm:prSet/>
      <dgm:spPr/>
      <dgm:t>
        <a:bodyPr/>
        <a:lstStyle/>
        <a:p>
          <a:endParaRPr lang="en-US"/>
        </a:p>
      </dgm:t>
    </dgm:pt>
    <dgm:pt modelId="{BEDF8CDA-FF55-4201-A3C1-65D493B730F1}" type="sibTrans" cxnId="{DD5FB296-3A1F-4932-8750-80B0008BD723}">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EFD4BA2D-07BB-452C-A227-20A83EABF216}">
      <dgm:prSet phldrT="[Text]" custT="1"/>
      <dgm:spPr/>
      <dgm:t>
        <a:bodyPr/>
        <a:lstStyle/>
        <a:p>
          <a:r>
            <a:rPr lang="fa-IR" sz="1600" dirty="0"/>
            <a:t>تیوب</a:t>
          </a:r>
          <a:r>
            <a:rPr lang="fa-IR" sz="1600" baseline="0" dirty="0"/>
            <a:t> سواری در برف</a:t>
          </a:r>
          <a:endParaRPr lang="en-US" sz="1600" dirty="0"/>
        </a:p>
      </dgm:t>
    </dgm:pt>
    <dgm:pt modelId="{40D23203-14BF-45BE-949F-DA5B84314D9B}" type="parTrans" cxnId="{BD8044F1-D2CB-4EE8-974E-BAF622E887B4}">
      <dgm:prSet/>
      <dgm:spPr/>
      <dgm:t>
        <a:bodyPr/>
        <a:lstStyle/>
        <a:p>
          <a:endParaRPr lang="en-US"/>
        </a:p>
      </dgm:t>
    </dgm:pt>
    <dgm:pt modelId="{51E4C488-503E-4485-AC44-6C7B19E71F00}" type="sibTrans" cxnId="{BD8044F1-D2CB-4EE8-974E-BAF622E887B4}">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t>
        <a:bodyPr/>
        <a:lstStyle/>
        <a:p>
          <a:endParaRPr lang="en-US"/>
        </a:p>
      </dgm:t>
    </dgm:pt>
    <dgm:pt modelId="{59E9B8D3-C2FE-48C6-8E7D-E648C6DB3092}" type="pres">
      <dgm:prSet presAssocID="{A0CFFEA1-DE36-474B-BE18-32227373E069}" presName="Name0" presStyleCnt="0">
        <dgm:presLayoutVars>
          <dgm:chMax val="8"/>
          <dgm:chPref val="8"/>
          <dgm:dir/>
        </dgm:presLayoutVars>
      </dgm:prSet>
      <dgm:spPr/>
    </dgm:pt>
    <dgm:pt modelId="{D14A35CA-3A97-4F7C-A1AF-F28CB8DE41CE}" type="pres">
      <dgm:prSet presAssocID="{ACEA6F55-3011-46AA-8005-5C4078043938}" presName="parent_text_1" presStyleLbl="revTx" presStyleIdx="0" presStyleCnt="4">
        <dgm:presLayoutVars>
          <dgm:chMax val="0"/>
          <dgm:chPref val="0"/>
          <dgm:bulletEnabled val="1"/>
        </dgm:presLayoutVars>
      </dgm:prSet>
      <dgm:spPr/>
    </dgm:pt>
    <dgm:pt modelId="{7FE5804E-AB5C-4830-A90F-77BFF22BF2D2}" type="pres">
      <dgm:prSet presAssocID="{ACEA6F55-3011-46AA-8005-5C4078043938}" presName="image_accent_1" presStyleCnt="0"/>
      <dgm:spPr/>
    </dgm:pt>
    <dgm:pt modelId="{541F4CC1-F62E-40A2-A88A-4D386C280AC5}" type="pres">
      <dgm:prSet presAssocID="{ACEA6F55-3011-46AA-8005-5C4078043938}" presName="imageAccentRepeatNode" presStyleLbl="alignNode1" presStyleIdx="0" presStyleCnt="8"/>
      <dgm:spPr/>
    </dgm:pt>
    <dgm:pt modelId="{8C2F613E-5992-4EB4-8458-133D9BF04B7E}" type="pres">
      <dgm:prSet presAssocID="{ACEA6F55-3011-46AA-8005-5C4078043938}" presName="accent_1" presStyleLbl="alignNode1" presStyleIdx="1" presStyleCnt="8"/>
      <dgm:spPr/>
    </dgm:pt>
    <dgm:pt modelId="{3D52F62B-54DE-47ED-ACB4-05FFFA5F3442}" type="pres">
      <dgm:prSet presAssocID="{8F5E3E0B-0F4E-4E54-AE70-92D241D86014}" presName="image_1" presStyleCnt="0"/>
      <dgm:spPr/>
    </dgm:pt>
    <dgm:pt modelId="{5E0B38D7-094A-428C-B452-99364CD7D460}" type="pres">
      <dgm:prSet presAssocID="{8F5E3E0B-0F4E-4E54-AE70-92D241D86014}" presName="imageRepeatNode" presStyleLbl="fgImgPlace1" presStyleIdx="0" presStyleCnt="4"/>
      <dgm:spPr/>
    </dgm:pt>
    <dgm:pt modelId="{7607C94E-A36F-4937-8C4C-4B9C1333E37F}" type="pres">
      <dgm:prSet presAssocID="{4A5B97C8-1641-45FE-B57C-FEDC290E8AF8}" presName="parent_text_2" presStyleLbl="revTx" presStyleIdx="1" presStyleCnt="4">
        <dgm:presLayoutVars>
          <dgm:chMax val="0"/>
          <dgm:chPref val="0"/>
          <dgm:bulletEnabled val="1"/>
        </dgm:presLayoutVars>
      </dgm:prSet>
      <dgm:spPr/>
    </dgm:pt>
    <dgm:pt modelId="{A55EDCB0-A6BF-4164-A34C-7C9678A9CC8C}" type="pres">
      <dgm:prSet presAssocID="{4A5B97C8-1641-45FE-B57C-FEDC290E8AF8}" presName="image_accent_2" presStyleCnt="0"/>
      <dgm:spPr/>
    </dgm:pt>
    <dgm:pt modelId="{C684A1B8-FDE9-476B-B72D-3876C209F0B7}" type="pres">
      <dgm:prSet presAssocID="{4A5B97C8-1641-45FE-B57C-FEDC290E8AF8}" presName="imageAccentRepeatNode" presStyleLbl="alignNode1" presStyleIdx="2" presStyleCnt="8"/>
      <dgm:spPr/>
    </dgm:pt>
    <dgm:pt modelId="{D5EE6332-53CF-417E-8B92-FCDC2C32DA9E}" type="pres">
      <dgm:prSet presAssocID="{D4047212-7C98-4DC2-8050-EE85C340DED4}" presName="image_2" presStyleCnt="0"/>
      <dgm:spPr/>
    </dgm:pt>
    <dgm:pt modelId="{563DD78A-3BA0-4564-833B-B8EA311D7B5D}" type="pres">
      <dgm:prSet presAssocID="{D4047212-7C98-4DC2-8050-EE85C340DED4}" presName="imageRepeatNode" presStyleLbl="fgImgPlace1" presStyleIdx="1" presStyleCnt="4"/>
      <dgm:spPr/>
    </dgm:pt>
    <dgm:pt modelId="{9807B1E8-2972-42B6-9D4B-16910114B30A}" type="pres">
      <dgm:prSet presAssocID="{0388C458-74C3-4F73-8952-793B77635BF7}" presName="image_accent_3" presStyleCnt="0"/>
      <dgm:spPr/>
    </dgm:pt>
    <dgm:pt modelId="{6EFB6088-60B7-4326-9EF4-234E3D206B51}" type="pres">
      <dgm:prSet presAssocID="{0388C458-74C3-4F73-8952-793B77635BF7}" presName="imageAccentRepeatNode" presStyleLbl="alignNode1" presStyleIdx="3" presStyleCnt="8"/>
      <dgm:spPr/>
    </dgm:pt>
    <dgm:pt modelId="{68B4D017-690E-4788-9F74-ADFD606EA50B}" type="pres">
      <dgm:prSet presAssocID="{0388C458-74C3-4F73-8952-793B77635BF7}" presName="parent_text_3" presStyleLbl="revTx" presStyleIdx="2" presStyleCnt="4">
        <dgm:presLayoutVars>
          <dgm:chMax val="0"/>
          <dgm:chPref val="0"/>
          <dgm:bulletEnabled val="1"/>
        </dgm:presLayoutVars>
      </dgm:prSet>
      <dgm:spPr/>
    </dgm:pt>
    <dgm:pt modelId="{FDB81C95-1E18-4A40-936B-3002469E4193}" type="pres">
      <dgm:prSet presAssocID="{0388C458-74C3-4F73-8952-793B77635BF7}" presName="accent_2" presStyleLbl="alignNode1" presStyleIdx="4" presStyleCnt="8"/>
      <dgm:spPr/>
    </dgm:pt>
    <dgm:pt modelId="{7A859785-580F-4224-B625-4836C6C77705}" type="pres">
      <dgm:prSet presAssocID="{0388C458-74C3-4F73-8952-793B77635BF7}" presName="accent_3" presStyleLbl="alignNode1" presStyleIdx="5" presStyleCnt="8"/>
      <dgm:spPr/>
    </dgm:pt>
    <dgm:pt modelId="{98E11566-F61B-4727-A66B-DFE7DA1D7476}" type="pres">
      <dgm:prSet presAssocID="{BEDF8CDA-FF55-4201-A3C1-65D493B730F1}" presName="image_3" presStyleCnt="0"/>
      <dgm:spPr/>
    </dgm:pt>
    <dgm:pt modelId="{4AD7B66B-D34B-4A94-AA23-352CB4035711}" type="pres">
      <dgm:prSet presAssocID="{BEDF8CDA-FF55-4201-A3C1-65D493B730F1}" presName="imageRepeatNode" presStyleLbl="fgImgPlace1" presStyleIdx="2" presStyleCnt="4"/>
      <dgm:spPr/>
    </dgm:pt>
    <dgm:pt modelId="{79478EF5-E0C0-46F9-A295-7768CCF22E5D}" type="pres">
      <dgm:prSet presAssocID="{EFD4BA2D-07BB-452C-A227-20A83EABF216}" presName="image_accent_4" presStyleCnt="0"/>
      <dgm:spPr/>
    </dgm:pt>
    <dgm:pt modelId="{FFA3EBBD-FA5B-4C3F-B311-4A5D2F0FC477}" type="pres">
      <dgm:prSet presAssocID="{EFD4BA2D-07BB-452C-A227-20A83EABF216}" presName="imageAccentRepeatNode" presStyleLbl="alignNode1" presStyleIdx="6" presStyleCnt="8"/>
      <dgm:spPr/>
    </dgm:pt>
    <dgm:pt modelId="{11EA90F1-DB46-432D-9E04-846D775BC2A6}" type="pres">
      <dgm:prSet presAssocID="{EFD4BA2D-07BB-452C-A227-20A83EABF216}" presName="parent_text_4" presStyleLbl="revTx" presStyleIdx="3" presStyleCnt="4">
        <dgm:presLayoutVars>
          <dgm:chMax val="0"/>
          <dgm:chPref val="0"/>
          <dgm:bulletEnabled val="1"/>
        </dgm:presLayoutVars>
      </dgm:prSet>
      <dgm:spPr/>
    </dgm:pt>
    <dgm:pt modelId="{A1AF4B0D-A180-4D75-B5C5-BFA0B1116516}" type="pres">
      <dgm:prSet presAssocID="{EFD4BA2D-07BB-452C-A227-20A83EABF216}" presName="accent_4" presStyleLbl="alignNode1" presStyleIdx="7" presStyleCnt="8"/>
      <dgm:spPr/>
    </dgm:pt>
    <dgm:pt modelId="{F323BA03-8AA2-4A27-8B46-4F5D42AB43B2}" type="pres">
      <dgm:prSet presAssocID="{51E4C488-503E-4485-AC44-6C7B19E71F00}" presName="image_4" presStyleCnt="0"/>
      <dgm:spPr/>
    </dgm:pt>
    <dgm:pt modelId="{0FB5B0A1-9504-454C-BC49-6680E77012C0}" type="pres">
      <dgm:prSet presAssocID="{51E4C488-503E-4485-AC44-6C7B19E71F00}" presName="imageRepeatNode" presStyleLbl="fgImgPlace1" presStyleIdx="3" presStyleCnt="4"/>
      <dgm:spPr/>
    </dgm:pt>
  </dgm:ptLst>
  <dgm:cxnLst>
    <dgm:cxn modelId="{9953A223-0342-4378-927E-0660A3B72B62}" srcId="{A0CFFEA1-DE36-474B-BE18-32227373E069}" destId="{4A5B97C8-1641-45FE-B57C-FEDC290E8AF8}" srcOrd="1" destOrd="0" parTransId="{876EAC26-9A57-426B-A1F9-924B7D3812C7}" sibTransId="{D4047212-7C98-4DC2-8050-EE85C340DED4}"/>
    <dgm:cxn modelId="{599C4225-EF36-4AB5-A8CD-F262B5669E93}" type="presOf" srcId="{0388C458-74C3-4F73-8952-793B77635BF7}" destId="{68B4D017-690E-4788-9F74-ADFD606EA50B}" srcOrd="0" destOrd="0" presId="urn:microsoft.com/office/officeart/2008/layout/BubblePictureList"/>
    <dgm:cxn modelId="{C35B4A8B-49B6-4044-93C9-26367925FB27}" type="presOf" srcId="{ACEA6F55-3011-46AA-8005-5C4078043938}" destId="{D14A35CA-3A97-4F7C-A1AF-F28CB8DE41CE}" srcOrd="0" destOrd="0" presId="urn:microsoft.com/office/officeart/2008/layout/BubblePictureList"/>
    <dgm:cxn modelId="{F2F01A94-9DB4-487D-B812-E3AE73A752F4}" type="presOf" srcId="{BEDF8CDA-FF55-4201-A3C1-65D493B730F1}" destId="{4AD7B66B-D34B-4A94-AA23-352CB4035711}" srcOrd="0" destOrd="0" presId="urn:microsoft.com/office/officeart/2008/layout/BubblePictureList"/>
    <dgm:cxn modelId="{60C75A94-DEF7-44F6-9542-55C6036F3E25}" type="presOf" srcId="{A0CFFEA1-DE36-474B-BE18-32227373E069}" destId="{59E9B8D3-C2FE-48C6-8E7D-E648C6DB3092}" srcOrd="0" destOrd="0" presId="urn:microsoft.com/office/officeart/2008/layout/BubblePictureList"/>
    <dgm:cxn modelId="{DD5FB296-3A1F-4932-8750-80B0008BD723}" srcId="{A0CFFEA1-DE36-474B-BE18-32227373E069}" destId="{0388C458-74C3-4F73-8952-793B77635BF7}" srcOrd="2" destOrd="0" parTransId="{069CB809-347B-4C23-9C71-371128CEE479}" sibTransId="{BEDF8CDA-FF55-4201-A3C1-65D493B730F1}"/>
    <dgm:cxn modelId="{251F80AB-8FEC-48AC-B9FB-264E892F32CC}" type="presOf" srcId="{4A5B97C8-1641-45FE-B57C-FEDC290E8AF8}" destId="{7607C94E-A36F-4937-8C4C-4B9C1333E37F}" srcOrd="0" destOrd="0" presId="urn:microsoft.com/office/officeart/2008/layout/BubblePictureList"/>
    <dgm:cxn modelId="{3675D7B5-F3E2-4C4C-8473-3EAD0754F845}" type="presOf" srcId="{51E4C488-503E-4485-AC44-6C7B19E71F00}" destId="{0FB5B0A1-9504-454C-BC49-6680E77012C0}" srcOrd="0" destOrd="0" presId="urn:microsoft.com/office/officeart/2008/layout/BubblePictureList"/>
    <dgm:cxn modelId="{A18289BE-4D5B-4F81-9CE2-B0091D70F332}" type="presOf" srcId="{D4047212-7C98-4DC2-8050-EE85C340DED4}" destId="{563DD78A-3BA0-4564-833B-B8EA311D7B5D}" srcOrd="0" destOrd="0" presId="urn:microsoft.com/office/officeart/2008/layout/BubblePictureList"/>
    <dgm:cxn modelId="{408743CF-769C-42B6-9C50-20318525F466}" type="presOf" srcId="{EFD4BA2D-07BB-452C-A227-20A83EABF216}" destId="{11EA90F1-DB46-432D-9E04-846D775BC2A6}" srcOrd="0" destOrd="0" presId="urn:microsoft.com/office/officeart/2008/layout/BubblePictureList"/>
    <dgm:cxn modelId="{273169E9-9527-4079-BA22-54B248C95D12}" srcId="{A0CFFEA1-DE36-474B-BE18-32227373E069}" destId="{ACEA6F55-3011-46AA-8005-5C4078043938}" srcOrd="0" destOrd="0" parTransId="{AAE38E9A-5F75-4D56-A498-28981A0C801E}" sibTransId="{8F5E3E0B-0F4E-4E54-AE70-92D241D86014}"/>
    <dgm:cxn modelId="{BD8044F1-D2CB-4EE8-974E-BAF622E887B4}" srcId="{A0CFFEA1-DE36-474B-BE18-32227373E069}" destId="{EFD4BA2D-07BB-452C-A227-20A83EABF216}" srcOrd="3" destOrd="0" parTransId="{40D23203-14BF-45BE-949F-DA5B84314D9B}" sibTransId="{51E4C488-503E-4485-AC44-6C7B19E71F00}"/>
    <dgm:cxn modelId="{261E3BFC-C05A-4118-9788-9170AA9C7E90}" type="presOf" srcId="{8F5E3E0B-0F4E-4E54-AE70-92D241D86014}" destId="{5E0B38D7-094A-428C-B452-99364CD7D460}" srcOrd="0" destOrd="0" presId="urn:microsoft.com/office/officeart/2008/layout/BubblePictureList"/>
    <dgm:cxn modelId="{96E0CCFD-7D73-4783-82A0-F1B697B3BAE4}" type="presParOf" srcId="{59E9B8D3-C2FE-48C6-8E7D-E648C6DB3092}" destId="{D14A35CA-3A97-4F7C-A1AF-F28CB8DE41CE}" srcOrd="0" destOrd="0" presId="urn:microsoft.com/office/officeart/2008/layout/BubblePictureList"/>
    <dgm:cxn modelId="{C20EA75D-DC2C-4F04-9908-0478BBF73400}" type="presParOf" srcId="{59E9B8D3-C2FE-48C6-8E7D-E648C6DB3092}" destId="{7FE5804E-AB5C-4830-A90F-77BFF22BF2D2}" srcOrd="1" destOrd="0" presId="urn:microsoft.com/office/officeart/2008/layout/BubblePictureList"/>
    <dgm:cxn modelId="{570D4063-F4B4-4AD8-BC1A-AD97E89D1276}" type="presParOf" srcId="{7FE5804E-AB5C-4830-A90F-77BFF22BF2D2}" destId="{541F4CC1-F62E-40A2-A88A-4D386C280AC5}" srcOrd="0" destOrd="0" presId="urn:microsoft.com/office/officeart/2008/layout/BubblePictureList"/>
    <dgm:cxn modelId="{DDB0FF99-0345-471B-8FE1-C64362124DA4}" type="presParOf" srcId="{59E9B8D3-C2FE-48C6-8E7D-E648C6DB3092}" destId="{8C2F613E-5992-4EB4-8458-133D9BF04B7E}" srcOrd="2" destOrd="0" presId="urn:microsoft.com/office/officeart/2008/layout/BubblePictureList"/>
    <dgm:cxn modelId="{A9C530F9-09F9-40D2-9539-E0A3FA347033}" type="presParOf" srcId="{59E9B8D3-C2FE-48C6-8E7D-E648C6DB3092}" destId="{3D52F62B-54DE-47ED-ACB4-05FFFA5F3442}" srcOrd="3" destOrd="0" presId="urn:microsoft.com/office/officeart/2008/layout/BubblePictureList"/>
    <dgm:cxn modelId="{1D069EC8-C43B-4464-B879-525FE70CD1BE}" type="presParOf" srcId="{3D52F62B-54DE-47ED-ACB4-05FFFA5F3442}" destId="{5E0B38D7-094A-428C-B452-99364CD7D460}" srcOrd="0" destOrd="0" presId="urn:microsoft.com/office/officeart/2008/layout/BubblePictureList"/>
    <dgm:cxn modelId="{8B0033F1-37E5-413B-B677-93DF4A0AE774}" type="presParOf" srcId="{59E9B8D3-C2FE-48C6-8E7D-E648C6DB3092}" destId="{7607C94E-A36F-4937-8C4C-4B9C1333E37F}" srcOrd="4" destOrd="0" presId="urn:microsoft.com/office/officeart/2008/layout/BubblePictureList"/>
    <dgm:cxn modelId="{636E5783-D1E1-4C12-ABF0-F1B860DF563F}" type="presParOf" srcId="{59E9B8D3-C2FE-48C6-8E7D-E648C6DB3092}" destId="{A55EDCB0-A6BF-4164-A34C-7C9678A9CC8C}" srcOrd="5" destOrd="0" presId="urn:microsoft.com/office/officeart/2008/layout/BubblePictureList"/>
    <dgm:cxn modelId="{18864118-6B01-483B-83E2-B0A701AC4E4C}" type="presParOf" srcId="{A55EDCB0-A6BF-4164-A34C-7C9678A9CC8C}" destId="{C684A1B8-FDE9-476B-B72D-3876C209F0B7}" srcOrd="0" destOrd="0" presId="urn:microsoft.com/office/officeart/2008/layout/BubblePictureList"/>
    <dgm:cxn modelId="{1A04A252-4F9A-4297-BF82-E33A1EC9EAAA}" type="presParOf" srcId="{59E9B8D3-C2FE-48C6-8E7D-E648C6DB3092}" destId="{D5EE6332-53CF-417E-8B92-FCDC2C32DA9E}" srcOrd="6" destOrd="0" presId="urn:microsoft.com/office/officeart/2008/layout/BubblePictureList"/>
    <dgm:cxn modelId="{40BFCC16-D1C6-4D3A-B9E2-CE3F261A4B18}" type="presParOf" srcId="{D5EE6332-53CF-417E-8B92-FCDC2C32DA9E}" destId="{563DD78A-3BA0-4564-833B-B8EA311D7B5D}" srcOrd="0" destOrd="0" presId="urn:microsoft.com/office/officeart/2008/layout/BubblePictureList"/>
    <dgm:cxn modelId="{2905E795-AB0E-4BC9-820F-ACF6828260F7}" type="presParOf" srcId="{59E9B8D3-C2FE-48C6-8E7D-E648C6DB3092}" destId="{9807B1E8-2972-42B6-9D4B-16910114B30A}" srcOrd="7" destOrd="0" presId="urn:microsoft.com/office/officeart/2008/layout/BubblePictureList"/>
    <dgm:cxn modelId="{2B3C1035-52D8-4948-B066-6809F3BFD178}" type="presParOf" srcId="{9807B1E8-2972-42B6-9D4B-16910114B30A}" destId="{6EFB6088-60B7-4326-9EF4-234E3D206B51}" srcOrd="0" destOrd="0" presId="urn:microsoft.com/office/officeart/2008/layout/BubblePictureList"/>
    <dgm:cxn modelId="{0CBAA730-99C5-4993-B07E-92391CF5A346}" type="presParOf" srcId="{59E9B8D3-C2FE-48C6-8E7D-E648C6DB3092}" destId="{68B4D017-690E-4788-9F74-ADFD606EA50B}" srcOrd="8" destOrd="0" presId="urn:microsoft.com/office/officeart/2008/layout/BubblePictureList"/>
    <dgm:cxn modelId="{CBDDCF90-564E-4AC6-ADB0-5D5596989033}" type="presParOf" srcId="{59E9B8D3-C2FE-48C6-8E7D-E648C6DB3092}" destId="{FDB81C95-1E18-4A40-936B-3002469E4193}" srcOrd="9" destOrd="0" presId="urn:microsoft.com/office/officeart/2008/layout/BubblePictureList"/>
    <dgm:cxn modelId="{CEE54B85-3292-479B-A539-3E9A1DFBF63A}" type="presParOf" srcId="{59E9B8D3-C2FE-48C6-8E7D-E648C6DB3092}" destId="{7A859785-580F-4224-B625-4836C6C77705}" srcOrd="10" destOrd="0" presId="urn:microsoft.com/office/officeart/2008/layout/BubblePictureList"/>
    <dgm:cxn modelId="{0247D175-EC16-4667-8A45-A22CB9517031}" type="presParOf" srcId="{59E9B8D3-C2FE-48C6-8E7D-E648C6DB3092}" destId="{98E11566-F61B-4727-A66B-DFE7DA1D7476}" srcOrd="11" destOrd="0" presId="urn:microsoft.com/office/officeart/2008/layout/BubblePictureList"/>
    <dgm:cxn modelId="{2F5EF422-7095-4A97-B09C-13A6FA469CB5}" type="presParOf" srcId="{98E11566-F61B-4727-A66B-DFE7DA1D7476}" destId="{4AD7B66B-D34B-4A94-AA23-352CB4035711}" srcOrd="0" destOrd="0" presId="urn:microsoft.com/office/officeart/2008/layout/BubblePictureList"/>
    <dgm:cxn modelId="{0B33D79F-A410-4030-9824-41B038BB5B1D}" type="presParOf" srcId="{59E9B8D3-C2FE-48C6-8E7D-E648C6DB3092}" destId="{79478EF5-E0C0-46F9-A295-7768CCF22E5D}" srcOrd="12" destOrd="0" presId="urn:microsoft.com/office/officeart/2008/layout/BubblePictureList"/>
    <dgm:cxn modelId="{43575EE8-3E74-4F62-B63D-5806EA30E1BC}" type="presParOf" srcId="{79478EF5-E0C0-46F9-A295-7768CCF22E5D}" destId="{FFA3EBBD-FA5B-4C3F-B311-4A5D2F0FC477}" srcOrd="0" destOrd="0" presId="urn:microsoft.com/office/officeart/2008/layout/BubblePictureList"/>
    <dgm:cxn modelId="{D866EAD7-835F-49BF-9043-16830EF253F0}" type="presParOf" srcId="{59E9B8D3-C2FE-48C6-8E7D-E648C6DB3092}" destId="{11EA90F1-DB46-432D-9E04-846D775BC2A6}" srcOrd="13" destOrd="0" presId="urn:microsoft.com/office/officeart/2008/layout/BubblePictureList"/>
    <dgm:cxn modelId="{7750FFCC-6508-47EB-B3D9-45ED0BF037C1}" type="presParOf" srcId="{59E9B8D3-C2FE-48C6-8E7D-E648C6DB3092}" destId="{A1AF4B0D-A180-4D75-B5C5-BFA0B1116516}" srcOrd="14" destOrd="0" presId="urn:microsoft.com/office/officeart/2008/layout/BubblePictureList"/>
    <dgm:cxn modelId="{315017F7-42FA-42C3-A511-DAF064271D31}" type="presParOf" srcId="{59E9B8D3-C2FE-48C6-8E7D-E648C6DB3092}" destId="{F323BA03-8AA2-4A27-8B46-4F5D42AB43B2}" srcOrd="15" destOrd="0" presId="urn:microsoft.com/office/officeart/2008/layout/BubblePictureList"/>
    <dgm:cxn modelId="{5632DAA8-99AB-4827-B1B5-0D0B2D8BDC28}" type="presParOf" srcId="{F323BA03-8AA2-4A27-8B46-4F5D42AB43B2}" destId="{0FB5B0A1-9504-454C-BC49-6680E77012C0}" srcOrd="0" destOrd="0" presId="urn:microsoft.com/office/officeart/2008/layout/BubblePictur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B8D03-EB6D-44BE-864D-A409B772A98E}">
      <dsp:nvSpPr>
        <dsp:cNvPr id="0" name=""/>
        <dsp:cNvSpPr/>
      </dsp:nvSpPr>
      <dsp:spPr>
        <a:xfrm rot="5400000">
          <a:off x="4693846" y="90934"/>
          <a:ext cx="1397767" cy="1216057"/>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ar-SA" sz="1000" b="1" i="0" kern="1200" dirty="0">
              <a:solidFill>
                <a:srgbClr val="800000"/>
              </a:solidFill>
            </a:rPr>
            <a:t>پاییز تفسیر شاعرانه ای</a:t>
          </a:r>
          <a:br>
            <a:rPr lang="ar-SA" sz="1000" b="1" kern="1200" dirty="0">
              <a:solidFill>
                <a:srgbClr val="800000"/>
              </a:solidFill>
            </a:rPr>
          </a:br>
          <a:r>
            <a:rPr lang="ar-SA" sz="1000" b="1" i="0" kern="1200" dirty="0">
              <a:solidFill>
                <a:srgbClr val="800000"/>
              </a:solidFill>
            </a:rPr>
            <a:t>از قدم زدن های من و تو است</a:t>
          </a:r>
          <a:br>
            <a:rPr lang="ar-SA" sz="1000" b="1" kern="1200" dirty="0">
              <a:solidFill>
                <a:srgbClr val="800000"/>
              </a:solidFill>
            </a:rPr>
          </a:br>
          <a:r>
            <a:rPr lang="ar-SA" sz="1000" b="1" i="0" kern="1200" dirty="0">
              <a:solidFill>
                <a:srgbClr val="800000"/>
              </a:solidFill>
            </a:rPr>
            <a:t>که خداوند در یک فصل</a:t>
          </a:r>
          <a:br>
            <a:rPr lang="ar-SA" sz="1000" b="1" kern="1200" dirty="0">
              <a:solidFill>
                <a:srgbClr val="800000"/>
              </a:solidFill>
            </a:rPr>
          </a:br>
          <a:r>
            <a:rPr lang="ar-SA" sz="1000" b="1" i="0" kern="1200" dirty="0">
              <a:solidFill>
                <a:srgbClr val="800000"/>
              </a:solidFill>
            </a:rPr>
            <a:t>خلاصه اش کرد</a:t>
          </a:r>
          <a:endParaRPr lang="en-US" sz="1000" b="1" kern="1200" dirty="0">
            <a:solidFill>
              <a:srgbClr val="800000"/>
            </a:solidFill>
          </a:endParaRPr>
        </a:p>
      </dsp:txBody>
      <dsp:txXfrm rot="-5400000">
        <a:off x="4974203" y="217898"/>
        <a:ext cx="837053" cy="962129"/>
      </dsp:txXfrm>
    </dsp:sp>
    <dsp:sp modelId="{1BE26356-6A2D-4E36-AED8-22DF3BD5CB9D}">
      <dsp:nvSpPr>
        <dsp:cNvPr id="0" name=""/>
        <dsp:cNvSpPr/>
      </dsp:nvSpPr>
      <dsp:spPr>
        <a:xfrm>
          <a:off x="6037659" y="279632"/>
          <a:ext cx="1559908" cy="838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fa-IR" sz="3600" kern="1200" dirty="0"/>
            <a:t> </a:t>
          </a:r>
          <a:endParaRPr lang="en-US" sz="3600" kern="1200" dirty="0"/>
        </a:p>
      </dsp:txBody>
      <dsp:txXfrm>
        <a:off x="6037659" y="279632"/>
        <a:ext cx="1559908" cy="838660"/>
      </dsp:txXfrm>
    </dsp:sp>
    <dsp:sp modelId="{75444261-B3B7-4379-8B7B-F2BE0CF666EB}">
      <dsp:nvSpPr>
        <dsp:cNvPr id="0" name=""/>
        <dsp:cNvSpPr/>
      </dsp:nvSpPr>
      <dsp:spPr>
        <a:xfrm rot="5400000">
          <a:off x="3380504" y="90934"/>
          <a:ext cx="1397767" cy="1216057"/>
        </a:xfrm>
        <a:prstGeom prst="hexagon">
          <a:avLst>
            <a:gd name="adj" fmla="val 25000"/>
            <a:gd name="vf" fmla="val 115470"/>
          </a:avLst>
        </a:prstGeom>
        <a:solidFill>
          <a:schemeClr val="accent2">
            <a:hueOff val="-161707"/>
            <a:satOff val="-9325"/>
            <a:lumOff val="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3660861" y="217898"/>
        <a:ext cx="837053" cy="962129"/>
      </dsp:txXfrm>
    </dsp:sp>
    <dsp:sp modelId="{F90A1892-A389-47C4-8746-BBCAF10095E4}">
      <dsp:nvSpPr>
        <dsp:cNvPr id="0" name=""/>
        <dsp:cNvSpPr/>
      </dsp:nvSpPr>
      <dsp:spPr>
        <a:xfrm rot="5400000">
          <a:off x="4034659" y="1277358"/>
          <a:ext cx="1397767" cy="1216057"/>
        </a:xfrm>
        <a:prstGeom prst="hexagon">
          <a:avLst>
            <a:gd name="adj" fmla="val 25000"/>
            <a:gd name="vf" fmla="val 115470"/>
          </a:avLst>
        </a:prstGeom>
        <a:solidFill>
          <a:schemeClr val="accent2">
            <a:hueOff val="-323414"/>
            <a:satOff val="-18651"/>
            <a:lumOff val="19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ar-SA" sz="1000" b="1" i="0" kern="1200" dirty="0">
              <a:solidFill>
                <a:srgbClr val="800000"/>
              </a:solidFill>
              <a:hlinkClick xmlns:r="http://schemas.openxmlformats.org/officeDocument/2006/relationships" r:id="rId1">
                <a:extLst>
                  <a:ext uri="{A12FA001-AC4F-418D-AE19-62706E023703}">
                    <ahyp:hlinkClr xmlns:ahyp="http://schemas.microsoft.com/office/drawing/2018/hyperlinkcolor" val="tx"/>
                  </a:ext>
                </a:extLst>
              </a:hlinkClick>
            </a:rPr>
            <a:t>خورشید</a:t>
          </a:r>
          <a:r>
            <a:rPr lang="ar-SA" sz="1000" b="1" i="0" kern="1200" dirty="0">
              <a:solidFill>
                <a:srgbClr val="800000"/>
              </a:solidFill>
            </a:rPr>
            <a:t> یک قدم به عقب برداشت</a:t>
          </a:r>
          <a:br>
            <a:rPr lang="ar-SA" sz="1000" b="1" kern="1200" dirty="0">
              <a:solidFill>
                <a:srgbClr val="800000"/>
              </a:solidFill>
            </a:rPr>
          </a:br>
          <a:r>
            <a:rPr lang="ar-SA" sz="1000" b="1" i="0" kern="1200" dirty="0">
              <a:solidFill>
                <a:srgbClr val="800000"/>
              </a:solidFill>
            </a:rPr>
            <a:t>برگ های خسته یکی یکی روی زمین آرام گرفتند</a:t>
          </a:r>
          <a:br>
            <a:rPr lang="ar-SA" sz="1000" b="1" kern="1200" dirty="0">
              <a:solidFill>
                <a:srgbClr val="800000"/>
              </a:solidFill>
            </a:rPr>
          </a:br>
          <a:r>
            <a:rPr lang="ar-SA" sz="1000" b="1" i="0" kern="1200" dirty="0">
              <a:solidFill>
                <a:srgbClr val="800000"/>
              </a:solidFill>
            </a:rPr>
            <a:t>و با تلنگر نسیم خنک … پاییز از خواب بیدار شد</a:t>
          </a:r>
          <a:endParaRPr lang="ar-SA" sz="1000" b="1" kern="1200" dirty="0">
            <a:solidFill>
              <a:srgbClr val="800000"/>
            </a:solidFill>
          </a:endParaRPr>
        </a:p>
      </dsp:txBody>
      <dsp:txXfrm rot="-5400000">
        <a:off x="4315016" y="1404322"/>
        <a:ext cx="837053" cy="962129"/>
      </dsp:txXfrm>
    </dsp:sp>
    <dsp:sp modelId="{C46A0401-9CBB-487F-A31E-12DCF2346622}">
      <dsp:nvSpPr>
        <dsp:cNvPr id="0" name=""/>
        <dsp:cNvSpPr/>
      </dsp:nvSpPr>
      <dsp:spPr>
        <a:xfrm>
          <a:off x="2565605" y="1466057"/>
          <a:ext cx="1509588" cy="838660"/>
        </a:xfrm>
        <a:prstGeom prst="rect">
          <a:avLst/>
        </a:prstGeom>
        <a:noFill/>
        <a:ln>
          <a:noFill/>
        </a:ln>
        <a:effectLst/>
      </dsp:spPr>
      <dsp:style>
        <a:lnRef idx="0">
          <a:scrgbClr r="0" g="0" b="0"/>
        </a:lnRef>
        <a:fillRef idx="0">
          <a:scrgbClr r="0" g="0" b="0"/>
        </a:fillRef>
        <a:effectRef idx="0">
          <a:scrgbClr r="0" g="0" b="0"/>
        </a:effectRef>
        <a:fontRef idx="minor"/>
      </dsp:style>
    </dsp:sp>
    <dsp:sp modelId="{3D6C8D28-7BF9-43E8-B6B9-9A1FCD3E3C85}">
      <dsp:nvSpPr>
        <dsp:cNvPr id="0" name=""/>
        <dsp:cNvSpPr/>
      </dsp:nvSpPr>
      <dsp:spPr>
        <a:xfrm rot="5400000">
          <a:off x="5318293" y="1277358"/>
          <a:ext cx="1397767" cy="1216057"/>
        </a:xfrm>
        <a:prstGeom prst="hexagon">
          <a:avLst>
            <a:gd name="adj" fmla="val 25000"/>
            <a:gd name="vf" fmla="val 115470"/>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598650" y="1404322"/>
        <a:ext cx="837053" cy="962129"/>
      </dsp:txXfrm>
    </dsp:sp>
    <dsp:sp modelId="{1FF6352B-5BF5-4A42-9405-5390B1F6D8F6}">
      <dsp:nvSpPr>
        <dsp:cNvPr id="0" name=""/>
        <dsp:cNvSpPr/>
      </dsp:nvSpPr>
      <dsp:spPr>
        <a:xfrm rot="5400000">
          <a:off x="4693834" y="2483590"/>
          <a:ext cx="1397767" cy="1216057"/>
        </a:xfrm>
        <a:prstGeom prst="hexagon">
          <a:avLst>
            <a:gd name="adj" fmla="val 25000"/>
            <a:gd name="vf" fmla="val 115470"/>
          </a:avLst>
        </a:prstGeom>
        <a:solidFill>
          <a:schemeClr val="accent2">
            <a:hueOff val="-646828"/>
            <a:satOff val="-37301"/>
            <a:lumOff val="38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ar-SA" sz="900" b="1" i="0" kern="1200" dirty="0">
              <a:solidFill>
                <a:srgbClr val="800000"/>
              </a:solidFill>
            </a:rPr>
            <a:t>پاییز…</a:t>
          </a:r>
        </a:p>
        <a:p>
          <a:pPr marL="0" lvl="0" indent="0" algn="ctr" defTabSz="400050">
            <a:lnSpc>
              <a:spcPct val="90000"/>
            </a:lnSpc>
            <a:spcBef>
              <a:spcPct val="0"/>
            </a:spcBef>
            <a:spcAft>
              <a:spcPct val="35000"/>
            </a:spcAft>
            <a:buNone/>
          </a:pPr>
          <a:r>
            <a:rPr lang="ar-SA" sz="900" b="1" i="0" kern="1200" dirty="0">
              <a:solidFill>
                <a:srgbClr val="800000"/>
              </a:solidFill>
            </a:rPr>
            <a:t>شعری ست که</a:t>
          </a:r>
        </a:p>
        <a:p>
          <a:pPr marL="0" lvl="0" indent="0" algn="ctr" defTabSz="400050">
            <a:lnSpc>
              <a:spcPct val="90000"/>
            </a:lnSpc>
            <a:spcBef>
              <a:spcPct val="0"/>
            </a:spcBef>
            <a:spcAft>
              <a:spcPct val="35000"/>
            </a:spcAft>
            <a:buNone/>
          </a:pPr>
          <a:r>
            <a:rPr lang="ar-SA" sz="900" b="1" i="0" kern="1200" dirty="0">
              <a:solidFill>
                <a:srgbClr val="800000"/>
              </a:solidFill>
            </a:rPr>
            <a:t>دست هاي‌ من و ” تو “</a:t>
          </a:r>
        </a:p>
        <a:p>
          <a:pPr marL="0" lvl="0" indent="0" algn="ctr" defTabSz="400050">
            <a:lnSpc>
              <a:spcPct val="90000"/>
            </a:lnSpc>
            <a:spcBef>
              <a:spcPct val="0"/>
            </a:spcBef>
            <a:spcAft>
              <a:spcPct val="35000"/>
            </a:spcAft>
            <a:buNone/>
          </a:pPr>
          <a:r>
            <a:rPr lang="ar-SA" sz="900" b="1" i="0" kern="1200" dirty="0">
              <a:solidFill>
                <a:srgbClr val="800000"/>
              </a:solidFill>
            </a:rPr>
            <a:t>قافیه ي</a:t>
          </a:r>
        </a:p>
        <a:p>
          <a:pPr marL="0" lvl="0" indent="0" algn="ctr" defTabSz="400050">
            <a:lnSpc>
              <a:spcPct val="90000"/>
            </a:lnSpc>
            <a:spcBef>
              <a:spcPct val="0"/>
            </a:spcBef>
            <a:spcAft>
              <a:spcPct val="35000"/>
            </a:spcAft>
            <a:buNone/>
          </a:pPr>
          <a:r>
            <a:rPr lang="ar-SA" sz="900" b="1" i="0" kern="1200" dirty="0">
              <a:solidFill>
                <a:srgbClr val="800000"/>
              </a:solidFill>
            </a:rPr>
            <a:t>آخر ان می شود</a:t>
          </a:r>
        </a:p>
        <a:p>
          <a:pPr marL="0" lvl="0" indent="0" algn="ctr" defTabSz="400050">
            <a:lnSpc>
              <a:spcPct val="90000"/>
            </a:lnSpc>
            <a:spcBef>
              <a:spcPct val="0"/>
            </a:spcBef>
            <a:spcAft>
              <a:spcPct val="35000"/>
            </a:spcAft>
            <a:buNone/>
          </a:pPr>
          <a:r>
            <a:rPr lang="ar-SA" sz="900" b="1" i="0" kern="1200" dirty="0">
              <a:solidFill>
                <a:srgbClr val="800000"/>
              </a:solidFill>
            </a:rPr>
            <a:t>سخت و محکم و گرم عاشقانه…</a:t>
          </a:r>
          <a:endParaRPr lang="en-US" sz="900" b="1" kern="1200" dirty="0">
            <a:solidFill>
              <a:srgbClr val="800000"/>
            </a:solidFill>
          </a:endParaRPr>
        </a:p>
      </dsp:txBody>
      <dsp:txXfrm rot="-5400000">
        <a:off x="4974191" y="2610554"/>
        <a:ext cx="837053" cy="962129"/>
      </dsp:txXfrm>
    </dsp:sp>
    <dsp:sp modelId="{41107563-7CBE-461E-8921-4D07B619D8EE}">
      <dsp:nvSpPr>
        <dsp:cNvPr id="0" name=""/>
        <dsp:cNvSpPr/>
      </dsp:nvSpPr>
      <dsp:spPr>
        <a:xfrm>
          <a:off x="6037659" y="2652482"/>
          <a:ext cx="1559908" cy="838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fa-IR" sz="3600" kern="1200" dirty="0"/>
            <a:t> </a:t>
          </a:r>
          <a:endParaRPr lang="en-US" sz="3600" kern="1200" dirty="0"/>
        </a:p>
      </dsp:txBody>
      <dsp:txXfrm>
        <a:off x="6037659" y="2652482"/>
        <a:ext cx="1559908" cy="838660"/>
      </dsp:txXfrm>
    </dsp:sp>
    <dsp:sp modelId="{3AA3FF60-3718-4537-9BC0-6CC7A903D216}">
      <dsp:nvSpPr>
        <dsp:cNvPr id="0" name=""/>
        <dsp:cNvSpPr/>
      </dsp:nvSpPr>
      <dsp:spPr>
        <a:xfrm rot="5400000">
          <a:off x="3380504" y="2463783"/>
          <a:ext cx="1397767" cy="1216057"/>
        </a:xfrm>
        <a:prstGeom prst="hexagon">
          <a:avLst>
            <a:gd name="adj" fmla="val 25000"/>
            <a:gd name="vf" fmla="val 115470"/>
          </a:avLst>
        </a:prstGeom>
        <a:solidFill>
          <a:schemeClr val="accent2">
            <a:hueOff val="-808535"/>
            <a:satOff val="-46627"/>
            <a:lumOff val="47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3660861" y="2590747"/>
        <a:ext cx="837053" cy="962129"/>
      </dsp:txXfrm>
    </dsp:sp>
    <dsp:sp modelId="{928FCCB5-1B16-4BDE-8B83-CAF6EE2174C6}">
      <dsp:nvSpPr>
        <dsp:cNvPr id="0" name=""/>
        <dsp:cNvSpPr/>
      </dsp:nvSpPr>
      <dsp:spPr>
        <a:xfrm rot="5400000">
          <a:off x="4034659" y="3650208"/>
          <a:ext cx="1397767" cy="1216057"/>
        </a:xfrm>
        <a:prstGeom prst="hexagon">
          <a:avLst>
            <a:gd name="adj" fmla="val 25000"/>
            <a:gd name="vf" fmla="val 115470"/>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ar-SA" sz="1000" b="1" i="0" kern="1200" dirty="0">
              <a:solidFill>
                <a:srgbClr val="800000"/>
              </a:solidFill>
            </a:rPr>
            <a:t>اگر سال را به ساعات یک شبانه روز تشبیه کنیم</a:t>
          </a:r>
          <a:br>
            <a:rPr lang="ar-SA" sz="1000" b="1" i="0" kern="1200" dirty="0">
              <a:solidFill>
                <a:srgbClr val="800000"/>
              </a:solidFill>
            </a:rPr>
          </a:br>
          <a:r>
            <a:rPr lang="ar-SA" sz="1000" b="1" i="0" kern="1200" dirty="0">
              <a:solidFill>
                <a:srgbClr val="800000"/>
              </a:solidFill>
            </a:rPr>
            <a:t>بی شک فصل پاییز آرام ترین </a:t>
          </a:r>
          <a:r>
            <a:rPr lang="ar-SA" sz="1000" b="1" i="0" kern="1200" dirty="0">
              <a:solidFill>
                <a:srgbClr val="800000"/>
              </a:solidFill>
              <a:hlinkClick xmlns:r="http://schemas.openxmlformats.org/officeDocument/2006/relationships" r:id="rId2">
                <a:extLst>
                  <a:ext uri="{A12FA001-AC4F-418D-AE19-62706E023703}">
                    <ahyp:hlinkClr xmlns:ahyp="http://schemas.microsoft.com/office/drawing/2018/hyperlinkcolor" val="tx"/>
                  </a:ext>
                </a:extLst>
              </a:hlinkClick>
            </a:rPr>
            <a:t>ساعت</a:t>
          </a:r>
          <a:r>
            <a:rPr lang="ar-SA" sz="1000" b="1" i="0" kern="1200" dirty="0">
              <a:solidFill>
                <a:srgbClr val="800000"/>
              </a:solidFill>
            </a:rPr>
            <a:t> آن است</a:t>
          </a:r>
          <a:endParaRPr lang="en-US" sz="1000" b="1" kern="1200" dirty="0">
            <a:solidFill>
              <a:srgbClr val="800000"/>
            </a:solidFill>
          </a:endParaRPr>
        </a:p>
      </dsp:txBody>
      <dsp:txXfrm rot="-5400000">
        <a:off x="4315016" y="3777172"/>
        <a:ext cx="837053" cy="962129"/>
      </dsp:txXfrm>
    </dsp:sp>
    <dsp:sp modelId="{C32B5CF2-C15B-4FA1-9856-B1EC76F7A188}">
      <dsp:nvSpPr>
        <dsp:cNvPr id="0" name=""/>
        <dsp:cNvSpPr/>
      </dsp:nvSpPr>
      <dsp:spPr>
        <a:xfrm>
          <a:off x="2565605" y="3838907"/>
          <a:ext cx="1509588" cy="838660"/>
        </a:xfrm>
        <a:prstGeom prst="rect">
          <a:avLst/>
        </a:prstGeom>
        <a:noFill/>
        <a:ln>
          <a:noFill/>
        </a:ln>
        <a:effectLst/>
      </dsp:spPr>
      <dsp:style>
        <a:lnRef idx="0">
          <a:scrgbClr r="0" g="0" b="0"/>
        </a:lnRef>
        <a:fillRef idx="0">
          <a:scrgbClr r="0" g="0" b="0"/>
        </a:fillRef>
        <a:effectRef idx="0">
          <a:scrgbClr r="0" g="0" b="0"/>
        </a:effectRef>
        <a:fontRef idx="minor"/>
      </dsp:style>
    </dsp:sp>
    <dsp:sp modelId="{C4867D4F-9AB7-45C2-AC2C-48C5DF6CCDCB}">
      <dsp:nvSpPr>
        <dsp:cNvPr id="0" name=""/>
        <dsp:cNvSpPr/>
      </dsp:nvSpPr>
      <dsp:spPr>
        <a:xfrm rot="5400000">
          <a:off x="5348001" y="3650208"/>
          <a:ext cx="1397767" cy="1216057"/>
        </a:xfrm>
        <a:prstGeom prst="hexagon">
          <a:avLst>
            <a:gd name="adj" fmla="val 25000"/>
            <a:gd name="vf" fmla="val 115470"/>
          </a:avLst>
        </a:prstGeom>
        <a:solidFill>
          <a:schemeClr val="accent2">
            <a:hueOff val="-1131949"/>
            <a:satOff val="-65277"/>
            <a:lumOff val="67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5628358" y="3777172"/>
        <a:ext cx="837053" cy="962129"/>
      </dsp:txXfrm>
    </dsp:sp>
    <dsp:sp modelId="{4D76017F-E044-4096-960D-AED70EBBC213}">
      <dsp:nvSpPr>
        <dsp:cNvPr id="0" name=""/>
        <dsp:cNvSpPr/>
      </dsp:nvSpPr>
      <dsp:spPr>
        <a:xfrm rot="5400000">
          <a:off x="4693846" y="4836633"/>
          <a:ext cx="1397767" cy="1216057"/>
        </a:xfrm>
        <a:prstGeom prst="hexagon">
          <a:avLst>
            <a:gd name="adj" fmla="val 25000"/>
            <a:gd name="vf" fmla="val 115470"/>
          </a:avLst>
        </a:prstGeom>
        <a:solidFill>
          <a:schemeClr val="accent2">
            <a:hueOff val="-1293656"/>
            <a:satOff val="-74603"/>
            <a:lumOff val="76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SA" sz="1400" b="1" i="0" kern="1200" dirty="0">
              <a:solidFill>
                <a:srgbClr val="800000"/>
              </a:solidFill>
            </a:rPr>
            <a:t>پاییز آرام و قشنگی داشته باشی!</a:t>
          </a:r>
        </a:p>
      </dsp:txBody>
      <dsp:txXfrm rot="-5400000">
        <a:off x="4974203" y="4963597"/>
        <a:ext cx="837053" cy="962129"/>
      </dsp:txXfrm>
    </dsp:sp>
    <dsp:sp modelId="{E8547EEF-82F0-454D-8343-E5C7784C8716}">
      <dsp:nvSpPr>
        <dsp:cNvPr id="0" name=""/>
        <dsp:cNvSpPr/>
      </dsp:nvSpPr>
      <dsp:spPr>
        <a:xfrm>
          <a:off x="6037659" y="5025332"/>
          <a:ext cx="1559908" cy="838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fa-IR" sz="3600" kern="1200" dirty="0"/>
            <a:t> </a:t>
          </a:r>
          <a:endParaRPr lang="en-US" sz="3600" kern="1200" dirty="0"/>
        </a:p>
      </dsp:txBody>
      <dsp:txXfrm>
        <a:off x="6037659" y="5025332"/>
        <a:ext cx="1559908" cy="838660"/>
      </dsp:txXfrm>
    </dsp:sp>
    <dsp:sp modelId="{E7078686-E3B1-4032-9DBB-E2008DB0F993}">
      <dsp:nvSpPr>
        <dsp:cNvPr id="0" name=""/>
        <dsp:cNvSpPr/>
      </dsp:nvSpPr>
      <dsp:spPr>
        <a:xfrm rot="5400000">
          <a:off x="3380504" y="4836633"/>
          <a:ext cx="1397767" cy="1216057"/>
        </a:xfrm>
        <a:prstGeom prst="hexagon">
          <a:avLst>
            <a:gd name="adj" fmla="val 25000"/>
            <a:gd name="vf" fmla="val 11547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rot="-5400000">
        <a:off x="3660861" y="4963597"/>
        <a:ext cx="837053" cy="9621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1F4CC1-F62E-40A2-A88A-4D386C280AC5}">
      <dsp:nvSpPr>
        <dsp:cNvPr id="0" name=""/>
        <dsp:cNvSpPr/>
      </dsp:nvSpPr>
      <dsp:spPr>
        <a:xfrm>
          <a:off x="1924710" y="3195923"/>
          <a:ext cx="1945843" cy="1946360"/>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2F613E-5992-4EB4-8458-133D9BF04B7E}">
      <dsp:nvSpPr>
        <dsp:cNvPr id="0" name=""/>
        <dsp:cNvSpPr/>
      </dsp:nvSpPr>
      <dsp:spPr>
        <a:xfrm>
          <a:off x="3165855" y="1762915"/>
          <a:ext cx="577900" cy="577582"/>
        </a:xfrm>
        <a:prstGeom prst="donut">
          <a:avLst>
            <a:gd name="adj" fmla="val 746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0B38D7-094A-428C-B452-99364CD7D460}">
      <dsp:nvSpPr>
        <dsp:cNvPr id="0" name=""/>
        <dsp:cNvSpPr/>
      </dsp:nvSpPr>
      <dsp:spPr>
        <a:xfrm>
          <a:off x="1999487" y="3270858"/>
          <a:ext cx="1797100" cy="179649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0" r="-3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84A1B8-FDE9-476B-B72D-3876C209F0B7}">
      <dsp:nvSpPr>
        <dsp:cNvPr id="0" name=""/>
        <dsp:cNvSpPr/>
      </dsp:nvSpPr>
      <dsp:spPr>
        <a:xfrm>
          <a:off x="4011980" y="3563785"/>
          <a:ext cx="1018438" cy="1017946"/>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3DD78A-3BA0-4564-833B-B8EA311D7B5D}">
      <dsp:nvSpPr>
        <dsp:cNvPr id="0" name=""/>
        <dsp:cNvSpPr/>
      </dsp:nvSpPr>
      <dsp:spPr>
        <a:xfrm>
          <a:off x="4072127" y="3623636"/>
          <a:ext cx="898144" cy="898245"/>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FB6088-60B7-4326-9EF4-234E3D206B51}">
      <dsp:nvSpPr>
        <dsp:cNvPr id="0" name=""/>
        <dsp:cNvSpPr/>
      </dsp:nvSpPr>
      <dsp:spPr>
        <a:xfrm>
          <a:off x="3613708" y="2126398"/>
          <a:ext cx="1305356" cy="13055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B81C95-1E18-4A40-936B-3002469E4193}">
      <dsp:nvSpPr>
        <dsp:cNvPr id="0" name=""/>
        <dsp:cNvSpPr/>
      </dsp:nvSpPr>
      <dsp:spPr>
        <a:xfrm>
          <a:off x="4346041" y="490482"/>
          <a:ext cx="427532" cy="427712"/>
        </a:xfrm>
        <a:prstGeom prst="donut">
          <a:avLst>
            <a:gd name="adj" fmla="val 746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859785-580F-4224-B625-4836C6C77705}">
      <dsp:nvSpPr>
        <dsp:cNvPr id="0" name=""/>
        <dsp:cNvSpPr/>
      </dsp:nvSpPr>
      <dsp:spPr>
        <a:xfrm>
          <a:off x="4880863" y="276383"/>
          <a:ext cx="213766" cy="214099"/>
        </a:xfrm>
        <a:prstGeom prst="donut">
          <a:avLst>
            <a:gd name="adj" fmla="val 746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D7B66B-D34B-4A94-AA23-352CB4035711}">
      <dsp:nvSpPr>
        <dsp:cNvPr id="0" name=""/>
        <dsp:cNvSpPr/>
      </dsp:nvSpPr>
      <dsp:spPr>
        <a:xfrm>
          <a:off x="3682796" y="2195494"/>
          <a:ext cx="1167993" cy="1167816"/>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A3EBBD-FA5B-4C3F-B311-4A5D2F0FC477}">
      <dsp:nvSpPr>
        <dsp:cNvPr id="0" name=""/>
        <dsp:cNvSpPr/>
      </dsp:nvSpPr>
      <dsp:spPr>
        <a:xfrm>
          <a:off x="3760012" y="964908"/>
          <a:ext cx="915212" cy="915275"/>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AF4B0D-A180-4D75-B5C5-BFA0B1116516}">
      <dsp:nvSpPr>
        <dsp:cNvPr id="0" name=""/>
        <dsp:cNvSpPr/>
      </dsp:nvSpPr>
      <dsp:spPr>
        <a:xfrm>
          <a:off x="5094630" y="4553996"/>
          <a:ext cx="321056" cy="320662"/>
        </a:xfrm>
        <a:prstGeom prst="donut">
          <a:avLst>
            <a:gd name="adj" fmla="val 746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B5B0A1-9504-454C-BC49-6680E77012C0}">
      <dsp:nvSpPr>
        <dsp:cNvPr id="0" name=""/>
        <dsp:cNvSpPr/>
      </dsp:nvSpPr>
      <dsp:spPr>
        <a:xfrm>
          <a:off x="3813657" y="1018919"/>
          <a:ext cx="807923" cy="807739"/>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4A35CA-3A97-4F7C-A1AF-F28CB8DE41CE}">
      <dsp:nvSpPr>
        <dsp:cNvPr id="0" name=""/>
        <dsp:cNvSpPr/>
      </dsp:nvSpPr>
      <dsp:spPr>
        <a:xfrm>
          <a:off x="0" y="2195494"/>
          <a:ext cx="2887878" cy="939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 numCol="1" spcCol="1270" anchor="b" anchorCtr="0">
          <a:noAutofit/>
        </a:bodyPr>
        <a:lstStyle/>
        <a:p>
          <a:pPr marL="0" lvl="0" indent="0" algn="r" defTabSz="889000">
            <a:lnSpc>
              <a:spcPct val="90000"/>
            </a:lnSpc>
            <a:spcBef>
              <a:spcPct val="0"/>
            </a:spcBef>
            <a:spcAft>
              <a:spcPct val="35000"/>
            </a:spcAft>
            <a:buNone/>
          </a:pPr>
          <a:r>
            <a:rPr lang="fa-IR" sz="2000" kern="1200" dirty="0"/>
            <a:t>اسکی روی یخ</a:t>
          </a:r>
          <a:endParaRPr lang="en-US" sz="2000" kern="1200" dirty="0"/>
        </a:p>
      </dsp:txBody>
      <dsp:txXfrm>
        <a:off x="0" y="2195494"/>
        <a:ext cx="2887878" cy="939605"/>
      </dsp:txXfrm>
    </dsp:sp>
    <dsp:sp modelId="{7607C94E-A36F-4937-8C4C-4B9C1333E37F}">
      <dsp:nvSpPr>
        <dsp:cNvPr id="0" name=""/>
        <dsp:cNvSpPr/>
      </dsp:nvSpPr>
      <dsp:spPr>
        <a:xfrm>
          <a:off x="5240121" y="3623636"/>
          <a:ext cx="2887878" cy="898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fa-IR" sz="2000" kern="1200" dirty="0"/>
            <a:t>یخ نوردی</a:t>
          </a:r>
          <a:endParaRPr lang="en-US" sz="2000" kern="1200" dirty="0"/>
        </a:p>
      </dsp:txBody>
      <dsp:txXfrm>
        <a:off x="5240121" y="3623636"/>
        <a:ext cx="2887878" cy="898245"/>
      </dsp:txXfrm>
    </dsp:sp>
    <dsp:sp modelId="{68B4D017-690E-4788-9F74-ADFD606EA50B}">
      <dsp:nvSpPr>
        <dsp:cNvPr id="0" name=""/>
        <dsp:cNvSpPr/>
      </dsp:nvSpPr>
      <dsp:spPr>
        <a:xfrm>
          <a:off x="5133644" y="2195494"/>
          <a:ext cx="2887878" cy="11678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l" defTabSz="889000">
            <a:lnSpc>
              <a:spcPct val="90000"/>
            </a:lnSpc>
            <a:spcBef>
              <a:spcPct val="0"/>
            </a:spcBef>
            <a:spcAft>
              <a:spcPct val="35000"/>
            </a:spcAft>
            <a:buNone/>
          </a:pPr>
          <a:r>
            <a:rPr lang="fa-IR" sz="2000" kern="1200" dirty="0"/>
            <a:t>اسکی</a:t>
          </a:r>
          <a:endParaRPr lang="en-US" sz="2000" kern="1200" dirty="0"/>
        </a:p>
      </dsp:txBody>
      <dsp:txXfrm>
        <a:off x="5133644" y="2195494"/>
        <a:ext cx="2887878" cy="1167816"/>
      </dsp:txXfrm>
    </dsp:sp>
    <dsp:sp modelId="{11EA90F1-DB46-432D-9E04-846D775BC2A6}">
      <dsp:nvSpPr>
        <dsp:cNvPr id="0" name=""/>
        <dsp:cNvSpPr/>
      </dsp:nvSpPr>
      <dsp:spPr>
        <a:xfrm>
          <a:off x="4880863" y="1018919"/>
          <a:ext cx="2887878" cy="8077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l" defTabSz="711200">
            <a:lnSpc>
              <a:spcPct val="90000"/>
            </a:lnSpc>
            <a:spcBef>
              <a:spcPct val="0"/>
            </a:spcBef>
            <a:spcAft>
              <a:spcPct val="35000"/>
            </a:spcAft>
            <a:buNone/>
          </a:pPr>
          <a:r>
            <a:rPr lang="fa-IR" sz="1600" kern="1200" dirty="0"/>
            <a:t>تیوب</a:t>
          </a:r>
          <a:r>
            <a:rPr lang="fa-IR" sz="1600" kern="1200" baseline="0" dirty="0"/>
            <a:t> سواری در برف</a:t>
          </a:r>
          <a:endParaRPr lang="en-US" sz="1600" kern="1200" dirty="0"/>
        </a:p>
      </dsp:txBody>
      <dsp:txXfrm>
        <a:off x="4880863" y="1018919"/>
        <a:ext cx="2887878" cy="807739"/>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ubblePictureList">
  <dgm:title val=""/>
  <dgm:desc val=""/>
  <dgm:catLst>
    <dgm:cat type="picture" pri="22000"/>
    <dgm:cat type="pictureconvert" pri="22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8"/>
      <dgm:chPref val="8"/>
      <dgm:dir/>
    </dgm:varLst>
    <dgm:shape xmlns:r="http://schemas.openxmlformats.org/officeDocument/2006/relationships" r:blip="">
      <dgm:adjLst/>
    </dgm:shape>
    <dgm:choose name="Name1">
      <dgm:if name="Name2" axis="ch" ptType="node" func="cnt" op="equ" val="1">
        <dgm:alg type="composite">
          <dgm:param type="ar" val="1.7423"/>
        </dgm:alg>
        <dgm:choose name="Name3">
          <dgm:if name="Name4" func="var" arg="dir" op="equ" val="norm">
            <dgm:constrLst>
              <dgm:constr type="primFontSz" for="des" ptType="node" op="equ" val="65"/>
              <dgm:constr type="l" for="ch" forName="parent_text_1" refType="w" fact="0"/>
              <dgm:constr type="t" for="ch" forName="parent_text_1" refType="h" fact="0"/>
              <dgm:constr type="w" for="ch" forName="parent_text_1" refType="w" fact="0.6457"/>
              <dgm:constr type="h" for="ch" forName="parent_text_1" refType="h" fact="0.225"/>
              <dgm:constr type="l" for="ch" forName="image_accent_1" refType="w" fact="0.4305"/>
              <dgm:constr type="t" for="ch" forName="image_accent_1" refType="h" fact="0.2417"/>
              <dgm:constr type="w" for="ch" forName="image_accent_1" refType="w" fact="0.4352"/>
              <dgm:constr type="h" for="ch" forName="image_accent_1" refType="h" fact="0.7583"/>
              <dgm:constr type="l" for="ch" forName="accent_1" refType="w" fact="0.8709"/>
              <dgm:constr type="t" for="ch" forName="accent_1" refType="h" fact="0.1491"/>
              <dgm:constr type="w" for="ch" forName="accent_1" refType="w" fact="0.1291"/>
              <dgm:constr type="h" for="ch" forName="accent_1" refType="h" fact="0.225"/>
              <dgm:constr type="l" for="ch" forName="image_1" refType="w" fact="0.4457"/>
              <dgm:constr type="t" for="ch" forName="image_1" refType="h" fact="0.2709"/>
              <dgm:constr type="w" for="ch" forName="image_1" refType="w" fact="0.4018"/>
              <dgm:constr type="h" for="ch" forName="image_1" refType="h" fact="0.7"/>
            </dgm:constrLst>
          </dgm:if>
          <dgm:else name="Name5">
            <dgm:constrLst>
              <dgm:constr type="primFontSz" for="des" ptType="node" op="equ" val="65"/>
              <dgm:constr type="l" for="ch" forName="parent_text_1" refType="w" fact="0.3543"/>
              <dgm:constr type="t" for="ch" forName="parent_text_1" refType="h" fact="0"/>
              <dgm:constr type="w" for="ch" forName="parent_text_1" refType="w" fact="0.6457"/>
              <dgm:constr type="h" for="ch" forName="parent_text_1" refType="h" fact="0.225"/>
              <dgm:constr type="l" for="ch" forName="image_accent_1" refType="w" fact="0.1344"/>
              <dgm:constr type="t" for="ch" forName="image_accent_1" refType="h" fact="0.2417"/>
              <dgm:constr type="w" for="ch" forName="image_accent_1" refType="w" fact="0.4352"/>
              <dgm:constr type="h" for="ch" forName="image_accent_1" refType="h" fact="0.7583"/>
              <dgm:constr type="l" for="ch" forName="accent_1" refType="w" fact="0"/>
              <dgm:constr type="t" for="ch" forName="accent_1" refType="h" fact="0.1491"/>
              <dgm:constr type="w" for="ch" forName="accent_1" refType="w" fact="0.1291"/>
              <dgm:constr type="h" for="ch" forName="accent_1" refType="h" fact="0.225"/>
              <dgm:constr type="l" for="ch" forName="image_1" refType="w" fact="0.1525"/>
              <dgm:constr type="t" for="ch" forName="image_1" refType="h" fact="0.2709"/>
              <dgm:constr type="w" for="ch" forName="image_1" refType="w" fact="0.4018"/>
              <dgm:constr type="h" for="ch" forName="image_1" refType="h" fact="0.7"/>
            </dgm:constrLst>
          </dgm:else>
        </dgm:choose>
      </dgm:if>
      <dgm:if name="Name6" axis="ch" ptType="node" func="cnt" op="equ" val="2">
        <dgm:alg type="composite">
          <dgm:param type="ar" val="3.193"/>
        </dgm:alg>
        <dgm:choose name="Name7">
          <dgm:if name="Name8" func="var" arg="dir" op="equ" val="norm">
            <dgm:constrLst>
              <dgm:constr type="primFontSz" for="des" ptType="node" op="equ" val="65"/>
              <dgm:constr type="l" for="ch" forName="image_accent_1" refType="w" fact="0.2342"/>
              <dgm:constr type="t" for="ch" forName="image_accent_1" refType="h" fact="0.2354"/>
              <dgm:constr type="w" for="ch" forName="image_accent_1" refType="w" fact="0.2394"/>
              <dgm:constr type="h" for="ch" forName="image_accent_1" refType="h" fact="0.7646"/>
              <dgm:constr type="l" for="ch" forName="image_1" refType="w" fact="0.2434"/>
              <dgm:constr type="t" for="ch" forName="image_1" refType="h" fact="0.2648"/>
              <dgm:constr type="w" for="ch" forName="image_1" refType="w" fact="0.2211"/>
              <dgm:constr type="h" for="ch" forName="image_1" refType="h" fact="0.7058"/>
              <dgm:constr type="l" for="ch" forName="parent_text_1" refType="w" fact="0"/>
              <dgm:constr type="t" for="ch" forName="parent_text_1" refType="h" fact="0"/>
              <dgm:constr type="w" for="ch" forName="parent_text_1" refType="w" fact="0.3553"/>
              <dgm:constr type="h" for="ch" forName="parent_text_1" refType="h" fact="0.215"/>
              <dgm:constr type="l" for="ch" forName="image_accent_2" refType="w" fact="0.5"/>
              <dgm:constr type="t" for="ch" forName="image_accent_2" refType="h" fact="0.3883"/>
              <dgm:constr type="w" for="ch" forName="image_accent_2" refType="w" fact="0.1253"/>
              <dgm:constr type="h" for="ch" forName="image_accent_2" refType="h" fact="0.4"/>
              <dgm:constr type="l" for="ch" forName="image_2" refType="w" fact="0.5074"/>
              <dgm:constr type="t" for="ch" forName="image_2" refType="h" fact="0.4118"/>
              <dgm:constr type="w" for="ch" forName="image_2" refType="w" fact="0.1105"/>
              <dgm:constr type="h" for="ch" forName="image_2" refType="h" fact="0.3529"/>
              <dgm:constr type="l" for="ch" forName="parent_text_2" refType="w" fact="0.6447"/>
              <dgm:constr type="t" for="ch" forName="parent_text_2" refType="h" fact="0.4118"/>
              <dgm:constr type="w" for="ch" forName="parent_text_2" refType="w" fact="0.3553"/>
              <dgm:constr type="h" for="ch" forName="parent_text_2" refType="h" fact="0.3529"/>
              <dgm:constr type="l" for="ch" forName="accent_1" refType="w" fact="0.6316"/>
              <dgm:constr type="t" for="ch" forName="accent_1" refType="h" fact="0.7899"/>
              <dgm:constr type="w" for="ch" forName="accent_1" refType="w" fact="0.0395"/>
              <dgm:constr type="h" for="ch" forName="accent_1" refType="h" fact="0.126"/>
            </dgm:constrLst>
          </dgm:if>
          <dgm:else name="Name9">
            <dgm:constrLst>
              <dgm:constr type="primFontSz" for="des" ptType="node" op="equ" val="65"/>
              <dgm:constr type="l" for="ch" forName="image_accent_2" refType="w" fact="0.3747"/>
              <dgm:constr type="t" for="ch" forName="image_accent_2" refType="h" fact="0.3883"/>
              <dgm:constr type="w" for="ch" forName="image_accent_2" refType="w" fact="0.1253"/>
              <dgm:constr type="h" for="ch" forName="image_accent_2" refType="h" fact="0.4"/>
              <dgm:constr type="l" for="ch" forName="image_2" refType="w" fact="0.3821"/>
              <dgm:constr type="t" for="ch" forName="image_2" refType="h" fact="0.4118"/>
              <dgm:constr type="w" for="ch" forName="image_2" refType="w" fact="0.1105"/>
              <dgm:constr type="h" for="ch" forName="image_2" refType="h" fact="0.3529"/>
              <dgm:constr type="l" for="ch" forName="parent_text_1" refType="w" fact="0.6447"/>
              <dgm:constr type="t" for="ch" forName="parent_text_1" refType="h" fact="0"/>
              <dgm:constr type="w" for="ch" forName="parent_text_1" refType="w" fact="0.3553"/>
              <dgm:constr type="h" for="ch" forName="parent_text_1" refType="h" fact="0.215"/>
              <dgm:constr type="l" for="ch" forName="parent_text_2" refType="w" fact="0"/>
              <dgm:constr type="t" for="ch" forName="parent_text_2" refType="h" fact="0.4118"/>
              <dgm:constr type="w" for="ch" forName="parent_text_2" refType="w" fact="0.3553"/>
              <dgm:constr type="h" for="ch" forName="parent_text_2" refType="h" fact="0.3529"/>
              <dgm:constr type="l" for="ch" forName="image_accent_1" refType="w" fact="0.5263"/>
              <dgm:constr type="t" for="ch" forName="image_accent_1" refType="h" fact="0.2354"/>
              <dgm:constr type="w" for="ch" forName="image_accent_1" refType="w" fact="0.2394"/>
              <dgm:constr type="h" for="ch" forName="image_accent_1" refType="h" fact="0.7646"/>
              <dgm:constr type="l" for="ch" forName="image_1" refType="w" fact="0.5355"/>
              <dgm:constr type="t" for="ch" forName="image_1" refType="h" fact="0.2648"/>
              <dgm:constr type="w" for="ch" forName="image_1" refType="w" fact="0.2211"/>
              <dgm:constr type="h" for="ch" forName="image_1" refType="h" fact="0.7058"/>
              <dgm:constr type="l" for="ch" forName="accent_1" refType="w" fact="0.3289"/>
              <dgm:constr type="t" for="ch" forName="accent_1" refType="h" fact="0.7899"/>
              <dgm:constr type="w" for="ch" forName="accent_1" refType="w" fact="0.0395"/>
              <dgm:constr type="h" for="ch" forName="accent_1" refType="h" fact="0.126"/>
            </dgm:constrLst>
          </dgm:else>
        </dgm:choose>
      </dgm:if>
      <dgm:if name="Name10" axis="ch" ptType="node" func="cnt" op="equ" val="3">
        <dgm:alg type="composite">
          <dgm:param type="ar" val="2.4052"/>
        </dgm:alg>
        <dgm:choose name="Name11">
          <dgm:if name="Name12" func="var" arg="dir" op="equ" val="norm">
            <dgm:constrLst>
              <dgm:constr type="primFontSz" for="des" ptType="node" op="equ" val="65"/>
              <dgm:constr type="l" for="ch" forName="accent_3" refType="w" fact="0.6316"/>
              <dgm:constr type="t" for="ch" forName="accent_3" refType="h" fact="0.8355"/>
              <dgm:constr type="w" for="ch" forName="accent_3" refType="w" fact="0.0395"/>
              <dgm:constr type="h" for="ch" forName="accent_3" refType="h" fact="0.0949"/>
              <dgm:constr type="l" for="ch" forName="image_accent_2" refType="w" fact="0.4936"/>
              <dgm:constr type="t" for="ch" forName="image_accent_2" refType="h" fact="0.5329"/>
              <dgm:constr type="w" for="ch" forName="image_accent_2" refType="w" fact="0.1253"/>
              <dgm:constr type="h" for="ch" forName="image_accent_2" refType="h" fact="0.3013"/>
              <dgm:constr type="l" for="ch" forName="image_2" refType="w" fact="0.501"/>
              <dgm:constr type="t" for="ch" forName="image_2" refType="h" fact="0.5507"/>
              <dgm:constr type="w" for="ch" forName="image_2" refType="w" fact="0.1105"/>
              <dgm:constr type="h" for="ch" forName="image_2" refType="h" fact="0.2658"/>
              <dgm:constr type="l" for="ch" forName="image_accent_3" refType="w" fact="0.4446"/>
              <dgm:constr type="t" for="ch" forName="image_accent_3" refType="h" fact="0.1076"/>
              <dgm:constr type="w" for="ch" forName="image_accent_3" refType="w" fact="0.1606"/>
              <dgm:constr type="h" for="ch" forName="image_accent_3" refType="h" fact="0.3864"/>
              <dgm:constr type="l" for="ch" forName="image_3" refType="w" fact="0.4531"/>
              <dgm:constr type="t" for="ch" forName="image_3" refType="h" fact="0.128"/>
              <dgm:constr type="w" for="ch" forName="image_3" refType="w" fact="0.1437"/>
              <dgm:constr type="h" for="ch" forName="image_3" refType="h" fact="0.3456"/>
              <dgm:constr type="l" for="ch" forName="image_accent_1" refType="w" fact="0.2368"/>
              <dgm:constr type="t" for="ch" forName="image_accent_1" refType="h" fact="0.4241"/>
              <dgm:constr type="w" for="ch" forName="image_accent_1" refType="w" fact="0.2394"/>
              <dgm:constr type="h" for="ch" forName="image_accent_1" refType="h" fact="0.5759"/>
              <dgm:constr type="l" for="ch" forName="image_1" refType="w" fact="0.246"/>
              <dgm:constr type="t" for="ch" forName="image_1" refType="h" fact="0.4462"/>
              <dgm:constr type="w" for="ch" forName="image_1" refType="w" fact="0.2211"/>
              <dgm:constr type="h" for="ch" forName="image_1" refType="h" fact="0.5317"/>
              <dgm:constr type="l" for="ch" forName="parent_text_1" refType="w" fact="0"/>
              <dgm:constr type="t" for="ch" forName="parent_text_1" refType="h" fact="0.128"/>
              <dgm:constr type="w" for="ch" forName="parent_text_1" refType="w" fact="0.3553"/>
              <dgm:constr type="h" for="ch" forName="parent_text_1" refType="h" fact="0.2775"/>
              <dgm:constr type="l" for="ch" forName="accent_1" refType="w" fact="0.3895"/>
              <dgm:constr type="t" for="ch" forName="accent_1" refType="h" fact="0"/>
              <dgm:constr type="w" for="ch" forName="accent_1" refType="w" fact="0.0711"/>
              <dgm:constr type="h" for="ch" forName="accent_1" refType="h" fact="0.1709"/>
              <dgm:constr type="l" for="ch" forName="parent_text_2" refType="w" fact="0.6447"/>
              <dgm:constr type="t" for="ch" forName="parent_text_2" refType="h" fact="0.5507"/>
              <dgm:constr type="w" for="ch" forName="parent_text_2" refType="w" fact="0.3553"/>
              <dgm:constr type="h" for="ch" forName="parent_text_2" refType="h" fact="0.2658"/>
              <dgm:constr type="l" for="ch" forName="parent_text_3" refType="w" fact="0.6316"/>
              <dgm:constr type="t" for="ch" forName="parent_text_3" refType="h" fact="0.128"/>
              <dgm:constr type="w" for="ch" forName="parent_text_3" refType="w" fact="0.3553"/>
              <dgm:constr type="h" for="ch" forName="parent_text_3" refType="h" fact="0.3456"/>
              <dgm:constr type="l" for="ch" forName="accent_2" refType="w" fact="0.5789"/>
              <dgm:constr type="t" for="ch" forName="accent_2" refType="h" fact="0.0127"/>
              <dgm:constr type="w" for="ch" forName="accent_2" refType="w" fact="0.0526"/>
              <dgm:constr type="h" for="ch" forName="accent_2" refType="h" fact="0.1266"/>
            </dgm:constrLst>
          </dgm:if>
          <dgm:else name="Name13">
            <dgm:constrLst>
              <dgm:constr type="primFontSz" for="des" ptType="node" op="equ" val="65"/>
              <dgm:constr type="l" for="ch" forName="accent_1" refType="w" fact="0.3289"/>
              <dgm:constr type="t" for="ch" forName="accent_1" refType="h" fact="0.8355"/>
              <dgm:constr type="w" for="ch" forName="accent_1" refType="w" fact="0.0395"/>
              <dgm:constr type="h" for="ch" forName="accent_1" refType="h" fact="0.0949"/>
              <dgm:constr type="l" for="ch" forName="image_accent_2" refType="w" fact="0.3811"/>
              <dgm:constr type="t" for="ch" forName="image_accent_2" refType="h" fact="0.5329"/>
              <dgm:constr type="w" for="ch" forName="image_accent_2" refType="w" fact="0.1253"/>
              <dgm:constr type="h" for="ch" forName="image_accent_2" refType="h" fact="0.3013"/>
              <dgm:constr type="l" for="ch" forName="image_2" refType="w" fact="0.3885"/>
              <dgm:constr type="t" for="ch" forName="image_2" refType="h" fact="0.5507"/>
              <dgm:constr type="w" for="ch" forName="image_2" refType="w" fact="0.1105"/>
              <dgm:constr type="h" for="ch" forName="image_2" refType="h" fact="0.2658"/>
              <dgm:constr type="l" for="ch" forName="image_accent_3" refType="w" fact="0.3947"/>
              <dgm:constr type="t" for="ch" forName="image_accent_3" refType="h" fact="0.1076"/>
              <dgm:constr type="w" for="ch" forName="image_accent_3" refType="w" fact="0.1606"/>
              <dgm:constr type="h" for="ch" forName="image_accent_3" refType="h" fact="0.3864"/>
              <dgm:constr type="l" for="ch" forName="image_3" refType="w" fact="0.4032"/>
              <dgm:constr type="t" for="ch" forName="image_3" refType="h" fact="0.128"/>
              <dgm:constr type="w" for="ch" forName="image_3" refType="w" fact="0.1437"/>
              <dgm:constr type="h" for="ch" forName="image_3" refType="h" fact="0.3456"/>
              <dgm:constr type="l" for="ch" forName="image_accent_1" refType="w" fact="0.5237"/>
              <dgm:constr type="t" for="ch" forName="image_accent_1" refType="h" fact="0.4241"/>
              <dgm:constr type="w" for="ch" forName="image_accent_1" refType="w" fact="0.2394"/>
              <dgm:constr type="h" for="ch" forName="image_accent_1" refType="h" fact="0.5759"/>
              <dgm:constr type="l" for="ch" forName="image_1" refType="w" fact="0.5329"/>
              <dgm:constr type="t" for="ch" forName="image_1" refType="h" fact="0.4462"/>
              <dgm:constr type="w" for="ch" forName="image_1" refType="w" fact="0.2211"/>
              <dgm:constr type="h" for="ch" forName="image_1" refType="h" fact="0.5317"/>
              <dgm:constr type="l" for="ch" forName="parent_text_1" refType="w" fact="0.6447"/>
              <dgm:constr type="t" for="ch" forName="parent_text_1" refType="h" fact="0.128"/>
              <dgm:constr type="w" for="ch" forName="parent_text_1" refType="w" fact="0.3553"/>
              <dgm:constr type="h" for="ch" forName="parent_text_1" refType="h" fact="0.2775"/>
              <dgm:constr type="l" for="ch" forName="accent_2" refType="w" fact="0.5395"/>
              <dgm:constr type="t" for="ch" forName="accent_2" refType="h" fact="0"/>
              <dgm:constr type="w" for="ch" forName="accent_2" refType="w" fact="0.0711"/>
              <dgm:constr type="h" for="ch" forName="accent_2" refType="h" fact="0.1709"/>
              <dgm:constr type="l" for="ch" forName="parent_text_3" refType="w" fact="0.0132"/>
              <dgm:constr type="t" for="ch" forName="parent_text_3" refType="h" fact="0.128"/>
              <dgm:constr type="w" for="ch" forName="parent_text_3" refType="w" fact="0.3553"/>
              <dgm:constr type="h" for="ch" forName="parent_text_3" refType="h" fact="0.3456"/>
              <dgm:constr type="l" for="ch" forName="parent_text_2" refType="w" fact="0"/>
              <dgm:constr type="t" for="ch" forName="parent_text_2" refType="h" fact="0.5507"/>
              <dgm:constr type="w" for="ch" forName="parent_text_2" refType="w" fact="0.3553"/>
              <dgm:constr type="h" for="ch" forName="parent_text_2" refType="h" fact="0.2658"/>
              <dgm:constr type="l" for="ch" forName="accent_3" refType="w" fact="0.3684"/>
              <dgm:constr type="t" for="ch" forName="accent_3" refType="h" fact="0.0127"/>
              <dgm:constr type="w" for="ch" forName="accent_3" refType="w" fact="0.0526"/>
              <dgm:constr type="h" for="ch" forName="accent_3" refType="h" fact="0.1266"/>
            </dgm:constrLst>
          </dgm:else>
        </dgm:choose>
      </dgm:if>
      <dgm:if name="Name14" axis="ch" ptType="node" func="cnt" op="equ" val="4">
        <dgm:alg type="composite">
          <dgm:param type="ar" val="1.6704"/>
        </dgm:alg>
        <dgm:choose name="Name15">
          <dgm:if name="Name16" func="var" arg="dir" op="equ" val="norm">
            <dgm:constrLst>
              <dgm:constr type="primFontSz" for="des" ptType="node" op="equ" val="65"/>
              <dgm:constr type="l" for="ch" forName="image_accent_4" refType="w" fact="0.4626"/>
              <dgm:constr type="t" for="ch" forName="image_accent_4" refType="h" fact="0.1415"/>
              <dgm:constr type="w" for="ch" forName="image_accent_4" refType="w" fact="0.1126"/>
              <dgm:constr type="h" for="ch" forName="image_accent_4" refType="h" fact="0.1881"/>
              <dgm:constr type="l" for="ch" forName="image_4" refType="w" fact="0.4692"/>
              <dgm:constr type="t" for="ch" forName="image_4" refType="h" fact="0.1526"/>
              <dgm:constr type="w" for="ch" forName="image_4" refType="w" fact="0.0994"/>
              <dgm:constr type="h" for="ch" forName="image_4" refType="h" fact="0.166"/>
              <dgm:constr type="l" for="ch" forName="image_accent_2" refType="w" fact="0.4936"/>
              <dgm:constr type="t" for="ch" forName="image_accent_2" refType="h" fact="0.6756"/>
              <dgm:constr type="w" for="ch" forName="image_accent_2" refType="w" fact="0.1253"/>
              <dgm:constr type="h" for="ch" forName="image_accent_2" refType="h" fact="0.2092"/>
              <dgm:constr type="l" for="ch" forName="image_2" refType="w" fact="0.501"/>
              <dgm:constr type="t" for="ch" forName="image_2" refType="h" fact="0.6879"/>
              <dgm:constr type="w" for="ch" forName="image_2" refType="w" fact="0.1105"/>
              <dgm:constr type="h" for="ch" forName="image_2" refType="h" fact="0.1846"/>
              <dgm:constr type="l" for="ch" forName="image_accent_3" refType="w" fact="0.4446"/>
              <dgm:constr type="t" for="ch" forName="image_accent_3" refType="h" fact="0.3802"/>
              <dgm:constr type="w" for="ch" forName="image_accent_3" refType="w" fact="0.1606"/>
              <dgm:constr type="h" for="ch" forName="image_accent_3" refType="h" fact="0.2683"/>
              <dgm:constr type="l" for="ch" forName="image_3" refType="w" fact="0.4531"/>
              <dgm:constr type="t" for="ch" forName="image_3" refType="h" fact="0.3944"/>
              <dgm:constr type="w" for="ch" forName="image_3" refType="w" fact="0.1437"/>
              <dgm:constr type="h" for="ch" forName="image_3" refType="h" fact="0.24"/>
              <dgm:constr type="l" for="ch" forName="image_accent_1" refType="w" fact="0.2368"/>
              <dgm:constr type="t" for="ch" forName="image_accent_1" refType="h" fact="0.6"/>
              <dgm:constr type="w" for="ch" forName="image_accent_1" refType="w" fact="0.2394"/>
              <dgm:constr type="h" for="ch" forName="image_accent_1" refType="h" fact="0.4"/>
              <dgm:constr type="l" for="ch" forName="image_1" refType="w" fact="0.246"/>
              <dgm:constr type="t" for="ch" forName="image_1" refType="h" fact="0.6154"/>
              <dgm:constr type="w" for="ch" forName="image_1" refType="w" fact="0.2211"/>
              <dgm:constr type="h" for="ch" forName="image_1" refType="h" fact="0.3692"/>
              <dgm:constr type="l" for="ch" forName="parent_text_1" refType="w" fact="0"/>
              <dgm:constr type="t" for="ch" forName="parent_text_1" refType="h" fact="0.3944"/>
              <dgm:constr type="w" for="ch" forName="parent_text_1" refType="w" fact="0.3553"/>
              <dgm:constr type="h" for="ch" forName="parent_text_1" refType="h" fact="0.1931"/>
              <dgm:constr type="l" for="ch" forName="accent_1" refType="w" fact="0.3895"/>
              <dgm:constr type="t" for="ch" forName="accent_1" refType="h" fact="0.3055"/>
              <dgm:constr type="w" for="ch" forName="accent_1" refType="w" fact="0.0711"/>
              <dgm:constr type="h" for="ch" forName="accent_1" refType="h" fact="0.1187"/>
              <dgm:constr type="l" for="ch" forName="parent_text_3" refType="w" fact="0.6316"/>
              <dgm:constr type="t" for="ch" forName="parent_text_3" refType="h" fact="0.3944"/>
              <dgm:constr type="w" for="ch" forName="parent_text_3" refType="w" fact="0.3553"/>
              <dgm:constr type="h" for="ch" forName="parent_text_3" refType="h" fact="0.24"/>
              <dgm:constr type="l" for="ch" forName="parent_text_2" refType="w" fact="0.6447"/>
              <dgm:constr type="t" for="ch" forName="parent_text_2" refType="h" fact="0.6879"/>
              <dgm:constr type="w" for="ch" forName="parent_text_2" refType="w" fact="0.3553"/>
              <dgm:constr type="h" for="ch" forName="parent_text_2" refType="h" fact="0.1846"/>
              <dgm:constr type="l" for="ch" forName="accent_2" refType="w" fact="0.5347"/>
              <dgm:constr type="t" for="ch" forName="accent_2" refType="h" fact="0.044"/>
              <dgm:constr type="w" for="ch" forName="accent_2" refType="w" fact="0.0526"/>
              <dgm:constr type="h" for="ch" forName="accent_2" refType="h" fact="0.0879"/>
              <dgm:constr type="l" for="ch" forName="accent_3" refType="w" fact="0.6005"/>
              <dgm:constr type="t" for="ch" forName="accent_3" refType="h" fact="0"/>
              <dgm:constr type="w" for="ch" forName="accent_3" refType="w" fact="0.0263"/>
              <dgm:constr type="h" for="ch" forName="accent_3" refType="h" fact="0.044"/>
              <dgm:constr type="l" for="ch" forName="parent_text_4" refType="w" fact="0.6005"/>
              <dgm:constr type="t" for="ch" forName="parent_text_4" refType="h" fact="0.1526"/>
              <dgm:constr type="w" for="ch" forName="parent_text_4" refType="w" fact="0.3553"/>
              <dgm:constr type="h" for="ch" forName="parent_text_4" refType="h" fact="0.166"/>
              <dgm:constr type="l" for="ch" forName="accent_4" refType="w" fact="0.6268"/>
              <dgm:constr type="t" for="ch" forName="accent_4" refType="h" fact="0.8791"/>
              <dgm:constr type="w" for="ch" forName="accent_4" refType="w" fact="0.0395"/>
              <dgm:constr type="h" for="ch" forName="accent_4" refType="h" fact="0.0659"/>
            </dgm:constrLst>
          </dgm:if>
          <dgm:else name="Name17">
            <dgm:constrLst>
              <dgm:constr type="primFontSz" for="des" ptType="node" op="equ" val="65"/>
              <dgm:constr type="l" for="ch" forName="image_accent_4" refType="w" fact="0.4248"/>
              <dgm:constr type="t" for="ch" forName="image_accent_4" refType="h" fact="0.1415"/>
              <dgm:constr type="w" for="ch" forName="image_accent_4" refType="w" fact="0.1126"/>
              <dgm:constr type="h" for="ch" forName="image_accent_4" refType="h" fact="0.1881"/>
              <dgm:constr type="l" for="ch" forName="image_4" refType="w" fact="0.4314"/>
              <dgm:constr type="t" for="ch" forName="image_4" refType="h" fact="0.1526"/>
              <dgm:constr type="w" for="ch" forName="image_4" refType="w" fact="0.0994"/>
              <dgm:constr type="h" for="ch" forName="image_4" refType="h" fact="0.166"/>
              <dgm:constr type="l" for="ch" forName="image_accent_2" refType="w" fact="0.3811"/>
              <dgm:constr type="t" for="ch" forName="image_accent_2" refType="h" fact="0.6756"/>
              <dgm:constr type="w" for="ch" forName="image_accent_2" refType="w" fact="0.1253"/>
              <dgm:constr type="h" for="ch" forName="image_accent_2" refType="h" fact="0.2092"/>
              <dgm:constr type="l" for="ch" forName="image_2" refType="w" fact="0.3885"/>
              <dgm:constr type="t" for="ch" forName="image_2" refType="h" fact="0.6879"/>
              <dgm:constr type="w" for="ch" forName="image_2" refType="w" fact="0.1105"/>
              <dgm:constr type="h" for="ch" forName="image_2" refType="h" fact="0.1846"/>
              <dgm:constr type="l" for="ch" forName="image_accent_3" refType="w" fact="0.3947"/>
              <dgm:constr type="t" for="ch" forName="image_accent_3" refType="h" fact="0.3802"/>
              <dgm:constr type="w" for="ch" forName="image_accent_3" refType="w" fact="0.1606"/>
              <dgm:constr type="h" for="ch" forName="image_accent_3" refType="h" fact="0.2683"/>
              <dgm:constr type="l" for="ch" forName="image_3" refType="w" fact="0.4032"/>
              <dgm:constr type="t" for="ch" forName="image_3" refType="h" fact="0.3944"/>
              <dgm:constr type="w" for="ch" forName="image_3" refType="w" fact="0.1437"/>
              <dgm:constr type="h" for="ch" forName="image_3" refType="h" fact="0.24"/>
              <dgm:constr type="l" for="ch" forName="image_accent_1" refType="w" fact="0.5237"/>
              <dgm:constr type="t" for="ch" forName="image_accent_1" refType="h" fact="0.6"/>
              <dgm:constr type="w" for="ch" forName="image_accent_1" refType="w" fact="0.2394"/>
              <dgm:constr type="h" for="ch" forName="image_accent_1" refType="h" fact="0.4"/>
              <dgm:constr type="l" for="ch" forName="image_1" refType="w" fact="0.5329"/>
              <dgm:constr type="t" for="ch" forName="image_1" refType="h" fact="0.6154"/>
              <dgm:constr type="w" for="ch" forName="image_1" refType="w" fact="0.2211"/>
              <dgm:constr type="h" for="ch" forName="image_1" refType="h" fact="0.3692"/>
              <dgm:constr type="l" for="ch" forName="parent_text_1" refType="w" fact="0.6447"/>
              <dgm:constr type="t" for="ch" forName="parent_text_1" refType="h" fact="0.3944"/>
              <dgm:constr type="w" for="ch" forName="parent_text_1" refType="w" fact="0.3553"/>
              <dgm:constr type="h" for="ch" forName="parent_text_1" refType="h" fact="0.1931"/>
              <dgm:constr type="l" for="ch" forName="accent_1" refType="w" fact="0.5395"/>
              <dgm:constr type="t" for="ch" forName="accent_1" refType="h" fact="0.3055"/>
              <dgm:constr type="w" for="ch" forName="accent_1" refType="w" fact="0.0711"/>
              <dgm:constr type="h" for="ch" forName="accent_1" refType="h" fact="0.1187"/>
              <dgm:constr type="l" for="ch" forName="parent_text_3" refType="w" fact="0.0132"/>
              <dgm:constr type="t" for="ch" forName="parent_text_3" refType="h" fact="0.3944"/>
              <dgm:constr type="w" for="ch" forName="parent_text_3" refType="w" fact="0.3553"/>
              <dgm:constr type="h" for="ch" forName="parent_text_3" refType="h" fact="0.24"/>
              <dgm:constr type="l" for="ch" forName="parent_text_2" refType="w" fact="0"/>
              <dgm:constr type="t" for="ch" forName="parent_text_2" refType="h" fact="0.6879"/>
              <dgm:constr type="w" for="ch" forName="parent_text_2" refType="w" fact="0.3553"/>
              <dgm:constr type="h" for="ch" forName="parent_text_2" refType="h" fact="0.1846"/>
              <dgm:constr type="l" for="ch" forName="accent_2" refType="w" fact="0.4126"/>
              <dgm:constr type="t" for="ch" forName="accent_2" refType="h" fact="0.044"/>
              <dgm:constr type="w" for="ch" forName="accent_2" refType="w" fact="0.0526"/>
              <dgm:constr type="h" for="ch" forName="accent_2" refType="h" fact="0.0879"/>
              <dgm:constr type="l" for="ch" forName="accent_3" refType="w" fact="0.3732"/>
              <dgm:constr type="t" for="ch" forName="accent_3" refType="h" fact="0"/>
              <dgm:constr type="w" for="ch" forName="accent_3" refType="w" fact="0.0263"/>
              <dgm:constr type="h" for="ch" forName="accent_3" refType="h" fact="0.044"/>
              <dgm:constr type="l" for="ch" forName="parent_text_4" refType="w" fact="0.0442"/>
              <dgm:constr type="t" for="ch" forName="parent_text_4" refType="h" fact="0.1526"/>
              <dgm:constr type="w" for="ch" forName="parent_text_4" refType="w" fact="0.3553"/>
              <dgm:constr type="h" for="ch" forName="parent_text_4" refType="h" fact="0.166"/>
              <dgm:constr type="l" for="ch" forName="accent_4" refType="w" fact="0.3337"/>
              <dgm:constr type="t" for="ch" forName="accent_4" refType="h" fact="0.8791"/>
              <dgm:constr type="w" for="ch" forName="accent_4" refType="w" fact="0.0395"/>
              <dgm:constr type="h" for="ch" forName="accent_4" refType="h" fact="0.0659"/>
            </dgm:constrLst>
          </dgm:else>
        </dgm:choose>
      </dgm:if>
      <dgm:if name="Name18" axis="ch" ptType="node" func="cnt" op="equ" val="5">
        <dgm:alg type="composite">
          <dgm:param type="ar" val="1.5076"/>
        </dgm:alg>
        <dgm:choose name="Name19">
          <dgm:if name="Name20" func="var" arg="dir" op="equ" val="norm">
            <dgm:constrLst>
              <dgm:constr type="primFontSz" for="des" ptType="node" op="equ" val="65"/>
              <dgm:constr type="l" for="ch" forName="image_accent_5" refType="w" fact="0.5301"/>
              <dgm:constr type="t" for="ch" forName="image_accent_5" refType="h" fact="0.0862"/>
              <dgm:constr type="w" for="ch" forName="image_accent_5" refType="w" fact="0.1022"/>
              <dgm:constr type="h" for="ch" forName="image_accent_5" refType="h" fact="0.1541"/>
              <dgm:constr type="l" for="ch" forName="image_5" refType="w" fact="0.5361"/>
              <dgm:constr type="t" for="ch" forName="image_5" refType="h" fact="0.0953"/>
              <dgm:constr type="w" for="ch" forName="image_5" refType="w" fact="0.0902"/>
              <dgm:constr type="h" for="ch" forName="image_5" refType="h" fact="0.1359"/>
              <dgm:constr type="l" for="ch" forName="image_accent_4" refType="w" fact="0.4528"/>
              <dgm:constr type="t" for="ch" forName="image_accent_4" refType="h" fact="0.2416"/>
              <dgm:constr type="w" for="ch" forName="image_accent_4" refType="w" fact="0.1103"/>
              <dgm:constr type="h" for="ch" forName="image_accent_4" refType="h" fact="0.1662"/>
              <dgm:constr type="l" for="ch" forName="image_4" refType="w" fact="0.4593"/>
              <dgm:constr type="t" for="ch" forName="image_4" refType="h" fact="0.2513"/>
              <dgm:constr type="w" for="ch" forName="image_4" refType="w" fact="0.0973"/>
              <dgm:constr type="h" for="ch" forName="image_4" refType="h" fact="0.1467"/>
              <dgm:constr type="l" for="ch" forName="image_accent_2" refType="w" fact="0.4832"/>
              <dgm:constr type="t" for="ch" forName="image_accent_2" refType="h" fact="0.7134"/>
              <dgm:constr type="w" for="ch" forName="image_accent_2" refType="w" fact="0.1226"/>
              <dgm:constr type="h" for="ch" forName="image_accent_2" refType="h" fact="0.1849"/>
              <dgm:constr type="l" for="ch" forName="image_2" refType="w" fact="0.4904"/>
              <dgm:constr type="t" for="ch" forName="image_2" refType="h" fact="0.7243"/>
              <dgm:constr type="w" for="ch" forName="image_2" refType="w" fact="0.1082"/>
              <dgm:constr type="h" for="ch" forName="image_2" refType="h" fact="0.1631"/>
              <dgm:constr type="l" for="ch" forName="image_accent_3" refType="w" fact="0.4352"/>
              <dgm:constr type="t" for="ch" forName="image_accent_3" refType="h" fact="0.4525"/>
              <dgm:constr type="w" for="ch" forName="image_accent_3" refType="w" fact="0.1573"/>
              <dgm:constr type="h" for="ch" forName="image_accent_3" refType="h" fact="0.2371"/>
              <dgm:constr type="l" for="ch" forName="image_3" refType="w" fact="0.4435"/>
              <dgm:constr type="t" for="ch" forName="image_3" refType="h" fact="0.465"/>
              <dgm:constr type="w" for="ch" forName="image_3" refType="w" fact="0.1407"/>
              <dgm:constr type="h" for="ch" forName="image_3" refType="h" fact="0.212"/>
              <dgm:constr type="l" for="ch" forName="image_accent_1" refType="w" fact="0.2318"/>
              <dgm:constr type="t" for="ch" forName="image_accent_1" refType="h" fact="0.6466"/>
              <dgm:constr type="w" for="ch" forName="image_accent_1" refType="w" fact="0.2344"/>
              <dgm:constr type="h" for="ch" forName="image_accent_1" refType="h" fact="0.3534"/>
              <dgm:constr type="l" for="ch" forName="image_1" refType="w" fact="0.2408"/>
              <dgm:constr type="t" for="ch" forName="image_1" refType="h" fact="0.6602"/>
              <dgm:constr type="w" for="ch" forName="image_1" refType="w" fact="0.2164"/>
              <dgm:constr type="h" for="ch" forName="image_1" refType="h" fact="0.3262"/>
              <dgm:constr type="l" for="ch" forName="parent_text_1" refType="w" fact="0"/>
              <dgm:constr type="t" for="ch" forName="parent_text_1" refType="h" fact="0.465"/>
              <dgm:constr type="w" for="ch" forName="parent_text_1" refType="w" fact="0.3478"/>
              <dgm:constr type="h" for="ch" forName="parent_text_1" refType="h" fact="0.165"/>
              <dgm:constr type="l" for="ch" forName="accent_1" refType="w" fact="0.3813"/>
              <dgm:constr type="t" for="ch" forName="accent_1" refType="h" fact="0.3864"/>
              <dgm:constr type="w" for="ch" forName="accent_1" refType="w" fact="0.0696"/>
              <dgm:constr type="h" for="ch" forName="accent_1" refType="h" fact="0.1049"/>
              <dgm:constr type="l" for="ch" forName="parent_text_3" refType="w" fact="0.6182"/>
              <dgm:constr type="t" for="ch" forName="parent_text_3" refType="h" fact="0.465"/>
              <dgm:constr type="w" for="ch" forName="parent_text_3" refType="w" fact="0.3478"/>
              <dgm:constr type="h" for="ch" forName="parent_text_3" refType="h" fact="0.212"/>
              <dgm:constr type="l" for="ch" forName="parent_text_2" refType="w" fact="0.6311"/>
              <dgm:constr type="t" for="ch" forName="parent_text_2" refType="h" fact="0.7243"/>
              <dgm:constr type="w" for="ch" forName="parent_text_2" refType="w" fact="0.3478"/>
              <dgm:constr type="h" for="ch" forName="parent_text_2" refType="h" fact="0.1631"/>
              <dgm:constr type="l" for="ch" forName="parent_text_4" refType="w" fact="0.5878"/>
              <dgm:constr type="t" for="ch" forName="parent_text_4" refType="h" fact="0.2513"/>
              <dgm:constr type="w" for="ch" forName="parent_text_4" refType="w" fact="0.3478"/>
              <dgm:constr type="h" for="ch" forName="parent_text_4" refType="h" fact="0.1467"/>
              <dgm:constr type="l" for="ch" forName="accent_2" refType="w" fact="0.6265"/>
              <dgm:constr type="t" for="ch" forName="accent_2" refType="h" fact="0.0194"/>
              <dgm:constr type="w" for="ch" forName="accent_2" refType="w" fact="0.0515"/>
              <dgm:constr type="h" for="ch" forName="accent_2" refType="h" fact="0.0777"/>
              <dgm:constr type="l" for="ch" forName="accent_3" refType="w" fact="0.7038"/>
              <dgm:constr type="t" for="ch" forName="accent_3" refType="h" fact="0"/>
              <dgm:constr type="w" for="ch" forName="accent_3" refType="w" fact="0.0258"/>
              <dgm:constr type="h" for="ch" forName="accent_3" refType="h" fact="0.0388"/>
              <dgm:constr type="l" for="ch" forName="parent_text_5" refType="w" fact="0.6522"/>
              <dgm:constr type="t" for="ch" forName="parent_text_5" refType="h" fact="0.0953"/>
              <dgm:constr type="w" for="ch" forName="parent_text_5" refType="w" fact="0.3478"/>
              <dgm:constr type="h" for="ch" forName="parent_text_5" refType="h" fact="0.1359"/>
              <dgm:constr type="l" for="ch" forName="accent_4" refType="w" fact="0.6136"/>
              <dgm:constr type="t" for="ch" forName="accent_4" refType="h" fact="0.8932"/>
              <dgm:constr type="w" for="ch" forName="accent_4" refType="w" fact="0.0386"/>
              <dgm:constr type="h" for="ch" forName="accent_4" refType="h" fact="0.0583"/>
            </dgm:constrLst>
          </dgm:if>
          <dgm:else name="Name21">
            <dgm:constrLst>
              <dgm:constr type="primFontSz" for="des" ptType="node" op="equ" val="65"/>
              <dgm:constr type="l" for="ch" forName="image_accent_5" refType="w" fact="0.3677"/>
              <dgm:constr type="t" for="ch" forName="image_accent_5" refType="h" fact="0.0862"/>
              <dgm:constr type="w" for="ch" forName="image_accent_5" refType="w" fact="0.1022"/>
              <dgm:constr type="h" for="ch" forName="image_accent_5" refType="h" fact="0.1541"/>
              <dgm:constr type="l" for="ch" forName="image_5" refType="w" fact="0.3738"/>
              <dgm:constr type="t" for="ch" forName="image_5" refType="h" fact="0.0953"/>
              <dgm:constr type="w" for="ch" forName="image_5" refType="w" fact="0.0902"/>
              <dgm:constr type="h" for="ch" forName="image_5" refType="h" fact="0.1359"/>
              <dgm:constr type="l" for="ch" forName="image_accent_4" refType="w" fact="0.437"/>
              <dgm:constr type="t" for="ch" forName="image_accent_4" refType="h" fact="0.2416"/>
              <dgm:constr type="w" for="ch" forName="image_accent_4" refType="w" fact="0.1103"/>
              <dgm:constr type="h" for="ch" forName="image_accent_4" refType="h" fact="0.1662"/>
              <dgm:constr type="l" for="ch" forName="image_4" refType="w" fact="0.4434"/>
              <dgm:constr type="t" for="ch" forName="image_4" refType="h" fact="0.2513"/>
              <dgm:constr type="w" for="ch" forName="image_4" refType="w" fact="0.0973"/>
              <dgm:constr type="h" for="ch" forName="image_4" refType="h" fact="0.1467"/>
              <dgm:constr type="l" for="ch" forName="image_accent_2" refType="w" fact="0.3942"/>
              <dgm:constr type="t" for="ch" forName="image_accent_2" refType="h" fact="0.7134"/>
              <dgm:constr type="w" for="ch" forName="image_accent_2" refType="w" fact="0.1226"/>
              <dgm:constr type="h" for="ch" forName="image_accent_2" refType="h" fact="0.1849"/>
              <dgm:constr type="l" for="ch" forName="image_2" refType="w" fact="0.4014"/>
              <dgm:constr type="t" for="ch" forName="image_2" refType="h" fact="0.7243"/>
              <dgm:constr type="w" for="ch" forName="image_2" refType="w" fact="0.1082"/>
              <dgm:constr type="h" for="ch" forName="image_2" refType="h" fact="0.1631"/>
              <dgm:constr type="l" for="ch" forName="image_accent_3" refType="w" fact="0.4075"/>
              <dgm:constr type="t" for="ch" forName="image_accent_3" refType="h" fact="0.4525"/>
              <dgm:constr type="w" for="ch" forName="image_accent_3" refType="w" fact="0.1573"/>
              <dgm:constr type="h" for="ch" forName="image_accent_3" refType="h" fact="0.2371"/>
              <dgm:constr type="l" for="ch" forName="image_3" refType="w" fact="0.4158"/>
              <dgm:constr type="t" for="ch" forName="image_3" refType="h" fact="0.465"/>
              <dgm:constr type="w" for="ch" forName="image_3" refType="w" fact="0.1407"/>
              <dgm:constr type="h" for="ch" forName="image_3" refType="h" fact="0.212"/>
              <dgm:constr type="l" for="ch" forName="image_accent_1" refType="w" fact="0.5338"/>
              <dgm:constr type="t" for="ch" forName="image_accent_1" refType="h" fact="0.6466"/>
              <dgm:constr type="w" for="ch" forName="image_accent_1" refType="w" fact="0.2344"/>
              <dgm:constr type="h" for="ch" forName="image_accent_1" refType="h" fact="0.3534"/>
              <dgm:constr type="l" for="ch" forName="image_1" refType="w" fact="0.5428"/>
              <dgm:constr type="t" for="ch" forName="image_1" refType="h" fact="0.6602"/>
              <dgm:constr type="w" for="ch" forName="image_1" refType="w" fact="0.2164"/>
              <dgm:constr type="h" for="ch" forName="image_1" refType="h" fact="0.3262"/>
              <dgm:constr type="l" for="ch" forName="parent_text_1" refType="w" fact="0.6522"/>
              <dgm:constr type="t" for="ch" forName="parent_text_1" refType="h" fact="0.465"/>
              <dgm:constr type="w" for="ch" forName="parent_text_1" refType="w" fact="0.3478"/>
              <dgm:constr type="h" for="ch" forName="parent_text_1" refType="h" fact="0.165"/>
              <dgm:constr type="l" for="ch" forName="accent_1" refType="w" fact="0.5492"/>
              <dgm:constr type="t" for="ch" forName="accent_1" refType="h" fact="0.3864"/>
              <dgm:constr type="w" for="ch" forName="accent_1" refType="w" fact="0.0696"/>
              <dgm:constr type="h" for="ch" forName="accent_1" refType="h" fact="0.1049"/>
              <dgm:constr type="l" for="ch" forName="parent_text_3" refType="w" fact="0.034"/>
              <dgm:constr type="t" for="ch" forName="parent_text_3" refType="h" fact="0.465"/>
              <dgm:constr type="w" for="ch" forName="parent_text_3" refType="w" fact="0.3478"/>
              <dgm:constr type="h" for="ch" forName="parent_text_3" refType="h" fact="0.212"/>
              <dgm:constr type="l" for="ch" forName="parent_text_2" refType="w" fact="0.0211"/>
              <dgm:constr type="t" for="ch" forName="parent_text_2" refType="h" fact="0.7243"/>
              <dgm:constr type="w" for="ch" forName="parent_text_2" refType="w" fact="0.3478"/>
              <dgm:constr type="h" for="ch" forName="parent_text_2" refType="h" fact="0.1631"/>
              <dgm:constr type="l" for="ch" forName="parent_text_4" refType="w" fact="0.0644"/>
              <dgm:constr type="t" for="ch" forName="parent_text_4" refType="h" fact="0.2513"/>
              <dgm:constr type="w" for="ch" forName="parent_text_4" refType="w" fact="0.3478"/>
              <dgm:constr type="h" for="ch" forName="parent_text_4" refType="h" fact="0.1467"/>
              <dgm:constr type="l" for="ch" forName="accent_2" refType="w" fact="0.322"/>
              <dgm:constr type="t" for="ch" forName="accent_2" refType="h" fact="0.0194"/>
              <dgm:constr type="w" for="ch" forName="accent_2" refType="w" fact="0.0515"/>
              <dgm:constr type="h" for="ch" forName="accent_2" refType="h" fact="0.0777"/>
              <dgm:constr type="l" for="ch" forName="accent_3" refType="w" fact="0.2705"/>
              <dgm:constr type="t" for="ch" forName="accent_3" refType="h" fact="0"/>
              <dgm:constr type="w" for="ch" forName="accent_3" refType="w" fact="0.0258"/>
              <dgm:constr type="h" for="ch" forName="accent_3" refType="h" fact="0.0388"/>
              <dgm:constr type="l" for="ch" forName="parent_text_5" refType="w" fact="0"/>
              <dgm:constr type="t" for="ch" forName="parent_text_5" refType="h" fact="0.0953"/>
              <dgm:constr type="w" for="ch" forName="parent_text_5" refType="w" fact="0.3478"/>
              <dgm:constr type="h" for="ch" forName="parent_text_5" refType="h" fact="0.1359"/>
              <dgm:constr type="l" for="ch" forName="accent_4" refType="w" fact="0.3478"/>
              <dgm:constr type="t" for="ch" forName="accent_4" refType="h" fact="0.8932"/>
              <dgm:constr type="w" for="ch" forName="accent_4" refType="w" fact="0.0386"/>
              <dgm:constr type="h" for="ch" forName="accent_4" refType="h" fact="0.0583"/>
            </dgm:constrLst>
          </dgm:else>
        </dgm:choose>
      </dgm:if>
      <dgm:if name="Name22" axis="ch" ptType="node" func="cnt" op="equ" val="6">
        <dgm:alg type="composite">
          <dgm:param type="ar" val="1.1351"/>
        </dgm:alg>
        <dgm:choose name="Name23">
          <dgm:if name="Name24" func="var" arg="dir" op="equ" val="norm">
            <dgm:constrLst>
              <dgm:constr type="primFontSz" for="des" ptType="node" op="equ" val="65"/>
              <dgm:constr type="l" for="ch" forName="image_accent_6" refType="w" fact="0.3864"/>
              <dgm:constr type="t" for="ch" forName="image_accent_6" refType="h" fact="0.7456"/>
              <dgm:constr type="w" for="ch" forName="image_accent_6" refType="w" fact="0.1757"/>
              <dgm:constr type="h" for="ch" forName="image_accent_6" refType="h" fact="0.1995"/>
              <dgm:constr type="l" for="ch" forName="image_6" refType="w" fact="0.3957"/>
              <dgm:constr type="t" for="ch" forName="image_6" refType="h" fact="0.7561"/>
              <dgm:constr type="w" for="ch" forName="image_6" refType="w" fact="0.1572"/>
              <dgm:constr type="h" for="ch" forName="image_6" refType="h" fact="0.1784"/>
              <dgm:constr type="l" for="ch" forName="image_accent_5" refType="w" fact="0.5301"/>
              <dgm:constr type="t" for="ch" forName="image_accent_5" refType="h" fact="0.0649"/>
              <dgm:constr type="w" for="ch" forName="image_accent_5" refType="w" fact="0.1022"/>
              <dgm:constr type="h" for="ch" forName="image_accent_5" refType="h" fact="0.116"/>
              <dgm:constr type="l" for="ch" forName="image_5" refType="w" fact="0.5361"/>
              <dgm:constr type="t" for="ch" forName="image_5" refType="h" fact="0.0717"/>
              <dgm:constr type="w" for="ch" forName="image_5" refType="w" fact="0.0902"/>
              <dgm:constr type="h" for="ch" forName="image_5" refType="h" fact="0.1023"/>
              <dgm:constr type="l" for="ch" forName="image_accent_4" refType="w" fact="0.4528"/>
              <dgm:constr type="t" for="ch" forName="image_accent_4" refType="h" fact="0.1819"/>
              <dgm:constr type="w" for="ch" forName="image_accent_4" refType="w" fact="0.1103"/>
              <dgm:constr type="h" for="ch" forName="image_accent_4" refType="h" fact="0.1251"/>
              <dgm:constr type="l" for="ch" forName="image_4" refType="w" fact="0.4593"/>
              <dgm:constr type="t" for="ch" forName="image_4" refType="h" fact="0.1892"/>
              <dgm:constr type="w" for="ch" forName="image_4" refType="w" fact="0.0973"/>
              <dgm:constr type="h" for="ch" forName="image_4" refType="h" fact="0.1104"/>
              <dgm:constr type="l" for="ch" forName="image_accent_2" refType="w" fact="0.4832"/>
              <dgm:constr type="t" for="ch" forName="image_accent_2" refType="h" fact="0.5371"/>
              <dgm:constr type="w" for="ch" forName="image_accent_2" refType="w" fact="0.1226"/>
              <dgm:constr type="h" for="ch" forName="image_accent_2" refType="h" fact="0.1392"/>
              <dgm:constr type="l" for="ch" forName="image_2" refType="w" fact="0.4904"/>
              <dgm:constr type="t" for="ch" forName="image_2" refType="h" fact="0.5453"/>
              <dgm:constr type="w" for="ch" forName="image_2" refType="w" fact="0.1082"/>
              <dgm:constr type="h" for="ch" forName="image_2" refType="h" fact="0.1228"/>
              <dgm:constr type="l" for="ch" forName="image_accent_3" refType="w" fact="0.4352"/>
              <dgm:constr type="t" for="ch" forName="image_accent_3" refType="h" fact="0.3407"/>
              <dgm:constr type="w" for="ch" forName="image_accent_3" refType="w" fact="0.1573"/>
              <dgm:constr type="h" for="ch" forName="image_accent_3" refType="h" fact="0.1785"/>
              <dgm:constr type="l" for="ch" forName="image_3" refType="w" fact="0.4435"/>
              <dgm:constr type="t" for="ch" forName="image_3" refType="h" fact="0.3501"/>
              <dgm:constr type="w" for="ch" forName="image_3" refType="w" fact="0.1407"/>
              <dgm:constr type="h" for="ch" forName="image_3" refType="h" fact="0.1596"/>
              <dgm:constr type="l" for="ch" forName="image_accent_1" refType="w" fact="0.2318"/>
              <dgm:constr type="t" for="ch" forName="image_accent_1" refType="h" fact="0.4869"/>
              <dgm:constr type="w" for="ch" forName="image_accent_1" refType="w" fact="0.2344"/>
              <dgm:constr type="h" for="ch" forName="image_accent_1" refType="h" fact="0.2661"/>
              <dgm:constr type="l" for="ch" forName="image_1" refType="w" fact="0.2401"/>
              <dgm:constr type="t" for="ch" forName="image_1" refType="h" fact="0.4971"/>
              <dgm:constr type="w" for="ch" forName="image_1" refType="w" fact="0.2164"/>
              <dgm:constr type="h" for="ch" forName="image_1" refType="h" fact="0.2456"/>
              <dgm:constr type="l" for="ch" forName="parent_text_1" refType="w" fact="0"/>
              <dgm:constr type="t" for="ch" forName="parent_text_1" refType="h" fact="0.3501"/>
              <dgm:constr type="w" for="ch" forName="parent_text_1" refType="w" fact="0.3478"/>
              <dgm:constr type="h" for="ch" forName="parent_text_1" refType="h" fact="0.125"/>
              <dgm:constr type="l" for="ch" forName="accent_1" refType="w" fact="0.3813"/>
              <dgm:constr type="t" for="ch" forName="accent_1" refType="h" fact="0.2909"/>
              <dgm:constr type="w" for="ch" forName="accent_1" refType="w" fact="0.0696"/>
              <dgm:constr type="h" for="ch" forName="accent_1" refType="h" fact="0.0789"/>
              <dgm:constr type="l" for="ch" forName="parent_text_2" refType="w" fact="0.6311"/>
              <dgm:constr type="t" for="ch" forName="parent_text_2" refType="h" fact="0.5453"/>
              <dgm:constr type="w" for="ch" forName="parent_text_2" refType="w" fact="0.3478"/>
              <dgm:constr type="h" for="ch" forName="parent_text_2" refType="h" fact="0.1228"/>
              <dgm:constr type="l" for="ch" forName="parent_text_4" refType="w" fact="0.5878"/>
              <dgm:constr type="t" for="ch" forName="parent_text_4" refType="h" fact="0.1892"/>
              <dgm:constr type="w" for="ch" forName="parent_text_4" refType="w" fact="0.3478"/>
              <dgm:constr type="h" for="ch" forName="parent_text_4" refType="h" fact="0.1104"/>
              <dgm:constr type="l" for="ch" forName="accent_2" refType="w" fact="0.6265"/>
              <dgm:constr type="t" for="ch" forName="accent_2" refType="h" fact="0.0146"/>
              <dgm:constr type="w" for="ch" forName="accent_2" refType="w" fact="0.0515"/>
              <dgm:constr type="h" for="ch" forName="accent_2" refType="h" fact="0.0585"/>
              <dgm:constr type="l" for="ch" forName="accent_3" refType="w" fact="0.7038"/>
              <dgm:constr type="t" for="ch" forName="accent_3" refType="h" fact="0"/>
              <dgm:constr type="w" for="ch" forName="accent_3" refType="w" fact="0.0258"/>
              <dgm:constr type="h" for="ch" forName="accent_3" refType="h" fact="0.0292"/>
              <dgm:constr type="l" for="ch" forName="parent_text_5" refType="w" fact="0.6522"/>
              <dgm:constr type="t" for="ch" forName="parent_text_5" refType="h" fact="0.0717"/>
              <dgm:constr type="w" for="ch" forName="parent_text_5" refType="w" fact="0.3478"/>
              <dgm:constr type="h" for="ch" forName="parent_text_5" refType="h" fact="0.1023"/>
              <dgm:constr type="l" for="ch" forName="parent_text_3" refType="w" fact="0.6182"/>
              <dgm:constr type="t" for="ch" forName="parent_text_3" refType="h" fact="0.3501"/>
              <dgm:constr type="w" for="ch" forName="parent_text_3" refType="w" fact="0.3478"/>
              <dgm:constr type="h" for="ch" forName="parent_text_3" refType="h" fact="0.1596"/>
              <dgm:constr type="l" for="ch" forName="accent_4" refType="w" fact="0.5538"/>
              <dgm:constr type="t" for="ch" forName="accent_4" refType="h" fact="0.9211"/>
              <dgm:constr type="w" for="ch" forName="accent_4" refType="w" fact="0.0696"/>
              <dgm:constr type="h" for="ch" forName="accent_4" refType="h" fact="0.0789"/>
              <dgm:constr type="l" for="ch" forName="parent_text_6" refType="w" fact="0.0195"/>
              <dgm:constr type="t" for="ch" forName="parent_text_6" refType="h" fact="0.7561"/>
              <dgm:constr type="w" for="ch" forName="parent_text_6" refType="w" fact="0.3478"/>
              <dgm:constr type="h" for="ch" forName="parent_text_6" refType="h" fact="0.1784"/>
              <dgm:constr type="l" for="ch" forName="accent_5" refType="w" fact="0.6182"/>
              <dgm:constr type="t" for="ch" forName="accent_5" refType="h" fact="0.6725"/>
              <dgm:constr type="w" for="ch" forName="accent_5" refType="w" fact="0.0386"/>
              <dgm:constr type="h" for="ch" forName="accent_5" refType="h" fact="0.0439"/>
            </dgm:constrLst>
          </dgm:if>
          <dgm:else name="Name25">
            <dgm:constrLst>
              <dgm:constr type="primFontSz" for="des" ptType="node" op="equ" val="65"/>
              <dgm:constr type="l" for="ch" forName="image_accent_6" refType="w" fact="0.4379"/>
              <dgm:constr type="t" for="ch" forName="image_accent_6" refType="h" fact="0.7456"/>
              <dgm:constr type="w" for="ch" forName="image_accent_6" refType="w" fact="0.1757"/>
              <dgm:constr type="h" for="ch" forName="image_accent_6" refType="h" fact="0.1995"/>
              <dgm:constr type="l" for="ch" forName="image_6" refType="w" fact="0.4471"/>
              <dgm:constr type="t" for="ch" forName="image_6" refType="h" fact="0.7561"/>
              <dgm:constr type="w" for="ch" forName="image_6" refType="w" fact="0.1572"/>
              <dgm:constr type="h" for="ch" forName="image_6" refType="h" fact="0.1784"/>
              <dgm:constr type="l" for="ch" forName="image_accent_5" refType="w" fact="0.3677"/>
              <dgm:constr type="t" for="ch" forName="image_accent_5" refType="h" fact="0.0649"/>
              <dgm:constr type="w" for="ch" forName="image_accent_5" refType="w" fact="0.1022"/>
              <dgm:constr type="h" for="ch" forName="image_accent_5" refType="h" fact="0.116"/>
              <dgm:constr type="l" for="ch" forName="image_5" refType="w" fact="0.3738"/>
              <dgm:constr type="t" for="ch" forName="image_5" refType="h" fact="0.0717"/>
              <dgm:constr type="w" for="ch" forName="image_5" refType="w" fact="0.0902"/>
              <dgm:constr type="h" for="ch" forName="image_5" refType="h" fact="0.1023"/>
              <dgm:constr type="l" for="ch" forName="image_accent_4" refType="w" fact="0.437"/>
              <dgm:constr type="t" for="ch" forName="image_accent_4" refType="h" fact="0.1819"/>
              <dgm:constr type="w" for="ch" forName="image_accent_4" refType="w" fact="0.1103"/>
              <dgm:constr type="h" for="ch" forName="image_accent_4" refType="h" fact="0.1251"/>
              <dgm:constr type="l" for="ch" forName="image_4" refType="w" fact="0.4434"/>
              <dgm:constr type="t" for="ch" forName="image_4" refType="h" fact="0.1892"/>
              <dgm:constr type="w" for="ch" forName="image_4" refType="w" fact="0.0973"/>
              <dgm:constr type="h" for="ch" forName="image_4" refType="h" fact="0.1104"/>
              <dgm:constr type="l" for="ch" forName="image_accent_2" refType="w" fact="0.3942"/>
              <dgm:constr type="t" for="ch" forName="image_accent_2" refType="h" fact="0.5371"/>
              <dgm:constr type="w" for="ch" forName="image_accent_2" refType="w" fact="0.1226"/>
              <dgm:constr type="h" for="ch" forName="image_accent_2" refType="h" fact="0.1392"/>
              <dgm:constr type="l" for="ch" forName="image_2" refType="w" fact="0.4014"/>
              <dgm:constr type="t" for="ch" forName="image_2" refType="h" fact="0.5453"/>
              <dgm:constr type="w" for="ch" forName="image_2" refType="w" fact="0.1082"/>
              <dgm:constr type="h" for="ch" forName="image_2" refType="h" fact="0.1228"/>
              <dgm:constr type="l" for="ch" forName="image_accent_3" refType="w" fact="0.4075"/>
              <dgm:constr type="t" for="ch" forName="image_accent_3" refType="h" fact="0.3407"/>
              <dgm:constr type="w" for="ch" forName="image_accent_3" refType="w" fact="0.1573"/>
              <dgm:constr type="h" for="ch" forName="image_accent_3" refType="h" fact="0.1785"/>
              <dgm:constr type="l" for="ch" forName="image_3" refType="w" fact="0.4158"/>
              <dgm:constr type="t" for="ch" forName="image_3" refType="h" fact="0.3501"/>
              <dgm:constr type="w" for="ch" forName="image_3" refType="w" fact="0.1407"/>
              <dgm:constr type="h" for="ch" forName="image_3" refType="h" fact="0.1596"/>
              <dgm:constr type="l" for="ch" forName="image_accent_1" refType="w" fact="0.5338"/>
              <dgm:constr type="t" for="ch" forName="image_accent_1" refType="h" fact="0.4869"/>
              <dgm:constr type="w" for="ch" forName="image_accent_1" refType="w" fact="0.2344"/>
              <dgm:constr type="h" for="ch" forName="image_accent_1" refType="h" fact="0.2661"/>
              <dgm:constr type="l" for="ch" forName="image_1" refType="w" fact="0.5435"/>
              <dgm:constr type="t" for="ch" forName="image_1" refType="h" fact="0.4971"/>
              <dgm:constr type="w" for="ch" forName="image_1" refType="w" fact="0.2164"/>
              <dgm:constr type="h" for="ch" forName="image_1" refType="h" fact="0.2456"/>
              <dgm:constr type="l" for="ch" forName="parent_text_1" refType="w" fact="0.6522"/>
              <dgm:constr type="t" for="ch" forName="parent_text_1" refType="h" fact="0.3501"/>
              <dgm:constr type="w" for="ch" forName="parent_text_1" refType="w" fact="0.3478"/>
              <dgm:constr type="h" for="ch" forName="parent_text_1" refType="h" fact="0.125"/>
              <dgm:constr type="l" for="ch" forName="accent_1" refType="w" fact="0.5492"/>
              <dgm:constr type="t" for="ch" forName="accent_1" refType="h" fact="0.2909"/>
              <dgm:constr type="w" for="ch" forName="accent_1" refType="w" fact="0.0696"/>
              <dgm:constr type="h" for="ch" forName="accent_1" refType="h" fact="0.0789"/>
              <dgm:constr type="l" for="ch" forName="parent_text_2" refType="w" fact="0.0211"/>
              <dgm:constr type="t" for="ch" forName="parent_text_2" refType="h" fact="0.5453"/>
              <dgm:constr type="w" for="ch" forName="parent_text_2" refType="w" fact="0.3478"/>
              <dgm:constr type="h" for="ch" forName="parent_text_2" refType="h" fact="0.1228"/>
              <dgm:constr type="l" for="ch" forName="parent_text_4" refType="w" fact="0.0644"/>
              <dgm:constr type="t" for="ch" forName="parent_text_4" refType="h" fact="0.1892"/>
              <dgm:constr type="w" for="ch" forName="parent_text_4" refType="w" fact="0.3478"/>
              <dgm:constr type="h" for="ch" forName="parent_text_4" refType="h" fact="0.1104"/>
              <dgm:constr type="l" for="ch" forName="accent_2" refType="w" fact="0.322"/>
              <dgm:constr type="t" for="ch" forName="accent_2" refType="h" fact="0.0146"/>
              <dgm:constr type="w" for="ch" forName="accent_2" refType="w" fact="0.0515"/>
              <dgm:constr type="h" for="ch" forName="accent_2" refType="h" fact="0.0585"/>
              <dgm:constr type="l" for="ch" forName="accent_3" refType="w" fact="0.2705"/>
              <dgm:constr type="t" for="ch" forName="accent_3" refType="h" fact="0"/>
              <dgm:constr type="w" for="ch" forName="accent_3" refType="w" fact="0.0258"/>
              <dgm:constr type="h" for="ch" forName="accent_3" refType="h" fact="0.0292"/>
              <dgm:constr type="l" for="ch" forName="parent_text_5" refType="w" fact="0"/>
              <dgm:constr type="t" for="ch" forName="parent_text_5" refType="h" fact="0.0717"/>
              <dgm:constr type="w" for="ch" forName="parent_text_5" refType="w" fact="0.3478"/>
              <dgm:constr type="h" for="ch" forName="parent_text_5" refType="h" fact="0.1023"/>
              <dgm:constr type="l" for="ch" forName="parent_text_3" refType="w" fact="0.034"/>
              <dgm:constr type="t" for="ch" forName="parent_text_3" refType="h" fact="0.3501"/>
              <dgm:constr type="w" for="ch" forName="parent_text_3" refType="w" fact="0.3478"/>
              <dgm:constr type="h" for="ch" forName="parent_text_3" refType="h" fact="0.1596"/>
              <dgm:constr type="l" for="ch" forName="accent_4" refType="w" fact="0.3766"/>
              <dgm:constr type="t" for="ch" forName="accent_4" refType="h" fact="0.9211"/>
              <dgm:constr type="w" for="ch" forName="accent_4" refType="w" fact="0.0696"/>
              <dgm:constr type="h" for="ch" forName="accent_4" refType="h" fact="0.0789"/>
              <dgm:constr type="l" for="ch" forName="parent_text_6" refType="w" fact="0.6328"/>
              <dgm:constr type="t" for="ch" forName="parent_text_6" refType="h" fact="0.7561"/>
              <dgm:constr type="w" for="ch" forName="parent_text_6" refType="w" fact="0.3478"/>
              <dgm:constr type="h" for="ch" forName="parent_text_6" refType="h" fact="0.1784"/>
              <dgm:constr type="l" for="ch" forName="accent_5" refType="w" fact="0.3431"/>
              <dgm:constr type="t" for="ch" forName="accent_5" refType="h" fact="0.6725"/>
              <dgm:constr type="w" for="ch" forName="accent_5" refType="w" fact="0.0386"/>
              <dgm:constr type="h" for="ch" forName="accent_5" refType="h" fact="0.0439"/>
            </dgm:constrLst>
          </dgm:else>
        </dgm:choose>
      </dgm:if>
      <dgm:if name="Name26" axis="ch" ptType="node" func="cnt" op="equ" val="7">
        <dgm:alg type="composite">
          <dgm:param type="ar" val="1.0352"/>
        </dgm:alg>
        <dgm:choose name="Name27">
          <dgm:if name="Name28" func="var" arg="dir" op="equ" val="norm">
            <dgm:constrLst>
              <dgm:constr type="primFontSz" for="des" ptType="node" op="equ" val="65"/>
              <dgm:constr type="l" for="ch" forName="accent_1" refType="w" fact="0.7553"/>
              <dgm:constr type="t" for="ch" forName="accent_1" refType="h" fact="0.96"/>
              <dgm:constr type="w" for="ch" forName="accent_1" refType="w" fact="0.0386"/>
              <dgm:constr type="h" for="ch" forName="accent_1" refType="h" fact="0.04"/>
              <dgm:constr type="l" for="ch" forName="image_accent_2" refType="w" fact="0.4832"/>
              <dgm:constr type="t" for="ch" forName="image_accent_2" refType="h" fact="0.4899"/>
              <dgm:constr type="w" for="ch" forName="image_accent_2" refType="w" fact="0.1226"/>
              <dgm:constr type="h" for="ch" forName="image_accent_2" refType="h" fact="0.1269"/>
              <dgm:constr type="l" for="ch" forName="image_2" refType="w" fact="0.4904"/>
              <dgm:constr type="t" for="ch" forName="image_2" refType="h" fact="0.4973"/>
              <dgm:constr type="w" for="ch" forName="image_2" refType="w" fact="0.1082"/>
              <dgm:constr type="h" for="ch" forName="image_2" refType="h" fact="0.112"/>
              <dgm:constr type="l" for="ch" forName="image_accent_3" refType="w" fact="0.4352"/>
              <dgm:constr type="t" for="ch" forName="image_accent_3" refType="h" fact="0.3107"/>
              <dgm:constr type="w" for="ch" forName="image_accent_3" refType="w" fact="0.1573"/>
              <dgm:constr type="h" for="ch" forName="image_accent_3" refType="h" fact="0.1628"/>
              <dgm:constr type="l" for="ch" forName="image_3" refType="w" fact="0.4435"/>
              <dgm:constr type="t" for="ch" forName="image_3" refType="h" fact="0.3193"/>
              <dgm:constr type="w" for="ch" forName="image_3" refType="w" fact="0.1407"/>
              <dgm:constr type="h" for="ch" forName="image_3" refType="h" fact="0.1456"/>
              <dgm:constr type="l" for="ch" forName="image_accent_4" refType="w" fact="0.4528"/>
              <dgm:constr type="t" for="ch" forName="image_accent_4" refType="h" fact="0.1659"/>
              <dgm:constr type="w" for="ch" forName="image_accent_4" refType="w" fact="0.1103"/>
              <dgm:constr type="h" for="ch" forName="image_accent_4" refType="h" fact="0.1141"/>
              <dgm:constr type="l" for="ch" forName="image_4" refType="w" fact="0.4593"/>
              <dgm:constr type="t" for="ch" forName="image_4" refType="h" fact="0.1726"/>
              <dgm:constr type="w" for="ch" forName="image_4" refType="w" fact="0.0973"/>
              <dgm:constr type="h" for="ch" forName="image_4" refType="h" fact="0.1007"/>
              <dgm:constr type="l" for="ch" forName="image_accent_5" refType="w" fact="0.5301"/>
              <dgm:constr type="t" for="ch" forName="image_accent_5" refType="h" fact="0.0592"/>
              <dgm:constr type="w" for="ch" forName="image_accent_5" refType="w" fact="0.1022"/>
              <dgm:constr type="h" for="ch" forName="image_accent_5" refType="h" fact="0.1058"/>
              <dgm:constr type="l" for="ch" forName="image_5" refType="w" fact="0.5361"/>
              <dgm:constr type="t" for="ch" forName="image_5" refType="h" fact="0.0654"/>
              <dgm:constr type="w" for="ch" forName="image_5" refType="w" fact="0.0902"/>
              <dgm:constr type="h" for="ch" forName="image_5" refType="h" fact="0.0933"/>
              <dgm:constr type="l" for="ch" forName="image_accent_6" refType="w" fact="0.3864"/>
              <dgm:constr type="t" for="ch" forName="image_accent_6" refType="h" fact="0.68"/>
              <dgm:constr type="w" for="ch" forName="image_accent_6" refType="w" fact="0.1757"/>
              <dgm:constr type="h" for="ch" forName="image_accent_6" refType="h" fact="0.1819"/>
              <dgm:constr type="l" for="ch" forName="image_6" refType="w" fact="0.3957"/>
              <dgm:constr type="t" for="ch" forName="image_6" refType="h" fact="0.6896"/>
              <dgm:constr type="w" for="ch" forName="image_6" refType="w" fact="0.1572"/>
              <dgm:constr type="h" for="ch" forName="image_6" refType="h" fact="0.1627"/>
              <dgm:constr type="l" for="ch" forName="image_accent_7" refType="w" fact="0.5291"/>
              <dgm:constr type="t" for="ch" forName="image_accent_7" refType="h" fact="0.8325"/>
              <dgm:constr type="w" for="ch" forName="image_accent_7" refType="w" fact="0.1103"/>
              <dgm:constr type="h" for="ch" forName="image_accent_7" refType="h" fact="0.1141"/>
              <dgm:constr type="l" for="ch" forName="image_7" refType="w" fact="0.5356"/>
              <dgm:constr type="t" for="ch" forName="image_7" refType="h" fact="0.8392"/>
              <dgm:constr type="w" for="ch" forName="image_7" refType="w" fact="0.0973"/>
              <dgm:constr type="h" for="ch" forName="image_7" refType="h" fact="0.1007"/>
              <dgm:constr type="l" for="ch" forName="image_accent_1" refType="w" fact="0.2318"/>
              <dgm:constr type="t" for="ch" forName="image_accent_1" refType="h" fact="0.444"/>
              <dgm:constr type="w" for="ch" forName="image_accent_1" refType="w" fact="0.2344"/>
              <dgm:constr type="h" for="ch" forName="image_accent_1" refType="h" fact="0.2426"/>
              <dgm:constr type="l" for="ch" forName="image_1" refType="w" fact="0.2408"/>
              <dgm:constr type="t" for="ch" forName="image_1" refType="h" fact="0.4533"/>
              <dgm:constr type="w" for="ch" forName="image_1" refType="w" fact="0.2164"/>
              <dgm:constr type="h" for="ch" forName="image_1" refType="h" fact="0.224"/>
              <dgm:constr type="l" for="ch" forName="parent_text_1" refType="w" fact="0"/>
              <dgm:constr type="t" for="ch" forName="parent_text_1" refType="h" fact="0.3193"/>
              <dgm:constr type="w" for="ch" forName="parent_text_1" refType="w" fact="0.3478"/>
              <dgm:constr type="h" for="ch" forName="parent_text_1" refType="h" fact="0.115"/>
              <dgm:constr type="l" for="ch" forName="accent_2" refType="w" fact="0.3813"/>
              <dgm:constr type="t" for="ch" forName="accent_2" refType="h" fact="0.2653"/>
              <dgm:constr type="w" for="ch" forName="accent_2" refType="w" fact="0.0696"/>
              <dgm:constr type="h" for="ch" forName="accent_2" refType="h" fact="0.072"/>
              <dgm:constr type="l" for="ch" forName="parent_text_2" refType="w" fact="0.6311"/>
              <dgm:constr type="t" for="ch" forName="parent_text_2" refType="h" fact="0.4973"/>
              <dgm:constr type="w" for="ch" forName="parent_text_2" refType="w" fact="0.3478"/>
              <dgm:constr type="h" for="ch" forName="parent_text_2" refType="h" fact="0.112"/>
              <dgm:constr type="l" for="ch" forName="parent_text_4" refType="w" fact="0.5878"/>
              <dgm:constr type="t" for="ch" forName="parent_text_4" refType="h" fact="0.1726"/>
              <dgm:constr type="w" for="ch" forName="parent_text_4" refType="w" fact="0.3478"/>
              <dgm:constr type="h" for="ch" forName="parent_text_4" refType="h" fact="0.1007"/>
              <dgm:constr type="l" for="ch" forName="accent_3" refType="w" fact="0.7038"/>
              <dgm:constr type="t" for="ch" forName="accent_3" refType="h" fact="0"/>
              <dgm:constr type="w" for="ch" forName="accent_3" refType="w" fact="0.0258"/>
              <dgm:constr type="h" for="ch" forName="accent_3" refType="h" fact="0.0267"/>
              <dgm:constr type="l" for="ch" forName="parent_text_5" refType="w" fact="0.6522"/>
              <dgm:constr type="t" for="ch" forName="parent_text_5" refType="h" fact="0.0654"/>
              <dgm:constr type="w" for="ch" forName="parent_text_5" refType="w" fact="0.3478"/>
              <dgm:constr type="h" for="ch" forName="parent_text_5" refType="h" fact="0.0933"/>
              <dgm:constr type="l" for="ch" forName="parent_text_3" refType="w" fact="0.6182"/>
              <dgm:constr type="t" for="ch" forName="parent_text_3" refType="h" fact="0.3193"/>
              <dgm:constr type="w" for="ch" forName="parent_text_3" refType="w" fact="0.3478"/>
              <dgm:constr type="h" for="ch" forName="parent_text_3" refType="h" fact="0.1456"/>
              <dgm:constr type="l" for="ch" forName="parent_text_6" refType="w" fact="0.02"/>
              <dgm:constr type="t" for="ch" forName="parent_text_6" refType="h" fact="0.6896"/>
              <dgm:constr type="w" for="ch" forName="parent_text_6" refType="w" fact="0.3478"/>
              <dgm:constr type="h" for="ch" forName="parent_text_6" refType="h" fact="0.1627"/>
              <dgm:constr type="l" for="ch" forName="accent_4" refType="w" fact="0.6265"/>
              <dgm:constr type="t" for="ch" forName="accent_4" refType="h" fact="0.0213"/>
              <dgm:constr type="w" for="ch" forName="accent_4" refType="w" fact="0.0515"/>
              <dgm:constr type="h" for="ch" forName="accent_4" refType="h" fact="0.0533"/>
              <dgm:constr type="l" for="ch" forName="accent_5" refType="w" fact="0.6522"/>
              <dgm:constr type="t" for="ch" forName="accent_5" refType="h" fact="0.92"/>
              <dgm:constr type="w" for="ch" forName="accent_5" refType="w" fact="0.0696"/>
              <dgm:constr type="h" for="ch" forName="accent_5" refType="h" fact="0.072"/>
              <dgm:constr type="l" for="ch" forName="parent_text_7" refType="w" fact="0.105"/>
              <dgm:constr type="t" for="ch" forName="parent_text_7" refType="h" fact="0.87"/>
              <dgm:constr type="w" for="ch" forName="parent_text_7" refType="w" fact="0.407"/>
              <dgm:constr type="h" for="ch" forName="parent_text_7" refType="h" fact="0.13"/>
              <dgm:constr type="l" for="ch" forName="accent_6" refType="w" fact="0.6136"/>
              <dgm:constr type="t" for="ch" forName="accent_6" refType="h" fact="0.6133"/>
              <dgm:constr type="w" for="ch" forName="accent_6" refType="w" fact="0.0386"/>
              <dgm:constr type="h" for="ch" forName="accent_6" refType="h" fact="0.04"/>
            </dgm:constrLst>
          </dgm:if>
          <dgm:else name="Name29">
            <dgm:constrLst>
              <dgm:constr type="primFontSz" for="des" ptType="node" op="equ" val="65"/>
              <dgm:constr type="l" for="ch" forName="accent_1" refType="w" fact="0.2061"/>
              <dgm:constr type="t" for="ch" forName="accent_1" refType="h" fact="0.96"/>
              <dgm:constr type="w" for="ch" forName="accent_1" refType="w" fact="0.0386"/>
              <dgm:constr type="h" for="ch" forName="accent_1" refType="h" fact="0.04"/>
              <dgm:constr type="l" for="ch" forName="image_accent_7" refType="w" fact="0.3606"/>
              <dgm:constr type="t" for="ch" forName="image_accent_7" refType="h" fact="0.8325"/>
              <dgm:constr type="w" for="ch" forName="image_accent_7" refType="w" fact="0.1103"/>
              <dgm:constr type="h" for="ch" forName="image_accent_7" refType="h" fact="0.1141"/>
              <dgm:constr type="l" for="ch" forName="image_7" refType="w" fact="0.3671"/>
              <dgm:constr type="t" for="ch" forName="image_7" refType="h" fact="0.8392"/>
              <dgm:constr type="w" for="ch" forName="image_7" refType="w" fact="0.0973"/>
              <dgm:constr type="h" for="ch" forName="image_7" refType="h" fact="0.1007"/>
              <dgm:constr type="l" for="ch" forName="image_accent_6" refType="w" fact="0.4379"/>
              <dgm:constr type="t" for="ch" forName="image_accent_6" refType="h" fact="0.68"/>
              <dgm:constr type="w" for="ch" forName="image_accent_6" refType="w" fact="0.1757"/>
              <dgm:constr type="h" for="ch" forName="image_accent_6" refType="h" fact="0.1819"/>
              <dgm:constr type="l" for="ch" forName="image_6" refType="w" fact="0.4471"/>
              <dgm:constr type="t" for="ch" forName="image_6" refType="h" fact="0.6896"/>
              <dgm:constr type="w" for="ch" forName="image_6" refType="w" fact="0.1572"/>
              <dgm:constr type="h" for="ch" forName="image_6" refType="h" fact="0.1627"/>
              <dgm:constr type="l" for="ch" forName="image_accent_5" refType="w" fact="0.3677"/>
              <dgm:constr type="t" for="ch" forName="image_accent_5" refType="h" fact="0.0592"/>
              <dgm:constr type="w" for="ch" forName="image_accent_5" refType="w" fact="0.1022"/>
              <dgm:constr type="h" for="ch" forName="image_accent_5" refType="h" fact="0.1058"/>
              <dgm:constr type="l" for="ch" forName="image_5" refType="w" fact="0.3738"/>
              <dgm:constr type="t" for="ch" forName="image_5" refType="h" fact="0.0654"/>
              <dgm:constr type="w" for="ch" forName="image_5" refType="w" fact="0.0902"/>
              <dgm:constr type="h" for="ch" forName="image_5" refType="h" fact="0.0933"/>
              <dgm:constr type="l" for="ch" forName="image_accent_4" refType="w" fact="0.437"/>
              <dgm:constr type="t" for="ch" forName="image_accent_4" refType="h" fact="0.1659"/>
              <dgm:constr type="w" for="ch" forName="image_accent_4" refType="w" fact="0.1103"/>
              <dgm:constr type="h" for="ch" forName="image_accent_4" refType="h" fact="0.1141"/>
              <dgm:constr type="l" for="ch" forName="image_4" refType="w" fact="0.4434"/>
              <dgm:constr type="t" for="ch" forName="image_4" refType="h" fact="0.1726"/>
              <dgm:constr type="w" for="ch" forName="image_4" refType="w" fact="0.0973"/>
              <dgm:constr type="h" for="ch" forName="image_4" refType="h" fact="0.1007"/>
              <dgm:constr type="l" for="ch" forName="image_accent_2" refType="w" fact="0.3942"/>
              <dgm:constr type="t" for="ch" forName="image_accent_2" refType="h" fact="0.4899"/>
              <dgm:constr type="w" for="ch" forName="image_accent_2" refType="w" fact="0.1226"/>
              <dgm:constr type="h" for="ch" forName="image_accent_2" refType="h" fact="0.1269"/>
              <dgm:constr type="l" for="ch" forName="image_2" refType="w" fact="0.4014"/>
              <dgm:constr type="t" for="ch" forName="image_2" refType="h" fact="0.4973"/>
              <dgm:constr type="w" for="ch" forName="image_2" refType="w" fact="0.1082"/>
              <dgm:constr type="h" for="ch" forName="image_2" refType="h" fact="0.112"/>
              <dgm:constr type="l" for="ch" forName="image_accent_3" refType="w" fact="0.4075"/>
              <dgm:constr type="t" for="ch" forName="image_accent_3" refType="h" fact="0.3107"/>
              <dgm:constr type="w" for="ch" forName="image_accent_3" refType="w" fact="0.1573"/>
              <dgm:constr type="h" for="ch" forName="image_accent_3" refType="h" fact="0.1628"/>
              <dgm:constr type="l" for="ch" forName="image_3" refType="w" fact="0.4158"/>
              <dgm:constr type="t" for="ch" forName="image_3" refType="h" fact="0.3193"/>
              <dgm:constr type="w" for="ch" forName="image_3" refType="w" fact="0.1407"/>
              <dgm:constr type="h" for="ch" forName="image_3" refType="h" fact="0.1456"/>
              <dgm:constr type="l" for="ch" forName="image_accent_1" refType="w" fact="0.5338"/>
              <dgm:constr type="t" for="ch" forName="image_accent_1" refType="h" fact="0.444"/>
              <dgm:constr type="w" for="ch" forName="image_accent_1" refType="w" fact="0.2344"/>
              <dgm:constr type="h" for="ch" forName="image_accent_1" refType="h" fact="0.2426"/>
              <dgm:constr type="l" for="ch" forName="image_1" refType="w" fact="0.5428"/>
              <dgm:constr type="t" for="ch" forName="image_1" refType="h" fact="0.4533"/>
              <dgm:constr type="w" for="ch" forName="image_1" refType="w" fact="0.2164"/>
              <dgm:constr type="h" for="ch" forName="image_1" refType="h" fact="0.224"/>
              <dgm:constr type="l" for="ch" forName="parent_text_1" refType="w" fact="0.6522"/>
              <dgm:constr type="t" for="ch" forName="parent_text_1" refType="h" fact="0.3193"/>
              <dgm:constr type="w" for="ch" forName="parent_text_1" refType="w" fact="0.3478"/>
              <dgm:constr type="h" for="ch" forName="parent_text_1" refType="h" fact="0.115"/>
              <dgm:constr type="l" for="ch" forName="accent_2" refType="w" fact="0.5492"/>
              <dgm:constr type="t" for="ch" forName="accent_2" refType="h" fact="0.2653"/>
              <dgm:constr type="w" for="ch" forName="accent_2" refType="w" fact="0.0696"/>
              <dgm:constr type="h" for="ch" forName="accent_2" refType="h" fact="0.072"/>
              <dgm:constr type="l" for="ch" forName="parent_text_2" refType="w" fact="0.0211"/>
              <dgm:constr type="t" for="ch" forName="parent_text_2" refType="h" fact="0.4973"/>
              <dgm:constr type="w" for="ch" forName="parent_text_2" refType="w" fact="0.3478"/>
              <dgm:constr type="h" for="ch" forName="parent_text_2" refType="h" fact="0.112"/>
              <dgm:constr type="l" for="ch" forName="parent_text_4" refType="w" fact="0.0644"/>
              <dgm:constr type="t" for="ch" forName="parent_text_4" refType="h" fact="0.1726"/>
              <dgm:constr type="w" for="ch" forName="parent_text_4" refType="w" fact="0.3478"/>
              <dgm:constr type="h" for="ch" forName="parent_text_4" refType="h" fact="0.1007"/>
              <dgm:constr type="l" for="ch" forName="accent_3" refType="w" fact="0.2705"/>
              <dgm:constr type="t" for="ch" forName="accent_3" refType="h" fact="0"/>
              <dgm:constr type="w" for="ch" forName="accent_3" refType="w" fact="0.0258"/>
              <dgm:constr type="h" for="ch" forName="accent_3" refType="h" fact="0.0267"/>
              <dgm:constr type="l" for="ch" forName="parent_text_5" refType="w" fact="0"/>
              <dgm:constr type="t" for="ch" forName="parent_text_5" refType="h" fact="0.0654"/>
              <dgm:constr type="w" for="ch" forName="parent_text_5" refType="w" fact="0.3478"/>
              <dgm:constr type="h" for="ch" forName="parent_text_5" refType="h" fact="0.0933"/>
              <dgm:constr type="l" for="ch" forName="parent_text_3" refType="w" fact="0.034"/>
              <dgm:constr type="t" for="ch" forName="parent_text_3" refType="h" fact="0.3193"/>
              <dgm:constr type="w" for="ch" forName="parent_text_3" refType="w" fact="0.3478"/>
              <dgm:constr type="h" for="ch" forName="parent_text_3" refType="h" fact="0.1456"/>
              <dgm:constr type="l" for="ch" forName="parent_text_6" refType="w" fact="0.63"/>
              <dgm:constr type="t" for="ch" forName="parent_text_6" refType="h" fact="0.6896"/>
              <dgm:constr type="w" for="ch" forName="parent_text_6" refType="w" fact="0.3478"/>
              <dgm:constr type="h" for="ch" forName="parent_text_6" refType="h" fact="0.1627"/>
              <dgm:constr type="l" for="ch" forName="accent_4" refType="w" fact="0.322"/>
              <dgm:constr type="t" for="ch" forName="accent_4" refType="h" fact="0.0213"/>
              <dgm:constr type="w" for="ch" forName="accent_4" refType="w" fact="0.0515"/>
              <dgm:constr type="h" for="ch" forName="accent_4" refType="h" fact="0.0533"/>
              <dgm:constr type="l" for="ch" forName="accent_5" refType="w" fact="0.2782"/>
              <dgm:constr type="t" for="ch" forName="accent_5" refType="h" fact="0.92"/>
              <dgm:constr type="w" for="ch" forName="accent_5" refType="w" fact="0.0696"/>
              <dgm:constr type="h" for="ch" forName="accent_5" refType="h" fact="0.072"/>
              <dgm:constr type="l" for="ch" forName="parent_text_7" refType="w" fact="0.485"/>
              <dgm:constr type="t" for="ch" forName="parent_text_7" refType="h" fact="0.87"/>
              <dgm:constr type="w" for="ch" forName="parent_text_7" refType="w" fact="0.347"/>
              <dgm:constr type="h" for="ch" forName="parent_text_7" refType="h" fact="0.13"/>
              <dgm:constr type="l" for="ch" forName="accent_6" refType="w" fact="0.3478"/>
              <dgm:constr type="t" for="ch" forName="accent_6" refType="h" fact="0.6133"/>
              <dgm:constr type="w" for="ch" forName="accent_6" refType="w" fact="0.0386"/>
              <dgm:constr type="h" for="ch" forName="accent_6" refType="h" fact="0.04"/>
            </dgm:constrLst>
          </dgm:else>
        </dgm:choose>
        <dgm:layoutNode name="accent_6" styleLbl="alignNode1">
          <dgm:alg type="sp"/>
          <dgm:shape xmlns:r="http://schemas.openxmlformats.org/officeDocument/2006/relationships" type="donut" r:blip="">
            <dgm:adjLst>
              <dgm:adj idx="1" val="0.0746"/>
            </dgm:adjLst>
          </dgm:shape>
          <dgm:presOf/>
        </dgm:layoutNode>
      </dgm:if>
      <dgm:else name="Name30">
        <dgm:alg type="composite">
          <dgm:param type="ar" val="0.9705"/>
        </dgm:alg>
        <dgm:choose name="Name31">
          <dgm:if name="Name32" func="var" arg="dir" op="equ" val="norm">
            <dgm:constrLst>
              <dgm:constr type="primFontSz" for="des" ptType="node" op="equ" val="65"/>
              <dgm:constr type="l" for="ch" forName="accent_1" refType="w" fact="0.7599"/>
              <dgm:constr type="t" for="ch" forName="accent_1" refType="h" fact="0.925"/>
              <dgm:constr type="w" for="ch" forName="accent_1" refType="w" fact="0.0386"/>
              <dgm:constr type="h" for="ch" forName="accent_1" refType="h" fact="0.0375"/>
              <dgm:constr type="l" for="ch" forName="accent_2" refType="w" fact="0.6182"/>
              <dgm:constr type="t" for="ch" forName="accent_2" refType="h" fact="0.575"/>
              <dgm:constr type="w" for="ch" forName="accent_2" refType="w" fact="0.0386"/>
              <dgm:constr type="h" for="ch" forName="accent_2" refType="h" fact="0.0375"/>
              <dgm:constr type="l" for="ch" forName="image_accent_8" refType="w" fact="0.6449"/>
              <dgm:constr type="t" for="ch" forName="image_accent_8" refType="h" fact="0.8508"/>
              <dgm:constr type="w" for="ch" forName="image_accent_8" refType="w" fact="0.1022"/>
              <dgm:constr type="h" for="ch" forName="image_accent_8" refType="h" fact="0.0992"/>
              <dgm:constr type="l" for="ch" forName="image_8" refType="w" fact="0.6538"/>
              <dgm:constr type="t" for="ch" forName="image_8" refType="h" fact="0.8595"/>
              <dgm:constr type="w" for="ch" forName="image_8" refType="w" fact="0.0844"/>
              <dgm:constr type="h" for="ch" forName="image_8" refType="h" fact="0.0819"/>
              <dgm:constr type="l" for="ch" forName="image_accent_7" refType="w" fact="0.5291"/>
              <dgm:constr type="t" for="ch" forName="image_accent_7" refType="h" fact="0.7805"/>
              <dgm:constr type="w" for="ch" forName="image_accent_7" refType="w" fact="0.1103"/>
              <dgm:constr type="h" for="ch" forName="image_accent_7" refType="h" fact="0.107"/>
              <dgm:constr type="l" for="ch" forName="image_7" refType="w" fact="0.5356"/>
              <dgm:constr type="t" for="ch" forName="image_7" refType="h" fact="0.7868"/>
              <dgm:constr type="w" for="ch" forName="image_7" refType="w" fact="0.0973"/>
              <dgm:constr type="h" for="ch" forName="image_7" refType="h" fact="0.0944"/>
              <dgm:constr type="l" for="ch" forName="image_accent_6" refType="w" fact="0.3864"/>
              <dgm:constr type="t" for="ch" forName="image_accent_6" refType="h" fact="0.6375"/>
              <dgm:constr type="w" for="ch" forName="image_accent_6" refType="w" fact="0.1757"/>
              <dgm:constr type="h" for="ch" forName="image_accent_6" refType="h" fact="0.1706"/>
              <dgm:constr type="l" for="ch" forName="image_6" refType="w" fact="0.3957"/>
              <dgm:constr type="t" for="ch" forName="image_6" refType="h" fact="0.6465"/>
              <dgm:constr type="w" for="ch" forName="image_6" refType="w" fact="0.1572"/>
              <dgm:constr type="h" for="ch" forName="image_6" refType="h" fact="0.1525"/>
              <dgm:constr type="l" for="ch" forName="image_accent_5" refType="w" fact="0.5301"/>
              <dgm:constr type="t" for="ch" forName="image_accent_5" refType="h" fact="0.0555"/>
              <dgm:constr type="w" for="ch" forName="image_accent_5" refType="w" fact="0.1022"/>
              <dgm:constr type="h" for="ch" forName="image_accent_5" refType="h" fact="0.0992"/>
              <dgm:constr type="l" for="ch" forName="image_5" refType="w" fact="0.5361"/>
              <dgm:constr type="t" for="ch" forName="image_5" refType="h" fact="0.0613"/>
              <dgm:constr type="w" for="ch" forName="image_5" refType="w" fact="0.0902"/>
              <dgm:constr type="h" for="ch" forName="image_5" refType="h" fact="0.0875"/>
              <dgm:constr type="l" for="ch" forName="image_accent_4" refType="w" fact="0.4528"/>
              <dgm:constr type="t" for="ch" forName="image_accent_4" refType="h" fact="0.1555"/>
              <dgm:constr type="w" for="ch" forName="image_accent_4" refType="w" fact="0.1103"/>
              <dgm:constr type="h" for="ch" forName="image_accent_4" refType="h" fact="0.107"/>
              <dgm:constr type="l" for="ch" forName="image_4" refType="w" fact="0.4593"/>
              <dgm:constr type="t" for="ch" forName="image_4" refType="h" fact="0.1618"/>
              <dgm:constr type="w" for="ch" forName="image_4" refType="w" fact="0.0973"/>
              <dgm:constr type="h" for="ch" forName="image_4" refType="h" fact="0.0944"/>
              <dgm:constr type="l" for="ch" forName="image_accent_2" refType="w" fact="0.4832"/>
              <dgm:constr type="t" for="ch" forName="image_accent_2" refType="h" fact="0.4593"/>
              <dgm:constr type="w" for="ch" forName="image_accent_2" refType="w" fact="0.1226"/>
              <dgm:constr type="h" for="ch" forName="image_accent_2" refType="h" fact="0.119"/>
              <dgm:constr type="l" for="ch" forName="image_2" refType="w" fact="0.4904"/>
              <dgm:constr type="t" for="ch" forName="image_2" refType="h" fact="0.4663"/>
              <dgm:constr type="w" for="ch" forName="image_2" refType="w" fact="0.1082"/>
              <dgm:constr type="h" for="ch" forName="image_2" refType="h" fact="0.105"/>
              <dgm:constr type="l" for="ch" forName="image_accent_3" refType="w" fact="0.4352"/>
              <dgm:constr type="t" for="ch" forName="image_accent_3" refType="h" fact="0.2913"/>
              <dgm:constr type="w" for="ch" forName="image_accent_3" refType="w" fact="0.1573"/>
              <dgm:constr type="h" for="ch" forName="image_accent_3" refType="h" fact="0.1526"/>
              <dgm:constr type="l" for="ch" forName="image_3" refType="w" fact="0.4435"/>
              <dgm:constr type="t" for="ch" forName="image_3" refType="h" fact="0.2993"/>
              <dgm:constr type="w" for="ch" forName="image_3" refType="w" fact="0.1407"/>
              <dgm:constr type="h" for="ch" forName="image_3" refType="h" fact="0.1365"/>
              <dgm:constr type="l" for="ch" forName="image_accent_1" refType="w" fact="0.2318"/>
              <dgm:constr type="t" for="ch" forName="image_accent_1" refType="h" fact="0.4163"/>
              <dgm:constr type="w" for="ch" forName="image_accent_1" refType="w" fact="0.2344"/>
              <dgm:constr type="h" for="ch" forName="image_accent_1" refType="h" fact="0.2275"/>
              <dgm:constr type="l" for="ch" forName="image_1" refType="w" fact="0.2408"/>
              <dgm:constr type="t" for="ch" forName="image_1" refType="h" fact="0.425"/>
              <dgm:constr type="w" for="ch" forName="image_1" refType="w" fact="0.2164"/>
              <dgm:constr type="h" for="ch" forName="image_1" refType="h" fact="0.21"/>
              <dgm:constr type="l" for="ch" forName="parent_text_1" refType="w" fact="0"/>
              <dgm:constr type="t" for="ch" forName="parent_text_1" refType="h" fact="0.2993"/>
              <dgm:constr type="w" for="ch" forName="parent_text_1" refType="w" fact="0.3478"/>
              <dgm:constr type="h" for="ch" forName="parent_text_1" refType="h" fact="0.11"/>
              <dgm:constr type="l" for="ch" forName="accent_3" refType="w" fact="0.3813"/>
              <dgm:constr type="t" for="ch" forName="accent_3" refType="h" fact="0.2488"/>
              <dgm:constr type="w" for="ch" forName="accent_3" refType="w" fact="0.0696"/>
              <dgm:constr type="h" for="ch" forName="accent_3" refType="h" fact="0.0675"/>
              <dgm:constr type="l" for="ch" forName="parent_text_2" refType="w" fact="0.6311"/>
              <dgm:constr type="t" for="ch" forName="parent_text_2" refType="h" fact="0.4663"/>
              <dgm:constr type="w" for="ch" forName="parent_text_2" refType="w" fact="0.3478"/>
              <dgm:constr type="h" for="ch" forName="parent_text_2" refType="h" fact="0.105"/>
              <dgm:constr type="l" for="ch" forName="parent_text_4" refType="w" fact="0.5878"/>
              <dgm:constr type="t" for="ch" forName="parent_text_4" refType="h" fact="0.1618"/>
              <dgm:constr type="w" for="ch" forName="parent_text_4" refType="w" fact="0.3478"/>
              <dgm:constr type="h" for="ch" forName="parent_text_4" refType="h" fact="0.0944"/>
              <dgm:constr type="l" for="ch" forName="accent_4" refType="w" fact="0.7038"/>
              <dgm:constr type="t" for="ch" forName="accent_4" refType="h" fact="0"/>
              <dgm:constr type="w" for="ch" forName="accent_4" refType="w" fact="0.0258"/>
              <dgm:constr type="h" for="ch" forName="accent_4" refType="h" fact="0.025"/>
              <dgm:constr type="l" for="ch" forName="parent_text_5" refType="w" fact="0.6522"/>
              <dgm:constr type="t" for="ch" forName="parent_text_5" refType="h" fact="0.0625"/>
              <dgm:constr type="w" for="ch" forName="parent_text_5" refType="w" fact="0.3478"/>
              <dgm:constr type="h" for="ch" forName="parent_text_5" refType="h" fact="0.0863"/>
              <dgm:constr type="l" for="ch" forName="parent_text_3" refType="w" fact="0.6182"/>
              <dgm:constr type="t" for="ch" forName="parent_text_3" refType="h" fact="0.2993"/>
              <dgm:constr type="w" for="ch" forName="parent_text_3" refType="w" fact="0.3478"/>
              <dgm:constr type="h" for="ch" forName="parent_text_3" refType="h" fact="0.1365"/>
              <dgm:constr type="l" for="ch" forName="parent_text_6" refType="w" fact="0.02"/>
              <dgm:constr type="t" for="ch" forName="parent_text_6" refType="h" fact="0.6465"/>
              <dgm:constr type="w" for="ch" forName="parent_text_6" refType="w" fact="0.3478"/>
              <dgm:constr type="h" for="ch" forName="parent_text_6" refType="h" fact="0.1525"/>
              <dgm:constr type="l" for="ch" forName="accent_5" refType="w" fact="0.6265"/>
              <dgm:constr type="t" for="ch" forName="accent_5" refType="h" fact="0.02"/>
              <dgm:constr type="w" for="ch" forName="accent_5" refType="w" fact="0.0515"/>
              <dgm:constr type="h" for="ch" forName="accent_5" refType="h" fact="0.05"/>
              <dgm:constr type="l" for="ch" forName="parent_text_7" refType="w" fact="0.165"/>
              <dgm:constr type="t" for="ch" forName="parent_text_7" refType="h" fact="0.81"/>
              <dgm:constr type="w" for="ch" forName="parent_text_7" refType="w" fact="0.3478"/>
              <dgm:constr type="h" for="ch" forName="parent_text_7" refType="h" fact="0.077"/>
              <dgm:constr type="l" for="ch" forName="parent_text_8" refType="w" fact="0.275"/>
              <dgm:constr type="t" for="ch" forName="parent_text_8" refType="h" fact="0.89"/>
              <dgm:constr type="w" for="ch" forName="parent_text_8" refType="w" fact="0.3478"/>
              <dgm:constr type="h" for="ch" forName="parent_text_8" refType="h" fact="0.11"/>
            </dgm:constrLst>
          </dgm:if>
          <dgm:else name="Name33">
            <dgm:constrLst>
              <dgm:constr type="primFontSz" for="des" ptType="node" op="equ" val="65"/>
              <dgm:constr type="l" for="ch" forName="accent_1" refType="w" fact="0.2014"/>
              <dgm:constr type="t" for="ch" forName="accent_1" refType="h" fact="0.925"/>
              <dgm:constr type="w" for="ch" forName="accent_1" refType="w" fact="0.0386"/>
              <dgm:constr type="h" for="ch" forName="accent_1" refType="h" fact="0.0375"/>
              <dgm:constr type="l" for="ch" forName="accent_2" refType="w" fact="0.3431"/>
              <dgm:constr type="t" for="ch" forName="accent_2" refType="h" fact="0.575"/>
              <dgm:constr type="w" for="ch" forName="accent_2" refType="w" fact="0.0386"/>
              <dgm:constr type="h" for="ch" forName="accent_2" refType="h" fact="0.0375"/>
              <dgm:constr type="l" for="ch" forName="image_accent_8" refType="w" fact="0.253"/>
              <dgm:constr type="t" for="ch" forName="image_accent_8" refType="h" fact="0.8508"/>
              <dgm:constr type="w" for="ch" forName="image_accent_8" refType="w" fact="0.1022"/>
              <dgm:constr type="h" for="ch" forName="image_accent_8" refType="h" fact="0.0992"/>
              <dgm:constr type="l" for="ch" forName="image_8" refType="w" fact="0.2619"/>
              <dgm:constr type="t" for="ch" forName="image_8" refType="h" fact="0.8595"/>
              <dgm:constr type="w" for="ch" forName="image_8" refType="w" fact="0.0844"/>
              <dgm:constr type="h" for="ch" forName="image_8" refType="h" fact="0.0819"/>
              <dgm:constr type="l" for="ch" forName="image_accent_7" refType="w" fact="0.3606"/>
              <dgm:constr type="t" for="ch" forName="image_accent_7" refType="h" fact="0.7805"/>
              <dgm:constr type="w" for="ch" forName="image_accent_7" refType="w" fact="0.1103"/>
              <dgm:constr type="h" for="ch" forName="image_accent_7" refType="h" fact="0.107"/>
              <dgm:constr type="l" for="ch" forName="image_7" refType="w" fact="0.3671"/>
              <dgm:constr type="t" for="ch" forName="image_7" refType="h" fact="0.7868"/>
              <dgm:constr type="w" for="ch" forName="image_7" refType="w" fact="0.0973"/>
              <dgm:constr type="h" for="ch" forName="image_7" refType="h" fact="0.0944"/>
              <dgm:constr type="l" for="ch" forName="image_accent_6" refType="w" fact="0.4379"/>
              <dgm:constr type="t" for="ch" forName="image_accent_6" refType="h" fact="0.6375"/>
              <dgm:constr type="w" for="ch" forName="image_accent_6" refType="w" fact="0.1757"/>
              <dgm:constr type="h" for="ch" forName="image_accent_6" refType="h" fact="0.1706"/>
              <dgm:constr type="l" for="ch" forName="image_6" refType="w" fact="0.4471"/>
              <dgm:constr type="t" for="ch" forName="image_6" refType="h" fact="0.6465"/>
              <dgm:constr type="w" for="ch" forName="image_6" refType="w" fact="0.1572"/>
              <dgm:constr type="h" for="ch" forName="image_6" refType="h" fact="0.1525"/>
              <dgm:constr type="l" for="ch" forName="image_accent_5" refType="w" fact="0.3677"/>
              <dgm:constr type="t" for="ch" forName="image_accent_5" refType="h" fact="0.0555"/>
              <dgm:constr type="w" for="ch" forName="image_accent_5" refType="w" fact="0.1022"/>
              <dgm:constr type="h" for="ch" forName="image_accent_5" refType="h" fact="0.0992"/>
              <dgm:constr type="l" for="ch" forName="image_5" refType="w" fact="0.3738"/>
              <dgm:constr type="t" for="ch" forName="image_5" refType="h" fact="0.0613"/>
              <dgm:constr type="w" for="ch" forName="image_5" refType="w" fact="0.0902"/>
              <dgm:constr type="h" for="ch" forName="image_5" refType="h" fact="0.0875"/>
              <dgm:constr type="l" for="ch" forName="image_accent_4" refType="w" fact="0.437"/>
              <dgm:constr type="t" for="ch" forName="image_accent_4" refType="h" fact="0.1555"/>
              <dgm:constr type="w" for="ch" forName="image_accent_4" refType="w" fact="0.1103"/>
              <dgm:constr type="h" for="ch" forName="image_accent_4" refType="h" fact="0.107"/>
              <dgm:constr type="l" for="ch" forName="image_4" refType="w" fact="0.4434"/>
              <dgm:constr type="t" for="ch" forName="image_4" refType="h" fact="0.1618"/>
              <dgm:constr type="w" for="ch" forName="image_4" refType="w" fact="0.0973"/>
              <dgm:constr type="h" for="ch" forName="image_4" refType="h" fact="0.0944"/>
              <dgm:constr type="l" for="ch" forName="image_accent_2" refType="w" fact="0.3942"/>
              <dgm:constr type="t" for="ch" forName="image_accent_2" refType="h" fact="0.4593"/>
              <dgm:constr type="w" for="ch" forName="image_accent_2" refType="w" fact="0.1226"/>
              <dgm:constr type="h" for="ch" forName="image_accent_2" refType="h" fact="0.119"/>
              <dgm:constr type="l" for="ch" forName="image_2" refType="w" fact="0.4014"/>
              <dgm:constr type="t" for="ch" forName="image_2" refType="h" fact="0.4663"/>
              <dgm:constr type="w" for="ch" forName="image_2" refType="w" fact="0.1082"/>
              <dgm:constr type="h" for="ch" forName="image_2" refType="h" fact="0.105"/>
              <dgm:constr type="l" for="ch" forName="image_accent_3" refType="w" fact="0.4075"/>
              <dgm:constr type="t" for="ch" forName="image_accent_3" refType="h" fact="0.2913"/>
              <dgm:constr type="w" for="ch" forName="image_accent_3" refType="w" fact="0.1573"/>
              <dgm:constr type="h" for="ch" forName="image_accent_3" refType="h" fact="0.1526"/>
              <dgm:constr type="l" for="ch" forName="image_3" refType="w" fact="0.4158"/>
              <dgm:constr type="t" for="ch" forName="image_3" refType="h" fact="0.2993"/>
              <dgm:constr type="w" for="ch" forName="image_3" refType="w" fact="0.1407"/>
              <dgm:constr type="h" for="ch" forName="image_3" refType="h" fact="0.1365"/>
              <dgm:constr type="l" for="ch" forName="image_accent_1" refType="w" fact="0.5338"/>
              <dgm:constr type="t" for="ch" forName="image_accent_1" refType="h" fact="0.4163"/>
              <dgm:constr type="w" for="ch" forName="image_accent_1" refType="w" fact="0.2344"/>
              <dgm:constr type="h" for="ch" forName="image_accent_1" refType="h" fact="0.2275"/>
              <dgm:constr type="l" for="ch" forName="image_1" refType="w" fact="0.5428"/>
              <dgm:constr type="t" for="ch" forName="image_1" refType="h" fact="0.425"/>
              <dgm:constr type="w" for="ch" forName="image_1" refType="w" fact="0.2164"/>
              <dgm:constr type="h" for="ch" forName="image_1" refType="h" fact="0.21"/>
              <dgm:constr type="l" for="ch" forName="parent_text_1" refType="w" fact="0.6522"/>
              <dgm:constr type="t" for="ch" forName="parent_text_1" refType="h" fact="0.2993"/>
              <dgm:constr type="w" for="ch" forName="parent_text_1" refType="w" fact="0.3478"/>
              <dgm:constr type="h" for="ch" forName="parent_text_1" refType="h" fact="0.11"/>
              <dgm:constr type="l" for="ch" forName="accent_3" refType="w" fact="0.5492"/>
              <dgm:constr type="t" for="ch" forName="accent_3" refType="h" fact="0.2488"/>
              <dgm:constr type="w" for="ch" forName="accent_3" refType="w" fact="0.0696"/>
              <dgm:constr type="h" for="ch" forName="accent_3" refType="h" fact="0.0675"/>
              <dgm:constr type="l" for="ch" forName="parent_text_2" refType="w" fact="0.0211"/>
              <dgm:constr type="t" for="ch" forName="parent_text_2" refType="h" fact="0.4663"/>
              <dgm:constr type="w" for="ch" forName="parent_text_2" refType="w" fact="0.3478"/>
              <dgm:constr type="h" for="ch" forName="parent_text_2" refType="h" fact="0.105"/>
              <dgm:constr type="l" for="ch" forName="parent_text_4" refType="w" fact="0.0635"/>
              <dgm:constr type="t" for="ch" forName="parent_text_4" refType="h" fact="0.1618"/>
              <dgm:constr type="w" for="ch" forName="parent_text_4" refType="w" fact="0.3478"/>
              <dgm:constr type="h" for="ch" forName="parent_text_4" refType="h" fact="0.0944"/>
              <dgm:constr type="l" for="ch" forName="accent_4" refType="w" fact="0.2705"/>
              <dgm:constr type="t" for="ch" forName="accent_4" refType="h" fact="0"/>
              <dgm:constr type="w" for="ch" forName="accent_4" refType="w" fact="0.0258"/>
              <dgm:constr type="h" for="ch" forName="accent_4" refType="h" fact="0.025"/>
              <dgm:constr type="l" for="ch" forName="parent_text_5" refType="w" fact="0"/>
              <dgm:constr type="t" for="ch" forName="parent_text_5" refType="h" fact="0.0625"/>
              <dgm:constr type="w" for="ch" forName="parent_text_5" refType="w" fact="0.3478"/>
              <dgm:constr type="h" for="ch" forName="parent_text_5" refType="h" fact="0.0863"/>
              <dgm:constr type="l" for="ch" forName="parent_text_3" refType="w" fact="0.034"/>
              <dgm:constr type="t" for="ch" forName="parent_text_3" refType="h" fact="0.2993"/>
              <dgm:constr type="w" for="ch" forName="parent_text_3" refType="w" fact="0.3478"/>
              <dgm:constr type="h" for="ch" forName="parent_text_3" refType="h" fact="0.1365"/>
              <dgm:constr type="l" for="ch" forName="parent_text_6" refType="w" fact="0.635"/>
              <dgm:constr type="t" for="ch" forName="parent_text_6" refType="h" fact="0.6465"/>
              <dgm:constr type="w" for="ch" forName="parent_text_6" refType="w" fact="0.3478"/>
              <dgm:constr type="h" for="ch" forName="parent_text_6" refType="h" fact="0.1525"/>
              <dgm:constr type="l" for="ch" forName="accent_5" refType="w" fact="0.322"/>
              <dgm:constr type="t" for="ch" forName="accent_5" refType="h" fact="0.02"/>
              <dgm:constr type="w" for="ch" forName="accent_5" refType="w" fact="0.0515"/>
              <dgm:constr type="h" for="ch" forName="accent_5" refType="h" fact="0.05"/>
              <dgm:constr type="l" for="ch" forName="parent_text_7" refType="w" fact="0.49"/>
              <dgm:constr type="t" for="ch" forName="parent_text_7" refType="h" fact="0.81"/>
              <dgm:constr type="w" for="ch" forName="parent_text_7" refType="w" fact="0.3478"/>
              <dgm:constr type="h" for="ch" forName="parent_text_7" refType="h" fact="0.077"/>
              <dgm:constr type="l" for="ch" forName="parent_text_8" refType="w" fact="0.375"/>
              <dgm:constr type="t" for="ch" forName="parent_text_8" refType="h" fact="0.89"/>
              <dgm:constr type="w" for="ch" forName="parent_text_8" refType="w" fact="0.3478"/>
              <dgm:constr type="h" for="ch" forName="parent_text_8" refType="h" fact="0.11"/>
            </dgm:constrLst>
          </dgm:else>
        </dgm:choose>
      </dgm:else>
    </dgm:choose>
    <dgm:forEach name="wrapper" axis="self" ptType="parTrans">
      <dgm:forEach name="wrapper2" axis="self" ptType="sibTrans" st="2">
        <dgm:forEach name="imageAccentRepeat" axis="self">
          <dgm:layoutNode name="imageAccentRepeatNode" styleLbl="alignNode1">
            <dgm:alg type="sp"/>
            <dgm:shape xmlns:r="http://schemas.openxmlformats.org/officeDocument/2006/relationships" type="ellipse" r:blip="">
              <dgm:adjLst/>
            </dgm:shape>
            <dgm:presOf/>
          </dgm:layoutNode>
        </dgm:forEach>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forEach name="Name34" axis="ch" ptType="node" cnt="1">
      <dgm:layoutNode name="parent_text_1" styleLbl="revTx">
        <dgm:varLst>
          <dgm:chMax val="0"/>
          <dgm:chPref val="0"/>
          <dgm:bulletEnabled val="1"/>
        </dgm:varLst>
        <dgm:choose name="Name35">
          <dgm:if name="Name36" func="var" arg="dir" op="equ" val="norm">
            <dgm:alg type="tx">
              <dgm:param type="parTxLTRAlign" val="r"/>
              <dgm:param type="shpTxLTRAlignCh" val="r"/>
              <dgm:param type="txAnchorVert" val="b"/>
              <dgm:param type="lnSpCh" val="15"/>
            </dgm:alg>
          </dgm:if>
          <dgm:else name="Name37">
            <dgm:alg type="tx">
              <dgm:param type="parTxLTRAlign" val="l"/>
              <dgm:param type="shpTxLTRAlignCh" val="l"/>
              <dgm:param type="txAnchorVert" val="b"/>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01"/>
        </dgm:constrLst>
        <dgm:ruleLst>
          <dgm:rule type="primFontSz" val="5" fact="NaN" max="NaN"/>
        </dgm:ruleLst>
      </dgm:layoutNode>
      <dgm:layoutNode name="image_accent_1">
        <dgm:alg type="sp"/>
        <dgm:shape xmlns:r="http://schemas.openxmlformats.org/officeDocument/2006/relationships" r:blip="">
          <dgm:adjLst/>
        </dgm:shape>
        <dgm:presOf/>
        <dgm:constrLst/>
        <dgm:forEach name="Name38" ref="imageAccentRepeat"/>
      </dgm:layoutNode>
      <dgm:layoutNode name="accent_1" styleLbl="alignNode1">
        <dgm:alg type="sp"/>
        <dgm:shape xmlns:r="http://schemas.openxmlformats.org/officeDocument/2006/relationships" type="donut" r:blip="">
          <dgm:adjLst>
            <dgm:adj idx="1" val="0.0746"/>
          </dgm:adjLst>
        </dgm:shape>
        <dgm:presOf/>
      </dgm:layoutNode>
    </dgm:forEach>
    <dgm:forEach name="Name39" axis="ch" ptType="sibTrans" hideLastTrans="0" cnt="1">
      <dgm:layoutNode name="image_1">
        <dgm:alg type="sp"/>
        <dgm:shape xmlns:r="http://schemas.openxmlformats.org/officeDocument/2006/relationships" r:blip="">
          <dgm:adjLst/>
        </dgm:shape>
        <dgm:presOf/>
        <dgm:constrLst/>
        <dgm:forEach name="Name40" ref="imageRepeat"/>
      </dgm:layoutNode>
    </dgm:forEach>
    <dgm:forEach name="Name41" axis="ch" ptType="node" st="2" cnt="1">
      <dgm:layoutNode name="parent_text_2" styleLbl="revTx">
        <dgm:varLst>
          <dgm:chMax val="0"/>
          <dgm:chPref val="0"/>
          <dgm:bulletEnabled val="1"/>
        </dgm:varLst>
        <dgm:choose name="Name42">
          <dgm:if name="Name43" func="var" arg="dir" op="equ" val="norm">
            <dgm:alg type="tx">
              <dgm:param type="parTxLTRAlign" val="l"/>
              <dgm:param type="lnSpCh" val="15"/>
            </dgm:alg>
          </dgm:if>
          <dgm:else name="Name44">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2">
        <dgm:alg type="sp"/>
        <dgm:shape xmlns:r="http://schemas.openxmlformats.org/officeDocument/2006/relationships" r:blip="">
          <dgm:adjLst/>
        </dgm:shape>
        <dgm:presOf/>
        <dgm:constrLst/>
        <dgm:forEach name="Name45" ref="imageAccentRepeat"/>
      </dgm:layoutNode>
    </dgm:forEach>
    <dgm:forEach name="Name46" axis="ch" ptType="sibTrans" hideLastTrans="0" st="2" cnt="1">
      <dgm:layoutNode name="image_2">
        <dgm:alg type="sp"/>
        <dgm:shape xmlns:r="http://schemas.openxmlformats.org/officeDocument/2006/relationships" r:blip="">
          <dgm:adjLst/>
        </dgm:shape>
        <dgm:presOf/>
        <dgm:constrLst/>
        <dgm:forEach name="Name47" ref="imageRepeat"/>
      </dgm:layoutNode>
    </dgm:forEach>
    <dgm:forEach name="Name48" axis="ch" ptType="node" st="3" cnt="1">
      <dgm:layoutNode name="image_accent_3">
        <dgm:alg type="sp"/>
        <dgm:shape xmlns:r="http://schemas.openxmlformats.org/officeDocument/2006/relationships" r:blip="">
          <dgm:adjLst/>
        </dgm:shape>
        <dgm:presOf/>
        <dgm:constrLst/>
        <dgm:forEach name="Name49" ref="imageAccentRepeat"/>
      </dgm:layoutNode>
      <dgm:layoutNode name="parent_text_3" styleLbl="revTx">
        <dgm:varLst>
          <dgm:chMax val="0"/>
          <dgm:chPref val="0"/>
          <dgm:bulletEnabled val="1"/>
        </dgm:varLst>
        <dgm:choose name="Name50">
          <dgm:if name="Name51" func="var" arg="dir" op="equ" val="norm">
            <dgm:alg type="tx">
              <dgm:param type="parTxLTRAlign" val="l"/>
              <dgm:param type="lnSpCh" val="15"/>
            </dgm:alg>
          </dgm:if>
          <dgm:else name="Name52">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2" styleLbl="alignNode1">
        <dgm:alg type="sp"/>
        <dgm:shape xmlns:r="http://schemas.openxmlformats.org/officeDocument/2006/relationships" type="donut" r:blip="">
          <dgm:adjLst>
            <dgm:adj idx="1" val="0.0746"/>
          </dgm:adjLst>
        </dgm:shape>
        <dgm:presOf/>
      </dgm:layoutNode>
      <dgm:layoutNode name="accent_3" styleLbl="alignNode1">
        <dgm:alg type="sp"/>
        <dgm:shape xmlns:r="http://schemas.openxmlformats.org/officeDocument/2006/relationships" type="donut" r:blip="">
          <dgm:adjLst>
            <dgm:adj idx="1" val="0.0746"/>
          </dgm:adjLst>
        </dgm:shape>
        <dgm:presOf/>
      </dgm:layoutNode>
    </dgm:forEach>
    <dgm:forEach name="Name53" axis="ch" ptType="sibTrans" hideLastTrans="0" st="3" cnt="1">
      <dgm:layoutNode name="image_3">
        <dgm:alg type="sp"/>
        <dgm:shape xmlns:r="http://schemas.openxmlformats.org/officeDocument/2006/relationships" r:blip="">
          <dgm:adjLst/>
        </dgm:shape>
        <dgm:presOf/>
        <dgm:constrLst/>
        <dgm:forEach name="Name54" ref="imageRepeat"/>
      </dgm:layoutNode>
    </dgm:forEach>
    <dgm:forEach name="Name55" axis="ch" ptType="node" st="4" cnt="1">
      <dgm:layoutNode name="image_accent_4">
        <dgm:alg type="sp"/>
        <dgm:shape xmlns:r="http://schemas.openxmlformats.org/officeDocument/2006/relationships" r:blip="">
          <dgm:adjLst/>
        </dgm:shape>
        <dgm:presOf/>
        <dgm:constrLst/>
        <dgm:forEach name="Name56" ref="imageAccentRepeat"/>
      </dgm:layoutNode>
      <dgm:layoutNode name="parent_text_4" styleLbl="revTx">
        <dgm:varLst>
          <dgm:chMax val="0"/>
          <dgm:chPref val="0"/>
          <dgm:bulletEnabled val="1"/>
        </dgm:varLst>
        <dgm:choose name="Name57">
          <dgm:if name="Name58" func="var" arg="dir" op="equ" val="norm">
            <dgm:alg type="tx">
              <dgm:param type="parTxLTRAlign" val="l"/>
              <dgm:param type="lnSpCh" val="15"/>
            </dgm:alg>
          </dgm:if>
          <dgm:else name="Name59">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accent_4" styleLbl="alignNode1">
        <dgm:alg type="sp"/>
        <dgm:shape xmlns:r="http://schemas.openxmlformats.org/officeDocument/2006/relationships" type="donut" r:blip="">
          <dgm:adjLst>
            <dgm:adj idx="1" val="0.0746"/>
          </dgm:adjLst>
        </dgm:shape>
        <dgm:presOf/>
      </dgm:layoutNode>
    </dgm:forEach>
    <dgm:forEach name="Name60" axis="ch" ptType="sibTrans" hideLastTrans="0" st="4" cnt="1">
      <dgm:layoutNode name="image_4">
        <dgm:alg type="sp"/>
        <dgm:shape xmlns:r="http://schemas.openxmlformats.org/officeDocument/2006/relationships" r:blip="">
          <dgm:adjLst/>
        </dgm:shape>
        <dgm:presOf/>
        <dgm:constrLst/>
        <dgm:forEach name="Name61" ref="imageRepeat"/>
      </dgm:layoutNode>
    </dgm:forEach>
    <dgm:forEach name="Name62" axis="ch" ptType="node" st="5" cnt="1">
      <dgm:layoutNode name="image_accent_5">
        <dgm:alg type="sp"/>
        <dgm:shape xmlns:r="http://schemas.openxmlformats.org/officeDocument/2006/relationships" r:blip="">
          <dgm:adjLst/>
        </dgm:shape>
        <dgm:presOf/>
        <dgm:constrLst/>
        <dgm:forEach name="Name63" ref="imageAccentRepeat"/>
      </dgm:layoutNode>
      <dgm:layoutNode name="parent_text_5" styleLbl="revTx">
        <dgm:varLst>
          <dgm:chMax val="0"/>
          <dgm:chPref val="0"/>
          <dgm:bulletEnabled val="1"/>
        </dgm:varLst>
        <dgm:choose name="Name64">
          <dgm:if name="Name65" func="var" arg="dir" op="equ" val="norm">
            <dgm:alg type="tx">
              <dgm:param type="parTxLTRAlign" val="l"/>
              <dgm:param type="lnSpCh" val="15"/>
            </dgm:alg>
          </dgm:if>
          <dgm:else name="Name66">
            <dgm:alg type="tx">
              <dgm:param type="parTxLTRAlign" val="r"/>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sibTrans" hideLastTrans="0" st="5" cnt="1">
      <dgm:layoutNode name="image_5">
        <dgm:alg type="sp"/>
        <dgm:shape xmlns:r="http://schemas.openxmlformats.org/officeDocument/2006/relationships" r:blip="">
          <dgm:adjLst/>
        </dgm:shape>
        <dgm:presOf/>
        <dgm:constrLst/>
        <dgm:forEach name="Name68" ref="imageRepeat"/>
      </dgm:layoutNode>
    </dgm:forEach>
    <dgm:forEach name="Name69" axis="ch" ptType="node" st="6" cnt="1">
      <dgm:layoutNode name="parent_text_6" styleLbl="revTx">
        <dgm:varLst>
          <dgm:chMax val="0"/>
          <dgm:chPref val="0"/>
          <dgm:bulletEnabled val="1"/>
        </dgm:varLst>
        <dgm:choose name="Name70">
          <dgm:if name="Name71" func="var" arg="dir" op="equ" val="norm">
            <dgm:alg type="tx">
              <dgm:param type="parTxLTRAlign" val="r"/>
              <dgm:param type="shpTxLTRAlignCh" val="r"/>
              <dgm:param type="lnSpCh" val="15"/>
            </dgm:alg>
          </dgm:if>
          <dgm:else name="Name72">
            <dgm:alg type="tx">
              <dgm:param type="parTxLTRAlign" val="l"/>
              <dgm:param type="shpTxLTRAlignCh" val="l"/>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6">
        <dgm:alg type="sp"/>
        <dgm:shape xmlns:r="http://schemas.openxmlformats.org/officeDocument/2006/relationships" r:blip="">
          <dgm:adjLst/>
        </dgm:shape>
        <dgm:presOf/>
        <dgm:constrLst/>
        <dgm:forEach name="Name73" ref="imageAccentRepeat"/>
      </dgm:layoutNode>
      <dgm:layoutNode name="accent_5" styleLbl="alignNode1">
        <dgm:alg type="sp"/>
        <dgm:shape xmlns:r="http://schemas.openxmlformats.org/officeDocument/2006/relationships" type="donut" r:blip="">
          <dgm:adjLst>
            <dgm:adj idx="1" val="0.0746"/>
          </dgm:adjLst>
        </dgm:shape>
        <dgm:presOf/>
      </dgm:layoutNode>
    </dgm:forEach>
    <dgm:forEach name="Name74" axis="ch" ptType="sibTrans" hideLastTrans="0" st="6" cnt="1">
      <dgm:layoutNode name="image_6">
        <dgm:alg type="sp"/>
        <dgm:shape xmlns:r="http://schemas.openxmlformats.org/officeDocument/2006/relationships" r:blip="">
          <dgm:adjLst/>
        </dgm:shape>
        <dgm:presOf/>
        <dgm:constrLst/>
        <dgm:forEach name="Name75" ref="imageRepeat"/>
      </dgm:layoutNode>
    </dgm:forEach>
    <dgm:forEach name="Name76" axis="ch" ptType="node" st="7" cnt="1">
      <dgm:layoutNode name="parent_text_7" styleLbl="revTx">
        <dgm:varLst>
          <dgm:chMax val="0"/>
          <dgm:chPref val="0"/>
          <dgm:bulletEnabled val="1"/>
        </dgm:varLst>
        <dgm:choose name="Name77">
          <dgm:if name="Name78" func="var" arg="dir" op="equ" val="norm">
            <dgm:alg type="tx">
              <dgm:param type="parTxLTRAlign" val="r"/>
              <dgm:param type="shpTxLTRAlignCh" val="r"/>
              <dgm:param type="txAnchorVert" val="t"/>
              <dgm:param type="lnSpCh" val="15"/>
            </dgm:alg>
          </dgm:if>
          <dgm:else name="Name79">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7">
        <dgm:alg type="sp"/>
        <dgm:shape xmlns:r="http://schemas.openxmlformats.org/officeDocument/2006/relationships" r:blip="">
          <dgm:adjLst/>
        </dgm:shape>
        <dgm:presOf/>
        <dgm:constrLst/>
        <dgm:forEach name="Name80" ref="imageAccentRepeat"/>
      </dgm:layoutNode>
    </dgm:forEach>
    <dgm:forEach name="Name81" axis="ch" ptType="sibTrans" hideLastTrans="0" st="7" cnt="1">
      <dgm:layoutNode name="image_7">
        <dgm:alg type="sp"/>
        <dgm:shape xmlns:r="http://schemas.openxmlformats.org/officeDocument/2006/relationships" r:blip="">
          <dgm:adjLst/>
        </dgm:shape>
        <dgm:presOf/>
        <dgm:constrLst/>
        <dgm:forEach name="Name82" ref="imageRepeat"/>
      </dgm:layoutNode>
    </dgm:forEach>
    <dgm:forEach name="Name83" axis="ch" ptType="node" st="8" cnt="1">
      <dgm:layoutNode name="parent_text_8" styleLbl="revTx">
        <dgm:varLst>
          <dgm:chMax val="0"/>
          <dgm:chPref val="0"/>
          <dgm:bulletEnabled val="1"/>
        </dgm:varLst>
        <dgm:choose name="Name84">
          <dgm:if name="Name85" func="var" arg="dir" op="equ" val="norm">
            <dgm:alg type="tx">
              <dgm:param type="parTxLTRAlign" val="r"/>
              <dgm:param type="shpTxLTRAlignCh" val="r"/>
              <dgm:param type="txAnchorVert" val="t"/>
              <dgm:param type="lnSpCh" val="15"/>
            </dgm:alg>
          </dgm:if>
          <dgm:else name="Name86">
            <dgm:alg type="tx">
              <dgm:param type="parTxLTRAlign" val="l"/>
              <dgm:param type="shpTxLTRAlignCh" val="l"/>
              <dgm:param type="txAnchorVert" val="t"/>
              <dgm:param type="lnSpCh" val="15"/>
            </dgm:alg>
          </dgm:else>
        </dgm:choose>
        <dgm:shape xmlns:r="http://schemas.openxmlformats.org/officeDocument/2006/relationships" type="rect" r:blip="" zOrderOff="99999">
          <dgm:adjLst/>
        </dgm:shape>
        <dgm:presOf axis="desOr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image_accent_8">
        <dgm:alg type="sp"/>
        <dgm:shape xmlns:r="http://schemas.openxmlformats.org/officeDocument/2006/relationships" r:blip="">
          <dgm:adjLst/>
        </dgm:shape>
        <dgm:presOf/>
        <dgm:constrLst/>
        <dgm:forEach name="Name87" ref="imageAccentRepeat"/>
      </dgm:layoutNode>
    </dgm:forEach>
    <dgm:forEach name="Name88" axis="ch" ptType="sibTrans" hideLastTrans="0" st="8" cnt="1">
      <dgm:layoutNode name="image_8">
        <dgm:alg type="sp"/>
        <dgm:shape xmlns:r="http://schemas.openxmlformats.org/officeDocument/2006/relationships" r:blip="">
          <dgm:adjLst/>
        </dgm:shape>
        <dgm:presOf/>
        <dgm:constrLst/>
        <dgm:forEach name="Name8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ED71AF-BDF5-4DAD-AD90-7772462ECE0C}" type="datetimeFigureOut">
              <a:rPr lang="en-US" smtClean="0"/>
              <a:t>24/11/18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B06567-ED44-4F56-A878-2F662526B0F3}" type="slidenum">
              <a:rPr lang="en-US" smtClean="0"/>
              <a:t>‹#›</a:t>
            </a:fld>
            <a:endParaRPr lang="en-US"/>
          </a:p>
        </p:txBody>
      </p:sp>
    </p:spTree>
    <p:extLst>
      <p:ext uri="{BB962C8B-B14F-4D97-AF65-F5344CB8AC3E}">
        <p14:creationId xmlns:p14="http://schemas.microsoft.com/office/powerpoint/2010/main" val="1033797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l.vrgl.ir/r?ad=1&amp;l=https%3A%2F%2Ffa.wikipedia.org%2Fwiki%2F%25D8%25B2%25D9%2585%25D8%25B3%25D8%25AA%25D8%25A7%25D9%2586&amp;si=zwgh6a9zqy6f&amp;st=post&amp;k=Mm0HdwrPDqY99O9jOTytQLj0SZUFP9lGN1%2F6xd4052A%3D"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i="0" dirty="0">
                <a:solidFill>
                  <a:srgbClr val="000000"/>
                </a:solidFill>
                <a:effectLst/>
                <a:latin typeface="Tahoma" panose="020B0604030504040204" pitchFamily="34" charset="0"/>
              </a:rPr>
              <a:t>بسیاری از مردم فصل بهار را آغاز زندگی دوباره طبیعت می دانند. در فصل بهار حیواناتی که داری خواب زمستانی هستند از خواب زمستانی بیدار شده و همچنان درختان از خواب زمسناتی هوشیار شده و رشد متو قف شده را در بهار دوباره آغاز می کنند.</a:t>
            </a:r>
            <a:br>
              <a:rPr lang="ar-SA" dirty="0"/>
            </a:br>
            <a:br>
              <a:rPr lang="ar-SA" dirty="0"/>
            </a:br>
            <a:r>
              <a:rPr lang="ar-SA" b="0" i="0" dirty="0">
                <a:solidFill>
                  <a:srgbClr val="000000"/>
                </a:solidFill>
                <a:effectLst/>
                <a:latin typeface="Tahoma" panose="020B0604030504040204" pitchFamily="34" charset="0"/>
              </a:rPr>
              <a:t>فصل بهار فصل گل و جوانه است. درختان از پس زمستان سرد شکوفه می دهند و بوسیله زنبورها گرده افشانی می کنند. حیوانات نیز در این فصل شروع به تولید مثل می کنند.</a:t>
            </a:r>
            <a:br>
              <a:rPr lang="ar-SA" dirty="0"/>
            </a:br>
            <a:br>
              <a:rPr lang="ar-SA" dirty="0"/>
            </a:br>
            <a:r>
              <a:rPr lang="ar-SA" b="0" i="0" dirty="0">
                <a:solidFill>
                  <a:srgbClr val="000000"/>
                </a:solidFill>
                <a:effectLst/>
                <a:latin typeface="Tahoma" panose="020B0604030504040204" pitchFamily="34" charset="0"/>
              </a:rPr>
              <a:t>فصل بهار که شروع آن با روییدن چمن ها با شکوفه سبز شدن درختان و گیاهان و شکفتن گلها همراه می باشد با معتدل شدن هوا در این فصل کشت و کار شروع می شود یعنی فصلی که مدت شب و روز آن مساوی هوای آن معتدل و مطبوع طبیعت زیبا و قشنگ که هر انسانی را به شادی و خوشحالی باز می دارد و دهقان کشت گندم زار و باغبان از تماشای رشد کاشت گیاهان خود لذت می برد.</a:t>
            </a:r>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5</a:t>
            </a:fld>
            <a:endParaRPr lang="en-US"/>
          </a:p>
        </p:txBody>
      </p:sp>
    </p:spTree>
    <p:extLst>
      <p:ext uri="{BB962C8B-B14F-4D97-AF65-F5344CB8AC3E}">
        <p14:creationId xmlns:p14="http://schemas.microsoft.com/office/powerpoint/2010/main" val="396247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i="0" dirty="0">
                <a:solidFill>
                  <a:srgbClr val="000000"/>
                </a:solidFill>
                <a:effectLst/>
                <a:latin typeface="Tahoma" panose="020B0604030504040204" pitchFamily="34" charset="0"/>
              </a:rPr>
              <a:t>در فصل بهار باران های بهاری می بارد، دشت و صحرا سبز و زیبا برای چرای دام ها آماده می شود و همزمان یخ کوه ها بر اثر گرم شدن هوا آب می شود و دریاها، جوی ها، نهرها برای آبیاری طغیان می کنند و تالاب ها، جهیل و کول ها برای شنای پرندگان آبی پر از آب می شوند.</a:t>
            </a:r>
            <a:br>
              <a:rPr lang="ar-SA" dirty="0"/>
            </a:br>
            <a:br>
              <a:rPr lang="ar-SA" dirty="0"/>
            </a:br>
            <a:r>
              <a:rPr lang="ar-SA" b="0" i="0" dirty="0">
                <a:solidFill>
                  <a:srgbClr val="000000"/>
                </a:solidFill>
                <a:effectLst/>
                <a:latin typeface="Tahoma" panose="020B0604030504040204" pitchFamily="34" charset="0"/>
              </a:rPr>
              <a:t>فصل بهار نیز فصل پاک کاری و تازه کردن طبیعت از آشغال ها است و مردم با تمدن اکثریت کشور های دنیا برایشان عرف و عادت شده است که روزهای هفته اول فصل بهار با کار های حشر نهال شانی، گل و گیاه شانی در باغ، باغچه، جاده و احاط حویلی ها و هم به پاک کاری جوی و جویچه ها و نهرهای شهر و دهات خود را از وجود گل و لای، خس و خاشاک رها شده زیر برف زمستانی تمیز و مرتب می کنند.</a:t>
            </a:r>
            <a:br>
              <a:rPr lang="ar-SA" dirty="0"/>
            </a:br>
            <a:br>
              <a:rPr lang="ar-SA" dirty="0"/>
            </a:br>
            <a:r>
              <a:rPr lang="ar-SA" b="0" i="0" dirty="0">
                <a:solidFill>
                  <a:srgbClr val="000000"/>
                </a:solidFill>
                <a:effectLst/>
                <a:latin typeface="Tahoma" panose="020B0604030504040204" pitchFamily="34" charset="0"/>
              </a:rPr>
              <a:t>خداوند دگرگونی هر پدیده ای در عالم را به دست انسان قرار داده و هم بهبود محیط زیست با ارده انسان انجام می شود. انسان اگر بخواهد در وضعیت شهر بهبود ایجاد کند، در کشور و زندگی خود، تحول ایجاد کند، باید تحول را از خود آغاز کند.</a:t>
            </a:r>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6</a:t>
            </a:fld>
            <a:endParaRPr lang="en-US"/>
          </a:p>
        </p:txBody>
      </p:sp>
    </p:spTree>
    <p:extLst>
      <p:ext uri="{BB962C8B-B14F-4D97-AF65-F5344CB8AC3E}">
        <p14:creationId xmlns:p14="http://schemas.microsoft.com/office/powerpoint/2010/main" val="965625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i="0" dirty="0">
                <a:solidFill>
                  <a:srgbClr val="222222"/>
                </a:solidFill>
                <a:effectLst/>
                <a:latin typeface="iransans"/>
              </a:rPr>
              <a:t>1. تابستان گرم ترین فصل سال است که بعد از بهار و قبل از پاییز شروع می شود.</a:t>
            </a:r>
          </a:p>
          <a:p>
            <a:pPr algn="r" rtl="1"/>
            <a:r>
              <a:rPr lang="ar-SA" b="0" i="0" dirty="0">
                <a:solidFill>
                  <a:srgbClr val="222222"/>
                </a:solidFill>
                <a:effectLst/>
                <a:latin typeface="iransans"/>
              </a:rPr>
              <a:t>2. بیشترین تعداد رعد و برق در یک سال در تابستان رخ می دهد. آن ها به دلیل ترکیبی از رگبارهای تابستانی و رطوبت و افزایش سریع هوا رخ می دهند.</a:t>
            </a:r>
          </a:p>
          <a:p>
            <a:pPr algn="r" rtl="1"/>
            <a:r>
              <a:rPr lang="ar-SA" b="0" i="0" dirty="0">
                <a:solidFill>
                  <a:srgbClr val="222222"/>
                </a:solidFill>
                <a:effectLst/>
                <a:latin typeface="iransans"/>
              </a:rPr>
              <a:t>3. مرداد بهترین زمان سال برای رصد ستارگان و بارش شهابی است.</a:t>
            </a:r>
          </a:p>
          <a:p>
            <a:pPr algn="r" rtl="1"/>
            <a:r>
              <a:rPr lang="ar-SA" b="0" i="0" dirty="0">
                <a:solidFill>
                  <a:srgbClr val="222222"/>
                </a:solidFill>
                <a:effectLst/>
                <a:latin typeface="iransans"/>
              </a:rPr>
              <a:t>4. هندوانه یکی از پرطرفدارترین مواد غذایی در ماه های تابستان است.</a:t>
            </a:r>
          </a:p>
          <a:p>
            <a:pPr algn="r" rtl="1"/>
            <a:r>
              <a:rPr lang="ar-SA" b="0" i="0" dirty="0">
                <a:solidFill>
                  <a:srgbClr val="222222"/>
                </a:solidFill>
                <a:effectLst/>
                <a:latin typeface="iransans"/>
              </a:rPr>
              <a:t>5. تابستان فصل تعطیلات است.</a:t>
            </a:r>
          </a:p>
          <a:p>
            <a:pPr algn="r" rtl="1"/>
            <a:r>
              <a:rPr lang="ar-SA" b="0" i="0" dirty="0">
                <a:solidFill>
                  <a:srgbClr val="222222"/>
                </a:solidFill>
                <a:effectLst/>
                <a:latin typeface="iransans"/>
              </a:rPr>
              <a:t>6. اولین روز تابستان، انقلاب تابستانی است. انقلاب تابستانی بیشترین نور روز و کوتاه ترین شب را دارد.</a:t>
            </a:r>
          </a:p>
          <a:p>
            <a:pPr algn="r" rtl="1"/>
            <a:r>
              <a:rPr lang="ar-SA" b="0" i="0" dirty="0">
                <a:solidFill>
                  <a:srgbClr val="222222"/>
                </a:solidFill>
                <a:effectLst/>
                <a:latin typeface="iransans"/>
              </a:rPr>
              <a:t>7. وقتی در نیمکره شمالی تابستان است، در نیمکره جنوبی زمستان است.</a:t>
            </a:r>
          </a:p>
          <a:p>
            <a:pPr algn="r" rtl="1"/>
            <a:r>
              <a:rPr lang="ar-SA" b="0" i="0" dirty="0">
                <a:solidFill>
                  <a:srgbClr val="222222"/>
                </a:solidFill>
                <a:effectLst/>
                <a:latin typeface="iransans"/>
              </a:rPr>
              <a:t>8. بسیاری از حیوانات و پرندگان از مناطق سردسیر به مناطق گرمسیر مهاجرت می کنند. به همین دلیل است که در تابستان شاهد مهاجرت بسیاری از حیوانات و پرندگان هستیم.</a:t>
            </a:r>
          </a:p>
          <a:p>
            <a:pPr algn="r" rtl="1"/>
            <a:r>
              <a:rPr lang="ar-SA" b="0" i="0" dirty="0">
                <a:solidFill>
                  <a:srgbClr val="222222"/>
                </a:solidFill>
                <a:effectLst/>
                <a:latin typeface="iransans"/>
              </a:rPr>
              <a:t>9. تابستان زمانی است که کودکان بیشترین خلاقیت را دارند و در بسیاری از فعالیت های سرگرم کننده و خلاق شرکت می کنند.</a:t>
            </a:r>
          </a:p>
          <a:p>
            <a:pPr algn="r" rtl="1"/>
            <a:r>
              <a:rPr lang="ar-SA" b="0" i="0" dirty="0">
                <a:solidFill>
                  <a:srgbClr val="222222"/>
                </a:solidFill>
                <a:effectLst/>
                <a:latin typeface="iransans"/>
              </a:rPr>
              <a:t>10. دانشمندان استدلال می کنند که نوزادان تابستانی به طور قابل توجهی بیشتر از نوزادانی که در فصول دیگر متولد می شوند، از نوسانات خلقی رنج می برند.</a:t>
            </a:r>
          </a:p>
          <a:p>
            <a:pPr algn="r" rtl="1"/>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9</a:t>
            </a:fld>
            <a:endParaRPr lang="en-US"/>
          </a:p>
        </p:txBody>
      </p:sp>
    </p:spTree>
    <p:extLst>
      <p:ext uri="{BB962C8B-B14F-4D97-AF65-F5344CB8AC3E}">
        <p14:creationId xmlns:p14="http://schemas.microsoft.com/office/powerpoint/2010/main" val="3617969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i="0" dirty="0">
                <a:solidFill>
                  <a:srgbClr val="222222"/>
                </a:solidFill>
                <a:effectLst/>
                <a:latin typeface="iransans"/>
              </a:rPr>
              <a:t>پاییز فصل زیبایی ها است، فصل رنگ و لعاب، فصل دگرگونی و تحول، فصل پایان جنب و جوش تابستانی طبیعت و آغاز یک استراحت طولانی.</a:t>
            </a:r>
          </a:p>
          <a:p>
            <a:pPr algn="r" rtl="1"/>
            <a:r>
              <a:rPr lang="ar-SA" b="0" i="0" dirty="0">
                <a:solidFill>
                  <a:srgbClr val="222222"/>
                </a:solidFill>
                <a:effectLst/>
                <a:latin typeface="iransans"/>
              </a:rPr>
              <a:t>با فرا رسیدن فصل خزان طبیعت لباسی از طلا با سایه های قرمز و نارنجی و قهوه ای به تن می کند و برگ ریزان درختان شروع می شود، گویا فرشی از برگ های خشک روی زمین پهن کرده اند که وقتی روی آن ها قدم برمی داری خش خش آن ها آرامش زیادی به انسان می بخشد.</a:t>
            </a:r>
          </a:p>
          <a:p>
            <a:pPr algn="r" rtl="1"/>
            <a:r>
              <a:rPr lang="ar-SA" b="0" i="0" dirty="0">
                <a:solidFill>
                  <a:srgbClr val="222222"/>
                </a:solidFill>
                <a:effectLst/>
                <a:latin typeface="iransans"/>
              </a:rPr>
              <a:t>طبیعت پاییزی یکی از دوست داشتنی ترین سوژه های عکاسی است و عکاسان برای شکار این صحنه های شگفت انگیز از اواخر تابستان به بعد شروع به روز شماری می کنند.</a:t>
            </a:r>
          </a:p>
          <a:p>
            <a:pPr algn="r" rtl="1"/>
            <a:r>
              <a:rPr lang="ar-SA" b="0" i="0" dirty="0">
                <a:solidFill>
                  <a:srgbClr val="222222"/>
                </a:solidFill>
                <a:effectLst/>
                <a:latin typeface="iransans"/>
              </a:rPr>
              <a:t>در این فصل باد گرم و سوزان تابستان جای خود را به نسیم خنک می دهد و این تغییر نسبتا ناگهانی برای کسانی که خود را آماده پاییز نکرده اند ممکن است مشکلاتی به وجود بیاورد.</a:t>
            </a:r>
          </a:p>
          <a:p>
            <a:pPr algn="r" rtl="1"/>
            <a:r>
              <a:rPr lang="ar-SA" b="0" i="0" dirty="0">
                <a:solidFill>
                  <a:srgbClr val="222222"/>
                </a:solidFill>
                <a:effectLst/>
                <a:latin typeface="iransans"/>
              </a:rPr>
              <a:t>در آغاز این فصل بعضی از مردم سردرگم می شوند، مثلا گروهی را می بینی که گویا هنوز آمدن پاییز را باور نکرده اند با همان پوشاک خنک تابستانی در خیابان ها قدم می زنند و ممکن است با یک نسیم خنک بیمار شوند و گروهی دیگر را می بینی که گویا خیلی زودتر از موعد به پیشواز سرمای تن سوز رفته اند و هنگام خارج شدن از منزل شال و کلاه می کنند!</a:t>
            </a:r>
          </a:p>
          <a:p>
            <a:pPr algn="r" rtl="1"/>
            <a:r>
              <a:rPr lang="ar-SA" b="0" i="0" dirty="0">
                <a:solidFill>
                  <a:srgbClr val="222222"/>
                </a:solidFill>
                <a:effectLst/>
                <a:latin typeface="iransans"/>
              </a:rPr>
              <a:t>از دیگر خصوصیات قابل توجه پادشاه فصل ها، کوتاه شدن روزها و طولانی شدن شب ها است. شب ها به تدریج و آرام آرام آن قدر دراز می شوند تا در نهایت به اوج خود یعنی به درازای شب یلدا برسند و روزها به قدری کوتاه می شوند که در یک چشم به هم زدن تمام می شوند و تنها خاطره ای از خود به جا می گذارند.</a:t>
            </a:r>
          </a:p>
          <a:p>
            <a:pPr algn="r" rtl="1"/>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13</a:t>
            </a:fld>
            <a:endParaRPr lang="en-US"/>
          </a:p>
        </p:txBody>
      </p:sp>
    </p:spTree>
    <p:extLst>
      <p:ext uri="{BB962C8B-B14F-4D97-AF65-F5344CB8AC3E}">
        <p14:creationId xmlns:p14="http://schemas.microsoft.com/office/powerpoint/2010/main" val="1480642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i="0" u="none" strike="noStrike" dirty="0">
                <a:solidFill>
                  <a:srgbClr val="323232"/>
                </a:solidFill>
                <a:effectLst/>
                <a:latin typeface="__vazir_46c312"/>
                <a:hlinkClick r:id="rId3"/>
              </a:rPr>
              <a:t>زمستان</a:t>
            </a:r>
            <a:r>
              <a:rPr lang="ar-SA" b="0" i="0" dirty="0">
                <a:solidFill>
                  <a:srgbClr val="323232"/>
                </a:solidFill>
                <a:effectLst/>
                <a:latin typeface="__vazir_46c312"/>
              </a:rPr>
              <a:t> چهارمین فصل از فصل‌های سال تقویم جلالی و نخستین فصل تقویم میلادی است. این فصل سردترین فصل سال است. زمستان در نیم کره شمالی بر اساس تقویم جلالی ماه‌های دی، بهمن و اسفند است این در حالیست که در نیم کره جنوبی ماه‌های تیر، مرداد و شهریور زمستان است. زمستان معمولاً سردترین فصل سال است و در بعضی نواحی دمای هوا به زیر صفر درجه سانتیگراد هم می‌رسد، مثلاً در کشوری مانند روسیه حتی تا -۵۱ هم می‌رسد. در زمستان بعضی حیوانات مانند خرس به خواب زمستانی می‌روند و در فصل بهار دوباره زندگی را از سر می‌گیرند. برف... از خواب بیدار می شوم و به داخل حیاط می روم،آری انگار آسمان تور سفید و زیبایی بر تن تازه عروس خود ،زمین کرده بود. زمین انگار که لباس عروس را خیلی دوست دارد. همه درختان و خیابان ها ساقدوش های عروس هستندو ابر های زیبا ساقدوش داماد هستند. آری همه مردم به این مهمانی زیبا دعوت بودند. همه مردم لباس های زیبا و گرم خود را برای رفتن به مهمانی می پوشیدند و با ظاهری آراسته به مهمانی رفتن</a:t>
            </a:r>
            <a:r>
              <a:rPr lang="fa-IR" b="0" i="0" dirty="0">
                <a:solidFill>
                  <a:srgbClr val="323232"/>
                </a:solidFill>
                <a:effectLst/>
                <a:latin typeface="__vazir_46c312"/>
              </a:rPr>
              <a:t>د.</a:t>
            </a:r>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18</a:t>
            </a:fld>
            <a:endParaRPr lang="en-US"/>
          </a:p>
        </p:txBody>
      </p:sp>
    </p:spTree>
    <p:extLst>
      <p:ext uri="{BB962C8B-B14F-4D97-AF65-F5344CB8AC3E}">
        <p14:creationId xmlns:p14="http://schemas.microsoft.com/office/powerpoint/2010/main" val="276557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19</a:t>
            </a:fld>
            <a:endParaRPr lang="en-US"/>
          </a:p>
        </p:txBody>
      </p:sp>
    </p:spTree>
    <p:extLst>
      <p:ext uri="{BB962C8B-B14F-4D97-AF65-F5344CB8AC3E}">
        <p14:creationId xmlns:p14="http://schemas.microsoft.com/office/powerpoint/2010/main" val="503862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AB06567-ED44-4F56-A878-2F662526B0F3}" type="slidenum">
              <a:rPr lang="en-US" smtClean="0"/>
              <a:t>21</a:t>
            </a:fld>
            <a:endParaRPr lang="en-US"/>
          </a:p>
        </p:txBody>
      </p:sp>
    </p:spTree>
    <p:extLst>
      <p:ext uri="{BB962C8B-B14F-4D97-AF65-F5344CB8AC3E}">
        <p14:creationId xmlns:p14="http://schemas.microsoft.com/office/powerpoint/2010/main" val="56331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Arrow: Pentagon 6">
            <a:extLst>
              <a:ext uri="{FF2B5EF4-FFF2-40B4-BE49-F238E27FC236}">
                <a16:creationId xmlns:a16="http://schemas.microsoft.com/office/drawing/2014/main" id="{3AA2A708-63A0-5881-E10E-C53DA3DD5BEA}"/>
              </a:ext>
            </a:extLst>
          </p:cNvPr>
          <p:cNvSpPr/>
          <p:nvPr userDrawn="1"/>
        </p:nvSpPr>
        <p:spPr>
          <a:xfrm rot="5400000">
            <a:off x="-1723293" y="1714747"/>
            <a:ext cx="3736731" cy="290146"/>
          </a:xfrm>
          <a:prstGeom prst="homePlate">
            <a:avLst>
              <a:gd name="adj" fmla="val 61059"/>
            </a:avLst>
          </a:prstGeom>
          <a:solidFill>
            <a:srgbClr val="FF996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Pentagon 7">
            <a:extLst>
              <a:ext uri="{FF2B5EF4-FFF2-40B4-BE49-F238E27FC236}">
                <a16:creationId xmlns:a16="http://schemas.microsoft.com/office/drawing/2014/main" id="{56016425-DF10-2DD7-9B91-0BCF8E588D92}"/>
              </a:ext>
            </a:extLst>
          </p:cNvPr>
          <p:cNvSpPr/>
          <p:nvPr userDrawn="1"/>
        </p:nvSpPr>
        <p:spPr>
          <a:xfrm rot="5400000">
            <a:off x="-2048611" y="2338757"/>
            <a:ext cx="4967655" cy="290146"/>
          </a:xfrm>
          <a:prstGeom prst="homePlate">
            <a:avLst>
              <a:gd name="adj" fmla="val 61059"/>
            </a:avLst>
          </a:prstGeom>
          <a:solidFill>
            <a:srgbClr val="FFFF66"/>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Arrow: Pentagon 12">
            <a:extLst>
              <a:ext uri="{FF2B5EF4-FFF2-40B4-BE49-F238E27FC236}">
                <a16:creationId xmlns:a16="http://schemas.microsoft.com/office/drawing/2014/main" id="{481A23FF-92D4-D2FC-5616-9EC25C850232}"/>
              </a:ext>
            </a:extLst>
          </p:cNvPr>
          <p:cNvSpPr/>
          <p:nvPr userDrawn="1"/>
        </p:nvSpPr>
        <p:spPr>
          <a:xfrm rot="5400000">
            <a:off x="-668952" y="1231170"/>
            <a:ext cx="2769578" cy="290146"/>
          </a:xfrm>
          <a:prstGeom prst="homePlate">
            <a:avLst>
              <a:gd name="adj" fmla="val 61059"/>
            </a:avLst>
          </a:prstGeom>
          <a:solidFill>
            <a:srgbClr val="CC660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Pentagon 13">
            <a:extLst>
              <a:ext uri="{FF2B5EF4-FFF2-40B4-BE49-F238E27FC236}">
                <a16:creationId xmlns:a16="http://schemas.microsoft.com/office/drawing/2014/main" id="{916936AB-1D4E-49BF-D4B3-412B4F92B2F5}"/>
              </a:ext>
            </a:extLst>
          </p:cNvPr>
          <p:cNvSpPr/>
          <p:nvPr userDrawn="1"/>
        </p:nvSpPr>
        <p:spPr>
          <a:xfrm rot="5400000">
            <a:off x="-1103438" y="1976693"/>
            <a:ext cx="4237889" cy="290146"/>
          </a:xfrm>
          <a:prstGeom prst="homePlate">
            <a:avLst>
              <a:gd name="adj" fmla="val 61059"/>
            </a:avLst>
          </a:prstGeom>
          <a:solidFill>
            <a:srgbClr val="CC000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BC03F0-32E7-B66A-1B58-F644A8F1AEC8}"/>
              </a:ext>
            </a:extLst>
          </p:cNvPr>
          <p:cNvSpPr>
            <a:spLocks noGrp="1"/>
          </p:cNvSpPr>
          <p:nvPr>
            <p:ph type="ctrTitle" hasCustomPrompt="1"/>
          </p:nvPr>
        </p:nvSpPr>
        <p:spPr>
          <a:xfrm>
            <a:off x="1524000" y="1122363"/>
            <a:ext cx="9144000" cy="2387600"/>
          </a:xfrm>
        </p:spPr>
        <p:txBody>
          <a:bodyPr anchor="b"/>
          <a:lstStyle>
            <a:lvl1pPr algn="ctr">
              <a:defRPr sz="6000" b="1">
                <a:cs typeface="B Nazanin" panose="00000400000000000000" pitchFamily="2" charset="-78"/>
              </a:defRPr>
            </a:lvl1pPr>
          </a:lstStyle>
          <a:p>
            <a:r>
              <a:rPr lang="fa-IR" dirty="0"/>
              <a:t>عنوان :طبیعت چهار فصل</a:t>
            </a:r>
            <a:endParaRPr lang="en-US" dirty="0"/>
          </a:p>
        </p:txBody>
      </p:sp>
      <p:sp>
        <p:nvSpPr>
          <p:cNvPr id="3" name="Subtitle 2">
            <a:extLst>
              <a:ext uri="{FF2B5EF4-FFF2-40B4-BE49-F238E27FC236}">
                <a16:creationId xmlns:a16="http://schemas.microsoft.com/office/drawing/2014/main" id="{25AACB22-0845-46CE-DB17-6765D016A1DC}"/>
              </a:ext>
            </a:extLst>
          </p:cNvPr>
          <p:cNvSpPr>
            <a:spLocks noGrp="1"/>
          </p:cNvSpPr>
          <p:nvPr>
            <p:ph type="subTitle" idx="1"/>
          </p:nvPr>
        </p:nvSpPr>
        <p:spPr>
          <a:xfrm>
            <a:off x="1524000" y="3602038"/>
            <a:ext cx="9144000" cy="1655762"/>
          </a:xfrm>
        </p:spPr>
        <p:txBody>
          <a:bodyPr/>
          <a:lstStyle>
            <a:lvl1pPr marL="0" indent="0" algn="ctr">
              <a:buNone/>
              <a:defRPr sz="2400">
                <a:cs typeface="B Nazanin" panose="00000400000000000000" pitchFamily="2" charset="-7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a:extLst>
              <a:ext uri="{FF2B5EF4-FFF2-40B4-BE49-F238E27FC236}">
                <a16:creationId xmlns:a16="http://schemas.microsoft.com/office/drawing/2014/main" id="{35B805A1-8EEF-4962-BAC8-8166FED11EC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95AFD2C-630C-E364-D42C-F58820F24E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D6D659-C5DC-C4BE-D7A0-CFC02F888EAB}"/>
              </a:ext>
            </a:extLst>
          </p:cNvPr>
          <p:cNvSpPr>
            <a:spLocks noGrp="1"/>
          </p:cNvSpPr>
          <p:nvPr>
            <p:ph type="sldNum" sz="quarter" idx="12"/>
          </p:nvPr>
        </p:nvSpPr>
        <p:spPr/>
        <p:txBody>
          <a:bodyPr/>
          <a:lstStyle/>
          <a:p>
            <a:fld id="{521659E3-3AEF-4372-9126-7CFFB3BB902E}" type="slidenum">
              <a:rPr lang="en-US" smtClean="0"/>
              <a:t>‹#›</a:t>
            </a:fld>
            <a:endParaRPr lang="en-US"/>
          </a:p>
        </p:txBody>
      </p:sp>
      <p:sp>
        <p:nvSpPr>
          <p:cNvPr id="15" name="Arrow: Pentagon 14">
            <a:extLst>
              <a:ext uri="{FF2B5EF4-FFF2-40B4-BE49-F238E27FC236}">
                <a16:creationId xmlns:a16="http://schemas.microsoft.com/office/drawing/2014/main" id="{2258C332-EBB7-5EC4-E906-1418E21B8811}"/>
              </a:ext>
            </a:extLst>
          </p:cNvPr>
          <p:cNvSpPr/>
          <p:nvPr userDrawn="1"/>
        </p:nvSpPr>
        <p:spPr>
          <a:xfrm rot="16200000" flipV="1">
            <a:off x="10017307" y="4683307"/>
            <a:ext cx="4059240" cy="290146"/>
          </a:xfrm>
          <a:prstGeom prst="homePlate">
            <a:avLst>
              <a:gd name="adj" fmla="val 61059"/>
            </a:avLst>
          </a:prstGeom>
          <a:solidFill>
            <a:srgbClr val="CCFF99"/>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Pentagon 15">
            <a:extLst>
              <a:ext uri="{FF2B5EF4-FFF2-40B4-BE49-F238E27FC236}">
                <a16:creationId xmlns:a16="http://schemas.microsoft.com/office/drawing/2014/main" id="{F79CB983-D898-87E5-9E59-F6DDEF190A93}"/>
              </a:ext>
            </a:extLst>
          </p:cNvPr>
          <p:cNvSpPr/>
          <p:nvPr userDrawn="1"/>
        </p:nvSpPr>
        <p:spPr>
          <a:xfrm rot="16200000" flipV="1">
            <a:off x="9998321" y="4954465"/>
            <a:ext cx="3516923" cy="290146"/>
          </a:xfrm>
          <a:prstGeom prst="homePlate">
            <a:avLst>
              <a:gd name="adj" fmla="val 61059"/>
            </a:avLst>
          </a:prstGeom>
          <a:solidFill>
            <a:srgbClr val="FF99CC"/>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Pentagon 16">
            <a:extLst>
              <a:ext uri="{FF2B5EF4-FFF2-40B4-BE49-F238E27FC236}">
                <a16:creationId xmlns:a16="http://schemas.microsoft.com/office/drawing/2014/main" id="{8E4B38DF-7142-C91F-4A6F-184D12F29662}"/>
              </a:ext>
            </a:extLst>
          </p:cNvPr>
          <p:cNvSpPr/>
          <p:nvPr userDrawn="1"/>
        </p:nvSpPr>
        <p:spPr>
          <a:xfrm rot="16200000" flipV="1">
            <a:off x="9954358" y="5200650"/>
            <a:ext cx="3024553" cy="290146"/>
          </a:xfrm>
          <a:prstGeom prst="homePlate">
            <a:avLst>
              <a:gd name="adj" fmla="val 61059"/>
            </a:avLst>
          </a:prstGeom>
          <a:solidFill>
            <a:srgbClr val="CCECFF"/>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Pentagon 17">
            <a:extLst>
              <a:ext uri="{FF2B5EF4-FFF2-40B4-BE49-F238E27FC236}">
                <a16:creationId xmlns:a16="http://schemas.microsoft.com/office/drawing/2014/main" id="{D6C79EB2-22F5-5C9D-8CCC-608D9FC6A967}"/>
              </a:ext>
            </a:extLst>
          </p:cNvPr>
          <p:cNvSpPr/>
          <p:nvPr userDrawn="1"/>
        </p:nvSpPr>
        <p:spPr>
          <a:xfrm rot="16200000" flipV="1">
            <a:off x="8952034" y="4488473"/>
            <a:ext cx="4448907" cy="290146"/>
          </a:xfrm>
          <a:prstGeom prst="homePlate">
            <a:avLst>
              <a:gd name="adj" fmla="val 61059"/>
            </a:avLst>
          </a:prstGeom>
          <a:solidFill>
            <a:srgbClr val="FFFFCC"/>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Pentagon 18">
            <a:extLst>
              <a:ext uri="{FF2B5EF4-FFF2-40B4-BE49-F238E27FC236}">
                <a16:creationId xmlns:a16="http://schemas.microsoft.com/office/drawing/2014/main" id="{50384C14-2C24-1C96-A427-B30797530D7E}"/>
              </a:ext>
            </a:extLst>
          </p:cNvPr>
          <p:cNvSpPr/>
          <p:nvPr userDrawn="1"/>
        </p:nvSpPr>
        <p:spPr>
          <a:xfrm rot="10800000" flipV="1">
            <a:off x="7876443" y="-8423"/>
            <a:ext cx="4315557" cy="290146"/>
          </a:xfrm>
          <a:prstGeom prst="homePlate">
            <a:avLst>
              <a:gd name="adj" fmla="val 61059"/>
            </a:avLst>
          </a:prstGeom>
          <a:solidFill>
            <a:srgbClr val="0070C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Pentagon 19">
            <a:extLst>
              <a:ext uri="{FF2B5EF4-FFF2-40B4-BE49-F238E27FC236}">
                <a16:creationId xmlns:a16="http://schemas.microsoft.com/office/drawing/2014/main" id="{AFF13E1C-A560-77CD-9A01-47350986E1BD}"/>
              </a:ext>
            </a:extLst>
          </p:cNvPr>
          <p:cNvSpPr/>
          <p:nvPr userDrawn="1"/>
        </p:nvSpPr>
        <p:spPr>
          <a:xfrm rot="10800000" flipV="1">
            <a:off x="9267825" y="278789"/>
            <a:ext cx="2924175" cy="290148"/>
          </a:xfrm>
          <a:prstGeom prst="homePlate">
            <a:avLst>
              <a:gd name="adj" fmla="val 61059"/>
            </a:avLst>
          </a:prstGeom>
          <a:solidFill>
            <a:srgbClr val="66CCFF"/>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Pentagon 21">
            <a:extLst>
              <a:ext uri="{FF2B5EF4-FFF2-40B4-BE49-F238E27FC236}">
                <a16:creationId xmlns:a16="http://schemas.microsoft.com/office/drawing/2014/main" id="{2CBD4B56-7B89-CCB2-62B6-7BC02D9B440D}"/>
              </a:ext>
            </a:extLst>
          </p:cNvPr>
          <p:cNvSpPr/>
          <p:nvPr userDrawn="1"/>
        </p:nvSpPr>
        <p:spPr>
          <a:xfrm rot="10800000" flipV="1">
            <a:off x="7743092" y="568936"/>
            <a:ext cx="4448907" cy="290146"/>
          </a:xfrm>
          <a:prstGeom prst="homePlate">
            <a:avLst>
              <a:gd name="adj" fmla="val 61059"/>
            </a:avLst>
          </a:prstGeom>
          <a:solidFill>
            <a:srgbClr val="CCECFF"/>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1E75B180-37A2-AE5A-AFEB-03D0D7496856}"/>
              </a:ext>
            </a:extLst>
          </p:cNvPr>
          <p:cNvSpPr/>
          <p:nvPr userDrawn="1"/>
        </p:nvSpPr>
        <p:spPr>
          <a:xfrm rot="10800000" flipV="1">
            <a:off x="8624520" y="862442"/>
            <a:ext cx="3567479" cy="305654"/>
          </a:xfrm>
          <a:prstGeom prst="homePlate">
            <a:avLst>
              <a:gd name="adj" fmla="val 61059"/>
            </a:avLst>
          </a:prstGeom>
          <a:solidFill>
            <a:srgbClr val="000099"/>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7A280F01-2946-8BBC-142F-9CA674B76861}"/>
              </a:ext>
            </a:extLst>
          </p:cNvPr>
          <p:cNvSpPr/>
          <p:nvPr userDrawn="1"/>
        </p:nvSpPr>
        <p:spPr>
          <a:xfrm rot="10800000" flipH="1" flipV="1">
            <a:off x="0" y="6274299"/>
            <a:ext cx="4505325" cy="293554"/>
          </a:xfrm>
          <a:prstGeom prst="homePlate">
            <a:avLst>
              <a:gd name="adj" fmla="val 61059"/>
            </a:avLst>
          </a:prstGeom>
          <a:solidFill>
            <a:srgbClr val="FF3399"/>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Arrow: Pentagon 24">
            <a:extLst>
              <a:ext uri="{FF2B5EF4-FFF2-40B4-BE49-F238E27FC236}">
                <a16:creationId xmlns:a16="http://schemas.microsoft.com/office/drawing/2014/main" id="{16B15CB7-BBD3-370E-40DE-343A85C7E1E2}"/>
              </a:ext>
            </a:extLst>
          </p:cNvPr>
          <p:cNvSpPr/>
          <p:nvPr userDrawn="1"/>
        </p:nvSpPr>
        <p:spPr>
          <a:xfrm rot="10800000" flipH="1" flipV="1">
            <a:off x="-1" y="6567853"/>
            <a:ext cx="3748453" cy="290147"/>
          </a:xfrm>
          <a:prstGeom prst="homePlate">
            <a:avLst>
              <a:gd name="adj" fmla="val 61059"/>
            </a:avLst>
          </a:prstGeom>
          <a:solidFill>
            <a:srgbClr val="66CCFF"/>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Pentagon 25">
            <a:extLst>
              <a:ext uri="{FF2B5EF4-FFF2-40B4-BE49-F238E27FC236}">
                <a16:creationId xmlns:a16="http://schemas.microsoft.com/office/drawing/2014/main" id="{88B0D732-EECF-DB9D-6B83-A42C308DC0A2}"/>
              </a:ext>
            </a:extLst>
          </p:cNvPr>
          <p:cNvSpPr/>
          <p:nvPr userDrawn="1"/>
        </p:nvSpPr>
        <p:spPr>
          <a:xfrm rot="10800000" flipH="1" flipV="1">
            <a:off x="-1" y="5694008"/>
            <a:ext cx="3733802" cy="290148"/>
          </a:xfrm>
          <a:prstGeom prst="homePlate">
            <a:avLst>
              <a:gd name="adj" fmla="val 61059"/>
            </a:avLst>
          </a:prstGeom>
          <a:solidFill>
            <a:srgbClr val="CC66FF"/>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Arrow: Pentagon 26">
            <a:extLst>
              <a:ext uri="{FF2B5EF4-FFF2-40B4-BE49-F238E27FC236}">
                <a16:creationId xmlns:a16="http://schemas.microsoft.com/office/drawing/2014/main" id="{9DDB77CB-0B44-264D-738A-EAE940A7FF03}"/>
              </a:ext>
            </a:extLst>
          </p:cNvPr>
          <p:cNvSpPr/>
          <p:nvPr userDrawn="1"/>
        </p:nvSpPr>
        <p:spPr>
          <a:xfrm rot="10800000" flipH="1" flipV="1">
            <a:off x="3651" y="5984150"/>
            <a:ext cx="3194547" cy="290142"/>
          </a:xfrm>
          <a:prstGeom prst="homePlate">
            <a:avLst>
              <a:gd name="adj" fmla="val 61059"/>
            </a:avLst>
          </a:prstGeom>
          <a:solidFill>
            <a:srgbClr val="66FFCC"/>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a:extLst>
              <a:ext uri="{FF2B5EF4-FFF2-40B4-BE49-F238E27FC236}">
                <a16:creationId xmlns:a16="http://schemas.microsoft.com/office/drawing/2014/main" id="{E0F39180-B1EE-5FD8-4982-802CE1D24AF6}"/>
              </a:ext>
            </a:extLst>
          </p:cNvPr>
          <p:cNvSpPr txBox="1"/>
          <p:nvPr userDrawn="1"/>
        </p:nvSpPr>
        <p:spPr>
          <a:xfrm>
            <a:off x="9515475" y="250797"/>
            <a:ext cx="1628775" cy="369332"/>
          </a:xfrm>
          <a:prstGeom prst="rect">
            <a:avLst/>
          </a:prstGeom>
          <a:noFill/>
        </p:spPr>
        <p:txBody>
          <a:bodyPr wrap="square" rtlCol="0">
            <a:spAutoFit/>
          </a:bodyPr>
          <a:lstStyle/>
          <a:p>
            <a:pPr algn="ctr"/>
            <a:r>
              <a:rPr lang="en-US" b="1" dirty="0">
                <a:latin typeface="Castellar" panose="020A0402060406010301" pitchFamily="18" charset="0"/>
              </a:rPr>
              <a:t>winter</a:t>
            </a:r>
          </a:p>
        </p:txBody>
      </p:sp>
      <p:sp>
        <p:nvSpPr>
          <p:cNvPr id="31" name="TextBox 30">
            <a:extLst>
              <a:ext uri="{FF2B5EF4-FFF2-40B4-BE49-F238E27FC236}">
                <a16:creationId xmlns:a16="http://schemas.microsoft.com/office/drawing/2014/main" id="{BF2DFDB6-C5AE-AE29-B8EE-9DE32243674D}"/>
              </a:ext>
            </a:extLst>
          </p:cNvPr>
          <p:cNvSpPr txBox="1"/>
          <p:nvPr userDrawn="1"/>
        </p:nvSpPr>
        <p:spPr>
          <a:xfrm>
            <a:off x="180601" y="583708"/>
            <a:ext cx="1379663" cy="369332"/>
          </a:xfrm>
          <a:prstGeom prst="rect">
            <a:avLst/>
          </a:prstGeom>
          <a:noFill/>
        </p:spPr>
        <p:txBody>
          <a:bodyPr wrap="square" rtlCol="0">
            <a:spAutoFit/>
          </a:bodyPr>
          <a:lstStyle/>
          <a:p>
            <a:r>
              <a:rPr lang="en-US" b="1" dirty="0">
                <a:latin typeface="Castellar" panose="020A0402060406010301" pitchFamily="18" charset="0"/>
              </a:rPr>
              <a:t>fall</a:t>
            </a:r>
          </a:p>
        </p:txBody>
      </p:sp>
      <p:sp>
        <p:nvSpPr>
          <p:cNvPr id="32" name="TextBox 31">
            <a:extLst>
              <a:ext uri="{FF2B5EF4-FFF2-40B4-BE49-F238E27FC236}">
                <a16:creationId xmlns:a16="http://schemas.microsoft.com/office/drawing/2014/main" id="{CF0A42C5-973C-C935-2644-99D893DB5430}"/>
              </a:ext>
            </a:extLst>
          </p:cNvPr>
          <p:cNvSpPr txBox="1"/>
          <p:nvPr userDrawn="1"/>
        </p:nvSpPr>
        <p:spPr>
          <a:xfrm>
            <a:off x="11088198" y="4806341"/>
            <a:ext cx="1095375" cy="369332"/>
          </a:xfrm>
          <a:prstGeom prst="rect">
            <a:avLst/>
          </a:prstGeom>
          <a:noFill/>
        </p:spPr>
        <p:txBody>
          <a:bodyPr wrap="square" rtlCol="0">
            <a:spAutoFit/>
          </a:bodyPr>
          <a:lstStyle/>
          <a:p>
            <a:r>
              <a:rPr lang="en-US" b="1" dirty="0">
                <a:latin typeface="Castellar" panose="020A0402060406010301" pitchFamily="18" charset="0"/>
              </a:rPr>
              <a:t>spring</a:t>
            </a:r>
          </a:p>
        </p:txBody>
      </p:sp>
      <p:sp>
        <p:nvSpPr>
          <p:cNvPr id="33" name="TextBox 32">
            <a:extLst>
              <a:ext uri="{FF2B5EF4-FFF2-40B4-BE49-F238E27FC236}">
                <a16:creationId xmlns:a16="http://schemas.microsoft.com/office/drawing/2014/main" id="{DE09425F-EAC0-3764-457E-51343EE16D4D}"/>
              </a:ext>
            </a:extLst>
          </p:cNvPr>
          <p:cNvSpPr txBox="1"/>
          <p:nvPr userDrawn="1"/>
        </p:nvSpPr>
        <p:spPr>
          <a:xfrm>
            <a:off x="715837" y="5984150"/>
            <a:ext cx="1423988" cy="369332"/>
          </a:xfrm>
          <a:prstGeom prst="rect">
            <a:avLst/>
          </a:prstGeom>
          <a:noFill/>
        </p:spPr>
        <p:txBody>
          <a:bodyPr wrap="square" rtlCol="0">
            <a:spAutoFit/>
          </a:bodyPr>
          <a:lstStyle/>
          <a:p>
            <a:r>
              <a:rPr lang="en-US" b="1" dirty="0">
                <a:latin typeface="Castellar" panose="020A0402060406010301" pitchFamily="18" charset="0"/>
              </a:rPr>
              <a:t>summer</a:t>
            </a:r>
          </a:p>
        </p:txBody>
      </p:sp>
    </p:spTree>
    <p:extLst>
      <p:ext uri="{BB962C8B-B14F-4D97-AF65-F5344CB8AC3E}">
        <p14:creationId xmlns:p14="http://schemas.microsoft.com/office/powerpoint/2010/main" val="1188975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22" presetClass="exit" presetSubtype="4" fill="hold" grpId="0" nodeType="withEffect">
                                  <p:stCondLst>
                                    <p:cond delay="0"/>
                                  </p:stCondLst>
                                  <p:childTnLst>
                                    <p:animEffect transition="out" filter="wipe(down)">
                                      <p:cBhvr>
                                        <p:cTn id="20" dur="500"/>
                                        <p:tgtEl>
                                          <p:spTgt spid="32"/>
                                        </p:tgtEl>
                                      </p:cBhvr>
                                    </p:animEffect>
                                    <p:set>
                                      <p:cBhvr>
                                        <p:cTn id="21" dur="1" fill="hold">
                                          <p:stCondLst>
                                            <p:cond delay="499"/>
                                          </p:stCondLst>
                                        </p:cTn>
                                        <p:tgtEl>
                                          <p:spTgt spid="32"/>
                                        </p:tgtEl>
                                        <p:attrNameLst>
                                          <p:attrName>style.visibility</p:attrName>
                                        </p:attrNameLst>
                                      </p:cBhvr>
                                      <p:to>
                                        <p:strVal val="hidden"/>
                                      </p:to>
                                    </p:set>
                                  </p:childTnLst>
                                </p:cTn>
                              </p:par>
                              <p:par>
                                <p:cTn id="22" presetID="22" presetClass="exit" presetSubtype="4" fill="hold" grpId="0" nodeType="withEffect">
                                  <p:stCondLst>
                                    <p:cond delay="0"/>
                                  </p:stCondLst>
                                  <p:childTnLst>
                                    <p:animEffect transition="out" filter="wipe(down)">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2" presetClass="exit" presetSubtype="8" fill="hold" grpId="0" nodeType="clickEffect">
                                  <p:stCondLst>
                                    <p:cond delay="0"/>
                                  </p:stCondLst>
                                  <p:childTnLst>
                                    <p:animEffect transition="out" filter="wipe(left)">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par>
                                <p:cTn id="30" presetID="22" presetClass="exit" presetSubtype="8" fill="hold" grpId="0" nodeType="withEffect">
                                  <p:stCondLst>
                                    <p:cond delay="0"/>
                                  </p:stCondLst>
                                  <p:childTnLst>
                                    <p:animEffect transition="out" filter="wipe(left)">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par>
                                <p:cTn id="33" presetID="22" presetClass="exit" presetSubtype="8" fill="hold" grpId="0" nodeType="withEffect">
                                  <p:stCondLst>
                                    <p:cond delay="0"/>
                                  </p:stCondLst>
                                  <p:childTnLst>
                                    <p:animEffect transition="out" filter="wipe(left)">
                                      <p:cBhvr>
                                        <p:cTn id="34" dur="500"/>
                                        <p:tgtEl>
                                          <p:spTgt spid="27"/>
                                        </p:tgtEl>
                                      </p:cBhvr>
                                    </p:animEffect>
                                    <p:set>
                                      <p:cBhvr>
                                        <p:cTn id="35" dur="1" fill="hold">
                                          <p:stCondLst>
                                            <p:cond delay="499"/>
                                          </p:stCondLst>
                                        </p:cTn>
                                        <p:tgtEl>
                                          <p:spTgt spid="27"/>
                                        </p:tgtEl>
                                        <p:attrNameLst>
                                          <p:attrName>style.visibility</p:attrName>
                                        </p:attrNameLst>
                                      </p:cBhvr>
                                      <p:to>
                                        <p:strVal val="hidden"/>
                                      </p:to>
                                    </p:set>
                                  </p:childTnLst>
                                </p:cTn>
                              </p:par>
                              <p:par>
                                <p:cTn id="36" presetID="22" presetClass="exit" presetSubtype="8" fill="hold" grpId="0" nodeType="withEffect">
                                  <p:stCondLst>
                                    <p:cond delay="0"/>
                                  </p:stCondLst>
                                  <p:childTnLst>
                                    <p:animEffect transition="out" filter="wipe(left)">
                                      <p:cBhvr>
                                        <p:cTn id="37" dur="500"/>
                                        <p:tgtEl>
                                          <p:spTgt spid="33"/>
                                        </p:tgtEl>
                                      </p:cBhvr>
                                    </p:animEffect>
                                    <p:set>
                                      <p:cBhvr>
                                        <p:cTn id="38" dur="1" fill="hold">
                                          <p:stCondLst>
                                            <p:cond delay="499"/>
                                          </p:stCondLst>
                                        </p:cTn>
                                        <p:tgtEl>
                                          <p:spTgt spid="33"/>
                                        </p:tgtEl>
                                        <p:attrNameLst>
                                          <p:attrName>style.visibility</p:attrName>
                                        </p:attrNameLst>
                                      </p:cBhvr>
                                      <p:to>
                                        <p:strVal val="hidden"/>
                                      </p:to>
                                    </p:set>
                                  </p:childTnLst>
                                </p:cTn>
                              </p:par>
                              <p:par>
                                <p:cTn id="39" presetID="22" presetClass="exit" presetSubtype="8" fill="hold" grpId="0" nodeType="withEffect">
                                  <p:stCondLst>
                                    <p:cond delay="0"/>
                                  </p:stCondLst>
                                  <p:childTnLst>
                                    <p:animEffect transition="out" filter="wipe(left)">
                                      <p:cBhvr>
                                        <p:cTn id="40" dur="500"/>
                                        <p:tgtEl>
                                          <p:spTgt spid="26"/>
                                        </p:tgtEl>
                                      </p:cBhvr>
                                    </p:animEffect>
                                    <p:set>
                                      <p:cBhvr>
                                        <p:cTn id="41" dur="1" fill="hold">
                                          <p:stCondLst>
                                            <p:cond delay="499"/>
                                          </p:stCondLst>
                                        </p:cTn>
                                        <p:tgtEl>
                                          <p:spTgt spid="26"/>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1" fill="hold" grpId="0" nodeType="clickEffect">
                                  <p:stCondLst>
                                    <p:cond delay="0"/>
                                  </p:stCondLst>
                                  <p:childTnLst>
                                    <p:animEffect transition="out" filter="wipe(up)">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22" presetClass="exit" presetSubtype="1" fill="hold" grpId="0" nodeType="withEffect">
                                  <p:stCondLst>
                                    <p:cond delay="0"/>
                                  </p:stCondLst>
                                  <p:childTnLst>
                                    <p:animEffect transition="out" filter="wipe(up)">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22" presetClass="exit" presetSubtype="1" fill="hold" grpId="0" nodeType="withEffect">
                                  <p:stCondLst>
                                    <p:cond delay="0"/>
                                  </p:stCondLst>
                                  <p:childTnLst>
                                    <p:animEffect transition="out" filter="wipe(up)">
                                      <p:cBhvr>
                                        <p:cTn id="51" dur="500"/>
                                        <p:tgtEl>
                                          <p:spTgt spid="31"/>
                                        </p:tgtEl>
                                      </p:cBhvr>
                                    </p:animEffect>
                                    <p:set>
                                      <p:cBhvr>
                                        <p:cTn id="52" dur="1" fill="hold">
                                          <p:stCondLst>
                                            <p:cond delay="499"/>
                                          </p:stCondLst>
                                        </p:cTn>
                                        <p:tgtEl>
                                          <p:spTgt spid="31"/>
                                        </p:tgtEl>
                                        <p:attrNameLst>
                                          <p:attrName>style.visibility</p:attrName>
                                        </p:attrNameLst>
                                      </p:cBhvr>
                                      <p:to>
                                        <p:strVal val="hidden"/>
                                      </p:to>
                                    </p:set>
                                  </p:childTnLst>
                                </p:cTn>
                              </p:par>
                              <p:par>
                                <p:cTn id="53" presetID="22" presetClass="exit" presetSubtype="1" fill="hold" grpId="0" nodeType="withEffect">
                                  <p:stCondLst>
                                    <p:cond delay="0"/>
                                  </p:stCondLst>
                                  <p:childTnLst>
                                    <p:animEffect transition="out" filter="wipe(up)">
                                      <p:cBhvr>
                                        <p:cTn id="54" dur="500"/>
                                        <p:tgtEl>
                                          <p:spTgt spid="13"/>
                                        </p:tgtEl>
                                      </p:cBhvr>
                                    </p:animEffect>
                                    <p:set>
                                      <p:cBhvr>
                                        <p:cTn id="55" dur="1" fill="hold">
                                          <p:stCondLst>
                                            <p:cond delay="499"/>
                                          </p:stCondLst>
                                        </p:cTn>
                                        <p:tgtEl>
                                          <p:spTgt spid="13"/>
                                        </p:tgtEl>
                                        <p:attrNameLst>
                                          <p:attrName>style.visibility</p:attrName>
                                        </p:attrNameLst>
                                      </p:cBhvr>
                                      <p:to>
                                        <p:strVal val="hidden"/>
                                      </p:to>
                                    </p:set>
                                  </p:childTnLst>
                                </p:cTn>
                              </p:par>
                              <p:par>
                                <p:cTn id="56" presetID="22" presetClass="exit" presetSubtype="1" fill="hold" grpId="0" nodeType="withEffect">
                                  <p:stCondLst>
                                    <p:cond delay="0"/>
                                  </p:stCondLst>
                                  <p:childTnLst>
                                    <p:animEffect transition="out" filter="wipe(up)">
                                      <p:cBhvr>
                                        <p:cTn id="57" dur="500"/>
                                        <p:tgtEl>
                                          <p:spTgt spid="14"/>
                                        </p:tgtEl>
                                      </p:cBhvr>
                                    </p:animEffect>
                                    <p:set>
                                      <p:cBhvr>
                                        <p:cTn id="58" dur="1" fill="hold">
                                          <p:stCondLst>
                                            <p:cond delay="499"/>
                                          </p:stCondLst>
                                        </p:cTn>
                                        <p:tgtEl>
                                          <p:spTgt spid="14"/>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2" fill="hold" grpId="0" nodeType="clickEffect">
                                  <p:stCondLst>
                                    <p:cond delay="0"/>
                                  </p:stCondLst>
                                  <p:childTnLst>
                                    <p:animEffect transition="out" filter="wipe(right)">
                                      <p:cBhvr>
                                        <p:cTn id="62" dur="500"/>
                                        <p:tgtEl>
                                          <p:spTgt spid="19"/>
                                        </p:tgtEl>
                                      </p:cBhvr>
                                    </p:animEffect>
                                    <p:set>
                                      <p:cBhvr>
                                        <p:cTn id="63" dur="1" fill="hold">
                                          <p:stCondLst>
                                            <p:cond delay="499"/>
                                          </p:stCondLst>
                                        </p:cTn>
                                        <p:tgtEl>
                                          <p:spTgt spid="19"/>
                                        </p:tgtEl>
                                        <p:attrNameLst>
                                          <p:attrName>style.visibility</p:attrName>
                                        </p:attrNameLst>
                                      </p:cBhvr>
                                      <p:to>
                                        <p:strVal val="hidden"/>
                                      </p:to>
                                    </p:set>
                                  </p:childTnLst>
                                </p:cTn>
                              </p:par>
                              <p:par>
                                <p:cTn id="64" presetID="22" presetClass="exit" presetSubtype="2" fill="hold" grpId="0" nodeType="withEffect">
                                  <p:stCondLst>
                                    <p:cond delay="0"/>
                                  </p:stCondLst>
                                  <p:childTnLst>
                                    <p:animEffect transition="out" filter="wipe(right)">
                                      <p:cBhvr>
                                        <p:cTn id="65" dur="500"/>
                                        <p:tgtEl>
                                          <p:spTgt spid="20"/>
                                        </p:tgtEl>
                                      </p:cBhvr>
                                    </p:animEffect>
                                    <p:set>
                                      <p:cBhvr>
                                        <p:cTn id="66" dur="1" fill="hold">
                                          <p:stCondLst>
                                            <p:cond delay="499"/>
                                          </p:stCondLst>
                                        </p:cTn>
                                        <p:tgtEl>
                                          <p:spTgt spid="20"/>
                                        </p:tgtEl>
                                        <p:attrNameLst>
                                          <p:attrName>style.visibility</p:attrName>
                                        </p:attrNameLst>
                                      </p:cBhvr>
                                      <p:to>
                                        <p:strVal val="hidden"/>
                                      </p:to>
                                    </p:set>
                                  </p:childTnLst>
                                </p:cTn>
                              </p:par>
                              <p:par>
                                <p:cTn id="67" presetID="22" presetClass="exit" presetSubtype="2" fill="hold" grpId="0" nodeType="withEffect">
                                  <p:stCondLst>
                                    <p:cond delay="0"/>
                                  </p:stCondLst>
                                  <p:childTnLst>
                                    <p:animEffect transition="out" filter="wipe(right)">
                                      <p:cBhvr>
                                        <p:cTn id="68" dur="500"/>
                                        <p:tgtEl>
                                          <p:spTgt spid="30"/>
                                        </p:tgtEl>
                                      </p:cBhvr>
                                    </p:animEffect>
                                    <p:set>
                                      <p:cBhvr>
                                        <p:cTn id="69" dur="1" fill="hold">
                                          <p:stCondLst>
                                            <p:cond delay="499"/>
                                          </p:stCondLst>
                                        </p:cTn>
                                        <p:tgtEl>
                                          <p:spTgt spid="30"/>
                                        </p:tgtEl>
                                        <p:attrNameLst>
                                          <p:attrName>style.visibility</p:attrName>
                                        </p:attrNameLst>
                                      </p:cBhvr>
                                      <p:to>
                                        <p:strVal val="hidden"/>
                                      </p:to>
                                    </p:set>
                                  </p:childTnLst>
                                </p:cTn>
                              </p:par>
                              <p:par>
                                <p:cTn id="70" presetID="22" presetClass="exit" presetSubtype="2" fill="hold" grpId="0" nodeType="withEffect">
                                  <p:stCondLst>
                                    <p:cond delay="0"/>
                                  </p:stCondLst>
                                  <p:childTnLst>
                                    <p:animEffect transition="out" filter="wipe(right)">
                                      <p:cBhvr>
                                        <p:cTn id="71" dur="500"/>
                                        <p:tgtEl>
                                          <p:spTgt spid="22"/>
                                        </p:tgtEl>
                                      </p:cBhvr>
                                    </p:animEffect>
                                    <p:set>
                                      <p:cBhvr>
                                        <p:cTn id="72" dur="1" fill="hold">
                                          <p:stCondLst>
                                            <p:cond delay="499"/>
                                          </p:stCondLst>
                                        </p:cTn>
                                        <p:tgtEl>
                                          <p:spTgt spid="22"/>
                                        </p:tgtEl>
                                        <p:attrNameLst>
                                          <p:attrName>style.visibility</p:attrName>
                                        </p:attrNameLst>
                                      </p:cBhvr>
                                      <p:to>
                                        <p:strVal val="hidden"/>
                                      </p:to>
                                    </p:set>
                                  </p:childTnLst>
                                </p:cTn>
                              </p:par>
                              <p:par>
                                <p:cTn id="73" presetID="22" presetClass="exit" presetSubtype="2" fill="hold" grpId="0" nodeType="withEffect">
                                  <p:stCondLst>
                                    <p:cond delay="0"/>
                                  </p:stCondLst>
                                  <p:childTnLst>
                                    <p:animEffect transition="out" filter="wipe(right)">
                                      <p:cBhvr>
                                        <p:cTn id="74" dur="500"/>
                                        <p:tgtEl>
                                          <p:spTgt spid="23"/>
                                        </p:tgtEl>
                                      </p:cBhvr>
                                    </p:animEffect>
                                    <p:set>
                                      <p:cBhvr>
                                        <p:cTn id="7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2" grpId="0"/>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P spid="27" grpId="0" animBg="1"/>
      <p:bldP spid="30" grpId="0"/>
      <p:bldP spid="31" grpId="0"/>
      <p:bldP spid="32" grpId="0"/>
      <p:bldP spid="3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A5B24-E23F-EE53-88B7-A97448C5B7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9C1DBF-F655-0FD4-9768-76BE09F37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7D742D-B32E-275D-2649-B29D56DD3E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68D2FB-4262-0E22-8AC3-775D2A5DF9D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616B0FB-BFD5-23DB-2121-2CB2EE9739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E58D89-1FF3-A65D-A9BB-C447EA1AC8A0}"/>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3808214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1E0F4-6F9E-4633-A97A-D1124DA302B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97E374-3A97-2697-2D0A-8251EB6B000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B75D18-8FE0-6B7A-6432-2FD5AAD4C05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D820B9-BC0F-147C-7C82-9968E72782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5286A7-E09D-3DF0-7714-32E048347D85}"/>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25112448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BF5B21-C238-DD3A-2E6C-8E462211DF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59DD3A-E6AF-2BB3-E144-D8114E2F45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02044-23E7-F4A5-9586-65139730ED1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624CD02-FD05-BD44-834B-B6936DBDE6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340283-49F3-B207-F6E1-B1CA1E075379}"/>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894160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E391EDBA-5658-A2A2-557B-64678AB3FFD7}"/>
              </a:ext>
            </a:extLst>
          </p:cNvPr>
          <p:cNvSpPr>
            <a:spLocks noGrp="1"/>
          </p:cNvSpPr>
          <p:nvPr>
            <p:ph sz="quarter" idx="10"/>
          </p:nvPr>
        </p:nvSpPr>
        <p:spPr>
          <a:xfrm>
            <a:off x="476250" y="285750"/>
            <a:ext cx="11020425" cy="752475"/>
          </a:xfrm>
        </p:spPr>
        <p:txBody>
          <a:bodyPr/>
          <a:lstStyle/>
          <a:p>
            <a:pPr lvl="0"/>
            <a:endParaRPr lang="en-US" dirty="0"/>
          </a:p>
        </p:txBody>
      </p:sp>
      <p:sp>
        <p:nvSpPr>
          <p:cNvPr id="10" name="Text Placeholder 9">
            <a:extLst>
              <a:ext uri="{FF2B5EF4-FFF2-40B4-BE49-F238E27FC236}">
                <a16:creationId xmlns:a16="http://schemas.microsoft.com/office/drawing/2014/main" id="{6CA531DC-5DF3-5834-6BCA-AFEB02DF854C}"/>
              </a:ext>
            </a:extLst>
          </p:cNvPr>
          <p:cNvSpPr>
            <a:spLocks noGrp="1"/>
          </p:cNvSpPr>
          <p:nvPr>
            <p:ph type="body" sz="quarter" idx="11"/>
          </p:nvPr>
        </p:nvSpPr>
        <p:spPr>
          <a:xfrm>
            <a:off x="476250" y="1176337"/>
            <a:ext cx="11020425" cy="1952625"/>
          </a:xfrm>
        </p:spPr>
        <p:txBody>
          <a:bodyPr/>
          <a:lstStyle/>
          <a:p>
            <a:pPr lvl="0"/>
            <a:endParaRPr lang="en-US" dirty="0"/>
          </a:p>
        </p:txBody>
      </p:sp>
      <p:sp>
        <p:nvSpPr>
          <p:cNvPr id="12" name="Text Placeholder 11">
            <a:extLst>
              <a:ext uri="{FF2B5EF4-FFF2-40B4-BE49-F238E27FC236}">
                <a16:creationId xmlns:a16="http://schemas.microsoft.com/office/drawing/2014/main" id="{4CE338EC-4F17-48C7-99B9-88449CB3ABBF}"/>
              </a:ext>
            </a:extLst>
          </p:cNvPr>
          <p:cNvSpPr>
            <a:spLocks noGrp="1"/>
          </p:cNvSpPr>
          <p:nvPr>
            <p:ph type="body" sz="quarter" idx="12"/>
          </p:nvPr>
        </p:nvSpPr>
        <p:spPr>
          <a:xfrm>
            <a:off x="476250" y="4133850"/>
            <a:ext cx="11020425" cy="253364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5">
            <a:extLst>
              <a:ext uri="{FF2B5EF4-FFF2-40B4-BE49-F238E27FC236}">
                <a16:creationId xmlns:a16="http://schemas.microsoft.com/office/drawing/2014/main" id="{92DF84B6-5EBC-956A-E64C-27D5B0BC90C0}"/>
              </a:ext>
            </a:extLst>
          </p:cNvPr>
          <p:cNvSpPr>
            <a:spLocks noGrp="1"/>
          </p:cNvSpPr>
          <p:nvPr>
            <p:ph sz="quarter" idx="13"/>
          </p:nvPr>
        </p:nvSpPr>
        <p:spPr>
          <a:xfrm>
            <a:off x="476249" y="3267074"/>
            <a:ext cx="11020425" cy="77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6190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E4445-EA70-84FB-19ED-3B202D098719}"/>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ADA0D3F6-AECD-7F92-349C-FA02D8073EDE}"/>
              </a:ext>
            </a:extLst>
          </p:cNvPr>
          <p:cNvSpPr>
            <a:spLocks noGrp="1"/>
          </p:cNvSpPr>
          <p:nvPr>
            <p:ph type="pic" sz="quarter" idx="10"/>
          </p:nvPr>
        </p:nvSpPr>
        <p:spPr>
          <a:xfrm>
            <a:off x="838200" y="1962150"/>
            <a:ext cx="3381375" cy="1905000"/>
          </a:xfrm>
        </p:spPr>
        <p:txBody>
          <a:bodyPr/>
          <a:lstStyle/>
          <a:p>
            <a:endParaRPr lang="en-US"/>
          </a:p>
        </p:txBody>
      </p:sp>
      <p:sp>
        <p:nvSpPr>
          <p:cNvPr id="9" name="Picture Placeholder 8">
            <a:extLst>
              <a:ext uri="{FF2B5EF4-FFF2-40B4-BE49-F238E27FC236}">
                <a16:creationId xmlns:a16="http://schemas.microsoft.com/office/drawing/2014/main" id="{8CDF7EDD-5F80-46DC-A384-FD074DDD9D33}"/>
              </a:ext>
            </a:extLst>
          </p:cNvPr>
          <p:cNvSpPr>
            <a:spLocks noGrp="1"/>
          </p:cNvSpPr>
          <p:nvPr>
            <p:ph type="pic" sz="quarter" idx="11"/>
          </p:nvPr>
        </p:nvSpPr>
        <p:spPr>
          <a:xfrm>
            <a:off x="838200" y="4162425"/>
            <a:ext cx="3381375" cy="2330450"/>
          </a:xfrm>
        </p:spPr>
        <p:txBody>
          <a:bodyPr/>
          <a:lstStyle/>
          <a:p>
            <a:endParaRPr lang="en-US"/>
          </a:p>
        </p:txBody>
      </p:sp>
      <p:sp>
        <p:nvSpPr>
          <p:cNvPr id="11" name="Picture Placeholder 10">
            <a:extLst>
              <a:ext uri="{FF2B5EF4-FFF2-40B4-BE49-F238E27FC236}">
                <a16:creationId xmlns:a16="http://schemas.microsoft.com/office/drawing/2014/main" id="{316E39FF-79C6-6609-F6C2-227C10F1D2E6}"/>
              </a:ext>
            </a:extLst>
          </p:cNvPr>
          <p:cNvSpPr>
            <a:spLocks noGrp="1"/>
          </p:cNvSpPr>
          <p:nvPr>
            <p:ph type="pic" sz="quarter" idx="12"/>
          </p:nvPr>
        </p:nvSpPr>
        <p:spPr>
          <a:xfrm>
            <a:off x="4467225" y="4162425"/>
            <a:ext cx="3381375" cy="2330450"/>
          </a:xfrm>
        </p:spPr>
        <p:txBody>
          <a:bodyPr/>
          <a:lstStyle/>
          <a:p>
            <a:endParaRPr lang="en-US"/>
          </a:p>
        </p:txBody>
      </p:sp>
      <p:sp>
        <p:nvSpPr>
          <p:cNvPr id="13" name="Text Placeholder 12">
            <a:extLst>
              <a:ext uri="{FF2B5EF4-FFF2-40B4-BE49-F238E27FC236}">
                <a16:creationId xmlns:a16="http://schemas.microsoft.com/office/drawing/2014/main" id="{475C4217-5988-77B9-25B1-71D3CAAA52A7}"/>
              </a:ext>
            </a:extLst>
          </p:cNvPr>
          <p:cNvSpPr>
            <a:spLocks noGrp="1"/>
          </p:cNvSpPr>
          <p:nvPr>
            <p:ph type="body" sz="quarter" idx="13"/>
          </p:nvPr>
        </p:nvSpPr>
        <p:spPr>
          <a:xfrm>
            <a:off x="4381500" y="2047875"/>
            <a:ext cx="3467100" cy="1819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43029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5DF7-7D02-0F98-ACF3-1A27E735C6D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FDAE6A-1B01-D179-7477-DACB02341B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4A194B-8D20-3B41-9014-9D5E7767626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EAD7BBD-CF9F-C8AE-D906-38E9F3B16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988B8B-9149-2F9A-D12F-C586F5E374FD}"/>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3463339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3BB06-8C81-9CA4-80CD-25A179A889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5A1FED-1EB9-421C-9D10-A2E844876C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241597-EC4F-14DB-547B-DAF24EF2426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810215E-C82A-9D4F-00A0-88F8EE740C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702EF-E2F2-5B1E-0DEA-494ECB40A04A}"/>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798531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F4EBA-C8C8-E572-73AA-7C50EFB239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3DE4EC-2EFF-A320-8206-FB6E0B2FCC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18FDC2-1743-2967-7D19-A01C3567166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9ECF6B3A-EA94-CDE6-F599-F6F264311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D520C-47AE-F55B-8203-C5C85AC8DB17}"/>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12169483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AC31B-C0D6-56AE-BBA5-0AEE7AF984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058864-D383-BE87-E450-013AB95312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D5DED8-09DB-5328-41AB-C82AF3EEFD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81055FE-E6AF-9B2E-B2C4-9E555C26546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1799792-774B-AACF-27AC-A5815DF07F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769D27-9A69-3003-F08C-C20D60C789D2}"/>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24642268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AD296-50CA-DFBD-0361-BF53617715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6CFB11-C081-8011-116B-20BE10FB0A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3D92C2-D4CF-6C53-1034-B1ABB91441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F76992F-3569-827C-5817-75A60816ED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F238FF-072B-B7B5-E130-BA52BA76D2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F518F5-8E1E-064A-DB2A-B0BC43437A0D}"/>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6C1FC4B7-0BCB-0720-58A9-FB7652ADEE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DCFA415-9B99-F8FC-B98D-0B3923E1D130}"/>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623301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02EADD9-84BD-131E-6DEC-9F8150B173C6}"/>
              </a:ext>
            </a:extLst>
          </p:cNvPr>
          <p:cNvSpPr>
            <a:spLocks noGrp="1"/>
          </p:cNvSpPr>
          <p:nvPr>
            <p:ph type="pic" sz="quarter" idx="13"/>
          </p:nvPr>
        </p:nvSpPr>
        <p:spPr>
          <a:xfrm>
            <a:off x="1409700" y="371475"/>
            <a:ext cx="3467100" cy="1933575"/>
          </a:xfrm>
        </p:spPr>
        <p:txBody>
          <a:bodyPr/>
          <a:lstStyle/>
          <a:p>
            <a:endParaRPr lang="en-US" dirty="0"/>
          </a:p>
        </p:txBody>
      </p:sp>
      <p:sp>
        <p:nvSpPr>
          <p:cNvPr id="9" name="Picture Placeholder 7">
            <a:extLst>
              <a:ext uri="{FF2B5EF4-FFF2-40B4-BE49-F238E27FC236}">
                <a16:creationId xmlns:a16="http://schemas.microsoft.com/office/drawing/2014/main" id="{F9ED0D34-13F0-A7A6-7361-6C6F151013C6}"/>
              </a:ext>
            </a:extLst>
          </p:cNvPr>
          <p:cNvSpPr>
            <a:spLocks noGrp="1"/>
          </p:cNvSpPr>
          <p:nvPr>
            <p:ph type="pic" sz="quarter" idx="14"/>
          </p:nvPr>
        </p:nvSpPr>
        <p:spPr>
          <a:xfrm>
            <a:off x="7315202" y="290512"/>
            <a:ext cx="3743325" cy="2095500"/>
          </a:xfrm>
        </p:spPr>
        <p:txBody>
          <a:bodyPr/>
          <a:lstStyle/>
          <a:p>
            <a:endParaRPr lang="en-US"/>
          </a:p>
        </p:txBody>
      </p:sp>
      <p:sp>
        <p:nvSpPr>
          <p:cNvPr id="10" name="Picture Placeholder 7">
            <a:extLst>
              <a:ext uri="{FF2B5EF4-FFF2-40B4-BE49-F238E27FC236}">
                <a16:creationId xmlns:a16="http://schemas.microsoft.com/office/drawing/2014/main" id="{BB3DA2D3-5893-73E2-F424-175F8972FC4A}"/>
              </a:ext>
            </a:extLst>
          </p:cNvPr>
          <p:cNvSpPr>
            <a:spLocks noGrp="1"/>
          </p:cNvSpPr>
          <p:nvPr>
            <p:ph type="pic" sz="quarter" idx="15"/>
          </p:nvPr>
        </p:nvSpPr>
        <p:spPr>
          <a:xfrm>
            <a:off x="7315202" y="3733800"/>
            <a:ext cx="3743325" cy="2095500"/>
          </a:xfrm>
        </p:spPr>
        <p:txBody>
          <a:bodyPr/>
          <a:lstStyle/>
          <a:p>
            <a:endParaRPr lang="en-US"/>
          </a:p>
        </p:txBody>
      </p:sp>
      <p:sp>
        <p:nvSpPr>
          <p:cNvPr id="11" name="Picture Placeholder 7">
            <a:extLst>
              <a:ext uri="{FF2B5EF4-FFF2-40B4-BE49-F238E27FC236}">
                <a16:creationId xmlns:a16="http://schemas.microsoft.com/office/drawing/2014/main" id="{A3D05EE8-D548-BA04-4890-5AF8E0885054}"/>
              </a:ext>
            </a:extLst>
          </p:cNvPr>
          <p:cNvSpPr>
            <a:spLocks noGrp="1"/>
          </p:cNvSpPr>
          <p:nvPr>
            <p:ph type="pic" sz="quarter" idx="16"/>
          </p:nvPr>
        </p:nvSpPr>
        <p:spPr>
          <a:xfrm>
            <a:off x="1171574" y="3619500"/>
            <a:ext cx="3743325" cy="2095500"/>
          </a:xfrm>
        </p:spPr>
        <p:txBody>
          <a:bodyPr/>
          <a:lstStyle/>
          <a:p>
            <a:endParaRPr lang="en-US"/>
          </a:p>
        </p:txBody>
      </p:sp>
      <p:sp>
        <p:nvSpPr>
          <p:cNvPr id="13" name="Text Placeholder 12">
            <a:extLst>
              <a:ext uri="{FF2B5EF4-FFF2-40B4-BE49-F238E27FC236}">
                <a16:creationId xmlns:a16="http://schemas.microsoft.com/office/drawing/2014/main" id="{D360502B-2520-CCDE-1698-C774F652AB56}"/>
              </a:ext>
            </a:extLst>
          </p:cNvPr>
          <p:cNvSpPr>
            <a:spLocks noGrp="1"/>
          </p:cNvSpPr>
          <p:nvPr>
            <p:ph type="body" sz="quarter" idx="17"/>
          </p:nvPr>
        </p:nvSpPr>
        <p:spPr>
          <a:xfrm>
            <a:off x="1952625" y="2486025"/>
            <a:ext cx="2181225" cy="762000"/>
          </a:xfrm>
        </p:spPr>
        <p:txBody>
          <a:bodyPr/>
          <a:lstStyle/>
          <a:p>
            <a:pPr lvl="0"/>
            <a:endParaRPr lang="en-US" dirty="0"/>
          </a:p>
        </p:txBody>
      </p:sp>
      <p:sp>
        <p:nvSpPr>
          <p:cNvPr id="14" name="Text Placeholder 12">
            <a:extLst>
              <a:ext uri="{FF2B5EF4-FFF2-40B4-BE49-F238E27FC236}">
                <a16:creationId xmlns:a16="http://schemas.microsoft.com/office/drawing/2014/main" id="{4608C1A7-878B-F203-663C-5BAAD4025766}"/>
              </a:ext>
            </a:extLst>
          </p:cNvPr>
          <p:cNvSpPr>
            <a:spLocks noGrp="1"/>
          </p:cNvSpPr>
          <p:nvPr>
            <p:ph type="body" sz="quarter" idx="18"/>
          </p:nvPr>
        </p:nvSpPr>
        <p:spPr>
          <a:xfrm>
            <a:off x="7953374" y="2524125"/>
            <a:ext cx="2181225" cy="762000"/>
          </a:xfrm>
        </p:spPr>
        <p:txBody>
          <a:bodyPr/>
          <a:lstStyle/>
          <a:p>
            <a:pPr lvl="0"/>
            <a:endParaRPr lang="en-US" dirty="0"/>
          </a:p>
        </p:txBody>
      </p:sp>
      <p:sp>
        <p:nvSpPr>
          <p:cNvPr id="15" name="Text Placeholder 12">
            <a:extLst>
              <a:ext uri="{FF2B5EF4-FFF2-40B4-BE49-F238E27FC236}">
                <a16:creationId xmlns:a16="http://schemas.microsoft.com/office/drawing/2014/main" id="{44812459-C91B-7B2C-DC34-6330FFF213BA}"/>
              </a:ext>
            </a:extLst>
          </p:cNvPr>
          <p:cNvSpPr>
            <a:spLocks noGrp="1"/>
          </p:cNvSpPr>
          <p:nvPr>
            <p:ph type="body" sz="quarter" idx="19"/>
          </p:nvPr>
        </p:nvSpPr>
        <p:spPr>
          <a:xfrm>
            <a:off x="8134352" y="5905500"/>
            <a:ext cx="2181225" cy="762000"/>
          </a:xfrm>
        </p:spPr>
        <p:txBody>
          <a:bodyPr/>
          <a:lstStyle/>
          <a:p>
            <a:pPr lvl="0"/>
            <a:endParaRPr lang="en-US" dirty="0"/>
          </a:p>
        </p:txBody>
      </p:sp>
      <p:sp>
        <p:nvSpPr>
          <p:cNvPr id="16" name="Text Placeholder 12">
            <a:extLst>
              <a:ext uri="{FF2B5EF4-FFF2-40B4-BE49-F238E27FC236}">
                <a16:creationId xmlns:a16="http://schemas.microsoft.com/office/drawing/2014/main" id="{C26600AD-DBAE-F71F-5DDD-C720F2FCEEA1}"/>
              </a:ext>
            </a:extLst>
          </p:cNvPr>
          <p:cNvSpPr>
            <a:spLocks noGrp="1"/>
          </p:cNvSpPr>
          <p:nvPr>
            <p:ph type="body" sz="quarter" idx="20"/>
          </p:nvPr>
        </p:nvSpPr>
        <p:spPr>
          <a:xfrm>
            <a:off x="1876425" y="5905500"/>
            <a:ext cx="2181225" cy="762000"/>
          </a:xfrm>
        </p:spPr>
        <p:txBody>
          <a:bodyPr/>
          <a:lstStyle/>
          <a:p>
            <a:pPr lvl="0"/>
            <a:endParaRPr lang="en-US" dirty="0"/>
          </a:p>
        </p:txBody>
      </p:sp>
    </p:spTree>
    <p:extLst>
      <p:ext uri="{BB962C8B-B14F-4D97-AF65-F5344CB8AC3E}">
        <p14:creationId xmlns:p14="http://schemas.microsoft.com/office/powerpoint/2010/main" val="37444563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FF2F-E5A1-2454-4B20-106F60146E3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AC0823-F348-14B5-C190-B74AF1D82FA7}"/>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D5CC3920-F757-178C-493D-5E7E625A19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C78B1D-5738-4B67-E08D-F82D1629DDE7}"/>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9090657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EAFF33-EDBD-9A91-E77C-2E9AB0F09ED2}"/>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377D9703-7CBE-64BC-B372-FB95EB9D0D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6C7CB8-7912-A82E-B65D-A001C416DC27}"/>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21106123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F17E4-3B00-C74E-EBCF-C6827CC73F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2AB2D6-28BE-A7AB-E04A-891A93E6CF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C1558C-FC9A-793F-1B48-6EC63E413C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3E4D6-10CC-4658-D13E-DBFD61A1ED0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D8A2053-5F00-44B8-1CAC-1F75D34D04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FEB19D-401A-273A-F37D-4E03C209318F}"/>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34908728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29A09-3431-0B41-43E6-0A06A6245E3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8928877-9D40-5A30-4101-6AD2BAE42D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0C15CD9-7B5F-7568-F185-E092328B46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65CA41-27B8-A821-5A76-6C09AB9822D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60A5F7E-EA0A-276A-C5AB-206FA9F654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D00E8C-8FB8-F78E-C9E3-665F2E8EC301}"/>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21713072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0A15D-3C9D-2DEB-0382-7E3252BD5DB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64A0C5-9F91-D6E0-1832-48102D9B17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F986C5-8132-E63F-5078-A9CB618F5615}"/>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E343618F-ABF6-7FA3-4747-ADEDFEB29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A10B87-47A2-9C6E-2BB2-DB5338220538}"/>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39139883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113C3E-F84E-B249-0E7F-51E14632B3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CC48DA9-A9D2-D070-A990-B614F85355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C4E9DD-9B24-9E4B-EF76-D2EB4F803DE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2BA0219-BAB9-CA27-692D-17F9DEAA05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FE322D-BB6D-4CA4-0D88-12A5D0BC3721}"/>
              </a:ext>
            </a:extLst>
          </p:cNvPr>
          <p:cNvSpPr>
            <a:spLocks noGrp="1"/>
          </p:cNvSpPr>
          <p:nvPr>
            <p:ph type="sldNum" sz="quarter" idx="12"/>
          </p:nvPr>
        </p:nvSpPr>
        <p:spPr/>
        <p:txBody>
          <a:bodyPr/>
          <a:lstStyle/>
          <a:p>
            <a:fld id="{B5BAFB81-AA76-4489-B7A5-5581585567CF}" type="slidenum">
              <a:rPr lang="en-US" smtClean="0"/>
              <a:t>‹#›</a:t>
            </a:fld>
            <a:endParaRPr lang="en-US"/>
          </a:p>
        </p:txBody>
      </p:sp>
    </p:spTree>
    <p:extLst>
      <p:ext uri="{BB962C8B-B14F-4D97-AF65-F5344CB8AC3E}">
        <p14:creationId xmlns:p14="http://schemas.microsoft.com/office/powerpoint/2010/main" val="13875066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65A12F4-EE10-0DBB-87EF-D58EF0DCB7AB}"/>
              </a:ext>
            </a:extLst>
          </p:cNvPr>
          <p:cNvGrpSpPr/>
          <p:nvPr userDrawn="1"/>
        </p:nvGrpSpPr>
        <p:grpSpPr>
          <a:xfrm rot="2203987">
            <a:off x="10916200" y="6338019"/>
            <a:ext cx="438658" cy="406440"/>
            <a:chOff x="5874162" y="1760538"/>
            <a:chExt cx="806767" cy="570739"/>
          </a:xfrm>
        </p:grpSpPr>
        <p:sp>
          <p:nvSpPr>
            <p:cNvPr id="10" name="Freeform: Shape 9">
              <a:extLst>
                <a:ext uri="{FF2B5EF4-FFF2-40B4-BE49-F238E27FC236}">
                  <a16:creationId xmlns:a16="http://schemas.microsoft.com/office/drawing/2014/main" id="{20A2264D-C5AB-F6AD-BA2F-E8CA050F475D}"/>
                </a:ext>
              </a:extLst>
            </p:cNvPr>
            <p:cNvSpPr/>
            <p:nvPr/>
          </p:nvSpPr>
          <p:spPr>
            <a:xfrm>
              <a:off x="5874162" y="2136966"/>
              <a:ext cx="806767" cy="194311"/>
            </a:xfrm>
            <a:custGeom>
              <a:avLst/>
              <a:gdLst>
                <a:gd name="connsiteX0" fmla="*/ 403384 w 806767"/>
                <a:gd name="connsiteY0" fmla="*/ 194310 h 194311"/>
                <a:gd name="connsiteX1" fmla="*/ 0 w 806767"/>
                <a:gd name="connsiteY1" fmla="*/ 26956 h 194311"/>
                <a:gd name="connsiteX2" fmla="*/ 26956 w 806767"/>
                <a:gd name="connsiteY2" fmla="*/ 0 h 194311"/>
                <a:gd name="connsiteX3" fmla="*/ 779007 w 806767"/>
                <a:gd name="connsiteY3" fmla="*/ 900 h 194311"/>
                <a:gd name="connsiteX4" fmla="*/ 779907 w 806767"/>
                <a:gd name="connsiteY4" fmla="*/ 0 h 194311"/>
                <a:gd name="connsiteX5" fmla="*/ 806768 w 806767"/>
                <a:gd name="connsiteY5" fmla="*/ 26956 h 194311"/>
                <a:gd name="connsiteX6" fmla="*/ 403384 w 806767"/>
                <a:gd name="connsiteY6" fmla="*/ 194310 h 19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767" h="194311">
                  <a:moveTo>
                    <a:pt x="403384" y="194310"/>
                  </a:moveTo>
                  <a:cubicBezTo>
                    <a:pt x="251967" y="194642"/>
                    <a:pt x="106711" y="134379"/>
                    <a:pt x="0" y="26956"/>
                  </a:cubicBezTo>
                  <a:lnTo>
                    <a:pt x="26956" y="0"/>
                  </a:lnTo>
                  <a:cubicBezTo>
                    <a:pt x="234381" y="207922"/>
                    <a:pt x="571085" y="208325"/>
                    <a:pt x="779007" y="900"/>
                  </a:cubicBezTo>
                  <a:cubicBezTo>
                    <a:pt x="779307" y="600"/>
                    <a:pt x="779607" y="300"/>
                    <a:pt x="779907" y="0"/>
                  </a:cubicBezTo>
                  <a:lnTo>
                    <a:pt x="806768" y="26956"/>
                  </a:lnTo>
                  <a:cubicBezTo>
                    <a:pt x="700056" y="134379"/>
                    <a:pt x="554801" y="194642"/>
                    <a:pt x="403384" y="194310"/>
                  </a:cubicBezTo>
                  <a:close/>
                </a:path>
              </a:pathLst>
            </a:custGeom>
            <a:solidFill>
              <a:srgbClr val="00B050"/>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6BD46F3-1DBC-5482-E26D-24CA05C95A72}"/>
                </a:ext>
              </a:extLst>
            </p:cNvPr>
            <p:cNvSpPr/>
            <p:nvPr/>
          </p:nvSpPr>
          <p:spPr>
            <a:xfrm>
              <a:off x="5928074" y="1760538"/>
              <a:ext cx="699039" cy="494519"/>
            </a:xfrm>
            <a:custGeom>
              <a:avLst/>
              <a:gdLst>
                <a:gd name="connsiteX0" fmla="*/ 349472 w 699039"/>
                <a:gd name="connsiteY0" fmla="*/ 0 h 494519"/>
                <a:gd name="connsiteX1" fmla="*/ 0 w 699039"/>
                <a:gd name="connsiteY1" fmla="*/ 349568 h 494519"/>
                <a:gd name="connsiteX2" fmla="*/ 0 w 699039"/>
                <a:gd name="connsiteY2" fmla="*/ 349568 h 494519"/>
                <a:gd name="connsiteX3" fmla="*/ 698439 w 699039"/>
                <a:gd name="connsiteY3" fmla="*/ 350169 h 494519"/>
                <a:gd name="connsiteX4" fmla="*/ 699040 w 699039"/>
                <a:gd name="connsiteY4" fmla="*/ 349568 h 494519"/>
                <a:gd name="connsiteX5" fmla="*/ 699040 w 699039"/>
                <a:gd name="connsiteY5" fmla="*/ 349568 h 494519"/>
                <a:gd name="connsiteX6" fmla="*/ 261557 w 699039"/>
                <a:gd name="connsiteY6" fmla="*/ 255556 h 494519"/>
                <a:gd name="connsiteX7" fmla="*/ 244411 w 699039"/>
                <a:gd name="connsiteY7" fmla="*/ 301752 h 494519"/>
                <a:gd name="connsiteX8" fmla="*/ 203978 w 699039"/>
                <a:gd name="connsiteY8" fmla="*/ 301800 h 494519"/>
                <a:gd name="connsiteX9" fmla="*/ 203930 w 699039"/>
                <a:gd name="connsiteY9" fmla="*/ 261366 h 494519"/>
                <a:gd name="connsiteX10" fmla="*/ 250127 w 699039"/>
                <a:gd name="connsiteY10" fmla="*/ 244221 h 494519"/>
                <a:gd name="connsiteX11" fmla="*/ 261539 w 699039"/>
                <a:gd name="connsiteY11" fmla="*/ 251377 h 494519"/>
                <a:gd name="connsiteX12" fmla="*/ 261557 w 699039"/>
                <a:gd name="connsiteY12" fmla="*/ 255556 h 494519"/>
                <a:gd name="connsiteX13" fmla="*/ 348901 w 699039"/>
                <a:gd name="connsiteY13" fmla="*/ 371475 h 494519"/>
                <a:gd name="connsiteX14" fmla="*/ 320326 w 699039"/>
                <a:gd name="connsiteY14" fmla="*/ 342900 h 494519"/>
                <a:gd name="connsiteX15" fmla="*/ 340805 w 699039"/>
                <a:gd name="connsiteY15" fmla="*/ 298037 h 494519"/>
                <a:gd name="connsiteX16" fmla="*/ 353947 w 699039"/>
                <a:gd name="connsiteY16" fmla="*/ 295083 h 494519"/>
                <a:gd name="connsiteX17" fmla="*/ 356902 w 699039"/>
                <a:gd name="connsiteY17" fmla="*/ 298037 h 494519"/>
                <a:gd name="connsiteX18" fmla="*/ 377476 w 699039"/>
                <a:gd name="connsiteY18" fmla="*/ 342900 h 494519"/>
                <a:gd name="connsiteX19" fmla="*/ 348901 w 699039"/>
                <a:gd name="connsiteY19" fmla="*/ 371475 h 494519"/>
                <a:gd name="connsiteX20" fmla="*/ 493490 w 699039"/>
                <a:gd name="connsiteY20" fmla="*/ 301752 h 494519"/>
                <a:gd name="connsiteX21" fmla="*/ 453104 w 699039"/>
                <a:gd name="connsiteY21" fmla="*/ 301752 h 494519"/>
                <a:gd name="connsiteX22" fmla="*/ 435864 w 699039"/>
                <a:gd name="connsiteY22" fmla="*/ 255556 h 494519"/>
                <a:gd name="connsiteX23" fmla="*/ 443115 w 699039"/>
                <a:gd name="connsiteY23" fmla="*/ 244204 h 494519"/>
                <a:gd name="connsiteX24" fmla="*/ 447294 w 699039"/>
                <a:gd name="connsiteY24" fmla="*/ 244221 h 494519"/>
                <a:gd name="connsiteX25" fmla="*/ 493490 w 699039"/>
                <a:gd name="connsiteY25" fmla="*/ 261366 h 494519"/>
                <a:gd name="connsiteX26" fmla="*/ 493205 w 699039"/>
                <a:gd name="connsiteY26" fmla="*/ 301752 h 49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039" h="494519">
                  <a:moveTo>
                    <a:pt x="349472" y="0"/>
                  </a:moveTo>
                  <a:lnTo>
                    <a:pt x="0" y="349568"/>
                  </a:lnTo>
                  <a:lnTo>
                    <a:pt x="0" y="349568"/>
                  </a:lnTo>
                  <a:cubicBezTo>
                    <a:pt x="192703" y="542602"/>
                    <a:pt x="505405" y="542871"/>
                    <a:pt x="698439" y="350169"/>
                  </a:cubicBezTo>
                  <a:cubicBezTo>
                    <a:pt x="698640" y="349969"/>
                    <a:pt x="698840" y="349768"/>
                    <a:pt x="699040" y="349568"/>
                  </a:cubicBezTo>
                  <a:lnTo>
                    <a:pt x="699040" y="349568"/>
                  </a:lnTo>
                  <a:close/>
                  <a:moveTo>
                    <a:pt x="261557" y="255556"/>
                  </a:moveTo>
                  <a:cubicBezTo>
                    <a:pt x="258032" y="271082"/>
                    <a:pt x="252032" y="294513"/>
                    <a:pt x="244411" y="301752"/>
                  </a:cubicBezTo>
                  <a:cubicBezTo>
                    <a:pt x="233260" y="312931"/>
                    <a:pt x="215156" y="312952"/>
                    <a:pt x="203978" y="301800"/>
                  </a:cubicBezTo>
                  <a:cubicBezTo>
                    <a:pt x="192799" y="290648"/>
                    <a:pt x="192778" y="272545"/>
                    <a:pt x="203930" y="261366"/>
                  </a:cubicBezTo>
                  <a:cubicBezTo>
                    <a:pt x="211265" y="254127"/>
                    <a:pt x="234696" y="247745"/>
                    <a:pt x="250127" y="244221"/>
                  </a:cubicBezTo>
                  <a:cubicBezTo>
                    <a:pt x="255254" y="243046"/>
                    <a:pt x="260364" y="246249"/>
                    <a:pt x="261539" y="251377"/>
                  </a:cubicBezTo>
                  <a:cubicBezTo>
                    <a:pt x="261854" y="252752"/>
                    <a:pt x="261860" y="254178"/>
                    <a:pt x="261557" y="255556"/>
                  </a:cubicBezTo>
                  <a:close/>
                  <a:moveTo>
                    <a:pt x="348901" y="371475"/>
                  </a:moveTo>
                  <a:cubicBezTo>
                    <a:pt x="333119" y="371475"/>
                    <a:pt x="320326" y="358682"/>
                    <a:pt x="320326" y="342900"/>
                  </a:cubicBezTo>
                  <a:cubicBezTo>
                    <a:pt x="320326" y="332613"/>
                    <a:pt x="332327" y="311563"/>
                    <a:pt x="340805" y="298037"/>
                  </a:cubicBezTo>
                  <a:cubicBezTo>
                    <a:pt x="343617" y="293592"/>
                    <a:pt x="349502" y="292269"/>
                    <a:pt x="353947" y="295083"/>
                  </a:cubicBezTo>
                  <a:cubicBezTo>
                    <a:pt x="355139" y="295836"/>
                    <a:pt x="356147" y="296846"/>
                    <a:pt x="356902" y="298037"/>
                  </a:cubicBezTo>
                  <a:cubicBezTo>
                    <a:pt x="365093" y="311563"/>
                    <a:pt x="377476" y="332613"/>
                    <a:pt x="377476" y="342900"/>
                  </a:cubicBezTo>
                  <a:cubicBezTo>
                    <a:pt x="377476" y="358682"/>
                    <a:pt x="364683" y="371475"/>
                    <a:pt x="348901" y="371475"/>
                  </a:cubicBezTo>
                  <a:close/>
                  <a:moveTo>
                    <a:pt x="493490" y="301752"/>
                  </a:moveTo>
                  <a:cubicBezTo>
                    <a:pt x="482334" y="312894"/>
                    <a:pt x="464261" y="312894"/>
                    <a:pt x="453104" y="301752"/>
                  </a:cubicBezTo>
                  <a:cubicBezTo>
                    <a:pt x="445770" y="294513"/>
                    <a:pt x="439484" y="271082"/>
                    <a:pt x="435864" y="255556"/>
                  </a:cubicBezTo>
                  <a:cubicBezTo>
                    <a:pt x="434732" y="250419"/>
                    <a:pt x="437978" y="245336"/>
                    <a:pt x="443115" y="244204"/>
                  </a:cubicBezTo>
                  <a:cubicBezTo>
                    <a:pt x="444492" y="243900"/>
                    <a:pt x="445920" y="243906"/>
                    <a:pt x="447294" y="244221"/>
                  </a:cubicBezTo>
                  <a:cubicBezTo>
                    <a:pt x="462820" y="247745"/>
                    <a:pt x="486251" y="253746"/>
                    <a:pt x="493490" y="261366"/>
                  </a:cubicBezTo>
                  <a:cubicBezTo>
                    <a:pt x="504554" y="272601"/>
                    <a:pt x="504426" y="290674"/>
                    <a:pt x="493205" y="301752"/>
                  </a:cubicBezTo>
                  <a:close/>
                </a:path>
              </a:pathLst>
            </a:custGeom>
            <a:solidFill>
              <a:srgbClr val="FF0000"/>
            </a:solidFill>
            <a:ln w="9525" cap="flat">
              <a:noFill/>
              <a:prstDash val="solid"/>
              <a:miter/>
            </a:ln>
          </p:spPr>
          <p:txBody>
            <a:bodyPr rtlCol="0" anchor="ctr"/>
            <a:lstStyle/>
            <a:p>
              <a:endParaRPr lang="en-US"/>
            </a:p>
          </p:txBody>
        </p:sp>
      </p:grpSp>
      <p:grpSp>
        <p:nvGrpSpPr>
          <p:cNvPr id="19" name="Group 18">
            <a:extLst>
              <a:ext uri="{FF2B5EF4-FFF2-40B4-BE49-F238E27FC236}">
                <a16:creationId xmlns:a16="http://schemas.microsoft.com/office/drawing/2014/main" id="{06F742C3-795D-6FDA-170F-2347A26D9C86}"/>
              </a:ext>
            </a:extLst>
          </p:cNvPr>
          <p:cNvGrpSpPr/>
          <p:nvPr userDrawn="1"/>
        </p:nvGrpSpPr>
        <p:grpSpPr>
          <a:xfrm rot="2011081">
            <a:off x="10698399" y="5661044"/>
            <a:ext cx="713934" cy="656835"/>
            <a:chOff x="7933622" y="1369091"/>
            <a:chExt cx="713934" cy="656835"/>
          </a:xfrm>
        </p:grpSpPr>
        <p:sp>
          <p:nvSpPr>
            <p:cNvPr id="15" name="Graphic 13" descr="Cherries">
              <a:extLst>
                <a:ext uri="{FF2B5EF4-FFF2-40B4-BE49-F238E27FC236}">
                  <a16:creationId xmlns:a16="http://schemas.microsoft.com/office/drawing/2014/main" id="{8A32CDD4-0476-E868-79FC-A1D8A9F9AF72}"/>
                </a:ext>
              </a:extLst>
            </p:cNvPr>
            <p:cNvSpPr/>
            <p:nvPr/>
          </p:nvSpPr>
          <p:spPr>
            <a:xfrm>
              <a:off x="7933622" y="1369091"/>
              <a:ext cx="713934" cy="638706"/>
            </a:xfrm>
            <a:custGeom>
              <a:avLst/>
              <a:gdLst>
                <a:gd name="connsiteX0" fmla="*/ 702850 w 713934"/>
                <a:gd name="connsiteY0" fmla="*/ 316982 h 638706"/>
                <a:gd name="connsiteX1" fmla="*/ 630555 w 713934"/>
                <a:gd name="connsiteY1" fmla="*/ 238115 h 638706"/>
                <a:gd name="connsiteX2" fmla="*/ 569214 w 713934"/>
                <a:gd name="connsiteY2" fmla="*/ 236877 h 638706"/>
                <a:gd name="connsiteX3" fmla="*/ 539496 w 713934"/>
                <a:gd name="connsiteY3" fmla="*/ 242783 h 638706"/>
                <a:gd name="connsiteX4" fmla="*/ 252127 w 713934"/>
                <a:gd name="connsiteY4" fmla="*/ 181 h 638706"/>
                <a:gd name="connsiteX5" fmla="*/ 232505 w 713934"/>
                <a:gd name="connsiteY5" fmla="*/ 10468 h 638706"/>
                <a:gd name="connsiteX6" fmla="*/ 90964 w 713934"/>
                <a:gd name="connsiteY6" fmla="*/ 55902 h 638706"/>
                <a:gd name="connsiteX7" fmla="*/ 0 w 713934"/>
                <a:gd name="connsiteY7" fmla="*/ 243640 h 638706"/>
                <a:gd name="connsiteX8" fmla="*/ 204597 w 713934"/>
                <a:gd name="connsiteY8" fmla="*/ 202873 h 638706"/>
                <a:gd name="connsiteX9" fmla="*/ 278416 w 713934"/>
                <a:gd name="connsiteY9" fmla="*/ 92669 h 638706"/>
                <a:gd name="connsiteX10" fmla="*/ 280035 w 713934"/>
                <a:gd name="connsiteY10" fmla="*/ 88097 h 638706"/>
                <a:gd name="connsiteX11" fmla="*/ 310039 w 713934"/>
                <a:gd name="connsiteY11" fmla="*/ 340700 h 638706"/>
                <a:gd name="connsiteX12" fmla="*/ 308801 w 713934"/>
                <a:gd name="connsiteY12" fmla="*/ 339176 h 638706"/>
                <a:gd name="connsiteX13" fmla="*/ 232600 w 713934"/>
                <a:gd name="connsiteY13" fmla="*/ 327650 h 638706"/>
                <a:gd name="connsiteX14" fmla="*/ 228600 w 713934"/>
                <a:gd name="connsiteY14" fmla="*/ 328317 h 638706"/>
                <a:gd name="connsiteX15" fmla="*/ 227838 w 713934"/>
                <a:gd name="connsiteY15" fmla="*/ 328317 h 638706"/>
                <a:gd name="connsiteX16" fmla="*/ 200597 w 713934"/>
                <a:gd name="connsiteY16" fmla="*/ 335937 h 638706"/>
                <a:gd name="connsiteX17" fmla="*/ 196882 w 713934"/>
                <a:gd name="connsiteY17" fmla="*/ 337461 h 638706"/>
                <a:gd name="connsiteX18" fmla="*/ 188309 w 713934"/>
                <a:gd name="connsiteY18" fmla="*/ 341366 h 638706"/>
                <a:gd name="connsiteX19" fmla="*/ 179261 w 713934"/>
                <a:gd name="connsiteY19" fmla="*/ 346415 h 638706"/>
                <a:gd name="connsiteX20" fmla="*/ 119920 w 713934"/>
                <a:gd name="connsiteY20" fmla="*/ 434426 h 638706"/>
                <a:gd name="connsiteX21" fmla="*/ 248888 w 713934"/>
                <a:gd name="connsiteY21" fmla="*/ 638356 h 638706"/>
                <a:gd name="connsiteX22" fmla="*/ 444151 w 713934"/>
                <a:gd name="connsiteY22" fmla="*/ 497291 h 638706"/>
                <a:gd name="connsiteX23" fmla="*/ 421672 w 713934"/>
                <a:gd name="connsiteY23" fmla="*/ 396802 h 638706"/>
                <a:gd name="connsiteX24" fmla="*/ 370999 w 713934"/>
                <a:gd name="connsiteY24" fmla="*/ 366322 h 638706"/>
                <a:gd name="connsiteX25" fmla="*/ 344805 w 713934"/>
                <a:gd name="connsiteY25" fmla="*/ 357464 h 638706"/>
                <a:gd name="connsiteX26" fmla="*/ 345758 w 713934"/>
                <a:gd name="connsiteY26" fmla="*/ 355368 h 638706"/>
                <a:gd name="connsiteX27" fmla="*/ 305657 w 713934"/>
                <a:gd name="connsiteY27" fmla="*/ 55045 h 638706"/>
                <a:gd name="connsiteX28" fmla="*/ 499205 w 713934"/>
                <a:gd name="connsiteY28" fmla="*/ 244592 h 638706"/>
                <a:gd name="connsiteX29" fmla="*/ 425196 w 713934"/>
                <a:gd name="connsiteY29" fmla="*/ 273167 h 638706"/>
                <a:gd name="connsiteX30" fmla="*/ 421862 w 713934"/>
                <a:gd name="connsiteY30" fmla="*/ 275739 h 638706"/>
                <a:gd name="connsiteX31" fmla="*/ 421196 w 713934"/>
                <a:gd name="connsiteY31" fmla="*/ 276311 h 638706"/>
                <a:gd name="connsiteX32" fmla="*/ 400622 w 713934"/>
                <a:gd name="connsiteY32" fmla="*/ 297361 h 638706"/>
                <a:gd name="connsiteX33" fmla="*/ 398145 w 713934"/>
                <a:gd name="connsiteY33" fmla="*/ 300599 h 638706"/>
                <a:gd name="connsiteX34" fmla="*/ 392430 w 713934"/>
                <a:gd name="connsiteY34" fmla="*/ 308505 h 638706"/>
                <a:gd name="connsiteX35" fmla="*/ 386906 w 713934"/>
                <a:gd name="connsiteY35" fmla="*/ 318030 h 638706"/>
                <a:gd name="connsiteX36" fmla="*/ 377381 w 713934"/>
                <a:gd name="connsiteY36" fmla="*/ 338414 h 638706"/>
                <a:gd name="connsiteX37" fmla="*/ 379857 w 713934"/>
                <a:gd name="connsiteY37" fmla="*/ 339176 h 638706"/>
                <a:gd name="connsiteX38" fmla="*/ 441770 w 713934"/>
                <a:gd name="connsiteY38" fmla="*/ 377276 h 638706"/>
                <a:gd name="connsiteX39" fmla="*/ 442532 w 713934"/>
                <a:gd name="connsiteY39" fmla="*/ 378038 h 638706"/>
                <a:gd name="connsiteX40" fmla="*/ 443198 w 713934"/>
                <a:gd name="connsiteY40" fmla="*/ 378800 h 638706"/>
                <a:gd name="connsiteX41" fmla="*/ 471773 w 713934"/>
                <a:gd name="connsiteY41" fmla="*/ 502625 h 638706"/>
                <a:gd name="connsiteX42" fmla="*/ 464534 w 713934"/>
                <a:gd name="connsiteY42" fmla="*/ 529961 h 638706"/>
                <a:gd name="connsiteX43" fmla="*/ 599694 w 713934"/>
                <a:gd name="connsiteY43" fmla="*/ 545011 h 638706"/>
                <a:gd name="connsiteX44" fmla="*/ 702850 w 713934"/>
                <a:gd name="connsiteY44" fmla="*/ 316982 h 63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13934" h="638706">
                  <a:moveTo>
                    <a:pt x="702850" y="316982"/>
                  </a:moveTo>
                  <a:cubicBezTo>
                    <a:pt x="689039" y="276692"/>
                    <a:pt x="664750" y="250784"/>
                    <a:pt x="630555" y="238115"/>
                  </a:cubicBezTo>
                  <a:cubicBezTo>
                    <a:pt x="610472" y="233016"/>
                    <a:pt x="589487" y="232593"/>
                    <a:pt x="569214" y="236877"/>
                  </a:cubicBezTo>
                  <a:cubicBezTo>
                    <a:pt x="559689" y="238782"/>
                    <a:pt x="552450" y="240306"/>
                    <a:pt x="539496" y="242783"/>
                  </a:cubicBezTo>
                  <a:cubicBezTo>
                    <a:pt x="492391" y="117459"/>
                    <a:pt x="383576" y="25596"/>
                    <a:pt x="252127" y="181"/>
                  </a:cubicBezTo>
                  <a:cubicBezTo>
                    <a:pt x="244060" y="-936"/>
                    <a:pt x="236174" y="3197"/>
                    <a:pt x="232505" y="10468"/>
                  </a:cubicBezTo>
                  <a:cubicBezTo>
                    <a:pt x="189929" y="11420"/>
                    <a:pt x="134588" y="20469"/>
                    <a:pt x="90964" y="55902"/>
                  </a:cubicBezTo>
                  <a:cubicBezTo>
                    <a:pt x="8763" y="119434"/>
                    <a:pt x="0" y="243640"/>
                    <a:pt x="0" y="243640"/>
                  </a:cubicBezTo>
                  <a:cubicBezTo>
                    <a:pt x="0" y="243640"/>
                    <a:pt x="123825" y="266595"/>
                    <a:pt x="204597" y="202873"/>
                  </a:cubicBezTo>
                  <a:cubicBezTo>
                    <a:pt x="242697" y="173536"/>
                    <a:pt x="265081" y="130864"/>
                    <a:pt x="278416" y="92669"/>
                  </a:cubicBezTo>
                  <a:lnTo>
                    <a:pt x="280035" y="88097"/>
                  </a:lnTo>
                  <a:cubicBezTo>
                    <a:pt x="322054" y="165337"/>
                    <a:pt x="332795" y="255766"/>
                    <a:pt x="310039" y="340700"/>
                  </a:cubicBezTo>
                  <a:lnTo>
                    <a:pt x="308801" y="339176"/>
                  </a:lnTo>
                  <a:cubicBezTo>
                    <a:pt x="285126" y="327795"/>
                    <a:pt x="258582" y="323780"/>
                    <a:pt x="232600" y="327650"/>
                  </a:cubicBezTo>
                  <a:lnTo>
                    <a:pt x="228600" y="328317"/>
                  </a:lnTo>
                  <a:lnTo>
                    <a:pt x="227838" y="328317"/>
                  </a:lnTo>
                  <a:cubicBezTo>
                    <a:pt x="218537" y="329989"/>
                    <a:pt x="209416" y="332541"/>
                    <a:pt x="200597" y="335937"/>
                  </a:cubicBezTo>
                  <a:lnTo>
                    <a:pt x="196882" y="337461"/>
                  </a:lnTo>
                  <a:cubicBezTo>
                    <a:pt x="194024" y="338699"/>
                    <a:pt x="191167" y="339938"/>
                    <a:pt x="188309" y="341366"/>
                  </a:cubicBezTo>
                  <a:cubicBezTo>
                    <a:pt x="185452" y="342795"/>
                    <a:pt x="182309" y="344605"/>
                    <a:pt x="179261" y="346415"/>
                  </a:cubicBezTo>
                  <a:cubicBezTo>
                    <a:pt x="147505" y="365603"/>
                    <a:pt x="125801" y="397793"/>
                    <a:pt x="119920" y="434426"/>
                  </a:cubicBezTo>
                  <a:cubicBezTo>
                    <a:pt x="90964" y="590064"/>
                    <a:pt x="248888" y="638356"/>
                    <a:pt x="248888" y="638356"/>
                  </a:cubicBezTo>
                  <a:cubicBezTo>
                    <a:pt x="248888" y="638356"/>
                    <a:pt x="413957" y="652739"/>
                    <a:pt x="444151" y="497291"/>
                  </a:cubicBezTo>
                  <a:cubicBezTo>
                    <a:pt x="451866" y="457095"/>
                    <a:pt x="444151" y="423662"/>
                    <a:pt x="421672" y="396802"/>
                  </a:cubicBezTo>
                  <a:cubicBezTo>
                    <a:pt x="407369" y="382854"/>
                    <a:pt x="390022" y="372420"/>
                    <a:pt x="370999" y="366322"/>
                  </a:cubicBezTo>
                  <a:cubicBezTo>
                    <a:pt x="362331" y="363369"/>
                    <a:pt x="355854" y="361369"/>
                    <a:pt x="344805" y="357464"/>
                  </a:cubicBezTo>
                  <a:cubicBezTo>
                    <a:pt x="345179" y="356792"/>
                    <a:pt x="345498" y="356092"/>
                    <a:pt x="345758" y="355368"/>
                  </a:cubicBezTo>
                  <a:cubicBezTo>
                    <a:pt x="374857" y="254049"/>
                    <a:pt x="360321" y="145180"/>
                    <a:pt x="305657" y="55045"/>
                  </a:cubicBezTo>
                  <a:cubicBezTo>
                    <a:pt x="393209" y="89364"/>
                    <a:pt x="463065" y="157777"/>
                    <a:pt x="499205" y="244592"/>
                  </a:cubicBezTo>
                  <a:cubicBezTo>
                    <a:pt x="472234" y="246506"/>
                    <a:pt x="446455" y="256459"/>
                    <a:pt x="425196" y="273167"/>
                  </a:cubicBezTo>
                  <a:lnTo>
                    <a:pt x="421862" y="275739"/>
                  </a:lnTo>
                  <a:lnTo>
                    <a:pt x="421196" y="276311"/>
                  </a:lnTo>
                  <a:cubicBezTo>
                    <a:pt x="413723" y="282700"/>
                    <a:pt x="406838" y="289745"/>
                    <a:pt x="400622" y="297361"/>
                  </a:cubicBezTo>
                  <a:lnTo>
                    <a:pt x="398145" y="300599"/>
                  </a:lnTo>
                  <a:cubicBezTo>
                    <a:pt x="396240" y="303171"/>
                    <a:pt x="394240" y="305838"/>
                    <a:pt x="392430" y="308505"/>
                  </a:cubicBezTo>
                  <a:cubicBezTo>
                    <a:pt x="390620" y="311172"/>
                    <a:pt x="388715" y="314601"/>
                    <a:pt x="386906" y="318030"/>
                  </a:cubicBezTo>
                  <a:cubicBezTo>
                    <a:pt x="383148" y="324537"/>
                    <a:pt x="379961" y="331357"/>
                    <a:pt x="377381" y="338414"/>
                  </a:cubicBezTo>
                  <a:lnTo>
                    <a:pt x="379857" y="339176"/>
                  </a:lnTo>
                  <a:cubicBezTo>
                    <a:pt x="403184" y="346872"/>
                    <a:pt x="424386" y="359920"/>
                    <a:pt x="441770" y="377276"/>
                  </a:cubicBezTo>
                  <a:lnTo>
                    <a:pt x="442532" y="378038"/>
                  </a:lnTo>
                  <a:lnTo>
                    <a:pt x="443198" y="378800"/>
                  </a:lnTo>
                  <a:cubicBezTo>
                    <a:pt x="471773" y="412899"/>
                    <a:pt x="481298" y="455000"/>
                    <a:pt x="471773" y="502625"/>
                  </a:cubicBezTo>
                  <a:cubicBezTo>
                    <a:pt x="469926" y="511877"/>
                    <a:pt x="467509" y="521007"/>
                    <a:pt x="464534" y="529961"/>
                  </a:cubicBezTo>
                  <a:cubicBezTo>
                    <a:pt x="528828" y="561299"/>
                    <a:pt x="599694" y="545011"/>
                    <a:pt x="599694" y="545011"/>
                  </a:cubicBezTo>
                  <a:cubicBezTo>
                    <a:pt x="599694" y="545011"/>
                    <a:pt x="756190" y="472621"/>
                    <a:pt x="702850" y="316982"/>
                  </a:cubicBezTo>
                  <a:close/>
                </a:path>
              </a:pathLst>
            </a:custGeom>
            <a:solidFill>
              <a:srgbClr val="92D050"/>
            </a:solidFill>
            <a:ln w="9525" cap="flat">
              <a:noFill/>
              <a:prstDash val="solid"/>
              <a:miter/>
            </a:ln>
          </p:spPr>
          <p:txBody>
            <a:bodyPr rtlCol="0" anchor="ctr"/>
            <a:lstStyle/>
            <a:p>
              <a:endParaRPr lang="en-US"/>
            </a:p>
          </p:txBody>
        </p:sp>
        <p:sp>
          <p:nvSpPr>
            <p:cNvPr id="16" name="Oval 15">
              <a:extLst>
                <a:ext uri="{FF2B5EF4-FFF2-40B4-BE49-F238E27FC236}">
                  <a16:creationId xmlns:a16="http://schemas.microsoft.com/office/drawing/2014/main" id="{D9460B6F-5D05-2C30-B92D-9F3BEDDB8965}"/>
                </a:ext>
              </a:extLst>
            </p:cNvPr>
            <p:cNvSpPr/>
            <p:nvPr userDrawn="1"/>
          </p:nvSpPr>
          <p:spPr>
            <a:xfrm>
              <a:off x="8046192" y="1662831"/>
              <a:ext cx="375138" cy="36309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17" name="Oval 16">
              <a:extLst>
                <a:ext uri="{FF2B5EF4-FFF2-40B4-BE49-F238E27FC236}">
                  <a16:creationId xmlns:a16="http://schemas.microsoft.com/office/drawing/2014/main" id="{B0FFBACB-F577-3776-67E6-789853E1345C}"/>
                </a:ext>
              </a:extLst>
            </p:cNvPr>
            <p:cNvSpPr/>
            <p:nvPr userDrawn="1"/>
          </p:nvSpPr>
          <p:spPr>
            <a:xfrm>
              <a:off x="8303534" y="1590072"/>
              <a:ext cx="344022" cy="321261"/>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grpSp>
        <p:nvGrpSpPr>
          <p:cNvPr id="24" name="Group 23">
            <a:extLst>
              <a:ext uri="{FF2B5EF4-FFF2-40B4-BE49-F238E27FC236}">
                <a16:creationId xmlns:a16="http://schemas.microsoft.com/office/drawing/2014/main" id="{48567B53-8E15-EBF6-267B-8D298ACEB269}"/>
              </a:ext>
            </a:extLst>
          </p:cNvPr>
          <p:cNvGrpSpPr/>
          <p:nvPr userDrawn="1"/>
        </p:nvGrpSpPr>
        <p:grpSpPr>
          <a:xfrm rot="20542458">
            <a:off x="11354915" y="5485097"/>
            <a:ext cx="631984" cy="511369"/>
            <a:chOff x="5874162" y="1760538"/>
            <a:chExt cx="806767" cy="570739"/>
          </a:xfrm>
        </p:grpSpPr>
        <p:sp>
          <p:nvSpPr>
            <p:cNvPr id="25" name="Freeform: Shape 24">
              <a:extLst>
                <a:ext uri="{FF2B5EF4-FFF2-40B4-BE49-F238E27FC236}">
                  <a16:creationId xmlns:a16="http://schemas.microsoft.com/office/drawing/2014/main" id="{9321BDCA-04F4-82B1-9F2C-347A936882AB}"/>
                </a:ext>
              </a:extLst>
            </p:cNvPr>
            <p:cNvSpPr/>
            <p:nvPr/>
          </p:nvSpPr>
          <p:spPr>
            <a:xfrm>
              <a:off x="5874162" y="2136966"/>
              <a:ext cx="806767" cy="194311"/>
            </a:xfrm>
            <a:custGeom>
              <a:avLst/>
              <a:gdLst>
                <a:gd name="connsiteX0" fmla="*/ 403384 w 806767"/>
                <a:gd name="connsiteY0" fmla="*/ 194310 h 194311"/>
                <a:gd name="connsiteX1" fmla="*/ 0 w 806767"/>
                <a:gd name="connsiteY1" fmla="*/ 26956 h 194311"/>
                <a:gd name="connsiteX2" fmla="*/ 26956 w 806767"/>
                <a:gd name="connsiteY2" fmla="*/ 0 h 194311"/>
                <a:gd name="connsiteX3" fmla="*/ 779007 w 806767"/>
                <a:gd name="connsiteY3" fmla="*/ 900 h 194311"/>
                <a:gd name="connsiteX4" fmla="*/ 779907 w 806767"/>
                <a:gd name="connsiteY4" fmla="*/ 0 h 194311"/>
                <a:gd name="connsiteX5" fmla="*/ 806768 w 806767"/>
                <a:gd name="connsiteY5" fmla="*/ 26956 h 194311"/>
                <a:gd name="connsiteX6" fmla="*/ 403384 w 806767"/>
                <a:gd name="connsiteY6" fmla="*/ 194310 h 19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767" h="194311">
                  <a:moveTo>
                    <a:pt x="403384" y="194310"/>
                  </a:moveTo>
                  <a:cubicBezTo>
                    <a:pt x="251967" y="194642"/>
                    <a:pt x="106711" y="134379"/>
                    <a:pt x="0" y="26956"/>
                  </a:cubicBezTo>
                  <a:lnTo>
                    <a:pt x="26956" y="0"/>
                  </a:lnTo>
                  <a:cubicBezTo>
                    <a:pt x="234381" y="207922"/>
                    <a:pt x="571085" y="208325"/>
                    <a:pt x="779007" y="900"/>
                  </a:cubicBezTo>
                  <a:cubicBezTo>
                    <a:pt x="779307" y="600"/>
                    <a:pt x="779607" y="300"/>
                    <a:pt x="779907" y="0"/>
                  </a:cubicBezTo>
                  <a:lnTo>
                    <a:pt x="806768" y="26956"/>
                  </a:lnTo>
                  <a:cubicBezTo>
                    <a:pt x="700056" y="134379"/>
                    <a:pt x="554801" y="194642"/>
                    <a:pt x="403384" y="194310"/>
                  </a:cubicBezTo>
                  <a:close/>
                </a:path>
              </a:pathLst>
            </a:custGeom>
            <a:solidFill>
              <a:srgbClr val="00B05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5B5BED1-E0A7-7279-4462-0F598FF34CEF}"/>
                </a:ext>
              </a:extLst>
            </p:cNvPr>
            <p:cNvSpPr/>
            <p:nvPr/>
          </p:nvSpPr>
          <p:spPr>
            <a:xfrm>
              <a:off x="5928074" y="1760538"/>
              <a:ext cx="699039" cy="494519"/>
            </a:xfrm>
            <a:custGeom>
              <a:avLst/>
              <a:gdLst>
                <a:gd name="connsiteX0" fmla="*/ 349472 w 699039"/>
                <a:gd name="connsiteY0" fmla="*/ 0 h 494519"/>
                <a:gd name="connsiteX1" fmla="*/ 0 w 699039"/>
                <a:gd name="connsiteY1" fmla="*/ 349568 h 494519"/>
                <a:gd name="connsiteX2" fmla="*/ 0 w 699039"/>
                <a:gd name="connsiteY2" fmla="*/ 349568 h 494519"/>
                <a:gd name="connsiteX3" fmla="*/ 698439 w 699039"/>
                <a:gd name="connsiteY3" fmla="*/ 350169 h 494519"/>
                <a:gd name="connsiteX4" fmla="*/ 699040 w 699039"/>
                <a:gd name="connsiteY4" fmla="*/ 349568 h 494519"/>
                <a:gd name="connsiteX5" fmla="*/ 699040 w 699039"/>
                <a:gd name="connsiteY5" fmla="*/ 349568 h 494519"/>
                <a:gd name="connsiteX6" fmla="*/ 261557 w 699039"/>
                <a:gd name="connsiteY6" fmla="*/ 255556 h 494519"/>
                <a:gd name="connsiteX7" fmla="*/ 244411 w 699039"/>
                <a:gd name="connsiteY7" fmla="*/ 301752 h 494519"/>
                <a:gd name="connsiteX8" fmla="*/ 203978 w 699039"/>
                <a:gd name="connsiteY8" fmla="*/ 301800 h 494519"/>
                <a:gd name="connsiteX9" fmla="*/ 203930 w 699039"/>
                <a:gd name="connsiteY9" fmla="*/ 261366 h 494519"/>
                <a:gd name="connsiteX10" fmla="*/ 250127 w 699039"/>
                <a:gd name="connsiteY10" fmla="*/ 244221 h 494519"/>
                <a:gd name="connsiteX11" fmla="*/ 261539 w 699039"/>
                <a:gd name="connsiteY11" fmla="*/ 251377 h 494519"/>
                <a:gd name="connsiteX12" fmla="*/ 261557 w 699039"/>
                <a:gd name="connsiteY12" fmla="*/ 255556 h 494519"/>
                <a:gd name="connsiteX13" fmla="*/ 348901 w 699039"/>
                <a:gd name="connsiteY13" fmla="*/ 371475 h 494519"/>
                <a:gd name="connsiteX14" fmla="*/ 320326 w 699039"/>
                <a:gd name="connsiteY14" fmla="*/ 342900 h 494519"/>
                <a:gd name="connsiteX15" fmla="*/ 340805 w 699039"/>
                <a:gd name="connsiteY15" fmla="*/ 298037 h 494519"/>
                <a:gd name="connsiteX16" fmla="*/ 353947 w 699039"/>
                <a:gd name="connsiteY16" fmla="*/ 295083 h 494519"/>
                <a:gd name="connsiteX17" fmla="*/ 356902 w 699039"/>
                <a:gd name="connsiteY17" fmla="*/ 298037 h 494519"/>
                <a:gd name="connsiteX18" fmla="*/ 377476 w 699039"/>
                <a:gd name="connsiteY18" fmla="*/ 342900 h 494519"/>
                <a:gd name="connsiteX19" fmla="*/ 348901 w 699039"/>
                <a:gd name="connsiteY19" fmla="*/ 371475 h 494519"/>
                <a:gd name="connsiteX20" fmla="*/ 493490 w 699039"/>
                <a:gd name="connsiteY20" fmla="*/ 301752 h 494519"/>
                <a:gd name="connsiteX21" fmla="*/ 453104 w 699039"/>
                <a:gd name="connsiteY21" fmla="*/ 301752 h 494519"/>
                <a:gd name="connsiteX22" fmla="*/ 435864 w 699039"/>
                <a:gd name="connsiteY22" fmla="*/ 255556 h 494519"/>
                <a:gd name="connsiteX23" fmla="*/ 443115 w 699039"/>
                <a:gd name="connsiteY23" fmla="*/ 244204 h 494519"/>
                <a:gd name="connsiteX24" fmla="*/ 447294 w 699039"/>
                <a:gd name="connsiteY24" fmla="*/ 244221 h 494519"/>
                <a:gd name="connsiteX25" fmla="*/ 493490 w 699039"/>
                <a:gd name="connsiteY25" fmla="*/ 261366 h 494519"/>
                <a:gd name="connsiteX26" fmla="*/ 493205 w 699039"/>
                <a:gd name="connsiteY26" fmla="*/ 301752 h 49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039" h="494519">
                  <a:moveTo>
                    <a:pt x="349472" y="0"/>
                  </a:moveTo>
                  <a:lnTo>
                    <a:pt x="0" y="349568"/>
                  </a:lnTo>
                  <a:lnTo>
                    <a:pt x="0" y="349568"/>
                  </a:lnTo>
                  <a:cubicBezTo>
                    <a:pt x="192703" y="542602"/>
                    <a:pt x="505405" y="542871"/>
                    <a:pt x="698439" y="350169"/>
                  </a:cubicBezTo>
                  <a:cubicBezTo>
                    <a:pt x="698640" y="349969"/>
                    <a:pt x="698840" y="349768"/>
                    <a:pt x="699040" y="349568"/>
                  </a:cubicBezTo>
                  <a:lnTo>
                    <a:pt x="699040" y="349568"/>
                  </a:lnTo>
                  <a:close/>
                  <a:moveTo>
                    <a:pt x="261557" y="255556"/>
                  </a:moveTo>
                  <a:cubicBezTo>
                    <a:pt x="258032" y="271082"/>
                    <a:pt x="252032" y="294513"/>
                    <a:pt x="244411" y="301752"/>
                  </a:cubicBezTo>
                  <a:cubicBezTo>
                    <a:pt x="233260" y="312931"/>
                    <a:pt x="215156" y="312952"/>
                    <a:pt x="203978" y="301800"/>
                  </a:cubicBezTo>
                  <a:cubicBezTo>
                    <a:pt x="192799" y="290648"/>
                    <a:pt x="192778" y="272545"/>
                    <a:pt x="203930" y="261366"/>
                  </a:cubicBezTo>
                  <a:cubicBezTo>
                    <a:pt x="211265" y="254127"/>
                    <a:pt x="234696" y="247745"/>
                    <a:pt x="250127" y="244221"/>
                  </a:cubicBezTo>
                  <a:cubicBezTo>
                    <a:pt x="255254" y="243046"/>
                    <a:pt x="260364" y="246249"/>
                    <a:pt x="261539" y="251377"/>
                  </a:cubicBezTo>
                  <a:cubicBezTo>
                    <a:pt x="261854" y="252752"/>
                    <a:pt x="261860" y="254178"/>
                    <a:pt x="261557" y="255556"/>
                  </a:cubicBezTo>
                  <a:close/>
                  <a:moveTo>
                    <a:pt x="348901" y="371475"/>
                  </a:moveTo>
                  <a:cubicBezTo>
                    <a:pt x="333119" y="371475"/>
                    <a:pt x="320326" y="358682"/>
                    <a:pt x="320326" y="342900"/>
                  </a:cubicBezTo>
                  <a:cubicBezTo>
                    <a:pt x="320326" y="332613"/>
                    <a:pt x="332327" y="311563"/>
                    <a:pt x="340805" y="298037"/>
                  </a:cubicBezTo>
                  <a:cubicBezTo>
                    <a:pt x="343617" y="293592"/>
                    <a:pt x="349502" y="292269"/>
                    <a:pt x="353947" y="295083"/>
                  </a:cubicBezTo>
                  <a:cubicBezTo>
                    <a:pt x="355139" y="295836"/>
                    <a:pt x="356147" y="296846"/>
                    <a:pt x="356902" y="298037"/>
                  </a:cubicBezTo>
                  <a:cubicBezTo>
                    <a:pt x="365093" y="311563"/>
                    <a:pt x="377476" y="332613"/>
                    <a:pt x="377476" y="342900"/>
                  </a:cubicBezTo>
                  <a:cubicBezTo>
                    <a:pt x="377476" y="358682"/>
                    <a:pt x="364683" y="371475"/>
                    <a:pt x="348901" y="371475"/>
                  </a:cubicBezTo>
                  <a:close/>
                  <a:moveTo>
                    <a:pt x="493490" y="301752"/>
                  </a:moveTo>
                  <a:cubicBezTo>
                    <a:pt x="482334" y="312894"/>
                    <a:pt x="464261" y="312894"/>
                    <a:pt x="453104" y="301752"/>
                  </a:cubicBezTo>
                  <a:cubicBezTo>
                    <a:pt x="445770" y="294513"/>
                    <a:pt x="439484" y="271082"/>
                    <a:pt x="435864" y="255556"/>
                  </a:cubicBezTo>
                  <a:cubicBezTo>
                    <a:pt x="434732" y="250419"/>
                    <a:pt x="437978" y="245336"/>
                    <a:pt x="443115" y="244204"/>
                  </a:cubicBezTo>
                  <a:cubicBezTo>
                    <a:pt x="444492" y="243900"/>
                    <a:pt x="445920" y="243906"/>
                    <a:pt x="447294" y="244221"/>
                  </a:cubicBezTo>
                  <a:cubicBezTo>
                    <a:pt x="462820" y="247745"/>
                    <a:pt x="486251" y="253746"/>
                    <a:pt x="493490" y="261366"/>
                  </a:cubicBezTo>
                  <a:cubicBezTo>
                    <a:pt x="504554" y="272601"/>
                    <a:pt x="504426" y="290674"/>
                    <a:pt x="493205" y="301752"/>
                  </a:cubicBezTo>
                  <a:close/>
                </a:path>
              </a:pathLst>
            </a:custGeom>
            <a:solidFill>
              <a:srgbClr val="FF0000"/>
            </a:solidFill>
            <a:ln w="9525" cap="flat">
              <a:noFill/>
              <a:prstDash val="solid"/>
              <a:miter/>
            </a:ln>
          </p:spPr>
          <p:txBody>
            <a:bodyPr rtlCol="0" anchor="ctr"/>
            <a:lstStyle/>
            <a:p>
              <a:endParaRPr lang="en-US"/>
            </a:p>
          </p:txBody>
        </p:sp>
      </p:grpSp>
      <p:grpSp>
        <p:nvGrpSpPr>
          <p:cNvPr id="27" name="Group 26">
            <a:extLst>
              <a:ext uri="{FF2B5EF4-FFF2-40B4-BE49-F238E27FC236}">
                <a16:creationId xmlns:a16="http://schemas.microsoft.com/office/drawing/2014/main" id="{48E2F909-BA57-3C89-F6E2-572C528F5208}"/>
              </a:ext>
            </a:extLst>
          </p:cNvPr>
          <p:cNvGrpSpPr/>
          <p:nvPr userDrawn="1"/>
        </p:nvGrpSpPr>
        <p:grpSpPr>
          <a:xfrm rot="191839">
            <a:off x="11378871" y="6116853"/>
            <a:ext cx="713934" cy="656835"/>
            <a:chOff x="7933622" y="1369091"/>
            <a:chExt cx="713934" cy="656835"/>
          </a:xfrm>
        </p:grpSpPr>
        <p:sp>
          <p:nvSpPr>
            <p:cNvPr id="28" name="Graphic 13" descr="Cherries">
              <a:extLst>
                <a:ext uri="{FF2B5EF4-FFF2-40B4-BE49-F238E27FC236}">
                  <a16:creationId xmlns:a16="http://schemas.microsoft.com/office/drawing/2014/main" id="{41A0CC97-8876-CED1-E134-5E90E01C374E}"/>
                </a:ext>
              </a:extLst>
            </p:cNvPr>
            <p:cNvSpPr/>
            <p:nvPr/>
          </p:nvSpPr>
          <p:spPr>
            <a:xfrm>
              <a:off x="7933622" y="1369091"/>
              <a:ext cx="713934" cy="638706"/>
            </a:xfrm>
            <a:custGeom>
              <a:avLst/>
              <a:gdLst>
                <a:gd name="connsiteX0" fmla="*/ 702850 w 713934"/>
                <a:gd name="connsiteY0" fmla="*/ 316982 h 638706"/>
                <a:gd name="connsiteX1" fmla="*/ 630555 w 713934"/>
                <a:gd name="connsiteY1" fmla="*/ 238115 h 638706"/>
                <a:gd name="connsiteX2" fmla="*/ 569214 w 713934"/>
                <a:gd name="connsiteY2" fmla="*/ 236877 h 638706"/>
                <a:gd name="connsiteX3" fmla="*/ 539496 w 713934"/>
                <a:gd name="connsiteY3" fmla="*/ 242783 h 638706"/>
                <a:gd name="connsiteX4" fmla="*/ 252127 w 713934"/>
                <a:gd name="connsiteY4" fmla="*/ 181 h 638706"/>
                <a:gd name="connsiteX5" fmla="*/ 232505 w 713934"/>
                <a:gd name="connsiteY5" fmla="*/ 10468 h 638706"/>
                <a:gd name="connsiteX6" fmla="*/ 90964 w 713934"/>
                <a:gd name="connsiteY6" fmla="*/ 55902 h 638706"/>
                <a:gd name="connsiteX7" fmla="*/ 0 w 713934"/>
                <a:gd name="connsiteY7" fmla="*/ 243640 h 638706"/>
                <a:gd name="connsiteX8" fmla="*/ 204597 w 713934"/>
                <a:gd name="connsiteY8" fmla="*/ 202873 h 638706"/>
                <a:gd name="connsiteX9" fmla="*/ 278416 w 713934"/>
                <a:gd name="connsiteY9" fmla="*/ 92669 h 638706"/>
                <a:gd name="connsiteX10" fmla="*/ 280035 w 713934"/>
                <a:gd name="connsiteY10" fmla="*/ 88097 h 638706"/>
                <a:gd name="connsiteX11" fmla="*/ 310039 w 713934"/>
                <a:gd name="connsiteY11" fmla="*/ 340700 h 638706"/>
                <a:gd name="connsiteX12" fmla="*/ 308801 w 713934"/>
                <a:gd name="connsiteY12" fmla="*/ 339176 h 638706"/>
                <a:gd name="connsiteX13" fmla="*/ 232600 w 713934"/>
                <a:gd name="connsiteY13" fmla="*/ 327650 h 638706"/>
                <a:gd name="connsiteX14" fmla="*/ 228600 w 713934"/>
                <a:gd name="connsiteY14" fmla="*/ 328317 h 638706"/>
                <a:gd name="connsiteX15" fmla="*/ 227838 w 713934"/>
                <a:gd name="connsiteY15" fmla="*/ 328317 h 638706"/>
                <a:gd name="connsiteX16" fmla="*/ 200597 w 713934"/>
                <a:gd name="connsiteY16" fmla="*/ 335937 h 638706"/>
                <a:gd name="connsiteX17" fmla="*/ 196882 w 713934"/>
                <a:gd name="connsiteY17" fmla="*/ 337461 h 638706"/>
                <a:gd name="connsiteX18" fmla="*/ 188309 w 713934"/>
                <a:gd name="connsiteY18" fmla="*/ 341366 h 638706"/>
                <a:gd name="connsiteX19" fmla="*/ 179261 w 713934"/>
                <a:gd name="connsiteY19" fmla="*/ 346415 h 638706"/>
                <a:gd name="connsiteX20" fmla="*/ 119920 w 713934"/>
                <a:gd name="connsiteY20" fmla="*/ 434426 h 638706"/>
                <a:gd name="connsiteX21" fmla="*/ 248888 w 713934"/>
                <a:gd name="connsiteY21" fmla="*/ 638356 h 638706"/>
                <a:gd name="connsiteX22" fmla="*/ 444151 w 713934"/>
                <a:gd name="connsiteY22" fmla="*/ 497291 h 638706"/>
                <a:gd name="connsiteX23" fmla="*/ 421672 w 713934"/>
                <a:gd name="connsiteY23" fmla="*/ 396802 h 638706"/>
                <a:gd name="connsiteX24" fmla="*/ 370999 w 713934"/>
                <a:gd name="connsiteY24" fmla="*/ 366322 h 638706"/>
                <a:gd name="connsiteX25" fmla="*/ 344805 w 713934"/>
                <a:gd name="connsiteY25" fmla="*/ 357464 h 638706"/>
                <a:gd name="connsiteX26" fmla="*/ 345758 w 713934"/>
                <a:gd name="connsiteY26" fmla="*/ 355368 h 638706"/>
                <a:gd name="connsiteX27" fmla="*/ 305657 w 713934"/>
                <a:gd name="connsiteY27" fmla="*/ 55045 h 638706"/>
                <a:gd name="connsiteX28" fmla="*/ 499205 w 713934"/>
                <a:gd name="connsiteY28" fmla="*/ 244592 h 638706"/>
                <a:gd name="connsiteX29" fmla="*/ 425196 w 713934"/>
                <a:gd name="connsiteY29" fmla="*/ 273167 h 638706"/>
                <a:gd name="connsiteX30" fmla="*/ 421862 w 713934"/>
                <a:gd name="connsiteY30" fmla="*/ 275739 h 638706"/>
                <a:gd name="connsiteX31" fmla="*/ 421196 w 713934"/>
                <a:gd name="connsiteY31" fmla="*/ 276311 h 638706"/>
                <a:gd name="connsiteX32" fmla="*/ 400622 w 713934"/>
                <a:gd name="connsiteY32" fmla="*/ 297361 h 638706"/>
                <a:gd name="connsiteX33" fmla="*/ 398145 w 713934"/>
                <a:gd name="connsiteY33" fmla="*/ 300599 h 638706"/>
                <a:gd name="connsiteX34" fmla="*/ 392430 w 713934"/>
                <a:gd name="connsiteY34" fmla="*/ 308505 h 638706"/>
                <a:gd name="connsiteX35" fmla="*/ 386906 w 713934"/>
                <a:gd name="connsiteY35" fmla="*/ 318030 h 638706"/>
                <a:gd name="connsiteX36" fmla="*/ 377381 w 713934"/>
                <a:gd name="connsiteY36" fmla="*/ 338414 h 638706"/>
                <a:gd name="connsiteX37" fmla="*/ 379857 w 713934"/>
                <a:gd name="connsiteY37" fmla="*/ 339176 h 638706"/>
                <a:gd name="connsiteX38" fmla="*/ 441770 w 713934"/>
                <a:gd name="connsiteY38" fmla="*/ 377276 h 638706"/>
                <a:gd name="connsiteX39" fmla="*/ 442532 w 713934"/>
                <a:gd name="connsiteY39" fmla="*/ 378038 h 638706"/>
                <a:gd name="connsiteX40" fmla="*/ 443198 w 713934"/>
                <a:gd name="connsiteY40" fmla="*/ 378800 h 638706"/>
                <a:gd name="connsiteX41" fmla="*/ 471773 w 713934"/>
                <a:gd name="connsiteY41" fmla="*/ 502625 h 638706"/>
                <a:gd name="connsiteX42" fmla="*/ 464534 w 713934"/>
                <a:gd name="connsiteY42" fmla="*/ 529961 h 638706"/>
                <a:gd name="connsiteX43" fmla="*/ 599694 w 713934"/>
                <a:gd name="connsiteY43" fmla="*/ 545011 h 638706"/>
                <a:gd name="connsiteX44" fmla="*/ 702850 w 713934"/>
                <a:gd name="connsiteY44" fmla="*/ 316982 h 63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13934" h="638706">
                  <a:moveTo>
                    <a:pt x="702850" y="316982"/>
                  </a:moveTo>
                  <a:cubicBezTo>
                    <a:pt x="689039" y="276692"/>
                    <a:pt x="664750" y="250784"/>
                    <a:pt x="630555" y="238115"/>
                  </a:cubicBezTo>
                  <a:cubicBezTo>
                    <a:pt x="610472" y="233016"/>
                    <a:pt x="589487" y="232593"/>
                    <a:pt x="569214" y="236877"/>
                  </a:cubicBezTo>
                  <a:cubicBezTo>
                    <a:pt x="559689" y="238782"/>
                    <a:pt x="552450" y="240306"/>
                    <a:pt x="539496" y="242783"/>
                  </a:cubicBezTo>
                  <a:cubicBezTo>
                    <a:pt x="492391" y="117459"/>
                    <a:pt x="383576" y="25596"/>
                    <a:pt x="252127" y="181"/>
                  </a:cubicBezTo>
                  <a:cubicBezTo>
                    <a:pt x="244060" y="-936"/>
                    <a:pt x="236174" y="3197"/>
                    <a:pt x="232505" y="10468"/>
                  </a:cubicBezTo>
                  <a:cubicBezTo>
                    <a:pt x="189929" y="11420"/>
                    <a:pt x="134588" y="20469"/>
                    <a:pt x="90964" y="55902"/>
                  </a:cubicBezTo>
                  <a:cubicBezTo>
                    <a:pt x="8763" y="119434"/>
                    <a:pt x="0" y="243640"/>
                    <a:pt x="0" y="243640"/>
                  </a:cubicBezTo>
                  <a:cubicBezTo>
                    <a:pt x="0" y="243640"/>
                    <a:pt x="123825" y="266595"/>
                    <a:pt x="204597" y="202873"/>
                  </a:cubicBezTo>
                  <a:cubicBezTo>
                    <a:pt x="242697" y="173536"/>
                    <a:pt x="265081" y="130864"/>
                    <a:pt x="278416" y="92669"/>
                  </a:cubicBezTo>
                  <a:lnTo>
                    <a:pt x="280035" y="88097"/>
                  </a:lnTo>
                  <a:cubicBezTo>
                    <a:pt x="322054" y="165337"/>
                    <a:pt x="332795" y="255766"/>
                    <a:pt x="310039" y="340700"/>
                  </a:cubicBezTo>
                  <a:lnTo>
                    <a:pt x="308801" y="339176"/>
                  </a:lnTo>
                  <a:cubicBezTo>
                    <a:pt x="285126" y="327795"/>
                    <a:pt x="258582" y="323780"/>
                    <a:pt x="232600" y="327650"/>
                  </a:cubicBezTo>
                  <a:lnTo>
                    <a:pt x="228600" y="328317"/>
                  </a:lnTo>
                  <a:lnTo>
                    <a:pt x="227838" y="328317"/>
                  </a:lnTo>
                  <a:cubicBezTo>
                    <a:pt x="218537" y="329989"/>
                    <a:pt x="209416" y="332541"/>
                    <a:pt x="200597" y="335937"/>
                  </a:cubicBezTo>
                  <a:lnTo>
                    <a:pt x="196882" y="337461"/>
                  </a:lnTo>
                  <a:cubicBezTo>
                    <a:pt x="194024" y="338699"/>
                    <a:pt x="191167" y="339938"/>
                    <a:pt x="188309" y="341366"/>
                  </a:cubicBezTo>
                  <a:cubicBezTo>
                    <a:pt x="185452" y="342795"/>
                    <a:pt x="182309" y="344605"/>
                    <a:pt x="179261" y="346415"/>
                  </a:cubicBezTo>
                  <a:cubicBezTo>
                    <a:pt x="147505" y="365603"/>
                    <a:pt x="125801" y="397793"/>
                    <a:pt x="119920" y="434426"/>
                  </a:cubicBezTo>
                  <a:cubicBezTo>
                    <a:pt x="90964" y="590064"/>
                    <a:pt x="248888" y="638356"/>
                    <a:pt x="248888" y="638356"/>
                  </a:cubicBezTo>
                  <a:cubicBezTo>
                    <a:pt x="248888" y="638356"/>
                    <a:pt x="413957" y="652739"/>
                    <a:pt x="444151" y="497291"/>
                  </a:cubicBezTo>
                  <a:cubicBezTo>
                    <a:pt x="451866" y="457095"/>
                    <a:pt x="444151" y="423662"/>
                    <a:pt x="421672" y="396802"/>
                  </a:cubicBezTo>
                  <a:cubicBezTo>
                    <a:pt x="407369" y="382854"/>
                    <a:pt x="390022" y="372420"/>
                    <a:pt x="370999" y="366322"/>
                  </a:cubicBezTo>
                  <a:cubicBezTo>
                    <a:pt x="362331" y="363369"/>
                    <a:pt x="355854" y="361369"/>
                    <a:pt x="344805" y="357464"/>
                  </a:cubicBezTo>
                  <a:cubicBezTo>
                    <a:pt x="345179" y="356792"/>
                    <a:pt x="345498" y="356092"/>
                    <a:pt x="345758" y="355368"/>
                  </a:cubicBezTo>
                  <a:cubicBezTo>
                    <a:pt x="374857" y="254049"/>
                    <a:pt x="360321" y="145180"/>
                    <a:pt x="305657" y="55045"/>
                  </a:cubicBezTo>
                  <a:cubicBezTo>
                    <a:pt x="393209" y="89364"/>
                    <a:pt x="463065" y="157777"/>
                    <a:pt x="499205" y="244592"/>
                  </a:cubicBezTo>
                  <a:cubicBezTo>
                    <a:pt x="472234" y="246506"/>
                    <a:pt x="446455" y="256459"/>
                    <a:pt x="425196" y="273167"/>
                  </a:cubicBezTo>
                  <a:lnTo>
                    <a:pt x="421862" y="275739"/>
                  </a:lnTo>
                  <a:lnTo>
                    <a:pt x="421196" y="276311"/>
                  </a:lnTo>
                  <a:cubicBezTo>
                    <a:pt x="413723" y="282700"/>
                    <a:pt x="406838" y="289745"/>
                    <a:pt x="400622" y="297361"/>
                  </a:cubicBezTo>
                  <a:lnTo>
                    <a:pt x="398145" y="300599"/>
                  </a:lnTo>
                  <a:cubicBezTo>
                    <a:pt x="396240" y="303171"/>
                    <a:pt x="394240" y="305838"/>
                    <a:pt x="392430" y="308505"/>
                  </a:cubicBezTo>
                  <a:cubicBezTo>
                    <a:pt x="390620" y="311172"/>
                    <a:pt x="388715" y="314601"/>
                    <a:pt x="386906" y="318030"/>
                  </a:cubicBezTo>
                  <a:cubicBezTo>
                    <a:pt x="383148" y="324537"/>
                    <a:pt x="379961" y="331357"/>
                    <a:pt x="377381" y="338414"/>
                  </a:cubicBezTo>
                  <a:lnTo>
                    <a:pt x="379857" y="339176"/>
                  </a:lnTo>
                  <a:cubicBezTo>
                    <a:pt x="403184" y="346872"/>
                    <a:pt x="424386" y="359920"/>
                    <a:pt x="441770" y="377276"/>
                  </a:cubicBezTo>
                  <a:lnTo>
                    <a:pt x="442532" y="378038"/>
                  </a:lnTo>
                  <a:lnTo>
                    <a:pt x="443198" y="378800"/>
                  </a:lnTo>
                  <a:cubicBezTo>
                    <a:pt x="471773" y="412899"/>
                    <a:pt x="481298" y="455000"/>
                    <a:pt x="471773" y="502625"/>
                  </a:cubicBezTo>
                  <a:cubicBezTo>
                    <a:pt x="469926" y="511877"/>
                    <a:pt x="467509" y="521007"/>
                    <a:pt x="464534" y="529961"/>
                  </a:cubicBezTo>
                  <a:cubicBezTo>
                    <a:pt x="528828" y="561299"/>
                    <a:pt x="599694" y="545011"/>
                    <a:pt x="599694" y="545011"/>
                  </a:cubicBezTo>
                  <a:cubicBezTo>
                    <a:pt x="599694" y="545011"/>
                    <a:pt x="756190" y="472621"/>
                    <a:pt x="702850" y="316982"/>
                  </a:cubicBezTo>
                  <a:close/>
                </a:path>
              </a:pathLst>
            </a:custGeom>
            <a:solidFill>
              <a:srgbClr val="92D050"/>
            </a:solidFill>
            <a:ln w="9525" cap="flat">
              <a:noFill/>
              <a:prstDash val="solid"/>
              <a:miter/>
            </a:ln>
          </p:spPr>
          <p:txBody>
            <a:bodyPr rtlCol="0" anchor="ctr"/>
            <a:lstStyle/>
            <a:p>
              <a:endParaRPr lang="en-US"/>
            </a:p>
          </p:txBody>
        </p:sp>
        <p:sp>
          <p:nvSpPr>
            <p:cNvPr id="29" name="Oval 28">
              <a:extLst>
                <a:ext uri="{FF2B5EF4-FFF2-40B4-BE49-F238E27FC236}">
                  <a16:creationId xmlns:a16="http://schemas.microsoft.com/office/drawing/2014/main" id="{7812F395-CFF2-804B-76FA-EF417E4E040F}"/>
                </a:ext>
              </a:extLst>
            </p:cNvPr>
            <p:cNvSpPr/>
            <p:nvPr userDrawn="1"/>
          </p:nvSpPr>
          <p:spPr>
            <a:xfrm>
              <a:off x="8046192" y="1662831"/>
              <a:ext cx="375138" cy="36309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0" name="Oval 29">
              <a:extLst>
                <a:ext uri="{FF2B5EF4-FFF2-40B4-BE49-F238E27FC236}">
                  <a16:creationId xmlns:a16="http://schemas.microsoft.com/office/drawing/2014/main" id="{A0665866-4332-177B-4C0D-C47D467B1EC0}"/>
                </a:ext>
              </a:extLst>
            </p:cNvPr>
            <p:cNvSpPr/>
            <p:nvPr userDrawn="1"/>
          </p:nvSpPr>
          <p:spPr>
            <a:xfrm>
              <a:off x="8303534" y="1590072"/>
              <a:ext cx="344022" cy="321261"/>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
        <p:nvSpPr>
          <p:cNvPr id="8" name="Content Placeholder 7">
            <a:extLst>
              <a:ext uri="{FF2B5EF4-FFF2-40B4-BE49-F238E27FC236}">
                <a16:creationId xmlns:a16="http://schemas.microsoft.com/office/drawing/2014/main" id="{531AA26A-014E-5794-A7B0-217544322D6C}"/>
              </a:ext>
            </a:extLst>
          </p:cNvPr>
          <p:cNvSpPr>
            <a:spLocks noGrp="1"/>
          </p:cNvSpPr>
          <p:nvPr>
            <p:ph sz="quarter" idx="10"/>
          </p:nvPr>
        </p:nvSpPr>
        <p:spPr>
          <a:xfrm>
            <a:off x="371475" y="247650"/>
            <a:ext cx="11162850" cy="6080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2">
            <a:extLst>
              <a:ext uri="{FF2B5EF4-FFF2-40B4-BE49-F238E27FC236}">
                <a16:creationId xmlns:a16="http://schemas.microsoft.com/office/drawing/2014/main" id="{7585E093-F54E-138B-9103-1BE805DE6DCB}"/>
              </a:ext>
            </a:extLst>
          </p:cNvPr>
          <p:cNvSpPr>
            <a:spLocks noGrp="1"/>
          </p:cNvSpPr>
          <p:nvPr>
            <p:ph type="body" sz="quarter" idx="11"/>
          </p:nvPr>
        </p:nvSpPr>
        <p:spPr>
          <a:xfrm>
            <a:off x="371474" y="970776"/>
            <a:ext cx="11162850" cy="160171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10A69697-79A2-0715-FE33-5D2F34218AFA}"/>
              </a:ext>
            </a:extLst>
          </p:cNvPr>
          <p:cNvSpPr>
            <a:spLocks noGrp="1"/>
          </p:cNvSpPr>
          <p:nvPr>
            <p:ph type="body" sz="quarter" idx="12"/>
          </p:nvPr>
        </p:nvSpPr>
        <p:spPr>
          <a:xfrm>
            <a:off x="371474" y="2751331"/>
            <a:ext cx="11162851" cy="11652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20">
            <a:extLst>
              <a:ext uri="{FF2B5EF4-FFF2-40B4-BE49-F238E27FC236}">
                <a16:creationId xmlns:a16="http://schemas.microsoft.com/office/drawing/2014/main" id="{D3B60DE1-C5A5-06CE-B1CD-DF09ED5593B5}"/>
              </a:ext>
            </a:extLst>
          </p:cNvPr>
          <p:cNvSpPr>
            <a:spLocks noGrp="1"/>
          </p:cNvSpPr>
          <p:nvPr>
            <p:ph type="body" sz="quarter" idx="13"/>
          </p:nvPr>
        </p:nvSpPr>
        <p:spPr>
          <a:xfrm>
            <a:off x="371475" y="4083828"/>
            <a:ext cx="11162852" cy="24356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79980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8B3C8-AB90-594C-DCDF-FCD94A3F093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841989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AEA60-6082-2D0A-3133-D0BFD65B7A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D00176-7D77-C03B-5DD6-CBE2FC12879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2B9AFF-CE79-69B9-7353-59CD3C38B4B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79F27F0-4ECE-7439-BCFD-F0CA346D7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BF4BDB-3BE4-154E-117E-D2D46E19A8F2}"/>
              </a:ext>
            </a:extLst>
          </p:cNvPr>
          <p:cNvSpPr>
            <a:spLocks noGrp="1"/>
          </p:cNvSpPr>
          <p:nvPr>
            <p:ph type="sldNum" sz="quarter" idx="12"/>
          </p:nvPr>
        </p:nvSpPr>
        <p:spPr/>
        <p:txBody>
          <a:bodyPr/>
          <a:lstStyle/>
          <a:p>
            <a:fld id="{8442AB41-C067-4C03-B2F2-682930DD5907}" type="slidenum">
              <a:rPr lang="en-US" smtClean="0"/>
              <a:t>‹#›</a:t>
            </a:fld>
            <a:endParaRPr lang="en-US"/>
          </a:p>
        </p:txBody>
      </p:sp>
    </p:spTree>
    <p:extLst>
      <p:ext uri="{BB962C8B-B14F-4D97-AF65-F5344CB8AC3E}">
        <p14:creationId xmlns:p14="http://schemas.microsoft.com/office/powerpoint/2010/main" val="6351700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19E0F-0490-840C-F9EE-15919B4264C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4C08EBE-3C80-3030-38BC-C263F66275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55EE2F-7A9D-BCAC-C1ED-0D55D81B78C7}"/>
              </a:ext>
            </a:extLst>
          </p:cNvPr>
          <p:cNvSpPr>
            <a:spLocks noGrp="1"/>
          </p:cNvSpPr>
          <p:nvPr>
            <p:ph type="dt" sz="half" idx="10"/>
          </p:nvPr>
        </p:nvSpPr>
        <p:spPr>
          <a:xfrm>
            <a:off x="838200" y="6356350"/>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81CDDB2C-7F97-FD02-A18B-BB53DFE3F2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37E13FC-1A78-C6AD-8CFC-95B797B79BEE}"/>
              </a:ext>
            </a:extLst>
          </p:cNvPr>
          <p:cNvSpPr>
            <a:spLocks noGrp="1"/>
          </p:cNvSpPr>
          <p:nvPr>
            <p:ph type="sldNum" sz="quarter" idx="12"/>
          </p:nvPr>
        </p:nvSpPr>
        <p:spPr>
          <a:xfrm>
            <a:off x="8610600" y="6356350"/>
            <a:ext cx="2743200" cy="365125"/>
          </a:xfrm>
          <a:prstGeom prst="rect">
            <a:avLst/>
          </a:prstGeom>
        </p:spPr>
        <p:txBody>
          <a:bodyPr/>
          <a:lstStyle/>
          <a:p>
            <a:fld id="{80E47DD9-B416-482B-BB4C-526367F46DDC}" type="slidenum">
              <a:rPr lang="en-US" smtClean="0"/>
              <a:t>‹#›</a:t>
            </a:fld>
            <a:endParaRPr lang="en-US"/>
          </a:p>
        </p:txBody>
      </p:sp>
    </p:spTree>
    <p:extLst>
      <p:ext uri="{BB962C8B-B14F-4D97-AF65-F5344CB8AC3E}">
        <p14:creationId xmlns:p14="http://schemas.microsoft.com/office/powerpoint/2010/main" val="1822805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CADD9-EA3F-C00E-A635-6B66B59765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224150-978D-622F-8BD2-BCA4AC3DE8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FA5987-0E8E-19F9-9C80-DF6588EEA00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68BB656-C7B2-3BEE-C196-30A5A147B3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1C33D4-4A2A-65DE-B709-07C605CAB5A3}"/>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19560854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06939-C21B-D4A3-0061-13884B66D571}"/>
              </a:ext>
            </a:extLst>
          </p:cNvPr>
          <p:cNvSpPr>
            <a:spLocks noGrp="1"/>
          </p:cNvSpPr>
          <p:nvPr>
            <p:ph type="title"/>
          </p:nvPr>
        </p:nvSpPr>
        <p:spPr>
          <a:xfrm>
            <a:off x="838200" y="365125"/>
            <a:ext cx="10515600" cy="587375"/>
          </a:xfrm>
        </p:spPr>
        <p:txBody>
          <a:bodyPr/>
          <a:lstStyle/>
          <a:p>
            <a:r>
              <a:rPr lang="en-US" dirty="0"/>
              <a:t>Click to edit Master title style</a:t>
            </a:r>
          </a:p>
        </p:txBody>
      </p:sp>
      <p:sp>
        <p:nvSpPr>
          <p:cNvPr id="7" name="Text Placeholder 6">
            <a:extLst>
              <a:ext uri="{FF2B5EF4-FFF2-40B4-BE49-F238E27FC236}">
                <a16:creationId xmlns:a16="http://schemas.microsoft.com/office/drawing/2014/main" id="{558BD9F8-BA0D-C828-1444-7AF141776CB7}"/>
              </a:ext>
            </a:extLst>
          </p:cNvPr>
          <p:cNvSpPr>
            <a:spLocks noGrp="1"/>
          </p:cNvSpPr>
          <p:nvPr>
            <p:ph type="body" sz="quarter" idx="10"/>
          </p:nvPr>
        </p:nvSpPr>
        <p:spPr>
          <a:xfrm>
            <a:off x="838200" y="1133475"/>
            <a:ext cx="10515600" cy="5181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61961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58371-5536-5032-4EA4-89532F621B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7B2096E-5B76-DE9A-D944-F15B3999689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290916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C2BE8-2E84-033E-763C-A042AB5E923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D3700C-5B07-018E-0229-D2870203A2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B30308-8BCC-5620-C2EC-F1872BA1FD68}"/>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0C581B5-942E-D573-B5F8-D43B8C4294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A773F7-7D95-A695-6D05-50E21C1C8CEB}"/>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2373261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5EA94-A796-7CD7-BB5A-B51F0E50EE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B574F2-8150-7D4B-5B56-963A4F66FD3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F05E7EC-83C2-330F-C647-4717530AE04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448655C-97C9-8EC4-5EA5-67A8B170479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0248767-E4B4-0801-4A9D-D58E15F53B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FCB6E9D-C6B6-E99A-B099-BBEBB56D5262}"/>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1279097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752FF-E50D-71AE-05EA-125D09D168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7BB5D01-4209-8CD1-8A22-E79AC2B77F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29CD1D-6F1A-CA25-6784-1FF0865297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F46FB26-62B0-D14A-DE1D-56FBD15FEE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3AB292-3469-A88B-2E22-6C80F74823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B490042-85C5-A37B-420D-8C42F7FA8D4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446474F5-09E5-B7E7-D1DB-E319EB20F1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CC2D10-5FC0-0024-6193-8F4F0A898A07}"/>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619643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FF5EB-9495-DDC6-5FB4-DFA1100659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B3BB3D5-C629-936D-A297-C526B966473C}"/>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208CF69-E017-E7DF-2EFE-3FB7D11C46D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CF7591-B7EF-FBEB-AF20-20DD4B7CEEDA}"/>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43966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9CB313-66D7-3991-5601-0761CFB822F3}"/>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9388B195-B566-5ADF-5079-A9348980DC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4A5B5DE-C403-A6A2-55D4-616CC3BDE619}"/>
              </a:ext>
            </a:extLst>
          </p:cNvPr>
          <p:cNvSpPr>
            <a:spLocks noGrp="1"/>
          </p:cNvSpPr>
          <p:nvPr>
            <p:ph type="sldNum" sz="quarter" idx="12"/>
          </p:nvPr>
        </p:nvSpPr>
        <p:spPr/>
        <p:txBody>
          <a:bodyPr/>
          <a:lstStyle/>
          <a:p>
            <a:fld id="{010E4051-220B-4A57-882B-17B1C154A96C}" type="slidenum">
              <a:rPr lang="en-US" smtClean="0"/>
              <a:t>‹#›</a:t>
            </a:fld>
            <a:endParaRPr lang="en-US"/>
          </a:p>
        </p:txBody>
      </p:sp>
      <p:sp>
        <p:nvSpPr>
          <p:cNvPr id="6" name="Text Placeholder 5">
            <a:extLst>
              <a:ext uri="{FF2B5EF4-FFF2-40B4-BE49-F238E27FC236}">
                <a16:creationId xmlns:a16="http://schemas.microsoft.com/office/drawing/2014/main" id="{D11DA619-F75B-6F95-0D12-C04874252361}"/>
              </a:ext>
            </a:extLst>
          </p:cNvPr>
          <p:cNvSpPr>
            <a:spLocks noGrp="1"/>
          </p:cNvSpPr>
          <p:nvPr>
            <p:ph type="body" sz="quarter" idx="13"/>
          </p:nvPr>
        </p:nvSpPr>
        <p:spPr>
          <a:xfrm>
            <a:off x="1076325" y="466725"/>
            <a:ext cx="3781425" cy="847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a:extLst>
              <a:ext uri="{FF2B5EF4-FFF2-40B4-BE49-F238E27FC236}">
                <a16:creationId xmlns:a16="http://schemas.microsoft.com/office/drawing/2014/main" id="{20A061DC-E22F-4013-265D-C29A7F231531}"/>
              </a:ext>
            </a:extLst>
          </p:cNvPr>
          <p:cNvSpPr>
            <a:spLocks noGrp="1"/>
          </p:cNvSpPr>
          <p:nvPr>
            <p:ph type="body" sz="quarter" idx="14"/>
          </p:nvPr>
        </p:nvSpPr>
        <p:spPr>
          <a:xfrm>
            <a:off x="7315200" y="542925"/>
            <a:ext cx="3781425" cy="1000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a:extLst>
              <a:ext uri="{FF2B5EF4-FFF2-40B4-BE49-F238E27FC236}">
                <a16:creationId xmlns:a16="http://schemas.microsoft.com/office/drawing/2014/main" id="{060782C4-A57B-52D5-3049-B2F0CB39E13A}"/>
              </a:ext>
            </a:extLst>
          </p:cNvPr>
          <p:cNvSpPr>
            <a:spLocks noGrp="1"/>
          </p:cNvSpPr>
          <p:nvPr>
            <p:ph type="body" sz="quarter" idx="15"/>
          </p:nvPr>
        </p:nvSpPr>
        <p:spPr>
          <a:xfrm>
            <a:off x="1095375" y="3714750"/>
            <a:ext cx="3686175" cy="1209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6E2902FA-CD34-2F35-EEF1-B19596E2DDD1}"/>
              </a:ext>
            </a:extLst>
          </p:cNvPr>
          <p:cNvSpPr>
            <a:spLocks noGrp="1"/>
          </p:cNvSpPr>
          <p:nvPr>
            <p:ph type="body" sz="quarter" idx="16"/>
          </p:nvPr>
        </p:nvSpPr>
        <p:spPr>
          <a:xfrm>
            <a:off x="7543800" y="3714750"/>
            <a:ext cx="3552825" cy="1209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6532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CAED7-9E06-062B-B2C7-F3A4243B7F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EDC549-48E8-ABCC-96A1-DEE80EF9C4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34447A-7875-E2B0-2EBD-E50D6ACA9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A52A89-E626-7441-AEE7-92400F20B25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354CB5F6-7C52-1A5A-9B4A-8BD743F9BA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E50A70-9F9D-2816-DFA7-7C72C2905922}"/>
              </a:ext>
            </a:extLst>
          </p:cNvPr>
          <p:cNvSpPr>
            <a:spLocks noGrp="1"/>
          </p:cNvSpPr>
          <p:nvPr>
            <p:ph type="sldNum" sz="quarter" idx="12"/>
          </p:nvPr>
        </p:nvSpPr>
        <p:spPr/>
        <p:txBody>
          <a:bodyPr/>
          <a:lstStyle/>
          <a:p>
            <a:fld id="{010E4051-220B-4A57-882B-17B1C154A96C}" type="slidenum">
              <a:rPr lang="en-US" smtClean="0"/>
              <a:t>‹#›</a:t>
            </a:fld>
            <a:endParaRPr lang="en-US"/>
          </a:p>
        </p:txBody>
      </p:sp>
    </p:spTree>
    <p:extLst>
      <p:ext uri="{BB962C8B-B14F-4D97-AF65-F5344CB8AC3E}">
        <p14:creationId xmlns:p14="http://schemas.microsoft.com/office/powerpoint/2010/main" val="285858428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heme" Target="../theme/theme6.xml"/><Relationship Id="rId7" Type="http://schemas.openxmlformats.org/officeDocument/2006/relationships/image" Target="../media/image5.svg"/><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sv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theme" Target="../theme/theme9.xml"/><Relationship Id="rId1" Type="http://schemas.openxmlformats.org/officeDocument/2006/relationships/slideLayout" Target="../slideLayouts/slideLayout31.xml"/><Relationship Id="rId6" Type="http://schemas.openxmlformats.org/officeDocument/2006/relationships/image" Target="../media/image12.svg"/><Relationship Id="rId11" Type="http://schemas.openxmlformats.org/officeDocument/2006/relationships/image" Target="../media/image17.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16DD61-F06A-8CDB-97CA-9061EA9824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AD78430-C5CD-F1AA-D9AF-307CAFCE1E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AD3FF0-8152-C1ED-D3A8-DD381FE9DA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182D5AF2-7DF1-BEF7-B525-09B6D163CE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AAA7F4A-9C6F-7C6C-53A4-D79A13362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1659E3-3AEF-4372-9126-7CFFB3BB902E}" type="slidenum">
              <a:rPr lang="en-US" smtClean="0"/>
              <a:t>‹#›</a:t>
            </a:fld>
            <a:endParaRPr lang="en-US"/>
          </a:p>
        </p:txBody>
      </p:sp>
    </p:spTree>
    <p:extLst>
      <p:ext uri="{BB962C8B-B14F-4D97-AF65-F5344CB8AC3E}">
        <p14:creationId xmlns:p14="http://schemas.microsoft.com/office/powerpoint/2010/main" val="2431620732"/>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B59832E5-06C4-0F62-66F1-7A6C6B98215C}"/>
              </a:ext>
            </a:extLst>
          </p:cNvPr>
          <p:cNvGrpSpPr/>
          <p:nvPr userDrawn="1"/>
        </p:nvGrpSpPr>
        <p:grpSpPr>
          <a:xfrm>
            <a:off x="0" y="0"/>
            <a:ext cx="12192000" cy="6858000"/>
            <a:chOff x="1775949" y="206375"/>
            <a:chExt cx="12192000" cy="6858000"/>
          </a:xfrm>
        </p:grpSpPr>
        <p:sp>
          <p:nvSpPr>
            <p:cNvPr id="10" name="Rectangle 9">
              <a:extLst>
                <a:ext uri="{FF2B5EF4-FFF2-40B4-BE49-F238E27FC236}">
                  <a16:creationId xmlns:a16="http://schemas.microsoft.com/office/drawing/2014/main" id="{BA494203-1819-F0F4-B221-C6D681D50058}"/>
                </a:ext>
              </a:extLst>
            </p:cNvPr>
            <p:cNvSpPr/>
            <p:nvPr userDrawn="1"/>
          </p:nvSpPr>
          <p:spPr>
            <a:xfrm>
              <a:off x="7871949" y="206375"/>
              <a:ext cx="6096000" cy="6858000"/>
            </a:xfrm>
            <a:prstGeom prst="rect">
              <a:avLst/>
            </a:prstGeom>
            <a:solidFill>
              <a:srgbClr val="E3CEC9">
                <a:alpha val="5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97F47C99-0F84-B2A2-4688-EBC7F4866DB7}"/>
                </a:ext>
              </a:extLst>
            </p:cNvPr>
            <p:cNvSpPr/>
            <p:nvPr userDrawn="1"/>
          </p:nvSpPr>
          <p:spPr>
            <a:xfrm>
              <a:off x="1775949" y="206375"/>
              <a:ext cx="6096000" cy="6858000"/>
            </a:xfrm>
            <a:prstGeom prst="rect">
              <a:avLst/>
            </a:prstGeom>
            <a:solidFill>
              <a:srgbClr val="AACBCF">
                <a:alpha val="5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67D7B099-3D0F-E22B-E274-CDC1D5EAFDC0}"/>
              </a:ext>
            </a:extLst>
          </p:cNvPr>
          <p:cNvGrpSpPr/>
          <p:nvPr userDrawn="1"/>
        </p:nvGrpSpPr>
        <p:grpSpPr>
          <a:xfrm>
            <a:off x="8686800" y="3968749"/>
            <a:ext cx="3505200" cy="2889251"/>
            <a:chOff x="6641779" y="1316038"/>
            <a:chExt cx="3505200" cy="2889251"/>
          </a:xfrm>
        </p:grpSpPr>
        <p:sp>
          <p:nvSpPr>
            <p:cNvPr id="24" name="Right Triangle 23">
              <a:extLst>
                <a:ext uri="{FF2B5EF4-FFF2-40B4-BE49-F238E27FC236}">
                  <a16:creationId xmlns:a16="http://schemas.microsoft.com/office/drawing/2014/main" id="{A94D7C3F-D84A-BA2C-B9FF-506F89A22370}"/>
                </a:ext>
              </a:extLst>
            </p:cNvPr>
            <p:cNvSpPr/>
            <p:nvPr userDrawn="1"/>
          </p:nvSpPr>
          <p:spPr>
            <a:xfrm rot="16200000">
              <a:off x="8070529" y="2128839"/>
              <a:ext cx="1971675" cy="2181225"/>
            </a:xfrm>
            <a:prstGeom prst="rtTriangle">
              <a:avLst/>
            </a:prstGeom>
            <a:noFill/>
            <a:ln w="28575">
              <a:solidFill>
                <a:srgbClr val="AACBC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Triangle 24">
              <a:extLst>
                <a:ext uri="{FF2B5EF4-FFF2-40B4-BE49-F238E27FC236}">
                  <a16:creationId xmlns:a16="http://schemas.microsoft.com/office/drawing/2014/main" id="{D45D8C8C-D78B-EC2E-C9A6-ED57F0DB556F}"/>
                </a:ext>
              </a:extLst>
            </p:cNvPr>
            <p:cNvSpPr/>
            <p:nvPr userDrawn="1"/>
          </p:nvSpPr>
          <p:spPr>
            <a:xfrm rot="5400000" flipH="1">
              <a:off x="7905750" y="2128838"/>
              <a:ext cx="1971675" cy="2181225"/>
            </a:xfrm>
            <a:prstGeom prst="rtTriangle">
              <a:avLst/>
            </a:prstGeom>
            <a:noFill/>
            <a:ln w="28575">
              <a:solidFill>
                <a:srgbClr val="AACBC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Triangle 25">
              <a:extLst>
                <a:ext uri="{FF2B5EF4-FFF2-40B4-BE49-F238E27FC236}">
                  <a16:creationId xmlns:a16="http://schemas.microsoft.com/office/drawing/2014/main" id="{BE8E4E52-ABC9-20DD-02DE-75EF77908379}"/>
                </a:ext>
              </a:extLst>
            </p:cNvPr>
            <p:cNvSpPr/>
            <p:nvPr userDrawn="1"/>
          </p:nvSpPr>
          <p:spPr>
            <a:xfrm rot="5400000" flipV="1">
              <a:off x="6911333" y="1211264"/>
              <a:ext cx="1971675" cy="2181225"/>
            </a:xfrm>
            <a:prstGeom prst="rtTriangle">
              <a:avLst/>
            </a:prstGeom>
            <a:noFill/>
            <a:ln w="28575">
              <a:solidFill>
                <a:srgbClr val="AACBC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Triangle 26">
              <a:extLst>
                <a:ext uri="{FF2B5EF4-FFF2-40B4-BE49-F238E27FC236}">
                  <a16:creationId xmlns:a16="http://schemas.microsoft.com/office/drawing/2014/main" id="{3A39F8EB-7F7A-EFAA-777D-E5DE3C72F063}"/>
                </a:ext>
              </a:extLst>
            </p:cNvPr>
            <p:cNvSpPr/>
            <p:nvPr userDrawn="1"/>
          </p:nvSpPr>
          <p:spPr>
            <a:xfrm rot="16200000" flipH="1" flipV="1">
              <a:off x="6746554" y="1211263"/>
              <a:ext cx="1971675" cy="2181225"/>
            </a:xfrm>
            <a:prstGeom prst="rtTriangle">
              <a:avLst/>
            </a:prstGeom>
            <a:noFill/>
            <a:ln w="28575">
              <a:solidFill>
                <a:srgbClr val="AACBCF"/>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E1AD808E-345C-7D55-B8F8-FCC421C50CC1}"/>
              </a:ext>
            </a:extLst>
          </p:cNvPr>
          <p:cNvGrpSpPr/>
          <p:nvPr userDrawn="1"/>
        </p:nvGrpSpPr>
        <p:grpSpPr>
          <a:xfrm flipH="1" flipV="1">
            <a:off x="-13234" y="0"/>
            <a:ext cx="3505200" cy="2889251"/>
            <a:chOff x="6641779" y="1316038"/>
            <a:chExt cx="3505200" cy="2889251"/>
          </a:xfrm>
        </p:grpSpPr>
        <p:sp>
          <p:nvSpPr>
            <p:cNvPr id="29" name="Right Triangle 28">
              <a:extLst>
                <a:ext uri="{FF2B5EF4-FFF2-40B4-BE49-F238E27FC236}">
                  <a16:creationId xmlns:a16="http://schemas.microsoft.com/office/drawing/2014/main" id="{622E30EB-7E26-4717-92CE-ECC7FC53A719}"/>
                </a:ext>
              </a:extLst>
            </p:cNvPr>
            <p:cNvSpPr/>
            <p:nvPr userDrawn="1"/>
          </p:nvSpPr>
          <p:spPr>
            <a:xfrm rot="16200000">
              <a:off x="8070529" y="2128839"/>
              <a:ext cx="1971675" cy="2181225"/>
            </a:xfrm>
            <a:prstGeom prst="rtTriangle">
              <a:avLst/>
            </a:prstGeom>
            <a:noFill/>
            <a:ln w="28575">
              <a:solidFill>
                <a:srgbClr val="F0E4E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83E13E8C-0E29-8546-A0C1-9B03D53145AB}"/>
                </a:ext>
              </a:extLst>
            </p:cNvPr>
            <p:cNvSpPr/>
            <p:nvPr userDrawn="1"/>
          </p:nvSpPr>
          <p:spPr>
            <a:xfrm rot="5400000" flipH="1">
              <a:off x="7905750" y="2128838"/>
              <a:ext cx="1971675" cy="2181225"/>
            </a:xfrm>
            <a:prstGeom prst="rtTriangle">
              <a:avLst/>
            </a:prstGeom>
            <a:noFill/>
            <a:ln w="28575">
              <a:solidFill>
                <a:srgbClr val="F0E4E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ight Triangle 30">
              <a:extLst>
                <a:ext uri="{FF2B5EF4-FFF2-40B4-BE49-F238E27FC236}">
                  <a16:creationId xmlns:a16="http://schemas.microsoft.com/office/drawing/2014/main" id="{6FA5034C-5ACA-8283-5DC5-4E27F040EAFF}"/>
                </a:ext>
              </a:extLst>
            </p:cNvPr>
            <p:cNvSpPr/>
            <p:nvPr userDrawn="1"/>
          </p:nvSpPr>
          <p:spPr>
            <a:xfrm rot="5400000" flipV="1">
              <a:off x="6911333" y="1211264"/>
              <a:ext cx="1971675" cy="2181225"/>
            </a:xfrm>
            <a:prstGeom prst="rtTriangle">
              <a:avLst/>
            </a:prstGeom>
            <a:noFill/>
            <a:ln w="28575">
              <a:solidFill>
                <a:srgbClr val="F0E4E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ight Triangle 31">
              <a:extLst>
                <a:ext uri="{FF2B5EF4-FFF2-40B4-BE49-F238E27FC236}">
                  <a16:creationId xmlns:a16="http://schemas.microsoft.com/office/drawing/2014/main" id="{71A10ACE-021C-9810-01BF-A635F8DCB411}"/>
                </a:ext>
              </a:extLst>
            </p:cNvPr>
            <p:cNvSpPr/>
            <p:nvPr userDrawn="1"/>
          </p:nvSpPr>
          <p:spPr>
            <a:xfrm rot="16200000" flipH="1" flipV="1">
              <a:off x="6746554" y="1211263"/>
              <a:ext cx="1971675" cy="2181225"/>
            </a:xfrm>
            <a:prstGeom prst="rtTriangle">
              <a:avLst/>
            </a:prstGeom>
            <a:noFill/>
            <a:ln w="28575">
              <a:solidFill>
                <a:srgbClr val="F0E4E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Placeholder 1">
            <a:extLst>
              <a:ext uri="{FF2B5EF4-FFF2-40B4-BE49-F238E27FC236}">
                <a16:creationId xmlns:a16="http://schemas.microsoft.com/office/drawing/2014/main" id="{642506B3-CC14-39E0-9B03-D50C62F970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68853F53-D61A-4FCC-577F-75CA9AC158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3C403476-8D82-522F-89B4-407DEEE047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C4B4D2-2C6D-5836-C7F3-A8A031BEE02B}"/>
              </a:ext>
            </a:extLst>
          </p:cNvPr>
          <p:cNvSpPr>
            <a:spLocks noGrp="1"/>
          </p:cNvSpPr>
          <p:nvPr>
            <p:ph type="sldNum" sz="quarter" idx="4"/>
          </p:nvPr>
        </p:nvSpPr>
        <p:spPr>
          <a:xfrm>
            <a:off x="6565579" y="370363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2F3AB-3565-4D2A-8DC4-2C0353573751}" type="slidenum">
              <a:rPr lang="en-US" smtClean="0"/>
              <a:t>‹#›</a:t>
            </a:fld>
            <a:endParaRPr lang="en-US"/>
          </a:p>
        </p:txBody>
      </p:sp>
    </p:spTree>
    <p:extLst>
      <p:ext uri="{BB962C8B-B14F-4D97-AF65-F5344CB8AC3E}">
        <p14:creationId xmlns:p14="http://schemas.microsoft.com/office/powerpoint/2010/main" val="3449889156"/>
      </p:ext>
    </p:extLst>
  </p:cSld>
  <p:clrMap bg1="lt1" tx1="dk1" bg2="lt2" tx2="dk2" accent1="accent1" accent2="accent2" accent3="accent3" accent4="accent4" accent5="accent5" accent6="accent6" hlink="hlink" folHlink="folHlink"/>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D016833-69E4-DC37-F5C2-8102AACCAB3C}"/>
              </a:ext>
            </a:extLst>
          </p:cNvPr>
          <p:cNvGrpSpPr/>
          <p:nvPr userDrawn="1"/>
        </p:nvGrpSpPr>
        <p:grpSpPr>
          <a:xfrm>
            <a:off x="0" y="0"/>
            <a:ext cx="12192000" cy="6850855"/>
            <a:chOff x="0" y="0"/>
            <a:chExt cx="12192000" cy="6850855"/>
          </a:xfrm>
        </p:grpSpPr>
        <p:sp>
          <p:nvSpPr>
            <p:cNvPr id="8" name="Rectangle 7">
              <a:extLst>
                <a:ext uri="{FF2B5EF4-FFF2-40B4-BE49-F238E27FC236}">
                  <a16:creationId xmlns:a16="http://schemas.microsoft.com/office/drawing/2014/main" id="{C97488D2-9EED-B8EE-3D02-40BB0815D29F}"/>
                </a:ext>
              </a:extLst>
            </p:cNvPr>
            <p:cNvSpPr/>
            <p:nvPr userDrawn="1"/>
          </p:nvSpPr>
          <p:spPr>
            <a:xfrm>
              <a:off x="0" y="0"/>
              <a:ext cx="6096000" cy="3429000"/>
            </a:xfrm>
            <a:prstGeom prst="rect">
              <a:avLst/>
            </a:prstGeom>
            <a:solidFill>
              <a:srgbClr val="CCFFCC">
                <a:alpha val="9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AEA240C-7D2C-4C42-77DD-D63E5681DA6A}"/>
                </a:ext>
              </a:extLst>
            </p:cNvPr>
            <p:cNvSpPr/>
            <p:nvPr userDrawn="1"/>
          </p:nvSpPr>
          <p:spPr>
            <a:xfrm>
              <a:off x="6096000" y="7145"/>
              <a:ext cx="6096000" cy="3429000"/>
            </a:xfrm>
            <a:prstGeom prst="rect">
              <a:avLst/>
            </a:prstGeom>
            <a:solidFill>
              <a:srgbClr val="FF99CC">
                <a:alpha val="7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B5EED6F-88A1-BE2C-28E3-164053ABDF84}"/>
                </a:ext>
              </a:extLst>
            </p:cNvPr>
            <p:cNvSpPr/>
            <p:nvPr userDrawn="1"/>
          </p:nvSpPr>
          <p:spPr>
            <a:xfrm>
              <a:off x="0" y="3421855"/>
              <a:ext cx="6096000" cy="3429000"/>
            </a:xfrm>
            <a:prstGeom prst="rect">
              <a:avLst/>
            </a:prstGeom>
            <a:solidFill>
              <a:srgbClr val="FFCC99">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FE46A20-B2CB-8F6B-D3FD-E44B02F6E0DC}"/>
                </a:ext>
              </a:extLst>
            </p:cNvPr>
            <p:cNvSpPr/>
            <p:nvPr userDrawn="1"/>
          </p:nvSpPr>
          <p:spPr>
            <a:xfrm>
              <a:off x="6096000" y="3421855"/>
              <a:ext cx="6096000" cy="3429000"/>
            </a:xfrm>
            <a:prstGeom prst="rect">
              <a:avLst/>
            </a:prstGeom>
            <a:solidFill>
              <a:srgbClr val="CCEC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Placeholder 1">
            <a:extLst>
              <a:ext uri="{FF2B5EF4-FFF2-40B4-BE49-F238E27FC236}">
                <a16:creationId xmlns:a16="http://schemas.microsoft.com/office/drawing/2014/main" id="{23563BBE-9933-E28E-1416-2611932B5A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082222-BE29-D8CF-92D7-C72D95816D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77B34F-C47E-D478-6EBE-1CB7D66421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6E7A2E0F-AD93-697C-BE6A-642FAF74E5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D6D95C-8459-BB87-CB6F-8026A690E0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0E4051-220B-4A57-882B-17B1C154A96C}" type="slidenum">
              <a:rPr lang="en-US" smtClean="0"/>
              <a:t>‹#›</a:t>
            </a:fld>
            <a:endParaRPr lang="en-US"/>
          </a:p>
        </p:txBody>
      </p:sp>
    </p:spTree>
    <p:extLst>
      <p:ext uri="{BB962C8B-B14F-4D97-AF65-F5344CB8AC3E}">
        <p14:creationId xmlns:p14="http://schemas.microsoft.com/office/powerpoint/2010/main" val="1919449815"/>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73A24A5-796F-1C94-EDE1-1393AADDB64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29500" y="0"/>
            <a:ext cx="4762500" cy="4762500"/>
          </a:xfrm>
          <a:prstGeom prst="rect">
            <a:avLst/>
          </a:prstGeom>
        </p:spPr>
      </p:pic>
      <p:sp>
        <p:nvSpPr>
          <p:cNvPr id="9" name="Rectangle 8">
            <a:extLst>
              <a:ext uri="{FF2B5EF4-FFF2-40B4-BE49-F238E27FC236}">
                <a16:creationId xmlns:a16="http://schemas.microsoft.com/office/drawing/2014/main" id="{BE2D4E8A-6591-5F7D-2314-53E1F741BABD}"/>
              </a:ext>
            </a:extLst>
          </p:cNvPr>
          <p:cNvSpPr/>
          <p:nvPr userDrawn="1"/>
        </p:nvSpPr>
        <p:spPr>
          <a:xfrm>
            <a:off x="0" y="0"/>
            <a:ext cx="7429500" cy="6858000"/>
          </a:xfrm>
          <a:prstGeom prst="rect">
            <a:avLst/>
          </a:prstGeom>
          <a:solidFill>
            <a:srgbClr val="F7E7E8"/>
          </a:solidFill>
          <a:ln>
            <a:solidFill>
              <a:srgbClr val="F0E4E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3FDAD09-42AD-3242-E246-A3D053B1C481}"/>
              </a:ext>
            </a:extLst>
          </p:cNvPr>
          <p:cNvSpPr/>
          <p:nvPr userDrawn="1"/>
        </p:nvSpPr>
        <p:spPr>
          <a:xfrm>
            <a:off x="7429501" y="4591050"/>
            <a:ext cx="4762500" cy="2266950"/>
          </a:xfrm>
          <a:prstGeom prst="rect">
            <a:avLst/>
          </a:prstGeom>
          <a:solidFill>
            <a:srgbClr val="F6E8E8"/>
          </a:solidFill>
          <a:ln>
            <a:solidFill>
              <a:srgbClr val="F7E7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948078B3-69D0-96C4-5CA5-FD0861F0A3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BFDB80-AF1A-935E-612D-A404D1E93E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C1250B-0AB2-A5BE-6E7E-238FC64F2B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CDC211AB-3F47-B204-D16A-061FEA9145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180A28D-0160-EA4F-06EA-735245B55D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8AE4A-41F0-4356-9310-3980631637D6}" type="slidenum">
              <a:rPr lang="en-US" smtClean="0"/>
              <a:t>‹#›</a:t>
            </a:fld>
            <a:endParaRPr lang="en-US" dirty="0"/>
          </a:p>
        </p:txBody>
      </p:sp>
    </p:spTree>
    <p:extLst>
      <p:ext uri="{BB962C8B-B14F-4D97-AF65-F5344CB8AC3E}">
        <p14:creationId xmlns:p14="http://schemas.microsoft.com/office/powerpoint/2010/main" val="3726256909"/>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5BF51E-1649-05E0-2C4D-A636F9A739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AE96100-B4FC-CE4F-97DB-28BE4E17A2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401543-4B65-C318-0841-AB846F60A3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BCCB3E82-AC27-1AF3-B2B5-D4001F1096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B8F9900-7105-85B0-06B7-B57702608C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BAFB81-AA76-4489-B7A5-5581585567CF}" type="slidenum">
              <a:rPr lang="en-US" smtClean="0"/>
              <a:t>‹#›</a:t>
            </a:fld>
            <a:endParaRPr lang="en-US"/>
          </a:p>
        </p:txBody>
      </p:sp>
    </p:spTree>
    <p:extLst>
      <p:ext uri="{BB962C8B-B14F-4D97-AF65-F5344CB8AC3E}">
        <p14:creationId xmlns:p14="http://schemas.microsoft.com/office/powerpoint/2010/main" val="402623215"/>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E47EA03-60EF-5F3E-A26F-33D312C32608}"/>
              </a:ext>
            </a:extLst>
          </p:cNvPr>
          <p:cNvSpPr/>
          <p:nvPr userDrawn="1"/>
        </p:nvSpPr>
        <p:spPr>
          <a:xfrm>
            <a:off x="0" y="0"/>
            <a:ext cx="12192000" cy="6858000"/>
          </a:xfrm>
          <a:prstGeom prst="rect">
            <a:avLst/>
          </a:prstGeom>
          <a:solidFill>
            <a:srgbClr val="FFFFCC">
              <a:alpha val="5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Beach umbrella">
            <a:extLst>
              <a:ext uri="{FF2B5EF4-FFF2-40B4-BE49-F238E27FC236}">
                <a16:creationId xmlns:a16="http://schemas.microsoft.com/office/drawing/2014/main" id="{97659617-B2B3-FE0B-CAFD-D4E9516CA05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3344887">
            <a:off x="-541079" y="4404736"/>
            <a:ext cx="2015610" cy="1965282"/>
          </a:xfrm>
          <a:prstGeom prst="rect">
            <a:avLst/>
          </a:prstGeom>
          <a:effectLst>
            <a:outerShdw blurRad="63500" sx="102000" sy="102000" algn="ctr" rotWithShape="0">
              <a:prstClr val="black">
                <a:alpha val="40000"/>
              </a:prstClr>
            </a:outerShdw>
          </a:effectLst>
        </p:spPr>
      </p:pic>
      <p:pic>
        <p:nvPicPr>
          <p:cNvPr id="13" name="Graphic 12" descr="Sun">
            <a:extLst>
              <a:ext uri="{FF2B5EF4-FFF2-40B4-BE49-F238E27FC236}">
                <a16:creationId xmlns:a16="http://schemas.microsoft.com/office/drawing/2014/main" id="{0B703DDA-D742-E359-3314-AEF4718AEFE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063288" y="136525"/>
            <a:ext cx="914400" cy="914400"/>
          </a:xfrm>
          <a:prstGeom prst="rect">
            <a:avLst/>
          </a:prstGeom>
        </p:spPr>
      </p:pic>
      <p:pic>
        <p:nvPicPr>
          <p:cNvPr id="15" name="Graphic 14" descr="Wave">
            <a:extLst>
              <a:ext uri="{FF2B5EF4-FFF2-40B4-BE49-F238E27FC236}">
                <a16:creationId xmlns:a16="http://schemas.microsoft.com/office/drawing/2014/main" id="{4B2C5621-3A4C-CAB5-D65F-812632A8531F}"/>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58370" y="5819775"/>
            <a:ext cx="1993139" cy="1266825"/>
          </a:xfrm>
          <a:prstGeom prst="rect">
            <a:avLst/>
          </a:prstGeom>
        </p:spPr>
      </p:pic>
      <p:grpSp>
        <p:nvGrpSpPr>
          <p:cNvPr id="28" name="Group 27">
            <a:extLst>
              <a:ext uri="{FF2B5EF4-FFF2-40B4-BE49-F238E27FC236}">
                <a16:creationId xmlns:a16="http://schemas.microsoft.com/office/drawing/2014/main" id="{C770929E-9008-5F34-C2B9-B6E72BA4A8F6}"/>
              </a:ext>
            </a:extLst>
          </p:cNvPr>
          <p:cNvGrpSpPr/>
          <p:nvPr userDrawn="1"/>
        </p:nvGrpSpPr>
        <p:grpSpPr>
          <a:xfrm rot="2203987">
            <a:off x="10916200" y="6338019"/>
            <a:ext cx="438658" cy="406440"/>
            <a:chOff x="5874162" y="1760538"/>
            <a:chExt cx="806767" cy="570739"/>
          </a:xfrm>
        </p:grpSpPr>
        <p:sp>
          <p:nvSpPr>
            <p:cNvPr id="29" name="Freeform: Shape 28">
              <a:extLst>
                <a:ext uri="{FF2B5EF4-FFF2-40B4-BE49-F238E27FC236}">
                  <a16:creationId xmlns:a16="http://schemas.microsoft.com/office/drawing/2014/main" id="{DD928873-C0C9-057B-34D0-FDC10FCBB483}"/>
                </a:ext>
              </a:extLst>
            </p:cNvPr>
            <p:cNvSpPr/>
            <p:nvPr/>
          </p:nvSpPr>
          <p:spPr>
            <a:xfrm>
              <a:off x="5874162" y="2136966"/>
              <a:ext cx="806767" cy="194311"/>
            </a:xfrm>
            <a:custGeom>
              <a:avLst/>
              <a:gdLst>
                <a:gd name="connsiteX0" fmla="*/ 403384 w 806767"/>
                <a:gd name="connsiteY0" fmla="*/ 194310 h 194311"/>
                <a:gd name="connsiteX1" fmla="*/ 0 w 806767"/>
                <a:gd name="connsiteY1" fmla="*/ 26956 h 194311"/>
                <a:gd name="connsiteX2" fmla="*/ 26956 w 806767"/>
                <a:gd name="connsiteY2" fmla="*/ 0 h 194311"/>
                <a:gd name="connsiteX3" fmla="*/ 779007 w 806767"/>
                <a:gd name="connsiteY3" fmla="*/ 900 h 194311"/>
                <a:gd name="connsiteX4" fmla="*/ 779907 w 806767"/>
                <a:gd name="connsiteY4" fmla="*/ 0 h 194311"/>
                <a:gd name="connsiteX5" fmla="*/ 806768 w 806767"/>
                <a:gd name="connsiteY5" fmla="*/ 26956 h 194311"/>
                <a:gd name="connsiteX6" fmla="*/ 403384 w 806767"/>
                <a:gd name="connsiteY6" fmla="*/ 194310 h 19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767" h="194311">
                  <a:moveTo>
                    <a:pt x="403384" y="194310"/>
                  </a:moveTo>
                  <a:cubicBezTo>
                    <a:pt x="251967" y="194642"/>
                    <a:pt x="106711" y="134379"/>
                    <a:pt x="0" y="26956"/>
                  </a:cubicBezTo>
                  <a:lnTo>
                    <a:pt x="26956" y="0"/>
                  </a:lnTo>
                  <a:cubicBezTo>
                    <a:pt x="234381" y="207922"/>
                    <a:pt x="571085" y="208325"/>
                    <a:pt x="779007" y="900"/>
                  </a:cubicBezTo>
                  <a:cubicBezTo>
                    <a:pt x="779307" y="600"/>
                    <a:pt x="779607" y="300"/>
                    <a:pt x="779907" y="0"/>
                  </a:cubicBezTo>
                  <a:lnTo>
                    <a:pt x="806768" y="26956"/>
                  </a:lnTo>
                  <a:cubicBezTo>
                    <a:pt x="700056" y="134379"/>
                    <a:pt x="554801" y="194642"/>
                    <a:pt x="403384" y="194310"/>
                  </a:cubicBezTo>
                  <a:close/>
                </a:path>
              </a:pathLst>
            </a:custGeom>
            <a:solidFill>
              <a:srgbClr val="00B050"/>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92A2BCA-FEA7-9B44-4F79-90A46809EB22}"/>
                </a:ext>
              </a:extLst>
            </p:cNvPr>
            <p:cNvSpPr/>
            <p:nvPr/>
          </p:nvSpPr>
          <p:spPr>
            <a:xfrm>
              <a:off x="5928074" y="1760538"/>
              <a:ext cx="699039" cy="494519"/>
            </a:xfrm>
            <a:custGeom>
              <a:avLst/>
              <a:gdLst>
                <a:gd name="connsiteX0" fmla="*/ 349472 w 699039"/>
                <a:gd name="connsiteY0" fmla="*/ 0 h 494519"/>
                <a:gd name="connsiteX1" fmla="*/ 0 w 699039"/>
                <a:gd name="connsiteY1" fmla="*/ 349568 h 494519"/>
                <a:gd name="connsiteX2" fmla="*/ 0 w 699039"/>
                <a:gd name="connsiteY2" fmla="*/ 349568 h 494519"/>
                <a:gd name="connsiteX3" fmla="*/ 698439 w 699039"/>
                <a:gd name="connsiteY3" fmla="*/ 350169 h 494519"/>
                <a:gd name="connsiteX4" fmla="*/ 699040 w 699039"/>
                <a:gd name="connsiteY4" fmla="*/ 349568 h 494519"/>
                <a:gd name="connsiteX5" fmla="*/ 699040 w 699039"/>
                <a:gd name="connsiteY5" fmla="*/ 349568 h 494519"/>
                <a:gd name="connsiteX6" fmla="*/ 261557 w 699039"/>
                <a:gd name="connsiteY6" fmla="*/ 255556 h 494519"/>
                <a:gd name="connsiteX7" fmla="*/ 244411 w 699039"/>
                <a:gd name="connsiteY7" fmla="*/ 301752 h 494519"/>
                <a:gd name="connsiteX8" fmla="*/ 203978 w 699039"/>
                <a:gd name="connsiteY8" fmla="*/ 301800 h 494519"/>
                <a:gd name="connsiteX9" fmla="*/ 203930 w 699039"/>
                <a:gd name="connsiteY9" fmla="*/ 261366 h 494519"/>
                <a:gd name="connsiteX10" fmla="*/ 250127 w 699039"/>
                <a:gd name="connsiteY10" fmla="*/ 244221 h 494519"/>
                <a:gd name="connsiteX11" fmla="*/ 261539 w 699039"/>
                <a:gd name="connsiteY11" fmla="*/ 251377 h 494519"/>
                <a:gd name="connsiteX12" fmla="*/ 261557 w 699039"/>
                <a:gd name="connsiteY12" fmla="*/ 255556 h 494519"/>
                <a:gd name="connsiteX13" fmla="*/ 348901 w 699039"/>
                <a:gd name="connsiteY13" fmla="*/ 371475 h 494519"/>
                <a:gd name="connsiteX14" fmla="*/ 320326 w 699039"/>
                <a:gd name="connsiteY14" fmla="*/ 342900 h 494519"/>
                <a:gd name="connsiteX15" fmla="*/ 340805 w 699039"/>
                <a:gd name="connsiteY15" fmla="*/ 298037 h 494519"/>
                <a:gd name="connsiteX16" fmla="*/ 353947 w 699039"/>
                <a:gd name="connsiteY16" fmla="*/ 295083 h 494519"/>
                <a:gd name="connsiteX17" fmla="*/ 356902 w 699039"/>
                <a:gd name="connsiteY17" fmla="*/ 298037 h 494519"/>
                <a:gd name="connsiteX18" fmla="*/ 377476 w 699039"/>
                <a:gd name="connsiteY18" fmla="*/ 342900 h 494519"/>
                <a:gd name="connsiteX19" fmla="*/ 348901 w 699039"/>
                <a:gd name="connsiteY19" fmla="*/ 371475 h 494519"/>
                <a:gd name="connsiteX20" fmla="*/ 493490 w 699039"/>
                <a:gd name="connsiteY20" fmla="*/ 301752 h 494519"/>
                <a:gd name="connsiteX21" fmla="*/ 453104 w 699039"/>
                <a:gd name="connsiteY21" fmla="*/ 301752 h 494519"/>
                <a:gd name="connsiteX22" fmla="*/ 435864 w 699039"/>
                <a:gd name="connsiteY22" fmla="*/ 255556 h 494519"/>
                <a:gd name="connsiteX23" fmla="*/ 443115 w 699039"/>
                <a:gd name="connsiteY23" fmla="*/ 244204 h 494519"/>
                <a:gd name="connsiteX24" fmla="*/ 447294 w 699039"/>
                <a:gd name="connsiteY24" fmla="*/ 244221 h 494519"/>
                <a:gd name="connsiteX25" fmla="*/ 493490 w 699039"/>
                <a:gd name="connsiteY25" fmla="*/ 261366 h 494519"/>
                <a:gd name="connsiteX26" fmla="*/ 493205 w 699039"/>
                <a:gd name="connsiteY26" fmla="*/ 301752 h 49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039" h="494519">
                  <a:moveTo>
                    <a:pt x="349472" y="0"/>
                  </a:moveTo>
                  <a:lnTo>
                    <a:pt x="0" y="349568"/>
                  </a:lnTo>
                  <a:lnTo>
                    <a:pt x="0" y="349568"/>
                  </a:lnTo>
                  <a:cubicBezTo>
                    <a:pt x="192703" y="542602"/>
                    <a:pt x="505405" y="542871"/>
                    <a:pt x="698439" y="350169"/>
                  </a:cubicBezTo>
                  <a:cubicBezTo>
                    <a:pt x="698640" y="349969"/>
                    <a:pt x="698840" y="349768"/>
                    <a:pt x="699040" y="349568"/>
                  </a:cubicBezTo>
                  <a:lnTo>
                    <a:pt x="699040" y="349568"/>
                  </a:lnTo>
                  <a:close/>
                  <a:moveTo>
                    <a:pt x="261557" y="255556"/>
                  </a:moveTo>
                  <a:cubicBezTo>
                    <a:pt x="258032" y="271082"/>
                    <a:pt x="252032" y="294513"/>
                    <a:pt x="244411" y="301752"/>
                  </a:cubicBezTo>
                  <a:cubicBezTo>
                    <a:pt x="233260" y="312931"/>
                    <a:pt x="215156" y="312952"/>
                    <a:pt x="203978" y="301800"/>
                  </a:cubicBezTo>
                  <a:cubicBezTo>
                    <a:pt x="192799" y="290648"/>
                    <a:pt x="192778" y="272545"/>
                    <a:pt x="203930" y="261366"/>
                  </a:cubicBezTo>
                  <a:cubicBezTo>
                    <a:pt x="211265" y="254127"/>
                    <a:pt x="234696" y="247745"/>
                    <a:pt x="250127" y="244221"/>
                  </a:cubicBezTo>
                  <a:cubicBezTo>
                    <a:pt x="255254" y="243046"/>
                    <a:pt x="260364" y="246249"/>
                    <a:pt x="261539" y="251377"/>
                  </a:cubicBezTo>
                  <a:cubicBezTo>
                    <a:pt x="261854" y="252752"/>
                    <a:pt x="261860" y="254178"/>
                    <a:pt x="261557" y="255556"/>
                  </a:cubicBezTo>
                  <a:close/>
                  <a:moveTo>
                    <a:pt x="348901" y="371475"/>
                  </a:moveTo>
                  <a:cubicBezTo>
                    <a:pt x="333119" y="371475"/>
                    <a:pt x="320326" y="358682"/>
                    <a:pt x="320326" y="342900"/>
                  </a:cubicBezTo>
                  <a:cubicBezTo>
                    <a:pt x="320326" y="332613"/>
                    <a:pt x="332327" y="311563"/>
                    <a:pt x="340805" y="298037"/>
                  </a:cubicBezTo>
                  <a:cubicBezTo>
                    <a:pt x="343617" y="293592"/>
                    <a:pt x="349502" y="292269"/>
                    <a:pt x="353947" y="295083"/>
                  </a:cubicBezTo>
                  <a:cubicBezTo>
                    <a:pt x="355139" y="295836"/>
                    <a:pt x="356147" y="296846"/>
                    <a:pt x="356902" y="298037"/>
                  </a:cubicBezTo>
                  <a:cubicBezTo>
                    <a:pt x="365093" y="311563"/>
                    <a:pt x="377476" y="332613"/>
                    <a:pt x="377476" y="342900"/>
                  </a:cubicBezTo>
                  <a:cubicBezTo>
                    <a:pt x="377476" y="358682"/>
                    <a:pt x="364683" y="371475"/>
                    <a:pt x="348901" y="371475"/>
                  </a:cubicBezTo>
                  <a:close/>
                  <a:moveTo>
                    <a:pt x="493490" y="301752"/>
                  </a:moveTo>
                  <a:cubicBezTo>
                    <a:pt x="482334" y="312894"/>
                    <a:pt x="464261" y="312894"/>
                    <a:pt x="453104" y="301752"/>
                  </a:cubicBezTo>
                  <a:cubicBezTo>
                    <a:pt x="445770" y="294513"/>
                    <a:pt x="439484" y="271082"/>
                    <a:pt x="435864" y="255556"/>
                  </a:cubicBezTo>
                  <a:cubicBezTo>
                    <a:pt x="434732" y="250419"/>
                    <a:pt x="437978" y="245336"/>
                    <a:pt x="443115" y="244204"/>
                  </a:cubicBezTo>
                  <a:cubicBezTo>
                    <a:pt x="444492" y="243900"/>
                    <a:pt x="445920" y="243906"/>
                    <a:pt x="447294" y="244221"/>
                  </a:cubicBezTo>
                  <a:cubicBezTo>
                    <a:pt x="462820" y="247745"/>
                    <a:pt x="486251" y="253746"/>
                    <a:pt x="493490" y="261366"/>
                  </a:cubicBezTo>
                  <a:cubicBezTo>
                    <a:pt x="504554" y="272601"/>
                    <a:pt x="504426" y="290674"/>
                    <a:pt x="493205" y="301752"/>
                  </a:cubicBezTo>
                  <a:close/>
                </a:path>
              </a:pathLst>
            </a:custGeom>
            <a:solidFill>
              <a:srgbClr val="FF0000"/>
            </a:solidFill>
            <a:ln w="9525" cap="flat">
              <a:noFill/>
              <a:prstDash val="solid"/>
              <a:miter/>
            </a:ln>
          </p:spPr>
          <p:txBody>
            <a:bodyPr rtlCol="0" anchor="ctr"/>
            <a:lstStyle/>
            <a:p>
              <a:endParaRPr lang="en-US"/>
            </a:p>
          </p:txBody>
        </p:sp>
      </p:grpSp>
      <p:grpSp>
        <p:nvGrpSpPr>
          <p:cNvPr id="31" name="Group 30">
            <a:extLst>
              <a:ext uri="{FF2B5EF4-FFF2-40B4-BE49-F238E27FC236}">
                <a16:creationId xmlns:a16="http://schemas.microsoft.com/office/drawing/2014/main" id="{18F287E3-42E1-E970-D8C5-27E4678E6D18}"/>
              </a:ext>
            </a:extLst>
          </p:cNvPr>
          <p:cNvGrpSpPr/>
          <p:nvPr userDrawn="1"/>
        </p:nvGrpSpPr>
        <p:grpSpPr>
          <a:xfrm rot="2011081">
            <a:off x="10698399" y="5661044"/>
            <a:ext cx="713934" cy="656835"/>
            <a:chOff x="7933622" y="1369091"/>
            <a:chExt cx="713934" cy="656835"/>
          </a:xfrm>
        </p:grpSpPr>
        <p:sp>
          <p:nvSpPr>
            <p:cNvPr id="32" name="Graphic 13" descr="Cherries">
              <a:extLst>
                <a:ext uri="{FF2B5EF4-FFF2-40B4-BE49-F238E27FC236}">
                  <a16:creationId xmlns:a16="http://schemas.microsoft.com/office/drawing/2014/main" id="{E073844B-3FCA-4A9B-D8C9-060943DB79BB}"/>
                </a:ext>
              </a:extLst>
            </p:cNvPr>
            <p:cNvSpPr/>
            <p:nvPr/>
          </p:nvSpPr>
          <p:spPr>
            <a:xfrm>
              <a:off x="7933622" y="1369091"/>
              <a:ext cx="713934" cy="638706"/>
            </a:xfrm>
            <a:custGeom>
              <a:avLst/>
              <a:gdLst>
                <a:gd name="connsiteX0" fmla="*/ 702850 w 713934"/>
                <a:gd name="connsiteY0" fmla="*/ 316982 h 638706"/>
                <a:gd name="connsiteX1" fmla="*/ 630555 w 713934"/>
                <a:gd name="connsiteY1" fmla="*/ 238115 h 638706"/>
                <a:gd name="connsiteX2" fmla="*/ 569214 w 713934"/>
                <a:gd name="connsiteY2" fmla="*/ 236877 h 638706"/>
                <a:gd name="connsiteX3" fmla="*/ 539496 w 713934"/>
                <a:gd name="connsiteY3" fmla="*/ 242783 h 638706"/>
                <a:gd name="connsiteX4" fmla="*/ 252127 w 713934"/>
                <a:gd name="connsiteY4" fmla="*/ 181 h 638706"/>
                <a:gd name="connsiteX5" fmla="*/ 232505 w 713934"/>
                <a:gd name="connsiteY5" fmla="*/ 10468 h 638706"/>
                <a:gd name="connsiteX6" fmla="*/ 90964 w 713934"/>
                <a:gd name="connsiteY6" fmla="*/ 55902 h 638706"/>
                <a:gd name="connsiteX7" fmla="*/ 0 w 713934"/>
                <a:gd name="connsiteY7" fmla="*/ 243640 h 638706"/>
                <a:gd name="connsiteX8" fmla="*/ 204597 w 713934"/>
                <a:gd name="connsiteY8" fmla="*/ 202873 h 638706"/>
                <a:gd name="connsiteX9" fmla="*/ 278416 w 713934"/>
                <a:gd name="connsiteY9" fmla="*/ 92669 h 638706"/>
                <a:gd name="connsiteX10" fmla="*/ 280035 w 713934"/>
                <a:gd name="connsiteY10" fmla="*/ 88097 h 638706"/>
                <a:gd name="connsiteX11" fmla="*/ 310039 w 713934"/>
                <a:gd name="connsiteY11" fmla="*/ 340700 h 638706"/>
                <a:gd name="connsiteX12" fmla="*/ 308801 w 713934"/>
                <a:gd name="connsiteY12" fmla="*/ 339176 h 638706"/>
                <a:gd name="connsiteX13" fmla="*/ 232600 w 713934"/>
                <a:gd name="connsiteY13" fmla="*/ 327650 h 638706"/>
                <a:gd name="connsiteX14" fmla="*/ 228600 w 713934"/>
                <a:gd name="connsiteY14" fmla="*/ 328317 h 638706"/>
                <a:gd name="connsiteX15" fmla="*/ 227838 w 713934"/>
                <a:gd name="connsiteY15" fmla="*/ 328317 h 638706"/>
                <a:gd name="connsiteX16" fmla="*/ 200597 w 713934"/>
                <a:gd name="connsiteY16" fmla="*/ 335937 h 638706"/>
                <a:gd name="connsiteX17" fmla="*/ 196882 w 713934"/>
                <a:gd name="connsiteY17" fmla="*/ 337461 h 638706"/>
                <a:gd name="connsiteX18" fmla="*/ 188309 w 713934"/>
                <a:gd name="connsiteY18" fmla="*/ 341366 h 638706"/>
                <a:gd name="connsiteX19" fmla="*/ 179261 w 713934"/>
                <a:gd name="connsiteY19" fmla="*/ 346415 h 638706"/>
                <a:gd name="connsiteX20" fmla="*/ 119920 w 713934"/>
                <a:gd name="connsiteY20" fmla="*/ 434426 h 638706"/>
                <a:gd name="connsiteX21" fmla="*/ 248888 w 713934"/>
                <a:gd name="connsiteY21" fmla="*/ 638356 h 638706"/>
                <a:gd name="connsiteX22" fmla="*/ 444151 w 713934"/>
                <a:gd name="connsiteY22" fmla="*/ 497291 h 638706"/>
                <a:gd name="connsiteX23" fmla="*/ 421672 w 713934"/>
                <a:gd name="connsiteY23" fmla="*/ 396802 h 638706"/>
                <a:gd name="connsiteX24" fmla="*/ 370999 w 713934"/>
                <a:gd name="connsiteY24" fmla="*/ 366322 h 638706"/>
                <a:gd name="connsiteX25" fmla="*/ 344805 w 713934"/>
                <a:gd name="connsiteY25" fmla="*/ 357464 h 638706"/>
                <a:gd name="connsiteX26" fmla="*/ 345758 w 713934"/>
                <a:gd name="connsiteY26" fmla="*/ 355368 h 638706"/>
                <a:gd name="connsiteX27" fmla="*/ 305657 w 713934"/>
                <a:gd name="connsiteY27" fmla="*/ 55045 h 638706"/>
                <a:gd name="connsiteX28" fmla="*/ 499205 w 713934"/>
                <a:gd name="connsiteY28" fmla="*/ 244592 h 638706"/>
                <a:gd name="connsiteX29" fmla="*/ 425196 w 713934"/>
                <a:gd name="connsiteY29" fmla="*/ 273167 h 638706"/>
                <a:gd name="connsiteX30" fmla="*/ 421862 w 713934"/>
                <a:gd name="connsiteY30" fmla="*/ 275739 h 638706"/>
                <a:gd name="connsiteX31" fmla="*/ 421196 w 713934"/>
                <a:gd name="connsiteY31" fmla="*/ 276311 h 638706"/>
                <a:gd name="connsiteX32" fmla="*/ 400622 w 713934"/>
                <a:gd name="connsiteY32" fmla="*/ 297361 h 638706"/>
                <a:gd name="connsiteX33" fmla="*/ 398145 w 713934"/>
                <a:gd name="connsiteY33" fmla="*/ 300599 h 638706"/>
                <a:gd name="connsiteX34" fmla="*/ 392430 w 713934"/>
                <a:gd name="connsiteY34" fmla="*/ 308505 h 638706"/>
                <a:gd name="connsiteX35" fmla="*/ 386906 w 713934"/>
                <a:gd name="connsiteY35" fmla="*/ 318030 h 638706"/>
                <a:gd name="connsiteX36" fmla="*/ 377381 w 713934"/>
                <a:gd name="connsiteY36" fmla="*/ 338414 h 638706"/>
                <a:gd name="connsiteX37" fmla="*/ 379857 w 713934"/>
                <a:gd name="connsiteY37" fmla="*/ 339176 h 638706"/>
                <a:gd name="connsiteX38" fmla="*/ 441770 w 713934"/>
                <a:gd name="connsiteY38" fmla="*/ 377276 h 638706"/>
                <a:gd name="connsiteX39" fmla="*/ 442532 w 713934"/>
                <a:gd name="connsiteY39" fmla="*/ 378038 h 638706"/>
                <a:gd name="connsiteX40" fmla="*/ 443198 w 713934"/>
                <a:gd name="connsiteY40" fmla="*/ 378800 h 638706"/>
                <a:gd name="connsiteX41" fmla="*/ 471773 w 713934"/>
                <a:gd name="connsiteY41" fmla="*/ 502625 h 638706"/>
                <a:gd name="connsiteX42" fmla="*/ 464534 w 713934"/>
                <a:gd name="connsiteY42" fmla="*/ 529961 h 638706"/>
                <a:gd name="connsiteX43" fmla="*/ 599694 w 713934"/>
                <a:gd name="connsiteY43" fmla="*/ 545011 h 638706"/>
                <a:gd name="connsiteX44" fmla="*/ 702850 w 713934"/>
                <a:gd name="connsiteY44" fmla="*/ 316982 h 63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13934" h="638706">
                  <a:moveTo>
                    <a:pt x="702850" y="316982"/>
                  </a:moveTo>
                  <a:cubicBezTo>
                    <a:pt x="689039" y="276692"/>
                    <a:pt x="664750" y="250784"/>
                    <a:pt x="630555" y="238115"/>
                  </a:cubicBezTo>
                  <a:cubicBezTo>
                    <a:pt x="610472" y="233016"/>
                    <a:pt x="589487" y="232593"/>
                    <a:pt x="569214" y="236877"/>
                  </a:cubicBezTo>
                  <a:cubicBezTo>
                    <a:pt x="559689" y="238782"/>
                    <a:pt x="552450" y="240306"/>
                    <a:pt x="539496" y="242783"/>
                  </a:cubicBezTo>
                  <a:cubicBezTo>
                    <a:pt x="492391" y="117459"/>
                    <a:pt x="383576" y="25596"/>
                    <a:pt x="252127" y="181"/>
                  </a:cubicBezTo>
                  <a:cubicBezTo>
                    <a:pt x="244060" y="-936"/>
                    <a:pt x="236174" y="3197"/>
                    <a:pt x="232505" y="10468"/>
                  </a:cubicBezTo>
                  <a:cubicBezTo>
                    <a:pt x="189929" y="11420"/>
                    <a:pt x="134588" y="20469"/>
                    <a:pt x="90964" y="55902"/>
                  </a:cubicBezTo>
                  <a:cubicBezTo>
                    <a:pt x="8763" y="119434"/>
                    <a:pt x="0" y="243640"/>
                    <a:pt x="0" y="243640"/>
                  </a:cubicBezTo>
                  <a:cubicBezTo>
                    <a:pt x="0" y="243640"/>
                    <a:pt x="123825" y="266595"/>
                    <a:pt x="204597" y="202873"/>
                  </a:cubicBezTo>
                  <a:cubicBezTo>
                    <a:pt x="242697" y="173536"/>
                    <a:pt x="265081" y="130864"/>
                    <a:pt x="278416" y="92669"/>
                  </a:cubicBezTo>
                  <a:lnTo>
                    <a:pt x="280035" y="88097"/>
                  </a:lnTo>
                  <a:cubicBezTo>
                    <a:pt x="322054" y="165337"/>
                    <a:pt x="332795" y="255766"/>
                    <a:pt x="310039" y="340700"/>
                  </a:cubicBezTo>
                  <a:lnTo>
                    <a:pt x="308801" y="339176"/>
                  </a:lnTo>
                  <a:cubicBezTo>
                    <a:pt x="285126" y="327795"/>
                    <a:pt x="258582" y="323780"/>
                    <a:pt x="232600" y="327650"/>
                  </a:cubicBezTo>
                  <a:lnTo>
                    <a:pt x="228600" y="328317"/>
                  </a:lnTo>
                  <a:lnTo>
                    <a:pt x="227838" y="328317"/>
                  </a:lnTo>
                  <a:cubicBezTo>
                    <a:pt x="218537" y="329989"/>
                    <a:pt x="209416" y="332541"/>
                    <a:pt x="200597" y="335937"/>
                  </a:cubicBezTo>
                  <a:lnTo>
                    <a:pt x="196882" y="337461"/>
                  </a:lnTo>
                  <a:cubicBezTo>
                    <a:pt x="194024" y="338699"/>
                    <a:pt x="191167" y="339938"/>
                    <a:pt x="188309" y="341366"/>
                  </a:cubicBezTo>
                  <a:cubicBezTo>
                    <a:pt x="185452" y="342795"/>
                    <a:pt x="182309" y="344605"/>
                    <a:pt x="179261" y="346415"/>
                  </a:cubicBezTo>
                  <a:cubicBezTo>
                    <a:pt x="147505" y="365603"/>
                    <a:pt x="125801" y="397793"/>
                    <a:pt x="119920" y="434426"/>
                  </a:cubicBezTo>
                  <a:cubicBezTo>
                    <a:pt x="90964" y="590064"/>
                    <a:pt x="248888" y="638356"/>
                    <a:pt x="248888" y="638356"/>
                  </a:cubicBezTo>
                  <a:cubicBezTo>
                    <a:pt x="248888" y="638356"/>
                    <a:pt x="413957" y="652739"/>
                    <a:pt x="444151" y="497291"/>
                  </a:cubicBezTo>
                  <a:cubicBezTo>
                    <a:pt x="451866" y="457095"/>
                    <a:pt x="444151" y="423662"/>
                    <a:pt x="421672" y="396802"/>
                  </a:cubicBezTo>
                  <a:cubicBezTo>
                    <a:pt x="407369" y="382854"/>
                    <a:pt x="390022" y="372420"/>
                    <a:pt x="370999" y="366322"/>
                  </a:cubicBezTo>
                  <a:cubicBezTo>
                    <a:pt x="362331" y="363369"/>
                    <a:pt x="355854" y="361369"/>
                    <a:pt x="344805" y="357464"/>
                  </a:cubicBezTo>
                  <a:cubicBezTo>
                    <a:pt x="345179" y="356792"/>
                    <a:pt x="345498" y="356092"/>
                    <a:pt x="345758" y="355368"/>
                  </a:cubicBezTo>
                  <a:cubicBezTo>
                    <a:pt x="374857" y="254049"/>
                    <a:pt x="360321" y="145180"/>
                    <a:pt x="305657" y="55045"/>
                  </a:cubicBezTo>
                  <a:cubicBezTo>
                    <a:pt x="393209" y="89364"/>
                    <a:pt x="463065" y="157777"/>
                    <a:pt x="499205" y="244592"/>
                  </a:cubicBezTo>
                  <a:cubicBezTo>
                    <a:pt x="472234" y="246506"/>
                    <a:pt x="446455" y="256459"/>
                    <a:pt x="425196" y="273167"/>
                  </a:cubicBezTo>
                  <a:lnTo>
                    <a:pt x="421862" y="275739"/>
                  </a:lnTo>
                  <a:lnTo>
                    <a:pt x="421196" y="276311"/>
                  </a:lnTo>
                  <a:cubicBezTo>
                    <a:pt x="413723" y="282700"/>
                    <a:pt x="406838" y="289745"/>
                    <a:pt x="400622" y="297361"/>
                  </a:cubicBezTo>
                  <a:lnTo>
                    <a:pt x="398145" y="300599"/>
                  </a:lnTo>
                  <a:cubicBezTo>
                    <a:pt x="396240" y="303171"/>
                    <a:pt x="394240" y="305838"/>
                    <a:pt x="392430" y="308505"/>
                  </a:cubicBezTo>
                  <a:cubicBezTo>
                    <a:pt x="390620" y="311172"/>
                    <a:pt x="388715" y="314601"/>
                    <a:pt x="386906" y="318030"/>
                  </a:cubicBezTo>
                  <a:cubicBezTo>
                    <a:pt x="383148" y="324537"/>
                    <a:pt x="379961" y="331357"/>
                    <a:pt x="377381" y="338414"/>
                  </a:cubicBezTo>
                  <a:lnTo>
                    <a:pt x="379857" y="339176"/>
                  </a:lnTo>
                  <a:cubicBezTo>
                    <a:pt x="403184" y="346872"/>
                    <a:pt x="424386" y="359920"/>
                    <a:pt x="441770" y="377276"/>
                  </a:cubicBezTo>
                  <a:lnTo>
                    <a:pt x="442532" y="378038"/>
                  </a:lnTo>
                  <a:lnTo>
                    <a:pt x="443198" y="378800"/>
                  </a:lnTo>
                  <a:cubicBezTo>
                    <a:pt x="471773" y="412899"/>
                    <a:pt x="481298" y="455000"/>
                    <a:pt x="471773" y="502625"/>
                  </a:cubicBezTo>
                  <a:cubicBezTo>
                    <a:pt x="469926" y="511877"/>
                    <a:pt x="467509" y="521007"/>
                    <a:pt x="464534" y="529961"/>
                  </a:cubicBezTo>
                  <a:cubicBezTo>
                    <a:pt x="528828" y="561299"/>
                    <a:pt x="599694" y="545011"/>
                    <a:pt x="599694" y="545011"/>
                  </a:cubicBezTo>
                  <a:cubicBezTo>
                    <a:pt x="599694" y="545011"/>
                    <a:pt x="756190" y="472621"/>
                    <a:pt x="702850" y="316982"/>
                  </a:cubicBezTo>
                  <a:close/>
                </a:path>
              </a:pathLst>
            </a:custGeom>
            <a:solidFill>
              <a:srgbClr val="92D050"/>
            </a:solidFill>
            <a:ln w="9525" cap="flat">
              <a:noFill/>
              <a:prstDash val="solid"/>
              <a:miter/>
            </a:ln>
          </p:spPr>
          <p:txBody>
            <a:bodyPr rtlCol="0" anchor="ctr"/>
            <a:lstStyle/>
            <a:p>
              <a:endParaRPr lang="en-US"/>
            </a:p>
          </p:txBody>
        </p:sp>
        <p:sp>
          <p:nvSpPr>
            <p:cNvPr id="33" name="Oval 32">
              <a:extLst>
                <a:ext uri="{FF2B5EF4-FFF2-40B4-BE49-F238E27FC236}">
                  <a16:creationId xmlns:a16="http://schemas.microsoft.com/office/drawing/2014/main" id="{27B1FCF6-C68C-1BB1-844C-23918A7A3D8F}"/>
                </a:ext>
              </a:extLst>
            </p:cNvPr>
            <p:cNvSpPr/>
            <p:nvPr userDrawn="1"/>
          </p:nvSpPr>
          <p:spPr>
            <a:xfrm>
              <a:off x="8046192" y="1662831"/>
              <a:ext cx="375138" cy="36309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34" name="Oval 33">
              <a:extLst>
                <a:ext uri="{FF2B5EF4-FFF2-40B4-BE49-F238E27FC236}">
                  <a16:creationId xmlns:a16="http://schemas.microsoft.com/office/drawing/2014/main" id="{E5FF6C34-48FF-BF0D-D7D6-F09F0F5E1269}"/>
                </a:ext>
              </a:extLst>
            </p:cNvPr>
            <p:cNvSpPr/>
            <p:nvPr userDrawn="1"/>
          </p:nvSpPr>
          <p:spPr>
            <a:xfrm>
              <a:off x="8303534" y="1590072"/>
              <a:ext cx="344022" cy="321261"/>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grpSp>
        <p:nvGrpSpPr>
          <p:cNvPr id="35" name="Group 34">
            <a:extLst>
              <a:ext uri="{FF2B5EF4-FFF2-40B4-BE49-F238E27FC236}">
                <a16:creationId xmlns:a16="http://schemas.microsoft.com/office/drawing/2014/main" id="{CA5BAAFC-79FC-AB83-194A-38481BB44B1B}"/>
              </a:ext>
            </a:extLst>
          </p:cNvPr>
          <p:cNvGrpSpPr/>
          <p:nvPr userDrawn="1"/>
        </p:nvGrpSpPr>
        <p:grpSpPr>
          <a:xfrm rot="20542458">
            <a:off x="11354915" y="5485097"/>
            <a:ext cx="631984" cy="511369"/>
            <a:chOff x="5874162" y="1760538"/>
            <a:chExt cx="806767" cy="570739"/>
          </a:xfrm>
        </p:grpSpPr>
        <p:sp>
          <p:nvSpPr>
            <p:cNvPr id="36" name="Freeform: Shape 35">
              <a:extLst>
                <a:ext uri="{FF2B5EF4-FFF2-40B4-BE49-F238E27FC236}">
                  <a16:creationId xmlns:a16="http://schemas.microsoft.com/office/drawing/2014/main" id="{8056AD5C-9225-68F2-C031-BD744510ADAE}"/>
                </a:ext>
              </a:extLst>
            </p:cNvPr>
            <p:cNvSpPr/>
            <p:nvPr/>
          </p:nvSpPr>
          <p:spPr>
            <a:xfrm>
              <a:off x="5874162" y="2136966"/>
              <a:ext cx="806767" cy="194311"/>
            </a:xfrm>
            <a:custGeom>
              <a:avLst/>
              <a:gdLst>
                <a:gd name="connsiteX0" fmla="*/ 403384 w 806767"/>
                <a:gd name="connsiteY0" fmla="*/ 194310 h 194311"/>
                <a:gd name="connsiteX1" fmla="*/ 0 w 806767"/>
                <a:gd name="connsiteY1" fmla="*/ 26956 h 194311"/>
                <a:gd name="connsiteX2" fmla="*/ 26956 w 806767"/>
                <a:gd name="connsiteY2" fmla="*/ 0 h 194311"/>
                <a:gd name="connsiteX3" fmla="*/ 779007 w 806767"/>
                <a:gd name="connsiteY3" fmla="*/ 900 h 194311"/>
                <a:gd name="connsiteX4" fmla="*/ 779907 w 806767"/>
                <a:gd name="connsiteY4" fmla="*/ 0 h 194311"/>
                <a:gd name="connsiteX5" fmla="*/ 806768 w 806767"/>
                <a:gd name="connsiteY5" fmla="*/ 26956 h 194311"/>
                <a:gd name="connsiteX6" fmla="*/ 403384 w 806767"/>
                <a:gd name="connsiteY6" fmla="*/ 194310 h 194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767" h="194311">
                  <a:moveTo>
                    <a:pt x="403384" y="194310"/>
                  </a:moveTo>
                  <a:cubicBezTo>
                    <a:pt x="251967" y="194642"/>
                    <a:pt x="106711" y="134379"/>
                    <a:pt x="0" y="26956"/>
                  </a:cubicBezTo>
                  <a:lnTo>
                    <a:pt x="26956" y="0"/>
                  </a:lnTo>
                  <a:cubicBezTo>
                    <a:pt x="234381" y="207922"/>
                    <a:pt x="571085" y="208325"/>
                    <a:pt x="779007" y="900"/>
                  </a:cubicBezTo>
                  <a:cubicBezTo>
                    <a:pt x="779307" y="600"/>
                    <a:pt x="779607" y="300"/>
                    <a:pt x="779907" y="0"/>
                  </a:cubicBezTo>
                  <a:lnTo>
                    <a:pt x="806768" y="26956"/>
                  </a:lnTo>
                  <a:cubicBezTo>
                    <a:pt x="700056" y="134379"/>
                    <a:pt x="554801" y="194642"/>
                    <a:pt x="403384" y="194310"/>
                  </a:cubicBezTo>
                  <a:close/>
                </a:path>
              </a:pathLst>
            </a:custGeom>
            <a:solidFill>
              <a:srgbClr val="00B050"/>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63D29111-65D7-ABCA-7F19-ABB7F247DFCA}"/>
                </a:ext>
              </a:extLst>
            </p:cNvPr>
            <p:cNvSpPr/>
            <p:nvPr/>
          </p:nvSpPr>
          <p:spPr>
            <a:xfrm>
              <a:off x="5928074" y="1760538"/>
              <a:ext cx="699039" cy="494519"/>
            </a:xfrm>
            <a:custGeom>
              <a:avLst/>
              <a:gdLst>
                <a:gd name="connsiteX0" fmla="*/ 349472 w 699039"/>
                <a:gd name="connsiteY0" fmla="*/ 0 h 494519"/>
                <a:gd name="connsiteX1" fmla="*/ 0 w 699039"/>
                <a:gd name="connsiteY1" fmla="*/ 349568 h 494519"/>
                <a:gd name="connsiteX2" fmla="*/ 0 w 699039"/>
                <a:gd name="connsiteY2" fmla="*/ 349568 h 494519"/>
                <a:gd name="connsiteX3" fmla="*/ 698439 w 699039"/>
                <a:gd name="connsiteY3" fmla="*/ 350169 h 494519"/>
                <a:gd name="connsiteX4" fmla="*/ 699040 w 699039"/>
                <a:gd name="connsiteY4" fmla="*/ 349568 h 494519"/>
                <a:gd name="connsiteX5" fmla="*/ 699040 w 699039"/>
                <a:gd name="connsiteY5" fmla="*/ 349568 h 494519"/>
                <a:gd name="connsiteX6" fmla="*/ 261557 w 699039"/>
                <a:gd name="connsiteY6" fmla="*/ 255556 h 494519"/>
                <a:gd name="connsiteX7" fmla="*/ 244411 w 699039"/>
                <a:gd name="connsiteY7" fmla="*/ 301752 h 494519"/>
                <a:gd name="connsiteX8" fmla="*/ 203978 w 699039"/>
                <a:gd name="connsiteY8" fmla="*/ 301800 h 494519"/>
                <a:gd name="connsiteX9" fmla="*/ 203930 w 699039"/>
                <a:gd name="connsiteY9" fmla="*/ 261366 h 494519"/>
                <a:gd name="connsiteX10" fmla="*/ 250127 w 699039"/>
                <a:gd name="connsiteY10" fmla="*/ 244221 h 494519"/>
                <a:gd name="connsiteX11" fmla="*/ 261539 w 699039"/>
                <a:gd name="connsiteY11" fmla="*/ 251377 h 494519"/>
                <a:gd name="connsiteX12" fmla="*/ 261557 w 699039"/>
                <a:gd name="connsiteY12" fmla="*/ 255556 h 494519"/>
                <a:gd name="connsiteX13" fmla="*/ 348901 w 699039"/>
                <a:gd name="connsiteY13" fmla="*/ 371475 h 494519"/>
                <a:gd name="connsiteX14" fmla="*/ 320326 w 699039"/>
                <a:gd name="connsiteY14" fmla="*/ 342900 h 494519"/>
                <a:gd name="connsiteX15" fmla="*/ 340805 w 699039"/>
                <a:gd name="connsiteY15" fmla="*/ 298037 h 494519"/>
                <a:gd name="connsiteX16" fmla="*/ 353947 w 699039"/>
                <a:gd name="connsiteY16" fmla="*/ 295083 h 494519"/>
                <a:gd name="connsiteX17" fmla="*/ 356902 w 699039"/>
                <a:gd name="connsiteY17" fmla="*/ 298037 h 494519"/>
                <a:gd name="connsiteX18" fmla="*/ 377476 w 699039"/>
                <a:gd name="connsiteY18" fmla="*/ 342900 h 494519"/>
                <a:gd name="connsiteX19" fmla="*/ 348901 w 699039"/>
                <a:gd name="connsiteY19" fmla="*/ 371475 h 494519"/>
                <a:gd name="connsiteX20" fmla="*/ 493490 w 699039"/>
                <a:gd name="connsiteY20" fmla="*/ 301752 h 494519"/>
                <a:gd name="connsiteX21" fmla="*/ 453104 w 699039"/>
                <a:gd name="connsiteY21" fmla="*/ 301752 h 494519"/>
                <a:gd name="connsiteX22" fmla="*/ 435864 w 699039"/>
                <a:gd name="connsiteY22" fmla="*/ 255556 h 494519"/>
                <a:gd name="connsiteX23" fmla="*/ 443115 w 699039"/>
                <a:gd name="connsiteY23" fmla="*/ 244204 h 494519"/>
                <a:gd name="connsiteX24" fmla="*/ 447294 w 699039"/>
                <a:gd name="connsiteY24" fmla="*/ 244221 h 494519"/>
                <a:gd name="connsiteX25" fmla="*/ 493490 w 699039"/>
                <a:gd name="connsiteY25" fmla="*/ 261366 h 494519"/>
                <a:gd name="connsiteX26" fmla="*/ 493205 w 699039"/>
                <a:gd name="connsiteY26" fmla="*/ 301752 h 49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99039" h="494519">
                  <a:moveTo>
                    <a:pt x="349472" y="0"/>
                  </a:moveTo>
                  <a:lnTo>
                    <a:pt x="0" y="349568"/>
                  </a:lnTo>
                  <a:lnTo>
                    <a:pt x="0" y="349568"/>
                  </a:lnTo>
                  <a:cubicBezTo>
                    <a:pt x="192703" y="542602"/>
                    <a:pt x="505405" y="542871"/>
                    <a:pt x="698439" y="350169"/>
                  </a:cubicBezTo>
                  <a:cubicBezTo>
                    <a:pt x="698640" y="349969"/>
                    <a:pt x="698840" y="349768"/>
                    <a:pt x="699040" y="349568"/>
                  </a:cubicBezTo>
                  <a:lnTo>
                    <a:pt x="699040" y="349568"/>
                  </a:lnTo>
                  <a:close/>
                  <a:moveTo>
                    <a:pt x="261557" y="255556"/>
                  </a:moveTo>
                  <a:cubicBezTo>
                    <a:pt x="258032" y="271082"/>
                    <a:pt x="252032" y="294513"/>
                    <a:pt x="244411" y="301752"/>
                  </a:cubicBezTo>
                  <a:cubicBezTo>
                    <a:pt x="233260" y="312931"/>
                    <a:pt x="215156" y="312952"/>
                    <a:pt x="203978" y="301800"/>
                  </a:cubicBezTo>
                  <a:cubicBezTo>
                    <a:pt x="192799" y="290648"/>
                    <a:pt x="192778" y="272545"/>
                    <a:pt x="203930" y="261366"/>
                  </a:cubicBezTo>
                  <a:cubicBezTo>
                    <a:pt x="211265" y="254127"/>
                    <a:pt x="234696" y="247745"/>
                    <a:pt x="250127" y="244221"/>
                  </a:cubicBezTo>
                  <a:cubicBezTo>
                    <a:pt x="255254" y="243046"/>
                    <a:pt x="260364" y="246249"/>
                    <a:pt x="261539" y="251377"/>
                  </a:cubicBezTo>
                  <a:cubicBezTo>
                    <a:pt x="261854" y="252752"/>
                    <a:pt x="261860" y="254178"/>
                    <a:pt x="261557" y="255556"/>
                  </a:cubicBezTo>
                  <a:close/>
                  <a:moveTo>
                    <a:pt x="348901" y="371475"/>
                  </a:moveTo>
                  <a:cubicBezTo>
                    <a:pt x="333119" y="371475"/>
                    <a:pt x="320326" y="358682"/>
                    <a:pt x="320326" y="342900"/>
                  </a:cubicBezTo>
                  <a:cubicBezTo>
                    <a:pt x="320326" y="332613"/>
                    <a:pt x="332327" y="311563"/>
                    <a:pt x="340805" y="298037"/>
                  </a:cubicBezTo>
                  <a:cubicBezTo>
                    <a:pt x="343617" y="293592"/>
                    <a:pt x="349502" y="292269"/>
                    <a:pt x="353947" y="295083"/>
                  </a:cubicBezTo>
                  <a:cubicBezTo>
                    <a:pt x="355139" y="295836"/>
                    <a:pt x="356147" y="296846"/>
                    <a:pt x="356902" y="298037"/>
                  </a:cubicBezTo>
                  <a:cubicBezTo>
                    <a:pt x="365093" y="311563"/>
                    <a:pt x="377476" y="332613"/>
                    <a:pt x="377476" y="342900"/>
                  </a:cubicBezTo>
                  <a:cubicBezTo>
                    <a:pt x="377476" y="358682"/>
                    <a:pt x="364683" y="371475"/>
                    <a:pt x="348901" y="371475"/>
                  </a:cubicBezTo>
                  <a:close/>
                  <a:moveTo>
                    <a:pt x="493490" y="301752"/>
                  </a:moveTo>
                  <a:cubicBezTo>
                    <a:pt x="482334" y="312894"/>
                    <a:pt x="464261" y="312894"/>
                    <a:pt x="453104" y="301752"/>
                  </a:cubicBezTo>
                  <a:cubicBezTo>
                    <a:pt x="445770" y="294513"/>
                    <a:pt x="439484" y="271082"/>
                    <a:pt x="435864" y="255556"/>
                  </a:cubicBezTo>
                  <a:cubicBezTo>
                    <a:pt x="434732" y="250419"/>
                    <a:pt x="437978" y="245336"/>
                    <a:pt x="443115" y="244204"/>
                  </a:cubicBezTo>
                  <a:cubicBezTo>
                    <a:pt x="444492" y="243900"/>
                    <a:pt x="445920" y="243906"/>
                    <a:pt x="447294" y="244221"/>
                  </a:cubicBezTo>
                  <a:cubicBezTo>
                    <a:pt x="462820" y="247745"/>
                    <a:pt x="486251" y="253746"/>
                    <a:pt x="493490" y="261366"/>
                  </a:cubicBezTo>
                  <a:cubicBezTo>
                    <a:pt x="504554" y="272601"/>
                    <a:pt x="504426" y="290674"/>
                    <a:pt x="493205" y="301752"/>
                  </a:cubicBezTo>
                  <a:close/>
                </a:path>
              </a:pathLst>
            </a:custGeom>
            <a:solidFill>
              <a:srgbClr val="FF0000"/>
            </a:solidFill>
            <a:ln w="9525" cap="flat">
              <a:noFill/>
              <a:prstDash val="solid"/>
              <a:miter/>
            </a:ln>
          </p:spPr>
          <p:txBody>
            <a:bodyPr rtlCol="0" anchor="ctr"/>
            <a:lstStyle/>
            <a:p>
              <a:endParaRPr lang="en-US"/>
            </a:p>
          </p:txBody>
        </p:sp>
      </p:grpSp>
      <p:grpSp>
        <p:nvGrpSpPr>
          <p:cNvPr id="38" name="Group 37">
            <a:extLst>
              <a:ext uri="{FF2B5EF4-FFF2-40B4-BE49-F238E27FC236}">
                <a16:creationId xmlns:a16="http://schemas.microsoft.com/office/drawing/2014/main" id="{C334AB56-121D-7A74-6279-28D329D95DEE}"/>
              </a:ext>
            </a:extLst>
          </p:cNvPr>
          <p:cNvGrpSpPr/>
          <p:nvPr userDrawn="1"/>
        </p:nvGrpSpPr>
        <p:grpSpPr>
          <a:xfrm rot="191839">
            <a:off x="11378871" y="6116853"/>
            <a:ext cx="713934" cy="656835"/>
            <a:chOff x="7933622" y="1369091"/>
            <a:chExt cx="713934" cy="656835"/>
          </a:xfrm>
        </p:grpSpPr>
        <p:sp>
          <p:nvSpPr>
            <p:cNvPr id="39" name="Graphic 13" descr="Cherries">
              <a:extLst>
                <a:ext uri="{FF2B5EF4-FFF2-40B4-BE49-F238E27FC236}">
                  <a16:creationId xmlns:a16="http://schemas.microsoft.com/office/drawing/2014/main" id="{5A236ADB-52F3-91BF-7773-D777C64A44AF}"/>
                </a:ext>
              </a:extLst>
            </p:cNvPr>
            <p:cNvSpPr/>
            <p:nvPr/>
          </p:nvSpPr>
          <p:spPr>
            <a:xfrm>
              <a:off x="7933622" y="1369091"/>
              <a:ext cx="713934" cy="638706"/>
            </a:xfrm>
            <a:custGeom>
              <a:avLst/>
              <a:gdLst>
                <a:gd name="connsiteX0" fmla="*/ 702850 w 713934"/>
                <a:gd name="connsiteY0" fmla="*/ 316982 h 638706"/>
                <a:gd name="connsiteX1" fmla="*/ 630555 w 713934"/>
                <a:gd name="connsiteY1" fmla="*/ 238115 h 638706"/>
                <a:gd name="connsiteX2" fmla="*/ 569214 w 713934"/>
                <a:gd name="connsiteY2" fmla="*/ 236877 h 638706"/>
                <a:gd name="connsiteX3" fmla="*/ 539496 w 713934"/>
                <a:gd name="connsiteY3" fmla="*/ 242783 h 638706"/>
                <a:gd name="connsiteX4" fmla="*/ 252127 w 713934"/>
                <a:gd name="connsiteY4" fmla="*/ 181 h 638706"/>
                <a:gd name="connsiteX5" fmla="*/ 232505 w 713934"/>
                <a:gd name="connsiteY5" fmla="*/ 10468 h 638706"/>
                <a:gd name="connsiteX6" fmla="*/ 90964 w 713934"/>
                <a:gd name="connsiteY6" fmla="*/ 55902 h 638706"/>
                <a:gd name="connsiteX7" fmla="*/ 0 w 713934"/>
                <a:gd name="connsiteY7" fmla="*/ 243640 h 638706"/>
                <a:gd name="connsiteX8" fmla="*/ 204597 w 713934"/>
                <a:gd name="connsiteY8" fmla="*/ 202873 h 638706"/>
                <a:gd name="connsiteX9" fmla="*/ 278416 w 713934"/>
                <a:gd name="connsiteY9" fmla="*/ 92669 h 638706"/>
                <a:gd name="connsiteX10" fmla="*/ 280035 w 713934"/>
                <a:gd name="connsiteY10" fmla="*/ 88097 h 638706"/>
                <a:gd name="connsiteX11" fmla="*/ 310039 w 713934"/>
                <a:gd name="connsiteY11" fmla="*/ 340700 h 638706"/>
                <a:gd name="connsiteX12" fmla="*/ 308801 w 713934"/>
                <a:gd name="connsiteY12" fmla="*/ 339176 h 638706"/>
                <a:gd name="connsiteX13" fmla="*/ 232600 w 713934"/>
                <a:gd name="connsiteY13" fmla="*/ 327650 h 638706"/>
                <a:gd name="connsiteX14" fmla="*/ 228600 w 713934"/>
                <a:gd name="connsiteY14" fmla="*/ 328317 h 638706"/>
                <a:gd name="connsiteX15" fmla="*/ 227838 w 713934"/>
                <a:gd name="connsiteY15" fmla="*/ 328317 h 638706"/>
                <a:gd name="connsiteX16" fmla="*/ 200597 w 713934"/>
                <a:gd name="connsiteY16" fmla="*/ 335937 h 638706"/>
                <a:gd name="connsiteX17" fmla="*/ 196882 w 713934"/>
                <a:gd name="connsiteY17" fmla="*/ 337461 h 638706"/>
                <a:gd name="connsiteX18" fmla="*/ 188309 w 713934"/>
                <a:gd name="connsiteY18" fmla="*/ 341366 h 638706"/>
                <a:gd name="connsiteX19" fmla="*/ 179261 w 713934"/>
                <a:gd name="connsiteY19" fmla="*/ 346415 h 638706"/>
                <a:gd name="connsiteX20" fmla="*/ 119920 w 713934"/>
                <a:gd name="connsiteY20" fmla="*/ 434426 h 638706"/>
                <a:gd name="connsiteX21" fmla="*/ 248888 w 713934"/>
                <a:gd name="connsiteY21" fmla="*/ 638356 h 638706"/>
                <a:gd name="connsiteX22" fmla="*/ 444151 w 713934"/>
                <a:gd name="connsiteY22" fmla="*/ 497291 h 638706"/>
                <a:gd name="connsiteX23" fmla="*/ 421672 w 713934"/>
                <a:gd name="connsiteY23" fmla="*/ 396802 h 638706"/>
                <a:gd name="connsiteX24" fmla="*/ 370999 w 713934"/>
                <a:gd name="connsiteY24" fmla="*/ 366322 h 638706"/>
                <a:gd name="connsiteX25" fmla="*/ 344805 w 713934"/>
                <a:gd name="connsiteY25" fmla="*/ 357464 h 638706"/>
                <a:gd name="connsiteX26" fmla="*/ 345758 w 713934"/>
                <a:gd name="connsiteY26" fmla="*/ 355368 h 638706"/>
                <a:gd name="connsiteX27" fmla="*/ 305657 w 713934"/>
                <a:gd name="connsiteY27" fmla="*/ 55045 h 638706"/>
                <a:gd name="connsiteX28" fmla="*/ 499205 w 713934"/>
                <a:gd name="connsiteY28" fmla="*/ 244592 h 638706"/>
                <a:gd name="connsiteX29" fmla="*/ 425196 w 713934"/>
                <a:gd name="connsiteY29" fmla="*/ 273167 h 638706"/>
                <a:gd name="connsiteX30" fmla="*/ 421862 w 713934"/>
                <a:gd name="connsiteY30" fmla="*/ 275739 h 638706"/>
                <a:gd name="connsiteX31" fmla="*/ 421196 w 713934"/>
                <a:gd name="connsiteY31" fmla="*/ 276311 h 638706"/>
                <a:gd name="connsiteX32" fmla="*/ 400622 w 713934"/>
                <a:gd name="connsiteY32" fmla="*/ 297361 h 638706"/>
                <a:gd name="connsiteX33" fmla="*/ 398145 w 713934"/>
                <a:gd name="connsiteY33" fmla="*/ 300599 h 638706"/>
                <a:gd name="connsiteX34" fmla="*/ 392430 w 713934"/>
                <a:gd name="connsiteY34" fmla="*/ 308505 h 638706"/>
                <a:gd name="connsiteX35" fmla="*/ 386906 w 713934"/>
                <a:gd name="connsiteY35" fmla="*/ 318030 h 638706"/>
                <a:gd name="connsiteX36" fmla="*/ 377381 w 713934"/>
                <a:gd name="connsiteY36" fmla="*/ 338414 h 638706"/>
                <a:gd name="connsiteX37" fmla="*/ 379857 w 713934"/>
                <a:gd name="connsiteY37" fmla="*/ 339176 h 638706"/>
                <a:gd name="connsiteX38" fmla="*/ 441770 w 713934"/>
                <a:gd name="connsiteY38" fmla="*/ 377276 h 638706"/>
                <a:gd name="connsiteX39" fmla="*/ 442532 w 713934"/>
                <a:gd name="connsiteY39" fmla="*/ 378038 h 638706"/>
                <a:gd name="connsiteX40" fmla="*/ 443198 w 713934"/>
                <a:gd name="connsiteY40" fmla="*/ 378800 h 638706"/>
                <a:gd name="connsiteX41" fmla="*/ 471773 w 713934"/>
                <a:gd name="connsiteY41" fmla="*/ 502625 h 638706"/>
                <a:gd name="connsiteX42" fmla="*/ 464534 w 713934"/>
                <a:gd name="connsiteY42" fmla="*/ 529961 h 638706"/>
                <a:gd name="connsiteX43" fmla="*/ 599694 w 713934"/>
                <a:gd name="connsiteY43" fmla="*/ 545011 h 638706"/>
                <a:gd name="connsiteX44" fmla="*/ 702850 w 713934"/>
                <a:gd name="connsiteY44" fmla="*/ 316982 h 63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13934" h="638706">
                  <a:moveTo>
                    <a:pt x="702850" y="316982"/>
                  </a:moveTo>
                  <a:cubicBezTo>
                    <a:pt x="689039" y="276692"/>
                    <a:pt x="664750" y="250784"/>
                    <a:pt x="630555" y="238115"/>
                  </a:cubicBezTo>
                  <a:cubicBezTo>
                    <a:pt x="610472" y="233016"/>
                    <a:pt x="589487" y="232593"/>
                    <a:pt x="569214" y="236877"/>
                  </a:cubicBezTo>
                  <a:cubicBezTo>
                    <a:pt x="559689" y="238782"/>
                    <a:pt x="552450" y="240306"/>
                    <a:pt x="539496" y="242783"/>
                  </a:cubicBezTo>
                  <a:cubicBezTo>
                    <a:pt x="492391" y="117459"/>
                    <a:pt x="383576" y="25596"/>
                    <a:pt x="252127" y="181"/>
                  </a:cubicBezTo>
                  <a:cubicBezTo>
                    <a:pt x="244060" y="-936"/>
                    <a:pt x="236174" y="3197"/>
                    <a:pt x="232505" y="10468"/>
                  </a:cubicBezTo>
                  <a:cubicBezTo>
                    <a:pt x="189929" y="11420"/>
                    <a:pt x="134588" y="20469"/>
                    <a:pt x="90964" y="55902"/>
                  </a:cubicBezTo>
                  <a:cubicBezTo>
                    <a:pt x="8763" y="119434"/>
                    <a:pt x="0" y="243640"/>
                    <a:pt x="0" y="243640"/>
                  </a:cubicBezTo>
                  <a:cubicBezTo>
                    <a:pt x="0" y="243640"/>
                    <a:pt x="123825" y="266595"/>
                    <a:pt x="204597" y="202873"/>
                  </a:cubicBezTo>
                  <a:cubicBezTo>
                    <a:pt x="242697" y="173536"/>
                    <a:pt x="265081" y="130864"/>
                    <a:pt x="278416" y="92669"/>
                  </a:cubicBezTo>
                  <a:lnTo>
                    <a:pt x="280035" y="88097"/>
                  </a:lnTo>
                  <a:cubicBezTo>
                    <a:pt x="322054" y="165337"/>
                    <a:pt x="332795" y="255766"/>
                    <a:pt x="310039" y="340700"/>
                  </a:cubicBezTo>
                  <a:lnTo>
                    <a:pt x="308801" y="339176"/>
                  </a:lnTo>
                  <a:cubicBezTo>
                    <a:pt x="285126" y="327795"/>
                    <a:pt x="258582" y="323780"/>
                    <a:pt x="232600" y="327650"/>
                  </a:cubicBezTo>
                  <a:lnTo>
                    <a:pt x="228600" y="328317"/>
                  </a:lnTo>
                  <a:lnTo>
                    <a:pt x="227838" y="328317"/>
                  </a:lnTo>
                  <a:cubicBezTo>
                    <a:pt x="218537" y="329989"/>
                    <a:pt x="209416" y="332541"/>
                    <a:pt x="200597" y="335937"/>
                  </a:cubicBezTo>
                  <a:lnTo>
                    <a:pt x="196882" y="337461"/>
                  </a:lnTo>
                  <a:cubicBezTo>
                    <a:pt x="194024" y="338699"/>
                    <a:pt x="191167" y="339938"/>
                    <a:pt x="188309" y="341366"/>
                  </a:cubicBezTo>
                  <a:cubicBezTo>
                    <a:pt x="185452" y="342795"/>
                    <a:pt x="182309" y="344605"/>
                    <a:pt x="179261" y="346415"/>
                  </a:cubicBezTo>
                  <a:cubicBezTo>
                    <a:pt x="147505" y="365603"/>
                    <a:pt x="125801" y="397793"/>
                    <a:pt x="119920" y="434426"/>
                  </a:cubicBezTo>
                  <a:cubicBezTo>
                    <a:pt x="90964" y="590064"/>
                    <a:pt x="248888" y="638356"/>
                    <a:pt x="248888" y="638356"/>
                  </a:cubicBezTo>
                  <a:cubicBezTo>
                    <a:pt x="248888" y="638356"/>
                    <a:pt x="413957" y="652739"/>
                    <a:pt x="444151" y="497291"/>
                  </a:cubicBezTo>
                  <a:cubicBezTo>
                    <a:pt x="451866" y="457095"/>
                    <a:pt x="444151" y="423662"/>
                    <a:pt x="421672" y="396802"/>
                  </a:cubicBezTo>
                  <a:cubicBezTo>
                    <a:pt x="407369" y="382854"/>
                    <a:pt x="390022" y="372420"/>
                    <a:pt x="370999" y="366322"/>
                  </a:cubicBezTo>
                  <a:cubicBezTo>
                    <a:pt x="362331" y="363369"/>
                    <a:pt x="355854" y="361369"/>
                    <a:pt x="344805" y="357464"/>
                  </a:cubicBezTo>
                  <a:cubicBezTo>
                    <a:pt x="345179" y="356792"/>
                    <a:pt x="345498" y="356092"/>
                    <a:pt x="345758" y="355368"/>
                  </a:cubicBezTo>
                  <a:cubicBezTo>
                    <a:pt x="374857" y="254049"/>
                    <a:pt x="360321" y="145180"/>
                    <a:pt x="305657" y="55045"/>
                  </a:cubicBezTo>
                  <a:cubicBezTo>
                    <a:pt x="393209" y="89364"/>
                    <a:pt x="463065" y="157777"/>
                    <a:pt x="499205" y="244592"/>
                  </a:cubicBezTo>
                  <a:cubicBezTo>
                    <a:pt x="472234" y="246506"/>
                    <a:pt x="446455" y="256459"/>
                    <a:pt x="425196" y="273167"/>
                  </a:cubicBezTo>
                  <a:lnTo>
                    <a:pt x="421862" y="275739"/>
                  </a:lnTo>
                  <a:lnTo>
                    <a:pt x="421196" y="276311"/>
                  </a:lnTo>
                  <a:cubicBezTo>
                    <a:pt x="413723" y="282700"/>
                    <a:pt x="406838" y="289745"/>
                    <a:pt x="400622" y="297361"/>
                  </a:cubicBezTo>
                  <a:lnTo>
                    <a:pt x="398145" y="300599"/>
                  </a:lnTo>
                  <a:cubicBezTo>
                    <a:pt x="396240" y="303171"/>
                    <a:pt x="394240" y="305838"/>
                    <a:pt x="392430" y="308505"/>
                  </a:cubicBezTo>
                  <a:cubicBezTo>
                    <a:pt x="390620" y="311172"/>
                    <a:pt x="388715" y="314601"/>
                    <a:pt x="386906" y="318030"/>
                  </a:cubicBezTo>
                  <a:cubicBezTo>
                    <a:pt x="383148" y="324537"/>
                    <a:pt x="379961" y="331357"/>
                    <a:pt x="377381" y="338414"/>
                  </a:cubicBezTo>
                  <a:lnTo>
                    <a:pt x="379857" y="339176"/>
                  </a:lnTo>
                  <a:cubicBezTo>
                    <a:pt x="403184" y="346872"/>
                    <a:pt x="424386" y="359920"/>
                    <a:pt x="441770" y="377276"/>
                  </a:cubicBezTo>
                  <a:lnTo>
                    <a:pt x="442532" y="378038"/>
                  </a:lnTo>
                  <a:lnTo>
                    <a:pt x="443198" y="378800"/>
                  </a:lnTo>
                  <a:cubicBezTo>
                    <a:pt x="471773" y="412899"/>
                    <a:pt x="481298" y="455000"/>
                    <a:pt x="471773" y="502625"/>
                  </a:cubicBezTo>
                  <a:cubicBezTo>
                    <a:pt x="469926" y="511877"/>
                    <a:pt x="467509" y="521007"/>
                    <a:pt x="464534" y="529961"/>
                  </a:cubicBezTo>
                  <a:cubicBezTo>
                    <a:pt x="528828" y="561299"/>
                    <a:pt x="599694" y="545011"/>
                    <a:pt x="599694" y="545011"/>
                  </a:cubicBezTo>
                  <a:cubicBezTo>
                    <a:pt x="599694" y="545011"/>
                    <a:pt x="756190" y="472621"/>
                    <a:pt x="702850" y="316982"/>
                  </a:cubicBezTo>
                  <a:close/>
                </a:path>
              </a:pathLst>
            </a:custGeom>
            <a:solidFill>
              <a:srgbClr val="92D050"/>
            </a:solidFill>
            <a:ln w="9525" cap="flat">
              <a:noFill/>
              <a:prstDash val="solid"/>
              <a:miter/>
            </a:ln>
          </p:spPr>
          <p:txBody>
            <a:bodyPr rtlCol="0" anchor="ctr"/>
            <a:lstStyle/>
            <a:p>
              <a:endParaRPr lang="en-US"/>
            </a:p>
          </p:txBody>
        </p:sp>
        <p:sp>
          <p:nvSpPr>
            <p:cNvPr id="40" name="Oval 39">
              <a:extLst>
                <a:ext uri="{FF2B5EF4-FFF2-40B4-BE49-F238E27FC236}">
                  <a16:creationId xmlns:a16="http://schemas.microsoft.com/office/drawing/2014/main" id="{4986F45C-9D87-3002-AE2C-305FF8EBFBE8}"/>
                </a:ext>
              </a:extLst>
            </p:cNvPr>
            <p:cNvSpPr/>
            <p:nvPr userDrawn="1"/>
          </p:nvSpPr>
          <p:spPr>
            <a:xfrm>
              <a:off x="8046192" y="1662831"/>
              <a:ext cx="375138" cy="363095"/>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sp>
          <p:nvSpPr>
            <p:cNvPr id="41" name="Oval 40">
              <a:extLst>
                <a:ext uri="{FF2B5EF4-FFF2-40B4-BE49-F238E27FC236}">
                  <a16:creationId xmlns:a16="http://schemas.microsoft.com/office/drawing/2014/main" id="{50A27177-F89C-9185-31FD-AB4983F7BFDB}"/>
                </a:ext>
              </a:extLst>
            </p:cNvPr>
            <p:cNvSpPr/>
            <p:nvPr userDrawn="1"/>
          </p:nvSpPr>
          <p:spPr>
            <a:xfrm>
              <a:off x="8303534" y="1590072"/>
              <a:ext cx="344022" cy="321261"/>
            </a:xfrm>
            <a:prstGeom prst="ellips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US" dirty="0"/>
            </a:p>
          </p:txBody>
        </p:sp>
      </p:grpSp>
    </p:spTree>
    <p:extLst>
      <p:ext uri="{BB962C8B-B14F-4D97-AF65-F5344CB8AC3E}">
        <p14:creationId xmlns:p14="http://schemas.microsoft.com/office/powerpoint/2010/main" val="2363952716"/>
      </p:ext>
    </p:extLst>
  </p:cSld>
  <p:clrMap bg1="lt1" tx1="dk1" bg2="lt2" tx2="dk2" accent1="accent1" accent2="accent2" accent3="accent3" accent4="accent4" accent5="accent5" accent6="accent6" hlink="hlink" folHlink="folHlink"/>
  <p:sldLayoutIdLst>
    <p:sldLayoutId id="2147483709" r:id="rId1"/>
    <p:sldLayoutId id="214748371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E82E6E-5E53-8C72-69F0-ACA816EADCE5}"/>
              </a:ext>
            </a:extLst>
          </p:cNvPr>
          <p:cNvPicPr>
            <a:picLocks noChangeAspect="1"/>
          </p:cNvPicPr>
          <p:nvPr userDrawn="1"/>
        </p:nvPicPr>
        <p:blipFill>
          <a:blip r:embed="rId3"/>
          <a:stretch>
            <a:fillRect/>
          </a:stretch>
        </p:blipFill>
        <p:spPr>
          <a:xfrm>
            <a:off x="0" y="0"/>
            <a:ext cx="12192000" cy="6858000"/>
          </a:xfrm>
          <a:prstGeom prst="rect">
            <a:avLst/>
          </a:prstGeom>
          <a:pattFill prst="pct5">
            <a:fgClr>
              <a:schemeClr val="accent1"/>
            </a:fgClr>
            <a:bgClr>
              <a:schemeClr val="bg1"/>
            </a:bgClr>
          </a:pattFill>
        </p:spPr>
      </p:pic>
      <p:sp>
        <p:nvSpPr>
          <p:cNvPr id="2" name="Title Placeholder 1">
            <a:extLst>
              <a:ext uri="{FF2B5EF4-FFF2-40B4-BE49-F238E27FC236}">
                <a16:creationId xmlns:a16="http://schemas.microsoft.com/office/drawing/2014/main" id="{592A5685-2A67-1FC3-43CA-1EBE1E494B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39B93D-0A0D-831A-9FDC-E031FA2E66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286D63-38E9-AA42-B7F3-687C573FFB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8B416C3A-025F-0A65-801D-CC9D04EFFF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B35CA4-12A9-29AA-0DE2-E8138FF54E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42AB41-C067-4C03-B2F2-682930DD5907}" type="slidenum">
              <a:rPr lang="en-US" smtClean="0"/>
              <a:t>‹#›</a:t>
            </a:fld>
            <a:endParaRPr lang="en-US"/>
          </a:p>
        </p:txBody>
      </p:sp>
    </p:spTree>
    <p:extLst>
      <p:ext uri="{BB962C8B-B14F-4D97-AF65-F5344CB8AC3E}">
        <p14:creationId xmlns:p14="http://schemas.microsoft.com/office/powerpoint/2010/main" val="2769023735"/>
      </p:ext>
    </p:extLst>
  </p:cSld>
  <p:clrMap bg1="lt1" tx1="dk1" bg2="lt2" tx2="dk2" accent1="accent1" accent2="accent2" accent3="accent3" accent4="accent4" accent5="accent5" accent6="accent6" hlink="hlink" folHlink="folHlink"/>
  <p:sldLayoutIdLst>
    <p:sldLayoutId id="2147483662"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B27B62BA-41C4-CEA9-E56A-F55D7C3FD5FD}"/>
              </a:ext>
            </a:extLst>
          </p:cNvPr>
          <p:cNvSpPr/>
          <p:nvPr userDrawn="1"/>
        </p:nvSpPr>
        <p:spPr>
          <a:xfrm>
            <a:off x="1785257" y="-47397"/>
            <a:ext cx="8436429" cy="6905397"/>
          </a:xfrm>
          <a:custGeom>
            <a:avLst/>
            <a:gdLst>
              <a:gd name="connsiteX0" fmla="*/ 0 w 8262257"/>
              <a:gd name="connsiteY0" fmla="*/ 0 h 6857999"/>
              <a:gd name="connsiteX1" fmla="*/ 4993816 w 8262257"/>
              <a:gd name="connsiteY1" fmla="*/ 0 h 6857999"/>
              <a:gd name="connsiteX2" fmla="*/ 4993816 w 8262257"/>
              <a:gd name="connsiteY2" fmla="*/ 1705543 h 6857999"/>
              <a:gd name="connsiteX3" fmla="*/ 8262257 w 8262257"/>
              <a:gd name="connsiteY3" fmla="*/ 1705543 h 6857999"/>
              <a:gd name="connsiteX4" fmla="*/ 8262257 w 8262257"/>
              <a:gd name="connsiteY4" fmla="*/ 6857999 h 6857999"/>
              <a:gd name="connsiteX5" fmla="*/ 2841171 w 8262257"/>
              <a:gd name="connsiteY5" fmla="*/ 6857999 h 6857999"/>
              <a:gd name="connsiteX6" fmla="*/ 2841171 w 8262257"/>
              <a:gd name="connsiteY6" fmla="*/ 5301343 h 6857999"/>
              <a:gd name="connsiteX7" fmla="*/ 0 w 8262257"/>
              <a:gd name="connsiteY7" fmla="*/ 53013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2257" h="6857999">
                <a:moveTo>
                  <a:pt x="0" y="0"/>
                </a:moveTo>
                <a:lnTo>
                  <a:pt x="4993816" y="0"/>
                </a:lnTo>
                <a:lnTo>
                  <a:pt x="4993816" y="1705543"/>
                </a:lnTo>
                <a:lnTo>
                  <a:pt x="8262257" y="1705543"/>
                </a:lnTo>
                <a:lnTo>
                  <a:pt x="8262257" y="6857999"/>
                </a:lnTo>
                <a:lnTo>
                  <a:pt x="2841171" y="6857999"/>
                </a:lnTo>
                <a:lnTo>
                  <a:pt x="2841171" y="5301343"/>
                </a:lnTo>
                <a:lnTo>
                  <a:pt x="0" y="5301343"/>
                </a:lnTo>
                <a:close/>
              </a:path>
            </a:pathLst>
          </a:cu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L-Shape 12">
            <a:extLst>
              <a:ext uri="{FF2B5EF4-FFF2-40B4-BE49-F238E27FC236}">
                <a16:creationId xmlns:a16="http://schemas.microsoft.com/office/drawing/2014/main" id="{D5E6BA34-1B86-C19C-91AD-9DF73BE79ECD}"/>
              </a:ext>
            </a:extLst>
          </p:cNvPr>
          <p:cNvSpPr/>
          <p:nvPr userDrawn="1"/>
        </p:nvSpPr>
        <p:spPr>
          <a:xfrm>
            <a:off x="1349827" y="0"/>
            <a:ext cx="3341916" cy="5686423"/>
          </a:xfrm>
          <a:prstGeom prst="corner">
            <a:avLst>
              <a:gd name="adj1" fmla="val 13629"/>
              <a:gd name="adj2" fmla="val 15613"/>
            </a:avLst>
          </a:prstGeom>
          <a:solidFill>
            <a:srgbClr val="9933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7FC34ED9-9372-FA5E-DD3C-1648D423A6BE}"/>
              </a:ext>
            </a:extLst>
          </p:cNvPr>
          <p:cNvGrpSpPr/>
          <p:nvPr userDrawn="1"/>
        </p:nvGrpSpPr>
        <p:grpSpPr>
          <a:xfrm>
            <a:off x="6844389" y="-2"/>
            <a:ext cx="5347611" cy="6858002"/>
            <a:chOff x="6844389" y="-2"/>
            <a:chExt cx="5347611" cy="6858002"/>
          </a:xfrm>
        </p:grpSpPr>
        <p:sp>
          <p:nvSpPr>
            <p:cNvPr id="17" name="L-Shape 16">
              <a:extLst>
                <a:ext uri="{FF2B5EF4-FFF2-40B4-BE49-F238E27FC236}">
                  <a16:creationId xmlns:a16="http://schemas.microsoft.com/office/drawing/2014/main" id="{69DC36DD-200E-66A5-51C1-12B7F144610E}"/>
                </a:ext>
              </a:extLst>
            </p:cNvPr>
            <p:cNvSpPr/>
            <p:nvPr userDrawn="1"/>
          </p:nvSpPr>
          <p:spPr>
            <a:xfrm flipH="1" flipV="1">
              <a:off x="6844389" y="1206043"/>
              <a:ext cx="3837216" cy="5651957"/>
            </a:xfrm>
            <a:prstGeom prst="corner">
              <a:avLst>
                <a:gd name="adj1" fmla="val 13629"/>
                <a:gd name="adj2" fmla="val 15613"/>
              </a:avLst>
            </a:prstGeom>
            <a:solidFill>
              <a:srgbClr val="E47333">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L-Shape 17">
              <a:extLst>
                <a:ext uri="{FF2B5EF4-FFF2-40B4-BE49-F238E27FC236}">
                  <a16:creationId xmlns:a16="http://schemas.microsoft.com/office/drawing/2014/main" id="{7ABBA427-165C-1B84-8F54-08B7AAA308EC}"/>
                </a:ext>
              </a:extLst>
            </p:cNvPr>
            <p:cNvSpPr/>
            <p:nvPr userDrawn="1"/>
          </p:nvSpPr>
          <p:spPr>
            <a:xfrm flipH="1" flipV="1">
              <a:off x="6844390" y="582723"/>
              <a:ext cx="4509410" cy="6275276"/>
            </a:xfrm>
            <a:prstGeom prst="corner">
              <a:avLst>
                <a:gd name="adj1" fmla="val 13684"/>
                <a:gd name="adj2" fmla="val 15130"/>
              </a:avLst>
            </a:prstGeom>
            <a:solidFill>
              <a:srgbClr val="CC33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L-Shape 18">
              <a:extLst>
                <a:ext uri="{FF2B5EF4-FFF2-40B4-BE49-F238E27FC236}">
                  <a16:creationId xmlns:a16="http://schemas.microsoft.com/office/drawing/2014/main" id="{7711BAAC-7A18-9C4E-CD3A-137ECFC28C3F}"/>
                </a:ext>
              </a:extLst>
            </p:cNvPr>
            <p:cNvSpPr/>
            <p:nvPr userDrawn="1"/>
          </p:nvSpPr>
          <p:spPr>
            <a:xfrm flipH="1" flipV="1">
              <a:off x="6844390" y="-2"/>
              <a:ext cx="5347610" cy="6858001"/>
            </a:xfrm>
            <a:prstGeom prst="corner">
              <a:avLst>
                <a:gd name="adj1" fmla="val 11251"/>
                <a:gd name="adj2" fmla="val 15635"/>
              </a:avLst>
            </a:prstGeom>
            <a:solidFill>
              <a:srgbClr val="9933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Placeholder 1">
            <a:extLst>
              <a:ext uri="{FF2B5EF4-FFF2-40B4-BE49-F238E27FC236}">
                <a16:creationId xmlns:a16="http://schemas.microsoft.com/office/drawing/2014/main" id="{434B788D-691A-8D6E-3D05-A3DA5087B1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D2472FE-A63A-E98C-F743-B4D6E4CC3F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7" name="Group 6">
            <a:extLst>
              <a:ext uri="{FF2B5EF4-FFF2-40B4-BE49-F238E27FC236}">
                <a16:creationId xmlns:a16="http://schemas.microsoft.com/office/drawing/2014/main" id="{3B4DC302-77A2-3277-82BA-2EFC9FE14D02}"/>
              </a:ext>
            </a:extLst>
          </p:cNvPr>
          <p:cNvGrpSpPr/>
          <p:nvPr userDrawn="1"/>
        </p:nvGrpSpPr>
        <p:grpSpPr>
          <a:xfrm>
            <a:off x="1" y="-2"/>
            <a:ext cx="4691743" cy="6858000"/>
            <a:chOff x="1" y="-2"/>
            <a:chExt cx="4691743" cy="6858000"/>
          </a:xfrm>
        </p:grpSpPr>
        <p:sp>
          <p:nvSpPr>
            <p:cNvPr id="9" name="L-Shape 8">
              <a:extLst>
                <a:ext uri="{FF2B5EF4-FFF2-40B4-BE49-F238E27FC236}">
                  <a16:creationId xmlns:a16="http://schemas.microsoft.com/office/drawing/2014/main" id="{16E5ECA8-4E4D-9C06-80AC-536147868167}"/>
                </a:ext>
              </a:extLst>
            </p:cNvPr>
            <p:cNvSpPr/>
            <p:nvPr userDrawn="1"/>
          </p:nvSpPr>
          <p:spPr>
            <a:xfrm>
              <a:off x="1" y="-2"/>
              <a:ext cx="4691743" cy="6858000"/>
            </a:xfrm>
            <a:prstGeom prst="corner">
              <a:avLst>
                <a:gd name="adj1" fmla="val 13629"/>
                <a:gd name="adj2" fmla="val 15613"/>
              </a:avLst>
            </a:prstGeom>
            <a:solidFill>
              <a:srgbClr val="E47333">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L-Shape 10">
              <a:extLst>
                <a:ext uri="{FF2B5EF4-FFF2-40B4-BE49-F238E27FC236}">
                  <a16:creationId xmlns:a16="http://schemas.microsoft.com/office/drawing/2014/main" id="{A2992801-9D30-CA1C-CD16-245FF0D326E1}"/>
                </a:ext>
              </a:extLst>
            </p:cNvPr>
            <p:cNvSpPr/>
            <p:nvPr userDrawn="1"/>
          </p:nvSpPr>
          <p:spPr>
            <a:xfrm>
              <a:off x="729342" y="-1"/>
              <a:ext cx="3962401" cy="6219825"/>
            </a:xfrm>
            <a:prstGeom prst="corner">
              <a:avLst>
                <a:gd name="adj1" fmla="val 13629"/>
                <a:gd name="adj2" fmla="val 15613"/>
              </a:avLst>
            </a:prstGeom>
            <a:solidFill>
              <a:srgbClr val="CC3300">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Shape 11">
              <a:extLst>
                <a:ext uri="{FF2B5EF4-FFF2-40B4-BE49-F238E27FC236}">
                  <a16:creationId xmlns:a16="http://schemas.microsoft.com/office/drawing/2014/main" id="{9F0DDFF7-E3FA-C0A4-2C9B-CC51BA97C1A7}"/>
                </a:ext>
              </a:extLst>
            </p:cNvPr>
            <p:cNvSpPr/>
            <p:nvPr userDrawn="1"/>
          </p:nvSpPr>
          <p:spPr>
            <a:xfrm>
              <a:off x="1349828" y="0"/>
              <a:ext cx="3341916" cy="5686423"/>
            </a:xfrm>
            <a:prstGeom prst="corner">
              <a:avLst>
                <a:gd name="adj1" fmla="val 13629"/>
                <a:gd name="adj2" fmla="val 15613"/>
              </a:avLst>
            </a:prstGeom>
            <a:solidFill>
              <a:srgbClr val="993300">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76739241"/>
      </p:ext>
    </p:extLst>
  </p:cSld>
  <p:clrMap bg1="lt1" tx1="dk1" bg2="lt2" tx2="dk2" accent1="accent1" accent2="accent2" accent3="accent3" accent4="accent4" accent5="accent5" accent6="accent6" hlink="hlink" folHlink="folHlink"/>
  <p:sldLayoutIdLst>
    <p:sldLayoutId id="2147483697" r:id="rId1"/>
    <p:sldLayoutId id="214748369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7" name="Graphic 66" descr="Snowflake">
            <a:extLst>
              <a:ext uri="{FF2B5EF4-FFF2-40B4-BE49-F238E27FC236}">
                <a16:creationId xmlns:a16="http://schemas.microsoft.com/office/drawing/2014/main" id="{95B05138-7250-B369-7436-F1FA471DAAA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613152" y="1650170"/>
            <a:ext cx="507507" cy="507507"/>
          </a:xfrm>
          <a:prstGeom prst="rect">
            <a:avLst/>
          </a:prstGeom>
        </p:spPr>
      </p:pic>
      <p:grpSp>
        <p:nvGrpSpPr>
          <p:cNvPr id="35" name="Group 34">
            <a:extLst>
              <a:ext uri="{FF2B5EF4-FFF2-40B4-BE49-F238E27FC236}">
                <a16:creationId xmlns:a16="http://schemas.microsoft.com/office/drawing/2014/main" id="{98B74A41-A198-8E3C-F8C7-7A9EBD41FEFE}"/>
              </a:ext>
            </a:extLst>
          </p:cNvPr>
          <p:cNvGrpSpPr/>
          <p:nvPr userDrawn="1"/>
        </p:nvGrpSpPr>
        <p:grpSpPr>
          <a:xfrm>
            <a:off x="9982200" y="136525"/>
            <a:ext cx="1630528" cy="1536490"/>
            <a:chOff x="3999268" y="3415490"/>
            <a:chExt cx="1630528" cy="1536490"/>
          </a:xfrm>
        </p:grpSpPr>
        <p:sp>
          <p:nvSpPr>
            <p:cNvPr id="31" name="Freeform: Shape 30">
              <a:extLst>
                <a:ext uri="{FF2B5EF4-FFF2-40B4-BE49-F238E27FC236}">
                  <a16:creationId xmlns:a16="http://schemas.microsoft.com/office/drawing/2014/main" id="{01B4DA66-70C5-03BF-FE6C-FFBB866C88E1}"/>
                </a:ext>
              </a:extLst>
            </p:cNvPr>
            <p:cNvSpPr/>
            <p:nvPr/>
          </p:nvSpPr>
          <p:spPr>
            <a:xfrm>
              <a:off x="3999268" y="3415490"/>
              <a:ext cx="1630528" cy="912206"/>
            </a:xfrm>
            <a:custGeom>
              <a:avLst/>
              <a:gdLst>
                <a:gd name="connsiteX0" fmla="*/ 1551801 w 1630528"/>
                <a:gd name="connsiteY0" fmla="*/ 511224 h 912206"/>
                <a:gd name="connsiteX1" fmla="*/ 1366916 w 1630528"/>
                <a:gd name="connsiteY1" fmla="*/ 460801 h 912206"/>
                <a:gd name="connsiteX2" fmla="*/ 1366916 w 1630528"/>
                <a:gd name="connsiteY2" fmla="*/ 455999 h 912206"/>
                <a:gd name="connsiteX3" fmla="*/ 1249263 w 1630528"/>
                <a:gd name="connsiteY3" fmla="*/ 223093 h 912206"/>
                <a:gd name="connsiteX4" fmla="*/ 989945 w 1630528"/>
                <a:gd name="connsiteY4" fmla="*/ 182274 h 912206"/>
                <a:gd name="connsiteX5" fmla="*/ 600968 w 1630528"/>
                <a:gd name="connsiteY5" fmla="*/ 9395 h 912206"/>
                <a:gd name="connsiteX6" fmla="*/ 334446 w 1630528"/>
                <a:gd name="connsiteY6" fmla="*/ 340746 h 912206"/>
                <a:gd name="connsiteX7" fmla="*/ 60721 w 1630528"/>
                <a:gd name="connsiteY7" fmla="*/ 448796 h 912206"/>
                <a:gd name="connsiteX8" fmla="*/ 24705 w 1630528"/>
                <a:gd name="connsiteY8" fmla="*/ 739328 h 912206"/>
                <a:gd name="connsiteX9" fmla="*/ 262413 w 1630528"/>
                <a:gd name="connsiteY9" fmla="*/ 912207 h 912206"/>
                <a:gd name="connsiteX10" fmla="*/ 1414938 w 1630528"/>
                <a:gd name="connsiteY10" fmla="*/ 912207 h 912206"/>
                <a:gd name="connsiteX11" fmla="*/ 1619031 w 1630528"/>
                <a:gd name="connsiteY11" fmla="*/ 758537 h 912206"/>
                <a:gd name="connsiteX12" fmla="*/ 1551801 w 1630528"/>
                <a:gd name="connsiteY12" fmla="*/ 511224 h 91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0528" h="912206">
                  <a:moveTo>
                    <a:pt x="1551801" y="511224"/>
                  </a:moveTo>
                  <a:cubicBezTo>
                    <a:pt x="1501378" y="468004"/>
                    <a:pt x="1434147" y="448796"/>
                    <a:pt x="1366916" y="460801"/>
                  </a:cubicBezTo>
                  <a:lnTo>
                    <a:pt x="1366916" y="455999"/>
                  </a:lnTo>
                  <a:cubicBezTo>
                    <a:pt x="1366916" y="364757"/>
                    <a:pt x="1323697" y="278318"/>
                    <a:pt x="1249263" y="223093"/>
                  </a:cubicBezTo>
                  <a:cubicBezTo>
                    <a:pt x="1174829" y="167868"/>
                    <a:pt x="1078785" y="153461"/>
                    <a:pt x="989945" y="182274"/>
                  </a:cubicBezTo>
                  <a:cubicBezTo>
                    <a:pt x="915511" y="43011"/>
                    <a:pt x="754637" y="-26621"/>
                    <a:pt x="600968" y="9395"/>
                  </a:cubicBezTo>
                  <a:cubicBezTo>
                    <a:pt x="447297" y="45412"/>
                    <a:pt x="336847" y="182274"/>
                    <a:pt x="334446" y="340746"/>
                  </a:cubicBezTo>
                  <a:cubicBezTo>
                    <a:pt x="231199" y="323939"/>
                    <a:pt x="125551" y="364757"/>
                    <a:pt x="60721" y="448796"/>
                  </a:cubicBezTo>
                  <a:cubicBezTo>
                    <a:pt x="-4108" y="532834"/>
                    <a:pt x="-18515" y="643284"/>
                    <a:pt x="24705" y="739328"/>
                  </a:cubicBezTo>
                  <a:cubicBezTo>
                    <a:pt x="65524" y="835372"/>
                    <a:pt x="156765" y="902602"/>
                    <a:pt x="262413" y="912207"/>
                  </a:cubicBezTo>
                  <a:lnTo>
                    <a:pt x="1414938" y="912207"/>
                  </a:lnTo>
                  <a:cubicBezTo>
                    <a:pt x="1508581" y="907404"/>
                    <a:pt x="1587817" y="844976"/>
                    <a:pt x="1619031" y="758537"/>
                  </a:cubicBezTo>
                  <a:cubicBezTo>
                    <a:pt x="1647844" y="669696"/>
                    <a:pt x="1621432" y="571251"/>
                    <a:pt x="1551801" y="511224"/>
                  </a:cubicBezTo>
                  <a:close/>
                </a:path>
              </a:pathLst>
            </a:custGeom>
            <a:solidFill>
              <a:srgbClr val="99CCFF"/>
            </a:solidFill>
            <a:ln w="24011"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2C218C3-A8CE-A947-BC4F-7446B3B9CAE3}"/>
                </a:ext>
              </a:extLst>
            </p:cNvPr>
            <p:cNvSpPr/>
            <p:nvPr/>
          </p:nvSpPr>
          <p:spPr>
            <a:xfrm>
              <a:off x="4573823" y="4423740"/>
              <a:ext cx="472662" cy="528240"/>
            </a:xfrm>
            <a:custGeom>
              <a:avLst/>
              <a:gdLst>
                <a:gd name="connsiteX0" fmla="*/ 465812 w 472662"/>
                <a:gd name="connsiteY0" fmla="*/ 132060 h 528240"/>
                <a:gd name="connsiteX1" fmla="*/ 400983 w 472662"/>
                <a:gd name="connsiteY1" fmla="*/ 115252 h 528240"/>
                <a:gd name="connsiteX2" fmla="*/ 285730 w 472662"/>
                <a:gd name="connsiteY2" fmla="*/ 180082 h 528240"/>
                <a:gd name="connsiteX3" fmla="*/ 285730 w 472662"/>
                <a:gd name="connsiteY3" fmla="*/ 48022 h 528240"/>
                <a:gd name="connsiteX4" fmla="*/ 237708 w 472662"/>
                <a:gd name="connsiteY4" fmla="*/ 0 h 528240"/>
                <a:gd name="connsiteX5" fmla="*/ 189686 w 472662"/>
                <a:gd name="connsiteY5" fmla="*/ 48022 h 528240"/>
                <a:gd name="connsiteX6" fmla="*/ 189686 w 472662"/>
                <a:gd name="connsiteY6" fmla="*/ 180082 h 528240"/>
                <a:gd name="connsiteX7" fmla="*/ 74434 w 472662"/>
                <a:gd name="connsiteY7" fmla="*/ 112851 h 528240"/>
                <a:gd name="connsiteX8" fmla="*/ 26412 w 472662"/>
                <a:gd name="connsiteY8" fmla="*/ 110450 h 528240"/>
                <a:gd name="connsiteX9" fmla="*/ 2401 w 472662"/>
                <a:gd name="connsiteY9" fmla="*/ 153670 h 528240"/>
                <a:gd name="connsiteX10" fmla="*/ 28813 w 472662"/>
                <a:gd name="connsiteY10" fmla="*/ 194489 h 528240"/>
                <a:gd name="connsiteX11" fmla="*/ 141665 w 472662"/>
                <a:gd name="connsiteY11" fmla="*/ 264120 h 528240"/>
                <a:gd name="connsiteX12" fmla="*/ 26412 w 472662"/>
                <a:gd name="connsiteY12" fmla="*/ 331351 h 528240"/>
                <a:gd name="connsiteX13" fmla="*/ 0 w 472662"/>
                <a:gd name="connsiteY13" fmla="*/ 372170 h 528240"/>
                <a:gd name="connsiteX14" fmla="*/ 24011 w 472662"/>
                <a:gd name="connsiteY14" fmla="*/ 415389 h 528240"/>
                <a:gd name="connsiteX15" fmla="*/ 72033 w 472662"/>
                <a:gd name="connsiteY15" fmla="*/ 412988 h 528240"/>
                <a:gd name="connsiteX16" fmla="*/ 187285 w 472662"/>
                <a:gd name="connsiteY16" fmla="*/ 345758 h 528240"/>
                <a:gd name="connsiteX17" fmla="*/ 187285 w 472662"/>
                <a:gd name="connsiteY17" fmla="*/ 480219 h 528240"/>
                <a:gd name="connsiteX18" fmla="*/ 235307 w 472662"/>
                <a:gd name="connsiteY18" fmla="*/ 528241 h 528240"/>
                <a:gd name="connsiteX19" fmla="*/ 283329 w 472662"/>
                <a:gd name="connsiteY19" fmla="*/ 480219 h 528240"/>
                <a:gd name="connsiteX20" fmla="*/ 283329 w 472662"/>
                <a:gd name="connsiteY20" fmla="*/ 348159 h 528240"/>
                <a:gd name="connsiteX21" fmla="*/ 398582 w 472662"/>
                <a:gd name="connsiteY21" fmla="*/ 415389 h 528240"/>
                <a:gd name="connsiteX22" fmla="*/ 446604 w 472662"/>
                <a:gd name="connsiteY22" fmla="*/ 417790 h 528240"/>
                <a:gd name="connsiteX23" fmla="*/ 470614 w 472662"/>
                <a:gd name="connsiteY23" fmla="*/ 374571 h 528240"/>
                <a:gd name="connsiteX24" fmla="*/ 444202 w 472662"/>
                <a:gd name="connsiteY24" fmla="*/ 333752 h 528240"/>
                <a:gd name="connsiteX25" fmla="*/ 333752 w 472662"/>
                <a:gd name="connsiteY25" fmla="*/ 264120 h 528240"/>
                <a:gd name="connsiteX26" fmla="*/ 449005 w 472662"/>
                <a:gd name="connsiteY26" fmla="*/ 196890 h 528240"/>
                <a:gd name="connsiteX27" fmla="*/ 465812 w 472662"/>
                <a:gd name="connsiteY27" fmla="*/ 132060 h 5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2662" h="528240">
                  <a:moveTo>
                    <a:pt x="465812" y="132060"/>
                  </a:moveTo>
                  <a:cubicBezTo>
                    <a:pt x="451406" y="108049"/>
                    <a:pt x="422593" y="100846"/>
                    <a:pt x="400983" y="115252"/>
                  </a:cubicBezTo>
                  <a:lnTo>
                    <a:pt x="285730" y="180082"/>
                  </a:lnTo>
                  <a:lnTo>
                    <a:pt x="285730" y="48022"/>
                  </a:lnTo>
                  <a:cubicBezTo>
                    <a:pt x="285730" y="21610"/>
                    <a:pt x="264120" y="0"/>
                    <a:pt x="237708" y="0"/>
                  </a:cubicBezTo>
                  <a:cubicBezTo>
                    <a:pt x="211296" y="0"/>
                    <a:pt x="189686" y="21610"/>
                    <a:pt x="189686" y="48022"/>
                  </a:cubicBezTo>
                  <a:lnTo>
                    <a:pt x="189686" y="180082"/>
                  </a:lnTo>
                  <a:lnTo>
                    <a:pt x="74434" y="112851"/>
                  </a:lnTo>
                  <a:cubicBezTo>
                    <a:pt x="60027" y="103247"/>
                    <a:pt x="40819" y="103247"/>
                    <a:pt x="26412" y="110450"/>
                  </a:cubicBezTo>
                  <a:cubicBezTo>
                    <a:pt x="12005" y="120055"/>
                    <a:pt x="2401" y="134461"/>
                    <a:pt x="2401" y="153670"/>
                  </a:cubicBezTo>
                  <a:cubicBezTo>
                    <a:pt x="2401" y="170478"/>
                    <a:pt x="12005" y="187285"/>
                    <a:pt x="28813" y="194489"/>
                  </a:cubicBezTo>
                  <a:lnTo>
                    <a:pt x="141665" y="264120"/>
                  </a:lnTo>
                  <a:lnTo>
                    <a:pt x="26412" y="331351"/>
                  </a:lnTo>
                  <a:cubicBezTo>
                    <a:pt x="9604" y="338554"/>
                    <a:pt x="0" y="355362"/>
                    <a:pt x="0" y="372170"/>
                  </a:cubicBezTo>
                  <a:cubicBezTo>
                    <a:pt x="0" y="388977"/>
                    <a:pt x="9604" y="405785"/>
                    <a:pt x="24011" y="415389"/>
                  </a:cubicBezTo>
                  <a:cubicBezTo>
                    <a:pt x="38418" y="424994"/>
                    <a:pt x="57626" y="422592"/>
                    <a:pt x="72033" y="412988"/>
                  </a:cubicBezTo>
                  <a:lnTo>
                    <a:pt x="187285" y="345758"/>
                  </a:lnTo>
                  <a:lnTo>
                    <a:pt x="187285" y="480219"/>
                  </a:lnTo>
                  <a:cubicBezTo>
                    <a:pt x="187285" y="506631"/>
                    <a:pt x="208895" y="528241"/>
                    <a:pt x="235307" y="528241"/>
                  </a:cubicBezTo>
                  <a:cubicBezTo>
                    <a:pt x="261719" y="528241"/>
                    <a:pt x="283329" y="506631"/>
                    <a:pt x="283329" y="480219"/>
                  </a:cubicBezTo>
                  <a:lnTo>
                    <a:pt x="283329" y="348159"/>
                  </a:lnTo>
                  <a:lnTo>
                    <a:pt x="398582" y="415389"/>
                  </a:lnTo>
                  <a:cubicBezTo>
                    <a:pt x="412988" y="424994"/>
                    <a:pt x="432197" y="424994"/>
                    <a:pt x="446604" y="417790"/>
                  </a:cubicBezTo>
                  <a:cubicBezTo>
                    <a:pt x="461010" y="408186"/>
                    <a:pt x="470614" y="393779"/>
                    <a:pt x="470614" y="374571"/>
                  </a:cubicBezTo>
                  <a:cubicBezTo>
                    <a:pt x="470614" y="357763"/>
                    <a:pt x="461010" y="340955"/>
                    <a:pt x="444202" y="333752"/>
                  </a:cubicBezTo>
                  <a:lnTo>
                    <a:pt x="333752" y="264120"/>
                  </a:lnTo>
                  <a:lnTo>
                    <a:pt x="449005" y="196890"/>
                  </a:lnTo>
                  <a:cubicBezTo>
                    <a:pt x="470614" y="184884"/>
                    <a:pt x="480219" y="156071"/>
                    <a:pt x="465812" y="132060"/>
                  </a:cubicBezTo>
                  <a:close/>
                </a:path>
              </a:pathLst>
            </a:custGeom>
            <a:solidFill>
              <a:srgbClr val="0066FF"/>
            </a:solidFill>
            <a:ln w="24011"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BDE455D-8493-AE8E-EB7D-944E4B898C05}"/>
                </a:ext>
              </a:extLst>
            </p:cNvPr>
            <p:cNvSpPr/>
            <p:nvPr/>
          </p:nvSpPr>
          <p:spPr>
            <a:xfrm>
              <a:off x="5200108" y="4423740"/>
              <a:ext cx="281962" cy="312142"/>
            </a:xfrm>
            <a:custGeom>
              <a:avLst/>
              <a:gdLst>
                <a:gd name="connsiteX0" fmla="*/ 276219 w 281962"/>
                <a:gd name="connsiteY0" fmla="*/ 79236 h 312142"/>
                <a:gd name="connsiteX1" fmla="*/ 228197 w 281962"/>
                <a:gd name="connsiteY1" fmla="*/ 67231 h 312142"/>
                <a:gd name="connsiteX2" fmla="*/ 177774 w 281962"/>
                <a:gd name="connsiteY2" fmla="*/ 96044 h 312142"/>
                <a:gd name="connsiteX3" fmla="*/ 177774 w 281962"/>
                <a:gd name="connsiteY3" fmla="*/ 36016 h 312142"/>
                <a:gd name="connsiteX4" fmla="*/ 141757 w 281962"/>
                <a:gd name="connsiteY4" fmla="*/ 0 h 312142"/>
                <a:gd name="connsiteX5" fmla="*/ 105741 w 281962"/>
                <a:gd name="connsiteY5" fmla="*/ 36016 h 312142"/>
                <a:gd name="connsiteX6" fmla="*/ 105741 w 281962"/>
                <a:gd name="connsiteY6" fmla="*/ 93643 h 312142"/>
                <a:gd name="connsiteX7" fmla="*/ 55318 w 281962"/>
                <a:gd name="connsiteY7" fmla="*/ 64830 h 312142"/>
                <a:gd name="connsiteX8" fmla="*/ 4895 w 281962"/>
                <a:gd name="connsiteY8" fmla="*/ 76835 h 312142"/>
                <a:gd name="connsiteX9" fmla="*/ 16901 w 281962"/>
                <a:gd name="connsiteY9" fmla="*/ 127258 h 312142"/>
                <a:gd name="connsiteX10" fmla="*/ 67323 w 281962"/>
                <a:gd name="connsiteY10" fmla="*/ 156071 h 312142"/>
                <a:gd name="connsiteX11" fmla="*/ 19302 w 281962"/>
                <a:gd name="connsiteY11" fmla="*/ 184884 h 312142"/>
                <a:gd name="connsiteX12" fmla="*/ 93 w 281962"/>
                <a:gd name="connsiteY12" fmla="*/ 216098 h 312142"/>
                <a:gd name="connsiteX13" fmla="*/ 19302 w 281962"/>
                <a:gd name="connsiteY13" fmla="*/ 247313 h 312142"/>
                <a:gd name="connsiteX14" fmla="*/ 55318 w 281962"/>
                <a:gd name="connsiteY14" fmla="*/ 247313 h 312142"/>
                <a:gd name="connsiteX15" fmla="*/ 105741 w 281962"/>
                <a:gd name="connsiteY15" fmla="*/ 218500 h 312142"/>
                <a:gd name="connsiteX16" fmla="*/ 105741 w 281962"/>
                <a:gd name="connsiteY16" fmla="*/ 276126 h 312142"/>
                <a:gd name="connsiteX17" fmla="*/ 141757 w 281962"/>
                <a:gd name="connsiteY17" fmla="*/ 312142 h 312142"/>
                <a:gd name="connsiteX18" fmla="*/ 177774 w 281962"/>
                <a:gd name="connsiteY18" fmla="*/ 276126 h 312142"/>
                <a:gd name="connsiteX19" fmla="*/ 177774 w 281962"/>
                <a:gd name="connsiteY19" fmla="*/ 218500 h 312142"/>
                <a:gd name="connsiteX20" fmla="*/ 228197 w 281962"/>
                <a:gd name="connsiteY20" fmla="*/ 247313 h 312142"/>
                <a:gd name="connsiteX21" fmla="*/ 276219 w 281962"/>
                <a:gd name="connsiteY21" fmla="*/ 232906 h 312142"/>
                <a:gd name="connsiteX22" fmla="*/ 264213 w 281962"/>
                <a:gd name="connsiteY22" fmla="*/ 184884 h 312142"/>
                <a:gd name="connsiteX23" fmla="*/ 213790 w 281962"/>
                <a:gd name="connsiteY23" fmla="*/ 156071 h 312142"/>
                <a:gd name="connsiteX24" fmla="*/ 264213 w 281962"/>
                <a:gd name="connsiteY24" fmla="*/ 127258 h 312142"/>
                <a:gd name="connsiteX25" fmla="*/ 281021 w 281962"/>
                <a:gd name="connsiteY25" fmla="*/ 105648 h 312142"/>
                <a:gd name="connsiteX26" fmla="*/ 276219 w 281962"/>
                <a:gd name="connsiteY26" fmla="*/ 79236 h 31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81962" h="312142">
                  <a:moveTo>
                    <a:pt x="276219" y="79236"/>
                  </a:moveTo>
                  <a:cubicBezTo>
                    <a:pt x="266614" y="62428"/>
                    <a:pt x="245004" y="57626"/>
                    <a:pt x="228197" y="67231"/>
                  </a:cubicBezTo>
                  <a:lnTo>
                    <a:pt x="177774" y="96044"/>
                  </a:lnTo>
                  <a:lnTo>
                    <a:pt x="177774" y="36016"/>
                  </a:lnTo>
                  <a:cubicBezTo>
                    <a:pt x="177774" y="16808"/>
                    <a:pt x="160966" y="0"/>
                    <a:pt x="141757" y="0"/>
                  </a:cubicBezTo>
                  <a:cubicBezTo>
                    <a:pt x="122549" y="0"/>
                    <a:pt x="105741" y="16808"/>
                    <a:pt x="105741" y="36016"/>
                  </a:cubicBezTo>
                  <a:lnTo>
                    <a:pt x="105741" y="93643"/>
                  </a:lnTo>
                  <a:lnTo>
                    <a:pt x="55318" y="64830"/>
                  </a:lnTo>
                  <a:cubicBezTo>
                    <a:pt x="38510" y="55225"/>
                    <a:pt x="16901" y="60027"/>
                    <a:pt x="4895" y="76835"/>
                  </a:cubicBezTo>
                  <a:cubicBezTo>
                    <a:pt x="-4709" y="93643"/>
                    <a:pt x="93" y="115252"/>
                    <a:pt x="16901" y="127258"/>
                  </a:cubicBezTo>
                  <a:lnTo>
                    <a:pt x="67323" y="156071"/>
                  </a:lnTo>
                  <a:lnTo>
                    <a:pt x="19302" y="184884"/>
                  </a:lnTo>
                  <a:cubicBezTo>
                    <a:pt x="7296" y="192088"/>
                    <a:pt x="93" y="204093"/>
                    <a:pt x="93" y="216098"/>
                  </a:cubicBezTo>
                  <a:cubicBezTo>
                    <a:pt x="93" y="228104"/>
                    <a:pt x="7296" y="240109"/>
                    <a:pt x="19302" y="247313"/>
                  </a:cubicBezTo>
                  <a:cubicBezTo>
                    <a:pt x="31307" y="254516"/>
                    <a:pt x="43313" y="254516"/>
                    <a:pt x="55318" y="247313"/>
                  </a:cubicBezTo>
                  <a:lnTo>
                    <a:pt x="105741" y="218500"/>
                  </a:lnTo>
                  <a:lnTo>
                    <a:pt x="105741" y="276126"/>
                  </a:lnTo>
                  <a:cubicBezTo>
                    <a:pt x="105741" y="295335"/>
                    <a:pt x="122549" y="312142"/>
                    <a:pt x="141757" y="312142"/>
                  </a:cubicBezTo>
                  <a:cubicBezTo>
                    <a:pt x="160966" y="312142"/>
                    <a:pt x="177774" y="295335"/>
                    <a:pt x="177774" y="276126"/>
                  </a:cubicBezTo>
                  <a:lnTo>
                    <a:pt x="177774" y="218500"/>
                  </a:lnTo>
                  <a:lnTo>
                    <a:pt x="228197" y="247313"/>
                  </a:lnTo>
                  <a:cubicBezTo>
                    <a:pt x="245004" y="256917"/>
                    <a:pt x="266614" y="252115"/>
                    <a:pt x="276219" y="232906"/>
                  </a:cubicBezTo>
                  <a:cubicBezTo>
                    <a:pt x="285823" y="213697"/>
                    <a:pt x="281021" y="194489"/>
                    <a:pt x="264213" y="184884"/>
                  </a:cubicBezTo>
                  <a:lnTo>
                    <a:pt x="213790" y="156071"/>
                  </a:lnTo>
                  <a:lnTo>
                    <a:pt x="264213" y="127258"/>
                  </a:lnTo>
                  <a:cubicBezTo>
                    <a:pt x="271416" y="122456"/>
                    <a:pt x="278620" y="115252"/>
                    <a:pt x="281021" y="105648"/>
                  </a:cubicBezTo>
                  <a:cubicBezTo>
                    <a:pt x="283422" y="96044"/>
                    <a:pt x="281021" y="86439"/>
                    <a:pt x="276219" y="79236"/>
                  </a:cubicBezTo>
                  <a:close/>
                </a:path>
              </a:pathLst>
            </a:custGeom>
            <a:solidFill>
              <a:srgbClr val="66CCFF"/>
            </a:solidFill>
            <a:ln w="24011"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CF588C0-21E4-7401-B236-153EF31F1EA0}"/>
                </a:ext>
              </a:extLst>
            </p:cNvPr>
            <p:cNvSpPr/>
            <p:nvPr/>
          </p:nvSpPr>
          <p:spPr>
            <a:xfrm>
              <a:off x="4107775" y="4400225"/>
              <a:ext cx="283329" cy="312142"/>
            </a:xfrm>
            <a:custGeom>
              <a:avLst/>
              <a:gdLst>
                <a:gd name="connsiteX0" fmla="*/ 278527 w 283329"/>
                <a:gd name="connsiteY0" fmla="*/ 79236 h 312142"/>
                <a:gd name="connsiteX1" fmla="*/ 230505 w 283329"/>
                <a:gd name="connsiteY1" fmla="*/ 67231 h 312142"/>
                <a:gd name="connsiteX2" fmla="*/ 180082 w 283329"/>
                <a:gd name="connsiteY2" fmla="*/ 96044 h 312142"/>
                <a:gd name="connsiteX3" fmla="*/ 180082 w 283329"/>
                <a:gd name="connsiteY3" fmla="*/ 36016 h 312142"/>
                <a:gd name="connsiteX4" fmla="*/ 144066 w 283329"/>
                <a:gd name="connsiteY4" fmla="*/ 0 h 312142"/>
                <a:gd name="connsiteX5" fmla="*/ 108049 w 283329"/>
                <a:gd name="connsiteY5" fmla="*/ 36016 h 312142"/>
                <a:gd name="connsiteX6" fmla="*/ 108049 w 283329"/>
                <a:gd name="connsiteY6" fmla="*/ 93643 h 312142"/>
                <a:gd name="connsiteX7" fmla="*/ 57626 w 283329"/>
                <a:gd name="connsiteY7" fmla="*/ 64830 h 312142"/>
                <a:gd name="connsiteX8" fmla="*/ 9604 w 283329"/>
                <a:gd name="connsiteY8" fmla="*/ 76835 h 312142"/>
                <a:gd name="connsiteX9" fmla="*/ 21610 w 283329"/>
                <a:gd name="connsiteY9" fmla="*/ 124857 h 312142"/>
                <a:gd name="connsiteX10" fmla="*/ 69632 w 283329"/>
                <a:gd name="connsiteY10" fmla="*/ 153670 h 312142"/>
                <a:gd name="connsiteX11" fmla="*/ 19209 w 283329"/>
                <a:gd name="connsiteY11" fmla="*/ 182483 h 312142"/>
                <a:gd name="connsiteX12" fmla="*/ 0 w 283329"/>
                <a:gd name="connsiteY12" fmla="*/ 213697 h 312142"/>
                <a:gd name="connsiteX13" fmla="*/ 19209 w 283329"/>
                <a:gd name="connsiteY13" fmla="*/ 244911 h 312142"/>
                <a:gd name="connsiteX14" fmla="*/ 55225 w 283329"/>
                <a:gd name="connsiteY14" fmla="*/ 244911 h 312142"/>
                <a:gd name="connsiteX15" fmla="*/ 105648 w 283329"/>
                <a:gd name="connsiteY15" fmla="*/ 216098 h 312142"/>
                <a:gd name="connsiteX16" fmla="*/ 105648 w 283329"/>
                <a:gd name="connsiteY16" fmla="*/ 276126 h 312142"/>
                <a:gd name="connsiteX17" fmla="*/ 141665 w 283329"/>
                <a:gd name="connsiteY17" fmla="*/ 312142 h 312142"/>
                <a:gd name="connsiteX18" fmla="*/ 177681 w 283329"/>
                <a:gd name="connsiteY18" fmla="*/ 276126 h 312142"/>
                <a:gd name="connsiteX19" fmla="*/ 177681 w 283329"/>
                <a:gd name="connsiteY19" fmla="*/ 218500 h 312142"/>
                <a:gd name="connsiteX20" fmla="*/ 228104 w 283329"/>
                <a:gd name="connsiteY20" fmla="*/ 247313 h 312142"/>
                <a:gd name="connsiteX21" fmla="*/ 264120 w 283329"/>
                <a:gd name="connsiteY21" fmla="*/ 247313 h 312142"/>
                <a:gd name="connsiteX22" fmla="*/ 283329 w 283329"/>
                <a:gd name="connsiteY22" fmla="*/ 216098 h 312142"/>
                <a:gd name="connsiteX23" fmla="*/ 264120 w 283329"/>
                <a:gd name="connsiteY23" fmla="*/ 184884 h 312142"/>
                <a:gd name="connsiteX24" fmla="*/ 213697 w 283329"/>
                <a:gd name="connsiteY24" fmla="*/ 156071 h 312142"/>
                <a:gd name="connsiteX25" fmla="*/ 264120 w 283329"/>
                <a:gd name="connsiteY25" fmla="*/ 127258 h 312142"/>
                <a:gd name="connsiteX26" fmla="*/ 280928 w 283329"/>
                <a:gd name="connsiteY26" fmla="*/ 105648 h 312142"/>
                <a:gd name="connsiteX27" fmla="*/ 278527 w 283329"/>
                <a:gd name="connsiteY27" fmla="*/ 79236 h 31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3329" h="312142">
                  <a:moveTo>
                    <a:pt x="278527" y="79236"/>
                  </a:moveTo>
                  <a:cubicBezTo>
                    <a:pt x="268923" y="62428"/>
                    <a:pt x="247313" y="57626"/>
                    <a:pt x="230505" y="67231"/>
                  </a:cubicBezTo>
                  <a:lnTo>
                    <a:pt x="180082" y="96044"/>
                  </a:lnTo>
                  <a:lnTo>
                    <a:pt x="180082" y="36016"/>
                  </a:lnTo>
                  <a:cubicBezTo>
                    <a:pt x="180082" y="16808"/>
                    <a:pt x="163274" y="0"/>
                    <a:pt x="144066" y="0"/>
                  </a:cubicBezTo>
                  <a:cubicBezTo>
                    <a:pt x="124857" y="0"/>
                    <a:pt x="108049" y="16808"/>
                    <a:pt x="108049" y="36016"/>
                  </a:cubicBezTo>
                  <a:lnTo>
                    <a:pt x="108049" y="93643"/>
                  </a:lnTo>
                  <a:lnTo>
                    <a:pt x="57626" y="64830"/>
                  </a:lnTo>
                  <a:cubicBezTo>
                    <a:pt x="40819" y="55225"/>
                    <a:pt x="19209" y="60027"/>
                    <a:pt x="9604" y="76835"/>
                  </a:cubicBezTo>
                  <a:cubicBezTo>
                    <a:pt x="0" y="93643"/>
                    <a:pt x="4802" y="115252"/>
                    <a:pt x="21610" y="124857"/>
                  </a:cubicBezTo>
                  <a:lnTo>
                    <a:pt x="69632" y="153670"/>
                  </a:lnTo>
                  <a:lnTo>
                    <a:pt x="19209" y="182483"/>
                  </a:lnTo>
                  <a:cubicBezTo>
                    <a:pt x="7203" y="189686"/>
                    <a:pt x="0" y="201692"/>
                    <a:pt x="0" y="213697"/>
                  </a:cubicBezTo>
                  <a:cubicBezTo>
                    <a:pt x="0" y="225703"/>
                    <a:pt x="7203" y="237708"/>
                    <a:pt x="19209" y="244911"/>
                  </a:cubicBezTo>
                  <a:cubicBezTo>
                    <a:pt x="31214" y="252115"/>
                    <a:pt x="43220" y="252115"/>
                    <a:pt x="55225" y="244911"/>
                  </a:cubicBezTo>
                  <a:lnTo>
                    <a:pt x="105648" y="216098"/>
                  </a:lnTo>
                  <a:lnTo>
                    <a:pt x="105648" y="276126"/>
                  </a:lnTo>
                  <a:cubicBezTo>
                    <a:pt x="105648" y="295335"/>
                    <a:pt x="122456" y="312142"/>
                    <a:pt x="141665" y="312142"/>
                  </a:cubicBezTo>
                  <a:cubicBezTo>
                    <a:pt x="160873" y="312142"/>
                    <a:pt x="177681" y="295335"/>
                    <a:pt x="177681" y="276126"/>
                  </a:cubicBezTo>
                  <a:lnTo>
                    <a:pt x="177681" y="218500"/>
                  </a:lnTo>
                  <a:lnTo>
                    <a:pt x="228104" y="247313"/>
                  </a:lnTo>
                  <a:cubicBezTo>
                    <a:pt x="240109" y="254516"/>
                    <a:pt x="252115" y="254516"/>
                    <a:pt x="264120" y="247313"/>
                  </a:cubicBezTo>
                  <a:cubicBezTo>
                    <a:pt x="276126" y="240109"/>
                    <a:pt x="283329" y="228104"/>
                    <a:pt x="283329" y="216098"/>
                  </a:cubicBezTo>
                  <a:cubicBezTo>
                    <a:pt x="283329" y="204093"/>
                    <a:pt x="276126" y="192088"/>
                    <a:pt x="264120" y="184884"/>
                  </a:cubicBezTo>
                  <a:lnTo>
                    <a:pt x="213697" y="156071"/>
                  </a:lnTo>
                  <a:lnTo>
                    <a:pt x="264120" y="127258"/>
                  </a:lnTo>
                  <a:cubicBezTo>
                    <a:pt x="273725" y="122456"/>
                    <a:pt x="278527" y="115252"/>
                    <a:pt x="280928" y="105648"/>
                  </a:cubicBezTo>
                  <a:cubicBezTo>
                    <a:pt x="283329" y="96044"/>
                    <a:pt x="283329" y="86439"/>
                    <a:pt x="278527" y="79236"/>
                  </a:cubicBezTo>
                  <a:close/>
                </a:path>
              </a:pathLst>
            </a:custGeom>
            <a:solidFill>
              <a:srgbClr val="CCECFF"/>
            </a:solidFill>
            <a:ln w="24011" cap="flat">
              <a:noFill/>
              <a:prstDash val="solid"/>
              <a:miter/>
            </a:ln>
          </p:spPr>
          <p:txBody>
            <a:bodyPr rtlCol="0" anchor="ctr"/>
            <a:lstStyle/>
            <a:p>
              <a:endParaRPr lang="en-US"/>
            </a:p>
          </p:txBody>
        </p:sp>
      </p:grpSp>
      <p:pic>
        <p:nvPicPr>
          <p:cNvPr id="25" name="Graphic 24" descr="Snowflake">
            <a:extLst>
              <a:ext uri="{FF2B5EF4-FFF2-40B4-BE49-F238E27FC236}">
                <a16:creationId xmlns:a16="http://schemas.microsoft.com/office/drawing/2014/main" id="{4561E12B-B5B0-AFA0-5BB5-C8656534DF7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04089" y="1467151"/>
            <a:ext cx="530996" cy="530996"/>
          </a:xfrm>
          <a:prstGeom prst="rect">
            <a:avLst/>
          </a:prstGeom>
        </p:spPr>
      </p:pic>
      <p:pic>
        <p:nvPicPr>
          <p:cNvPr id="28" name="Graphic 27" descr="Snowflake">
            <a:extLst>
              <a:ext uri="{FF2B5EF4-FFF2-40B4-BE49-F238E27FC236}">
                <a16:creationId xmlns:a16="http://schemas.microsoft.com/office/drawing/2014/main" id="{F9CED044-2BC1-D864-6212-A86C0D83D3D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070642" y="1467151"/>
            <a:ext cx="378597" cy="378597"/>
          </a:xfrm>
          <a:prstGeom prst="rect">
            <a:avLst/>
          </a:prstGeom>
        </p:spPr>
      </p:pic>
      <p:pic>
        <p:nvPicPr>
          <p:cNvPr id="49" name="Graphic 48" descr="Cloud">
            <a:extLst>
              <a:ext uri="{FF2B5EF4-FFF2-40B4-BE49-F238E27FC236}">
                <a16:creationId xmlns:a16="http://schemas.microsoft.com/office/drawing/2014/main" id="{4B895C04-D3A0-F058-4D56-7B65B370EEBA}"/>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99733" y="4842108"/>
            <a:ext cx="2669710" cy="2669710"/>
          </a:xfrm>
          <a:prstGeom prst="rect">
            <a:avLst/>
          </a:prstGeom>
        </p:spPr>
      </p:pic>
      <p:pic>
        <p:nvPicPr>
          <p:cNvPr id="51" name="Graphic 50" descr="Cloud">
            <a:extLst>
              <a:ext uri="{FF2B5EF4-FFF2-40B4-BE49-F238E27FC236}">
                <a16:creationId xmlns:a16="http://schemas.microsoft.com/office/drawing/2014/main" id="{E3FBE0F7-DB72-8D42-1838-EC62116BD3C9}"/>
              </a:ext>
            </a:extLst>
          </p:cNvPr>
          <p:cNvPicPr>
            <a:picLocks noChangeAspect="1"/>
          </p:cNvPicPr>
          <p:nvPr userDrawn="1"/>
        </p:nvPicPr>
        <p:blipFill>
          <a:blip r:embed="rId7">
            <a:extLst>
              <a:ext uri="{96DAC541-7B7A-43D3-8B79-37D633B846F1}">
                <asvg:svgBlip xmlns:asvg="http://schemas.microsoft.com/office/drawing/2016/SVG/main" r:embed="rId8"/>
              </a:ext>
            </a:extLst>
          </a:blip>
          <a:srcRect l="23367" r="504" b="32089"/>
          <a:stretch/>
        </p:blipFill>
        <p:spPr>
          <a:xfrm>
            <a:off x="1" y="5227336"/>
            <a:ext cx="1850878" cy="1651078"/>
          </a:xfrm>
          <a:prstGeom prst="rect">
            <a:avLst/>
          </a:prstGeom>
        </p:spPr>
      </p:pic>
      <p:grpSp>
        <p:nvGrpSpPr>
          <p:cNvPr id="52" name="Group 51">
            <a:extLst>
              <a:ext uri="{FF2B5EF4-FFF2-40B4-BE49-F238E27FC236}">
                <a16:creationId xmlns:a16="http://schemas.microsoft.com/office/drawing/2014/main" id="{3D463E1A-0092-60FB-0EFC-B94CBA1DD93F}"/>
              </a:ext>
            </a:extLst>
          </p:cNvPr>
          <p:cNvGrpSpPr/>
          <p:nvPr userDrawn="1"/>
        </p:nvGrpSpPr>
        <p:grpSpPr>
          <a:xfrm>
            <a:off x="96073" y="4444679"/>
            <a:ext cx="1794683" cy="2113375"/>
            <a:chOff x="6159482" y="3333137"/>
            <a:chExt cx="1794683" cy="2113375"/>
          </a:xfrm>
        </p:grpSpPr>
        <p:sp>
          <p:nvSpPr>
            <p:cNvPr id="53" name="Freeform: Shape 52">
              <a:extLst>
                <a:ext uri="{FF2B5EF4-FFF2-40B4-BE49-F238E27FC236}">
                  <a16:creationId xmlns:a16="http://schemas.microsoft.com/office/drawing/2014/main" id="{9B1B720C-4692-B6D8-385C-BC583171585D}"/>
                </a:ext>
              </a:extLst>
            </p:cNvPr>
            <p:cNvSpPr/>
            <p:nvPr/>
          </p:nvSpPr>
          <p:spPr>
            <a:xfrm>
              <a:off x="7003990" y="4601162"/>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B050"/>
            </a:solidFill>
            <a:ln w="26392" cap="flat">
              <a:noFill/>
              <a:prstDash val="solid"/>
              <a:miter/>
            </a:ln>
          </p:spPr>
          <p:txBody>
            <a:bodyPr rtlCol="0" anchor="ctr"/>
            <a:lstStyle/>
            <a:p>
              <a:endParaRPr lang="en-US"/>
            </a:p>
          </p:txBody>
        </p:sp>
        <p:grpSp>
          <p:nvGrpSpPr>
            <p:cNvPr id="54" name="Group 53">
              <a:extLst>
                <a:ext uri="{FF2B5EF4-FFF2-40B4-BE49-F238E27FC236}">
                  <a16:creationId xmlns:a16="http://schemas.microsoft.com/office/drawing/2014/main" id="{329BDD4F-660C-49A5-0845-6F4CBE959745}"/>
                </a:ext>
              </a:extLst>
            </p:cNvPr>
            <p:cNvGrpSpPr/>
            <p:nvPr userDrawn="1"/>
          </p:nvGrpSpPr>
          <p:grpSpPr>
            <a:xfrm>
              <a:off x="6159482" y="3333137"/>
              <a:ext cx="1794683" cy="2113375"/>
              <a:chOff x="6159482" y="3333137"/>
              <a:chExt cx="1794683" cy="2113375"/>
            </a:xfrm>
          </p:grpSpPr>
          <p:sp>
            <p:nvSpPr>
              <p:cNvPr id="55" name="Freeform: Shape 54">
                <a:extLst>
                  <a:ext uri="{FF2B5EF4-FFF2-40B4-BE49-F238E27FC236}">
                    <a16:creationId xmlns:a16="http://schemas.microsoft.com/office/drawing/2014/main" id="{8882FCEE-FA36-BA39-191C-3887AECB6EBB}"/>
                  </a:ext>
                </a:extLst>
              </p:cNvPr>
              <p:cNvSpPr/>
              <p:nvPr/>
            </p:nvSpPr>
            <p:spPr>
              <a:xfrm>
                <a:off x="6924739" y="3993567"/>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0000"/>
              </a:solidFill>
              <a:ln w="2639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D04F1F5F-D765-DC81-EC73-7362A99986A7}"/>
                  </a:ext>
                </a:extLst>
              </p:cNvPr>
              <p:cNvSpPr/>
              <p:nvPr/>
            </p:nvSpPr>
            <p:spPr>
              <a:xfrm>
                <a:off x="7083242" y="3993567"/>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0000"/>
              </a:solidFill>
              <a:ln w="26392"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C8FC8B99-B694-9296-EB6C-ABCC15E56C88}"/>
                  </a:ext>
                </a:extLst>
              </p:cNvPr>
              <p:cNvSpPr/>
              <p:nvPr/>
            </p:nvSpPr>
            <p:spPr>
              <a:xfrm>
                <a:off x="7003990" y="4812500"/>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FF0000"/>
              </a:solidFill>
              <a:ln w="26392"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D6265CBF-5DD5-DE35-1245-18A52306E9A0}"/>
                  </a:ext>
                </a:extLst>
              </p:cNvPr>
              <p:cNvSpPr/>
              <p:nvPr/>
            </p:nvSpPr>
            <p:spPr>
              <a:xfrm>
                <a:off x="7003990" y="4997420"/>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FFFF00"/>
              </a:solidFill>
              <a:ln w="26392"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DD4398A2-98FC-41E8-BFCC-6E24B25EDCB0}"/>
                  </a:ext>
                </a:extLst>
              </p:cNvPr>
              <p:cNvSpPr/>
              <p:nvPr/>
            </p:nvSpPr>
            <p:spPr>
              <a:xfrm>
                <a:off x="6159482" y="3333137"/>
                <a:ext cx="1794683" cy="2113375"/>
              </a:xfrm>
              <a:custGeom>
                <a:avLst/>
                <a:gdLst>
                  <a:gd name="connsiteX0" fmla="*/ 897342 w 1794683"/>
                  <a:gd name="connsiteY0" fmla="*/ 1954872 h 2113375"/>
                  <a:gd name="connsiteX1" fmla="*/ 448250 w 1794683"/>
                  <a:gd name="connsiteY1" fmla="*/ 1505780 h 2113375"/>
                  <a:gd name="connsiteX2" fmla="*/ 693930 w 1794683"/>
                  <a:gd name="connsiteY2" fmla="*/ 1106880 h 2113375"/>
                  <a:gd name="connsiteX3" fmla="*/ 897342 w 1794683"/>
                  <a:gd name="connsiteY3" fmla="*/ 1162356 h 2113375"/>
                  <a:gd name="connsiteX4" fmla="*/ 1100754 w 1794683"/>
                  <a:gd name="connsiteY4" fmla="*/ 1106880 h 2113375"/>
                  <a:gd name="connsiteX5" fmla="*/ 1346434 w 1794683"/>
                  <a:gd name="connsiteY5" fmla="*/ 1505780 h 2113375"/>
                  <a:gd name="connsiteX6" fmla="*/ 897342 w 1794683"/>
                  <a:gd name="connsiteY6" fmla="*/ 1954872 h 2113375"/>
                  <a:gd name="connsiteX7" fmla="*/ 1045278 w 1794683"/>
                  <a:gd name="connsiteY7" fmla="*/ 581178 h 2113375"/>
                  <a:gd name="connsiteX8" fmla="*/ 1135097 w 1794683"/>
                  <a:gd name="connsiteY8" fmla="*/ 766098 h 2113375"/>
                  <a:gd name="connsiteX9" fmla="*/ 897342 w 1794683"/>
                  <a:gd name="connsiteY9" fmla="*/ 1003853 h 2113375"/>
                  <a:gd name="connsiteX10" fmla="*/ 659587 w 1794683"/>
                  <a:gd name="connsiteY10" fmla="*/ 766098 h 2113375"/>
                  <a:gd name="connsiteX11" fmla="*/ 749406 w 1794683"/>
                  <a:gd name="connsiteY11" fmla="*/ 581178 h 2113375"/>
                  <a:gd name="connsiteX12" fmla="*/ 1045278 w 1794683"/>
                  <a:gd name="connsiteY12" fmla="*/ 581178 h 2113375"/>
                  <a:gd name="connsiteX13" fmla="*/ 1777034 w 1794683"/>
                  <a:gd name="connsiteY13" fmla="*/ 779307 h 2113375"/>
                  <a:gd name="connsiteX14" fmla="*/ 1703066 w 1794683"/>
                  <a:gd name="connsiteY14" fmla="*/ 784591 h 2113375"/>
                  <a:gd name="connsiteX15" fmla="*/ 1549847 w 1794683"/>
                  <a:gd name="connsiteY15" fmla="*/ 964227 h 2113375"/>
                  <a:gd name="connsiteX16" fmla="*/ 1351718 w 1794683"/>
                  <a:gd name="connsiteY16" fmla="*/ 1101597 h 2113375"/>
                  <a:gd name="connsiteX17" fmla="*/ 1222273 w 1794683"/>
                  <a:gd name="connsiteY17" fmla="*/ 990645 h 2113375"/>
                  <a:gd name="connsiteX18" fmla="*/ 1293600 w 1794683"/>
                  <a:gd name="connsiteY18" fmla="*/ 766098 h 2113375"/>
                  <a:gd name="connsiteX19" fmla="*/ 1248691 w 1794683"/>
                  <a:gd name="connsiteY19" fmla="*/ 581178 h 2113375"/>
                  <a:gd name="connsiteX20" fmla="*/ 1267183 w 1794683"/>
                  <a:gd name="connsiteY20" fmla="*/ 581178 h 2113375"/>
                  <a:gd name="connsiteX21" fmla="*/ 1346434 w 1794683"/>
                  <a:gd name="connsiteY21" fmla="*/ 501927 h 2113375"/>
                  <a:gd name="connsiteX22" fmla="*/ 1267183 w 1794683"/>
                  <a:gd name="connsiteY22" fmla="*/ 422675 h 2113375"/>
                  <a:gd name="connsiteX23" fmla="*/ 1161514 w 1794683"/>
                  <a:gd name="connsiteY23" fmla="*/ 422675 h 2113375"/>
                  <a:gd name="connsiteX24" fmla="*/ 1161514 w 1794683"/>
                  <a:gd name="connsiteY24" fmla="*/ 52834 h 2113375"/>
                  <a:gd name="connsiteX25" fmla="*/ 1108680 w 1794683"/>
                  <a:gd name="connsiteY25" fmla="*/ 0 h 2113375"/>
                  <a:gd name="connsiteX26" fmla="*/ 686005 w 1794683"/>
                  <a:gd name="connsiteY26" fmla="*/ 0 h 2113375"/>
                  <a:gd name="connsiteX27" fmla="*/ 633170 w 1794683"/>
                  <a:gd name="connsiteY27" fmla="*/ 52834 h 2113375"/>
                  <a:gd name="connsiteX28" fmla="*/ 633170 w 1794683"/>
                  <a:gd name="connsiteY28" fmla="*/ 422675 h 2113375"/>
                  <a:gd name="connsiteX29" fmla="*/ 527501 w 1794683"/>
                  <a:gd name="connsiteY29" fmla="*/ 422675 h 2113375"/>
                  <a:gd name="connsiteX30" fmla="*/ 448250 w 1794683"/>
                  <a:gd name="connsiteY30" fmla="*/ 501927 h 2113375"/>
                  <a:gd name="connsiteX31" fmla="*/ 527501 w 1794683"/>
                  <a:gd name="connsiteY31" fmla="*/ 581178 h 2113375"/>
                  <a:gd name="connsiteX32" fmla="*/ 545993 w 1794683"/>
                  <a:gd name="connsiteY32" fmla="*/ 581178 h 2113375"/>
                  <a:gd name="connsiteX33" fmla="*/ 501084 w 1794683"/>
                  <a:gd name="connsiteY33" fmla="*/ 766098 h 2113375"/>
                  <a:gd name="connsiteX34" fmla="*/ 572411 w 1794683"/>
                  <a:gd name="connsiteY34" fmla="*/ 993286 h 2113375"/>
                  <a:gd name="connsiteX35" fmla="*/ 442966 w 1794683"/>
                  <a:gd name="connsiteY35" fmla="*/ 1104238 h 2113375"/>
                  <a:gd name="connsiteX36" fmla="*/ 244837 w 1794683"/>
                  <a:gd name="connsiteY36" fmla="*/ 966869 h 2113375"/>
                  <a:gd name="connsiteX37" fmla="*/ 91618 w 1794683"/>
                  <a:gd name="connsiteY37" fmla="*/ 787232 h 2113375"/>
                  <a:gd name="connsiteX38" fmla="*/ 17650 w 1794683"/>
                  <a:gd name="connsiteY38" fmla="*/ 781949 h 2113375"/>
                  <a:gd name="connsiteX39" fmla="*/ 12366 w 1794683"/>
                  <a:gd name="connsiteY39" fmla="*/ 855917 h 2113375"/>
                  <a:gd name="connsiteX40" fmla="*/ 131244 w 1794683"/>
                  <a:gd name="connsiteY40" fmla="*/ 993286 h 2113375"/>
                  <a:gd name="connsiteX41" fmla="*/ 51992 w 1794683"/>
                  <a:gd name="connsiteY41" fmla="*/ 1040837 h 2113375"/>
                  <a:gd name="connsiteX42" fmla="*/ 33500 w 1794683"/>
                  <a:gd name="connsiteY42" fmla="*/ 1112164 h 2113375"/>
                  <a:gd name="connsiteX43" fmla="*/ 78409 w 1794683"/>
                  <a:gd name="connsiteY43" fmla="*/ 1138581 h 2113375"/>
                  <a:gd name="connsiteX44" fmla="*/ 104826 w 1794683"/>
                  <a:gd name="connsiteY44" fmla="*/ 1130656 h 2113375"/>
                  <a:gd name="connsiteX45" fmla="*/ 207853 w 1794683"/>
                  <a:gd name="connsiteY45" fmla="*/ 1069896 h 2113375"/>
                  <a:gd name="connsiteX46" fmla="*/ 379565 w 1794683"/>
                  <a:gd name="connsiteY46" fmla="*/ 1191415 h 2113375"/>
                  <a:gd name="connsiteX47" fmla="*/ 289747 w 1794683"/>
                  <a:gd name="connsiteY47" fmla="*/ 1505780 h 2113375"/>
                  <a:gd name="connsiteX48" fmla="*/ 897342 w 1794683"/>
                  <a:gd name="connsiteY48" fmla="*/ 2113375 h 2113375"/>
                  <a:gd name="connsiteX49" fmla="*/ 1504937 w 1794683"/>
                  <a:gd name="connsiteY49" fmla="*/ 1505780 h 2113375"/>
                  <a:gd name="connsiteX50" fmla="*/ 1415119 w 1794683"/>
                  <a:gd name="connsiteY50" fmla="*/ 1186132 h 2113375"/>
                  <a:gd name="connsiteX51" fmla="*/ 1586831 w 1794683"/>
                  <a:gd name="connsiteY51" fmla="*/ 1064613 h 2113375"/>
                  <a:gd name="connsiteX52" fmla="*/ 1689858 w 1794683"/>
                  <a:gd name="connsiteY52" fmla="*/ 1125372 h 2113375"/>
                  <a:gd name="connsiteX53" fmla="*/ 1716275 w 1794683"/>
                  <a:gd name="connsiteY53" fmla="*/ 1133297 h 2113375"/>
                  <a:gd name="connsiteX54" fmla="*/ 1761184 w 1794683"/>
                  <a:gd name="connsiteY54" fmla="*/ 1106880 h 2113375"/>
                  <a:gd name="connsiteX55" fmla="*/ 1742692 w 1794683"/>
                  <a:gd name="connsiteY55" fmla="*/ 1035554 h 2113375"/>
                  <a:gd name="connsiteX56" fmla="*/ 1663441 w 1794683"/>
                  <a:gd name="connsiteY56" fmla="*/ 988003 h 2113375"/>
                  <a:gd name="connsiteX57" fmla="*/ 1782318 w 1794683"/>
                  <a:gd name="connsiteY57" fmla="*/ 850633 h 2113375"/>
                  <a:gd name="connsiteX58" fmla="*/ 1777034 w 1794683"/>
                  <a:gd name="connsiteY58" fmla="*/ 779307 h 211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94683" h="2113375">
                    <a:moveTo>
                      <a:pt x="897342" y="1954872"/>
                    </a:moveTo>
                    <a:cubicBezTo>
                      <a:pt x="649020" y="1954872"/>
                      <a:pt x="448250" y="1754101"/>
                      <a:pt x="448250" y="1505780"/>
                    </a:cubicBezTo>
                    <a:cubicBezTo>
                      <a:pt x="448250" y="1331426"/>
                      <a:pt x="548635" y="1180848"/>
                      <a:pt x="693930" y="1106880"/>
                    </a:cubicBezTo>
                    <a:cubicBezTo>
                      <a:pt x="754689" y="1143864"/>
                      <a:pt x="823374" y="1162356"/>
                      <a:pt x="897342" y="1162356"/>
                    </a:cubicBezTo>
                    <a:cubicBezTo>
                      <a:pt x="971310" y="1162356"/>
                      <a:pt x="1039995" y="1141223"/>
                      <a:pt x="1100754" y="1106880"/>
                    </a:cubicBezTo>
                    <a:cubicBezTo>
                      <a:pt x="1246049" y="1180848"/>
                      <a:pt x="1346434" y="1331426"/>
                      <a:pt x="1346434" y="1505780"/>
                    </a:cubicBezTo>
                    <a:cubicBezTo>
                      <a:pt x="1346434" y="1754101"/>
                      <a:pt x="1145664" y="1954872"/>
                      <a:pt x="897342" y="1954872"/>
                    </a:cubicBezTo>
                    <a:close/>
                    <a:moveTo>
                      <a:pt x="1045278" y="581178"/>
                    </a:moveTo>
                    <a:cubicBezTo>
                      <a:pt x="1098113" y="626087"/>
                      <a:pt x="1135097" y="692130"/>
                      <a:pt x="1135097" y="766098"/>
                    </a:cubicBezTo>
                    <a:cubicBezTo>
                      <a:pt x="1135097" y="898184"/>
                      <a:pt x="1029428" y="1003853"/>
                      <a:pt x="897342" y="1003853"/>
                    </a:cubicBezTo>
                    <a:cubicBezTo>
                      <a:pt x="765256" y="1003853"/>
                      <a:pt x="659587" y="898184"/>
                      <a:pt x="659587" y="766098"/>
                    </a:cubicBezTo>
                    <a:cubicBezTo>
                      <a:pt x="659587" y="692130"/>
                      <a:pt x="693930" y="626087"/>
                      <a:pt x="749406" y="581178"/>
                    </a:cubicBezTo>
                    <a:lnTo>
                      <a:pt x="1045278" y="581178"/>
                    </a:lnTo>
                    <a:close/>
                    <a:moveTo>
                      <a:pt x="1777034" y="779307"/>
                    </a:moveTo>
                    <a:cubicBezTo>
                      <a:pt x="1755901" y="760815"/>
                      <a:pt x="1721558" y="763457"/>
                      <a:pt x="1703066" y="784591"/>
                    </a:cubicBezTo>
                    <a:lnTo>
                      <a:pt x="1549847" y="964227"/>
                    </a:lnTo>
                    <a:lnTo>
                      <a:pt x="1351718" y="1101597"/>
                    </a:lnTo>
                    <a:cubicBezTo>
                      <a:pt x="1314734" y="1059329"/>
                      <a:pt x="1269824" y="1022345"/>
                      <a:pt x="1222273" y="990645"/>
                    </a:cubicBezTo>
                    <a:cubicBezTo>
                      <a:pt x="1267183" y="927243"/>
                      <a:pt x="1293600" y="850633"/>
                      <a:pt x="1293600" y="766098"/>
                    </a:cubicBezTo>
                    <a:cubicBezTo>
                      <a:pt x="1293600" y="700056"/>
                      <a:pt x="1277750" y="636654"/>
                      <a:pt x="1248691" y="581178"/>
                    </a:cubicBezTo>
                    <a:lnTo>
                      <a:pt x="1267183" y="581178"/>
                    </a:lnTo>
                    <a:cubicBezTo>
                      <a:pt x="1312092" y="581178"/>
                      <a:pt x="1346434" y="546836"/>
                      <a:pt x="1346434" y="501927"/>
                    </a:cubicBezTo>
                    <a:cubicBezTo>
                      <a:pt x="1346434" y="457017"/>
                      <a:pt x="1312092" y="422675"/>
                      <a:pt x="1267183" y="422675"/>
                    </a:cubicBezTo>
                    <a:lnTo>
                      <a:pt x="1161514" y="422675"/>
                    </a:lnTo>
                    <a:lnTo>
                      <a:pt x="1161514" y="52834"/>
                    </a:lnTo>
                    <a:cubicBezTo>
                      <a:pt x="1161514" y="23775"/>
                      <a:pt x="1137738" y="0"/>
                      <a:pt x="1108680" y="0"/>
                    </a:cubicBezTo>
                    <a:lnTo>
                      <a:pt x="686005" y="0"/>
                    </a:lnTo>
                    <a:cubicBezTo>
                      <a:pt x="656946" y="0"/>
                      <a:pt x="633170" y="23775"/>
                      <a:pt x="633170" y="52834"/>
                    </a:cubicBezTo>
                    <a:lnTo>
                      <a:pt x="633170" y="422675"/>
                    </a:lnTo>
                    <a:lnTo>
                      <a:pt x="527501" y="422675"/>
                    </a:lnTo>
                    <a:cubicBezTo>
                      <a:pt x="482592" y="422675"/>
                      <a:pt x="448250" y="457017"/>
                      <a:pt x="448250" y="501927"/>
                    </a:cubicBezTo>
                    <a:cubicBezTo>
                      <a:pt x="448250" y="546836"/>
                      <a:pt x="482592" y="581178"/>
                      <a:pt x="527501" y="581178"/>
                    </a:cubicBezTo>
                    <a:lnTo>
                      <a:pt x="545993" y="581178"/>
                    </a:lnTo>
                    <a:cubicBezTo>
                      <a:pt x="516934" y="636654"/>
                      <a:pt x="501084" y="700056"/>
                      <a:pt x="501084" y="766098"/>
                    </a:cubicBezTo>
                    <a:cubicBezTo>
                      <a:pt x="501084" y="850633"/>
                      <a:pt x="527501" y="927243"/>
                      <a:pt x="572411" y="993286"/>
                    </a:cubicBezTo>
                    <a:cubicBezTo>
                      <a:pt x="524860" y="1024987"/>
                      <a:pt x="479950" y="1061971"/>
                      <a:pt x="442966" y="1104238"/>
                    </a:cubicBezTo>
                    <a:lnTo>
                      <a:pt x="244837" y="966869"/>
                    </a:lnTo>
                    <a:lnTo>
                      <a:pt x="91618" y="787232"/>
                    </a:lnTo>
                    <a:cubicBezTo>
                      <a:pt x="73126" y="766098"/>
                      <a:pt x="38783" y="763457"/>
                      <a:pt x="17650" y="781949"/>
                    </a:cubicBezTo>
                    <a:cubicBezTo>
                      <a:pt x="-3484" y="800441"/>
                      <a:pt x="-6126" y="834783"/>
                      <a:pt x="12366" y="855917"/>
                    </a:cubicBezTo>
                    <a:lnTo>
                      <a:pt x="131244" y="993286"/>
                    </a:lnTo>
                    <a:lnTo>
                      <a:pt x="51992" y="1040837"/>
                    </a:lnTo>
                    <a:cubicBezTo>
                      <a:pt x="28217" y="1056688"/>
                      <a:pt x="17650" y="1088388"/>
                      <a:pt x="33500" y="1112164"/>
                    </a:cubicBezTo>
                    <a:cubicBezTo>
                      <a:pt x="44067" y="1128014"/>
                      <a:pt x="59917" y="1138581"/>
                      <a:pt x="78409" y="1138581"/>
                    </a:cubicBezTo>
                    <a:cubicBezTo>
                      <a:pt x="88976" y="1138581"/>
                      <a:pt x="96901" y="1135939"/>
                      <a:pt x="104826" y="1130656"/>
                    </a:cubicBezTo>
                    <a:lnTo>
                      <a:pt x="207853" y="1069896"/>
                    </a:lnTo>
                    <a:lnTo>
                      <a:pt x="379565" y="1191415"/>
                    </a:lnTo>
                    <a:cubicBezTo>
                      <a:pt x="324089" y="1281234"/>
                      <a:pt x="289747" y="1389544"/>
                      <a:pt x="289747" y="1505780"/>
                    </a:cubicBezTo>
                    <a:cubicBezTo>
                      <a:pt x="289747" y="1841278"/>
                      <a:pt x="561844" y="2113375"/>
                      <a:pt x="897342" y="2113375"/>
                    </a:cubicBezTo>
                    <a:cubicBezTo>
                      <a:pt x="1232840" y="2113375"/>
                      <a:pt x="1504937" y="1841278"/>
                      <a:pt x="1504937" y="1505780"/>
                    </a:cubicBezTo>
                    <a:cubicBezTo>
                      <a:pt x="1504937" y="1389544"/>
                      <a:pt x="1470595" y="1281234"/>
                      <a:pt x="1415119" y="1186132"/>
                    </a:cubicBezTo>
                    <a:lnTo>
                      <a:pt x="1586831" y="1064613"/>
                    </a:lnTo>
                    <a:lnTo>
                      <a:pt x="1689858" y="1125372"/>
                    </a:lnTo>
                    <a:cubicBezTo>
                      <a:pt x="1697783" y="1130656"/>
                      <a:pt x="1708350" y="1133297"/>
                      <a:pt x="1716275" y="1133297"/>
                    </a:cubicBezTo>
                    <a:cubicBezTo>
                      <a:pt x="1734767" y="1133297"/>
                      <a:pt x="1750617" y="1125372"/>
                      <a:pt x="1761184" y="1106880"/>
                    </a:cubicBezTo>
                    <a:cubicBezTo>
                      <a:pt x="1777034" y="1083105"/>
                      <a:pt x="1769109" y="1048762"/>
                      <a:pt x="1742692" y="1035554"/>
                    </a:cubicBezTo>
                    <a:lnTo>
                      <a:pt x="1663441" y="988003"/>
                    </a:lnTo>
                    <a:lnTo>
                      <a:pt x="1782318" y="850633"/>
                    </a:lnTo>
                    <a:cubicBezTo>
                      <a:pt x="1800810" y="832141"/>
                      <a:pt x="1798168" y="797799"/>
                      <a:pt x="1777034" y="779307"/>
                    </a:cubicBezTo>
                    <a:close/>
                  </a:path>
                </a:pathLst>
              </a:custGeom>
              <a:solidFill>
                <a:srgbClr val="000000"/>
              </a:solidFill>
              <a:ln w="26392"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31DFDBA9-76B9-40FC-7CD2-E4172F5F092F}"/>
                  </a:ext>
                </a:extLst>
              </p:cNvPr>
              <p:cNvSpPr/>
              <p:nvPr/>
            </p:nvSpPr>
            <p:spPr>
              <a:xfrm>
                <a:off x="7003990" y="4125653"/>
                <a:ext cx="158503" cy="105668"/>
              </a:xfrm>
              <a:custGeom>
                <a:avLst/>
                <a:gdLst>
                  <a:gd name="connsiteX0" fmla="*/ 0 w 158503"/>
                  <a:gd name="connsiteY0" fmla="*/ 52834 h 105668"/>
                  <a:gd name="connsiteX1" fmla="*/ 52834 w 158503"/>
                  <a:gd name="connsiteY1" fmla="*/ 105669 h 105668"/>
                  <a:gd name="connsiteX2" fmla="*/ 79252 w 158503"/>
                  <a:gd name="connsiteY2" fmla="*/ 97744 h 105668"/>
                  <a:gd name="connsiteX3" fmla="*/ 158503 w 158503"/>
                  <a:gd name="connsiteY3" fmla="*/ 52834 h 105668"/>
                  <a:gd name="connsiteX4" fmla="*/ 79252 w 158503"/>
                  <a:gd name="connsiteY4" fmla="*/ 7925 h 105668"/>
                  <a:gd name="connsiteX5" fmla="*/ 52834 w 158503"/>
                  <a:gd name="connsiteY5" fmla="*/ 0 h 105668"/>
                  <a:gd name="connsiteX6" fmla="*/ 0 w 158503"/>
                  <a:gd name="connsiteY6" fmla="*/ 52834 h 105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03" h="105668">
                    <a:moveTo>
                      <a:pt x="0" y="52834"/>
                    </a:moveTo>
                    <a:cubicBezTo>
                      <a:pt x="0" y="81893"/>
                      <a:pt x="23776" y="105669"/>
                      <a:pt x="52834" y="105669"/>
                    </a:cubicBezTo>
                    <a:cubicBezTo>
                      <a:pt x="63401" y="105669"/>
                      <a:pt x="71326" y="103027"/>
                      <a:pt x="79252" y="97744"/>
                    </a:cubicBezTo>
                    <a:lnTo>
                      <a:pt x="158503" y="52834"/>
                    </a:lnTo>
                    <a:lnTo>
                      <a:pt x="79252" y="7925"/>
                    </a:lnTo>
                    <a:cubicBezTo>
                      <a:pt x="71326" y="2642"/>
                      <a:pt x="63401" y="0"/>
                      <a:pt x="52834" y="0"/>
                    </a:cubicBezTo>
                    <a:cubicBezTo>
                      <a:pt x="23776" y="0"/>
                      <a:pt x="0" y="23776"/>
                      <a:pt x="0" y="52834"/>
                    </a:cubicBezTo>
                    <a:close/>
                  </a:path>
                </a:pathLst>
              </a:custGeom>
              <a:solidFill>
                <a:srgbClr val="FF9933"/>
              </a:solidFill>
              <a:ln w="26392" cap="flat">
                <a:noFill/>
                <a:prstDash val="solid"/>
                <a:miter/>
              </a:ln>
            </p:spPr>
            <p:txBody>
              <a:bodyPr rtlCol="0" anchor="ctr"/>
              <a:lstStyle/>
              <a:p>
                <a:endParaRPr lang="en-US"/>
              </a:p>
            </p:txBody>
          </p:sp>
        </p:grpSp>
      </p:grpSp>
      <p:pic>
        <p:nvPicPr>
          <p:cNvPr id="61" name="Graphic 60" descr="Snowflake">
            <a:extLst>
              <a:ext uri="{FF2B5EF4-FFF2-40B4-BE49-F238E27FC236}">
                <a16:creationId xmlns:a16="http://schemas.microsoft.com/office/drawing/2014/main" id="{F1BF5828-46FE-F14A-B91A-24E3F625967F}"/>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211497" y="3230761"/>
            <a:ext cx="524732" cy="524732"/>
          </a:xfrm>
          <a:prstGeom prst="rect">
            <a:avLst/>
          </a:prstGeom>
        </p:spPr>
      </p:pic>
      <p:pic>
        <p:nvPicPr>
          <p:cNvPr id="62" name="Graphic 61" descr="Snowflake">
            <a:extLst>
              <a:ext uri="{FF2B5EF4-FFF2-40B4-BE49-F238E27FC236}">
                <a16:creationId xmlns:a16="http://schemas.microsoft.com/office/drawing/2014/main" id="{D1FB9832-60FA-1211-C3F4-DB390D20149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97237" y="3038013"/>
            <a:ext cx="676645" cy="676645"/>
          </a:xfrm>
          <a:prstGeom prst="rect">
            <a:avLst/>
          </a:prstGeom>
        </p:spPr>
      </p:pic>
      <p:pic>
        <p:nvPicPr>
          <p:cNvPr id="64" name="Graphic 63" descr="Snowflake">
            <a:extLst>
              <a:ext uri="{FF2B5EF4-FFF2-40B4-BE49-F238E27FC236}">
                <a16:creationId xmlns:a16="http://schemas.microsoft.com/office/drawing/2014/main" id="{1FD657D3-E749-05BA-38BE-02D1FB8328D8}"/>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265412" y="4294501"/>
            <a:ext cx="519372" cy="519372"/>
          </a:xfrm>
          <a:prstGeom prst="rect">
            <a:avLst/>
          </a:prstGeom>
        </p:spPr>
      </p:pic>
      <p:pic>
        <p:nvPicPr>
          <p:cNvPr id="65" name="Graphic 64" descr="Snowflake">
            <a:extLst>
              <a:ext uri="{FF2B5EF4-FFF2-40B4-BE49-F238E27FC236}">
                <a16:creationId xmlns:a16="http://schemas.microsoft.com/office/drawing/2014/main" id="{3820CE69-5995-52E2-B3BE-1E863D0E455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454367" y="3530617"/>
            <a:ext cx="676645" cy="676645"/>
          </a:xfrm>
          <a:prstGeom prst="rect">
            <a:avLst/>
          </a:prstGeom>
        </p:spPr>
      </p:pic>
      <p:pic>
        <p:nvPicPr>
          <p:cNvPr id="66" name="Graphic 65" descr="Snowflake">
            <a:extLst>
              <a:ext uri="{FF2B5EF4-FFF2-40B4-BE49-F238E27FC236}">
                <a16:creationId xmlns:a16="http://schemas.microsoft.com/office/drawing/2014/main" id="{A277D2C2-15B0-43B0-1047-44173BFFDE9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66998" y="3854702"/>
            <a:ext cx="524732" cy="524732"/>
          </a:xfrm>
          <a:prstGeom prst="rect">
            <a:avLst/>
          </a:prstGeom>
        </p:spPr>
      </p:pic>
      <p:pic>
        <p:nvPicPr>
          <p:cNvPr id="42" name="Graphic 41" descr="Snowflake">
            <a:extLst>
              <a:ext uri="{FF2B5EF4-FFF2-40B4-BE49-F238E27FC236}">
                <a16:creationId xmlns:a16="http://schemas.microsoft.com/office/drawing/2014/main" id="{BA505AFE-1594-2F3E-E62C-DA9C7A4111B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248860" y="3427872"/>
            <a:ext cx="519372" cy="519372"/>
          </a:xfrm>
          <a:prstGeom prst="rect">
            <a:avLst/>
          </a:prstGeom>
        </p:spPr>
      </p:pic>
      <p:pic>
        <p:nvPicPr>
          <p:cNvPr id="9" name="Graphic 8" descr="Snowflake">
            <a:extLst>
              <a:ext uri="{FF2B5EF4-FFF2-40B4-BE49-F238E27FC236}">
                <a16:creationId xmlns:a16="http://schemas.microsoft.com/office/drawing/2014/main" id="{13D87FF9-E31D-3730-561A-29E027E59E99}"/>
              </a:ext>
            </a:extLst>
          </p:cNvPr>
          <p:cNvPicPr>
            <a:picLocks noChangeAspect="1"/>
          </p:cNvPicPr>
          <p:nvPr userDrawn="1"/>
        </p:nvPicPr>
        <p:blipFill>
          <a:blip r:embed="rId9">
            <a:extLst>
              <a:ext uri="{96DAC541-7B7A-43D3-8B79-37D633B846F1}">
                <asvg:svgBlip xmlns:asvg="http://schemas.microsoft.com/office/drawing/2016/SVG/main" r:embed="rId11"/>
              </a:ext>
            </a:extLst>
          </a:blip>
          <a:stretch>
            <a:fillRect/>
          </a:stretch>
        </p:blipFill>
        <p:spPr>
          <a:xfrm>
            <a:off x="126853" y="4042973"/>
            <a:ext cx="584494" cy="584494"/>
          </a:xfrm>
          <a:prstGeom prst="rect">
            <a:avLst/>
          </a:prstGeom>
        </p:spPr>
      </p:pic>
      <p:pic>
        <p:nvPicPr>
          <p:cNvPr id="38" name="Graphic 37" descr="Cloud">
            <a:extLst>
              <a:ext uri="{FF2B5EF4-FFF2-40B4-BE49-F238E27FC236}">
                <a16:creationId xmlns:a16="http://schemas.microsoft.com/office/drawing/2014/main" id="{90D4E7E1-653B-7790-0C71-F26F6507706B}"/>
              </a:ext>
            </a:extLst>
          </p:cNvPr>
          <p:cNvPicPr>
            <a:picLocks noChangeAspect="1"/>
          </p:cNvPicPr>
          <p:nvPr userDrawn="1"/>
        </p:nvPicPr>
        <p:blipFill>
          <a:blip r:embed="rId7">
            <a:extLst>
              <a:ext uri="{96DAC541-7B7A-43D3-8B79-37D633B846F1}">
                <asvg:svgBlip xmlns:asvg="http://schemas.microsoft.com/office/drawing/2016/SVG/main" r:embed="rId8"/>
              </a:ext>
            </a:extLst>
          </a:blip>
          <a:srcRect l="23368" r="5720" b="33824"/>
          <a:stretch/>
        </p:blipFill>
        <p:spPr>
          <a:xfrm>
            <a:off x="0" y="5249109"/>
            <a:ext cx="1724025" cy="1608892"/>
          </a:xfrm>
          <a:prstGeom prst="rect">
            <a:avLst/>
          </a:prstGeom>
        </p:spPr>
      </p:pic>
      <p:sp>
        <p:nvSpPr>
          <p:cNvPr id="2" name="Title Placeholder 1">
            <a:extLst>
              <a:ext uri="{FF2B5EF4-FFF2-40B4-BE49-F238E27FC236}">
                <a16:creationId xmlns:a16="http://schemas.microsoft.com/office/drawing/2014/main" id="{95C3A762-89D5-6E0D-9EA3-0EA5AE4345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4" name="Date Placeholder 3">
            <a:extLst>
              <a:ext uri="{FF2B5EF4-FFF2-40B4-BE49-F238E27FC236}">
                <a16:creationId xmlns:a16="http://schemas.microsoft.com/office/drawing/2014/main" id="{F6A60814-7CBB-AB19-BF10-017F1A91E9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0C73AFA9-2299-BD7E-990D-EFA316BAAD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7315D74-344D-231C-AD5E-AD501E2303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64FDA7-6F08-47BE-BF3F-169D17A4E9DF}" type="slidenum">
              <a:rPr lang="en-US" smtClean="0"/>
              <a:t>‹#›</a:t>
            </a:fld>
            <a:endParaRPr lang="en-US"/>
          </a:p>
        </p:txBody>
      </p:sp>
      <p:grpSp>
        <p:nvGrpSpPr>
          <p:cNvPr id="23" name="Group 22">
            <a:extLst>
              <a:ext uri="{FF2B5EF4-FFF2-40B4-BE49-F238E27FC236}">
                <a16:creationId xmlns:a16="http://schemas.microsoft.com/office/drawing/2014/main" id="{F0039885-F6D7-A0AE-6285-C0F1E11B049F}"/>
              </a:ext>
            </a:extLst>
          </p:cNvPr>
          <p:cNvGrpSpPr/>
          <p:nvPr userDrawn="1"/>
        </p:nvGrpSpPr>
        <p:grpSpPr>
          <a:xfrm>
            <a:off x="96073" y="4466452"/>
            <a:ext cx="1794683" cy="2113375"/>
            <a:chOff x="6159482" y="3333137"/>
            <a:chExt cx="1794683" cy="2113375"/>
          </a:xfrm>
        </p:grpSpPr>
        <p:sp>
          <p:nvSpPr>
            <p:cNvPr id="17" name="Freeform: Shape 16">
              <a:extLst>
                <a:ext uri="{FF2B5EF4-FFF2-40B4-BE49-F238E27FC236}">
                  <a16:creationId xmlns:a16="http://schemas.microsoft.com/office/drawing/2014/main" id="{74C5C23F-80BC-2904-78C0-A4B72C7FE2AF}"/>
                </a:ext>
              </a:extLst>
            </p:cNvPr>
            <p:cNvSpPr/>
            <p:nvPr/>
          </p:nvSpPr>
          <p:spPr>
            <a:xfrm>
              <a:off x="7003990" y="4601162"/>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B050"/>
            </a:solidFill>
            <a:ln w="26392" cap="flat">
              <a:noFill/>
              <a:prstDash val="solid"/>
              <a:miter/>
            </a:ln>
          </p:spPr>
          <p:txBody>
            <a:bodyPr rtlCol="0" anchor="ctr"/>
            <a:lstStyle/>
            <a:p>
              <a:endParaRPr lang="en-US"/>
            </a:p>
          </p:txBody>
        </p:sp>
        <p:grpSp>
          <p:nvGrpSpPr>
            <p:cNvPr id="22" name="Group 21">
              <a:extLst>
                <a:ext uri="{FF2B5EF4-FFF2-40B4-BE49-F238E27FC236}">
                  <a16:creationId xmlns:a16="http://schemas.microsoft.com/office/drawing/2014/main" id="{499D4565-0B94-5E48-F895-4F9239493287}"/>
                </a:ext>
              </a:extLst>
            </p:cNvPr>
            <p:cNvGrpSpPr/>
            <p:nvPr userDrawn="1"/>
          </p:nvGrpSpPr>
          <p:grpSpPr>
            <a:xfrm>
              <a:off x="6159482" y="3333137"/>
              <a:ext cx="1794683" cy="2113375"/>
              <a:chOff x="6159482" y="3333137"/>
              <a:chExt cx="1794683" cy="2113375"/>
            </a:xfrm>
          </p:grpSpPr>
          <p:sp>
            <p:nvSpPr>
              <p:cNvPr id="15" name="Freeform: Shape 14">
                <a:extLst>
                  <a:ext uri="{FF2B5EF4-FFF2-40B4-BE49-F238E27FC236}">
                    <a16:creationId xmlns:a16="http://schemas.microsoft.com/office/drawing/2014/main" id="{D05E0B24-0CFB-FFD2-0323-DF6B6579986B}"/>
                  </a:ext>
                </a:extLst>
              </p:cNvPr>
              <p:cNvSpPr/>
              <p:nvPr/>
            </p:nvSpPr>
            <p:spPr>
              <a:xfrm>
                <a:off x="6924739" y="3993567"/>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0000"/>
              </a:solidFill>
              <a:ln w="2639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593B29EF-E833-27FC-5BA4-8E897FCF421A}"/>
                  </a:ext>
                </a:extLst>
              </p:cNvPr>
              <p:cNvSpPr/>
              <p:nvPr/>
            </p:nvSpPr>
            <p:spPr>
              <a:xfrm>
                <a:off x="7083242" y="3993567"/>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000000"/>
              </a:solidFill>
              <a:ln w="2639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459C3A0-AFA2-CCE1-892C-ADF73B7E2B1B}"/>
                  </a:ext>
                </a:extLst>
              </p:cNvPr>
              <p:cNvSpPr/>
              <p:nvPr/>
            </p:nvSpPr>
            <p:spPr>
              <a:xfrm>
                <a:off x="7003990" y="4812500"/>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FF0000"/>
              </a:solidFill>
              <a:ln w="2639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49219778-CAEA-6BD2-E683-4507EAD98832}"/>
                  </a:ext>
                </a:extLst>
              </p:cNvPr>
              <p:cNvSpPr/>
              <p:nvPr/>
            </p:nvSpPr>
            <p:spPr>
              <a:xfrm>
                <a:off x="7003990" y="4997420"/>
                <a:ext cx="105668" cy="105668"/>
              </a:xfrm>
              <a:custGeom>
                <a:avLst/>
                <a:gdLst>
                  <a:gd name="connsiteX0" fmla="*/ 105669 w 105668"/>
                  <a:gd name="connsiteY0" fmla="*/ 52834 h 105668"/>
                  <a:gd name="connsiteX1" fmla="*/ 52834 w 105668"/>
                  <a:gd name="connsiteY1" fmla="*/ 105669 h 105668"/>
                  <a:gd name="connsiteX2" fmla="*/ 0 w 105668"/>
                  <a:gd name="connsiteY2" fmla="*/ 52834 h 105668"/>
                  <a:gd name="connsiteX3" fmla="*/ 52834 w 105668"/>
                  <a:gd name="connsiteY3" fmla="*/ 0 h 105668"/>
                  <a:gd name="connsiteX4" fmla="*/ 105669 w 105668"/>
                  <a:gd name="connsiteY4" fmla="*/ 52834 h 10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8" h="105668">
                    <a:moveTo>
                      <a:pt x="105669" y="52834"/>
                    </a:moveTo>
                    <a:cubicBezTo>
                      <a:pt x="105669" y="82014"/>
                      <a:pt x="82014" y="105669"/>
                      <a:pt x="52834" y="105669"/>
                    </a:cubicBezTo>
                    <a:cubicBezTo>
                      <a:pt x="23655" y="105669"/>
                      <a:pt x="0" y="82014"/>
                      <a:pt x="0" y="52834"/>
                    </a:cubicBezTo>
                    <a:cubicBezTo>
                      <a:pt x="0" y="23655"/>
                      <a:pt x="23655" y="0"/>
                      <a:pt x="52834" y="0"/>
                    </a:cubicBezTo>
                    <a:cubicBezTo>
                      <a:pt x="82014" y="0"/>
                      <a:pt x="105669" y="23655"/>
                      <a:pt x="105669" y="52834"/>
                    </a:cubicBezTo>
                    <a:close/>
                  </a:path>
                </a:pathLst>
              </a:custGeom>
              <a:solidFill>
                <a:srgbClr val="FFFF00"/>
              </a:solidFill>
              <a:ln w="2639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A072FB8-DDEA-16FC-451B-B7B3B1EA0513}"/>
                  </a:ext>
                </a:extLst>
              </p:cNvPr>
              <p:cNvSpPr/>
              <p:nvPr/>
            </p:nvSpPr>
            <p:spPr>
              <a:xfrm>
                <a:off x="6159482" y="3333137"/>
                <a:ext cx="1794683" cy="2113375"/>
              </a:xfrm>
              <a:custGeom>
                <a:avLst/>
                <a:gdLst>
                  <a:gd name="connsiteX0" fmla="*/ 897342 w 1794683"/>
                  <a:gd name="connsiteY0" fmla="*/ 1954872 h 2113375"/>
                  <a:gd name="connsiteX1" fmla="*/ 448250 w 1794683"/>
                  <a:gd name="connsiteY1" fmla="*/ 1505780 h 2113375"/>
                  <a:gd name="connsiteX2" fmla="*/ 693930 w 1794683"/>
                  <a:gd name="connsiteY2" fmla="*/ 1106880 h 2113375"/>
                  <a:gd name="connsiteX3" fmla="*/ 897342 w 1794683"/>
                  <a:gd name="connsiteY3" fmla="*/ 1162356 h 2113375"/>
                  <a:gd name="connsiteX4" fmla="*/ 1100754 w 1794683"/>
                  <a:gd name="connsiteY4" fmla="*/ 1106880 h 2113375"/>
                  <a:gd name="connsiteX5" fmla="*/ 1346434 w 1794683"/>
                  <a:gd name="connsiteY5" fmla="*/ 1505780 h 2113375"/>
                  <a:gd name="connsiteX6" fmla="*/ 897342 w 1794683"/>
                  <a:gd name="connsiteY6" fmla="*/ 1954872 h 2113375"/>
                  <a:gd name="connsiteX7" fmla="*/ 1045278 w 1794683"/>
                  <a:gd name="connsiteY7" fmla="*/ 581178 h 2113375"/>
                  <a:gd name="connsiteX8" fmla="*/ 1135097 w 1794683"/>
                  <a:gd name="connsiteY8" fmla="*/ 766098 h 2113375"/>
                  <a:gd name="connsiteX9" fmla="*/ 897342 w 1794683"/>
                  <a:gd name="connsiteY9" fmla="*/ 1003853 h 2113375"/>
                  <a:gd name="connsiteX10" fmla="*/ 659587 w 1794683"/>
                  <a:gd name="connsiteY10" fmla="*/ 766098 h 2113375"/>
                  <a:gd name="connsiteX11" fmla="*/ 749406 w 1794683"/>
                  <a:gd name="connsiteY11" fmla="*/ 581178 h 2113375"/>
                  <a:gd name="connsiteX12" fmla="*/ 1045278 w 1794683"/>
                  <a:gd name="connsiteY12" fmla="*/ 581178 h 2113375"/>
                  <a:gd name="connsiteX13" fmla="*/ 1777034 w 1794683"/>
                  <a:gd name="connsiteY13" fmla="*/ 779307 h 2113375"/>
                  <a:gd name="connsiteX14" fmla="*/ 1703066 w 1794683"/>
                  <a:gd name="connsiteY14" fmla="*/ 784591 h 2113375"/>
                  <a:gd name="connsiteX15" fmla="*/ 1549847 w 1794683"/>
                  <a:gd name="connsiteY15" fmla="*/ 964227 h 2113375"/>
                  <a:gd name="connsiteX16" fmla="*/ 1351718 w 1794683"/>
                  <a:gd name="connsiteY16" fmla="*/ 1101597 h 2113375"/>
                  <a:gd name="connsiteX17" fmla="*/ 1222273 w 1794683"/>
                  <a:gd name="connsiteY17" fmla="*/ 990645 h 2113375"/>
                  <a:gd name="connsiteX18" fmla="*/ 1293600 w 1794683"/>
                  <a:gd name="connsiteY18" fmla="*/ 766098 h 2113375"/>
                  <a:gd name="connsiteX19" fmla="*/ 1248691 w 1794683"/>
                  <a:gd name="connsiteY19" fmla="*/ 581178 h 2113375"/>
                  <a:gd name="connsiteX20" fmla="*/ 1267183 w 1794683"/>
                  <a:gd name="connsiteY20" fmla="*/ 581178 h 2113375"/>
                  <a:gd name="connsiteX21" fmla="*/ 1346434 w 1794683"/>
                  <a:gd name="connsiteY21" fmla="*/ 501927 h 2113375"/>
                  <a:gd name="connsiteX22" fmla="*/ 1267183 w 1794683"/>
                  <a:gd name="connsiteY22" fmla="*/ 422675 h 2113375"/>
                  <a:gd name="connsiteX23" fmla="*/ 1161514 w 1794683"/>
                  <a:gd name="connsiteY23" fmla="*/ 422675 h 2113375"/>
                  <a:gd name="connsiteX24" fmla="*/ 1161514 w 1794683"/>
                  <a:gd name="connsiteY24" fmla="*/ 52834 h 2113375"/>
                  <a:gd name="connsiteX25" fmla="*/ 1108680 w 1794683"/>
                  <a:gd name="connsiteY25" fmla="*/ 0 h 2113375"/>
                  <a:gd name="connsiteX26" fmla="*/ 686005 w 1794683"/>
                  <a:gd name="connsiteY26" fmla="*/ 0 h 2113375"/>
                  <a:gd name="connsiteX27" fmla="*/ 633170 w 1794683"/>
                  <a:gd name="connsiteY27" fmla="*/ 52834 h 2113375"/>
                  <a:gd name="connsiteX28" fmla="*/ 633170 w 1794683"/>
                  <a:gd name="connsiteY28" fmla="*/ 422675 h 2113375"/>
                  <a:gd name="connsiteX29" fmla="*/ 527501 w 1794683"/>
                  <a:gd name="connsiteY29" fmla="*/ 422675 h 2113375"/>
                  <a:gd name="connsiteX30" fmla="*/ 448250 w 1794683"/>
                  <a:gd name="connsiteY30" fmla="*/ 501927 h 2113375"/>
                  <a:gd name="connsiteX31" fmla="*/ 527501 w 1794683"/>
                  <a:gd name="connsiteY31" fmla="*/ 581178 h 2113375"/>
                  <a:gd name="connsiteX32" fmla="*/ 545993 w 1794683"/>
                  <a:gd name="connsiteY32" fmla="*/ 581178 h 2113375"/>
                  <a:gd name="connsiteX33" fmla="*/ 501084 w 1794683"/>
                  <a:gd name="connsiteY33" fmla="*/ 766098 h 2113375"/>
                  <a:gd name="connsiteX34" fmla="*/ 572411 w 1794683"/>
                  <a:gd name="connsiteY34" fmla="*/ 993286 h 2113375"/>
                  <a:gd name="connsiteX35" fmla="*/ 442966 w 1794683"/>
                  <a:gd name="connsiteY35" fmla="*/ 1104238 h 2113375"/>
                  <a:gd name="connsiteX36" fmla="*/ 244837 w 1794683"/>
                  <a:gd name="connsiteY36" fmla="*/ 966869 h 2113375"/>
                  <a:gd name="connsiteX37" fmla="*/ 91618 w 1794683"/>
                  <a:gd name="connsiteY37" fmla="*/ 787232 h 2113375"/>
                  <a:gd name="connsiteX38" fmla="*/ 17650 w 1794683"/>
                  <a:gd name="connsiteY38" fmla="*/ 781949 h 2113375"/>
                  <a:gd name="connsiteX39" fmla="*/ 12366 w 1794683"/>
                  <a:gd name="connsiteY39" fmla="*/ 855917 h 2113375"/>
                  <a:gd name="connsiteX40" fmla="*/ 131244 w 1794683"/>
                  <a:gd name="connsiteY40" fmla="*/ 993286 h 2113375"/>
                  <a:gd name="connsiteX41" fmla="*/ 51992 w 1794683"/>
                  <a:gd name="connsiteY41" fmla="*/ 1040837 h 2113375"/>
                  <a:gd name="connsiteX42" fmla="*/ 33500 w 1794683"/>
                  <a:gd name="connsiteY42" fmla="*/ 1112164 h 2113375"/>
                  <a:gd name="connsiteX43" fmla="*/ 78409 w 1794683"/>
                  <a:gd name="connsiteY43" fmla="*/ 1138581 h 2113375"/>
                  <a:gd name="connsiteX44" fmla="*/ 104826 w 1794683"/>
                  <a:gd name="connsiteY44" fmla="*/ 1130656 h 2113375"/>
                  <a:gd name="connsiteX45" fmla="*/ 207853 w 1794683"/>
                  <a:gd name="connsiteY45" fmla="*/ 1069896 h 2113375"/>
                  <a:gd name="connsiteX46" fmla="*/ 379565 w 1794683"/>
                  <a:gd name="connsiteY46" fmla="*/ 1191415 h 2113375"/>
                  <a:gd name="connsiteX47" fmla="*/ 289747 w 1794683"/>
                  <a:gd name="connsiteY47" fmla="*/ 1505780 h 2113375"/>
                  <a:gd name="connsiteX48" fmla="*/ 897342 w 1794683"/>
                  <a:gd name="connsiteY48" fmla="*/ 2113375 h 2113375"/>
                  <a:gd name="connsiteX49" fmla="*/ 1504937 w 1794683"/>
                  <a:gd name="connsiteY49" fmla="*/ 1505780 h 2113375"/>
                  <a:gd name="connsiteX50" fmla="*/ 1415119 w 1794683"/>
                  <a:gd name="connsiteY50" fmla="*/ 1186132 h 2113375"/>
                  <a:gd name="connsiteX51" fmla="*/ 1586831 w 1794683"/>
                  <a:gd name="connsiteY51" fmla="*/ 1064613 h 2113375"/>
                  <a:gd name="connsiteX52" fmla="*/ 1689858 w 1794683"/>
                  <a:gd name="connsiteY52" fmla="*/ 1125372 h 2113375"/>
                  <a:gd name="connsiteX53" fmla="*/ 1716275 w 1794683"/>
                  <a:gd name="connsiteY53" fmla="*/ 1133297 h 2113375"/>
                  <a:gd name="connsiteX54" fmla="*/ 1761184 w 1794683"/>
                  <a:gd name="connsiteY54" fmla="*/ 1106880 h 2113375"/>
                  <a:gd name="connsiteX55" fmla="*/ 1742692 w 1794683"/>
                  <a:gd name="connsiteY55" fmla="*/ 1035554 h 2113375"/>
                  <a:gd name="connsiteX56" fmla="*/ 1663441 w 1794683"/>
                  <a:gd name="connsiteY56" fmla="*/ 988003 h 2113375"/>
                  <a:gd name="connsiteX57" fmla="*/ 1782318 w 1794683"/>
                  <a:gd name="connsiteY57" fmla="*/ 850633 h 2113375"/>
                  <a:gd name="connsiteX58" fmla="*/ 1777034 w 1794683"/>
                  <a:gd name="connsiteY58" fmla="*/ 779307 h 211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794683" h="2113375">
                    <a:moveTo>
                      <a:pt x="897342" y="1954872"/>
                    </a:moveTo>
                    <a:cubicBezTo>
                      <a:pt x="649020" y="1954872"/>
                      <a:pt x="448250" y="1754101"/>
                      <a:pt x="448250" y="1505780"/>
                    </a:cubicBezTo>
                    <a:cubicBezTo>
                      <a:pt x="448250" y="1331426"/>
                      <a:pt x="548635" y="1180848"/>
                      <a:pt x="693930" y="1106880"/>
                    </a:cubicBezTo>
                    <a:cubicBezTo>
                      <a:pt x="754689" y="1143864"/>
                      <a:pt x="823374" y="1162356"/>
                      <a:pt x="897342" y="1162356"/>
                    </a:cubicBezTo>
                    <a:cubicBezTo>
                      <a:pt x="971310" y="1162356"/>
                      <a:pt x="1039995" y="1141223"/>
                      <a:pt x="1100754" y="1106880"/>
                    </a:cubicBezTo>
                    <a:cubicBezTo>
                      <a:pt x="1246049" y="1180848"/>
                      <a:pt x="1346434" y="1331426"/>
                      <a:pt x="1346434" y="1505780"/>
                    </a:cubicBezTo>
                    <a:cubicBezTo>
                      <a:pt x="1346434" y="1754101"/>
                      <a:pt x="1145664" y="1954872"/>
                      <a:pt x="897342" y="1954872"/>
                    </a:cubicBezTo>
                    <a:close/>
                    <a:moveTo>
                      <a:pt x="1045278" y="581178"/>
                    </a:moveTo>
                    <a:cubicBezTo>
                      <a:pt x="1098113" y="626087"/>
                      <a:pt x="1135097" y="692130"/>
                      <a:pt x="1135097" y="766098"/>
                    </a:cubicBezTo>
                    <a:cubicBezTo>
                      <a:pt x="1135097" y="898184"/>
                      <a:pt x="1029428" y="1003853"/>
                      <a:pt x="897342" y="1003853"/>
                    </a:cubicBezTo>
                    <a:cubicBezTo>
                      <a:pt x="765256" y="1003853"/>
                      <a:pt x="659587" y="898184"/>
                      <a:pt x="659587" y="766098"/>
                    </a:cubicBezTo>
                    <a:cubicBezTo>
                      <a:pt x="659587" y="692130"/>
                      <a:pt x="693930" y="626087"/>
                      <a:pt x="749406" y="581178"/>
                    </a:cubicBezTo>
                    <a:lnTo>
                      <a:pt x="1045278" y="581178"/>
                    </a:lnTo>
                    <a:close/>
                    <a:moveTo>
                      <a:pt x="1777034" y="779307"/>
                    </a:moveTo>
                    <a:cubicBezTo>
                      <a:pt x="1755901" y="760815"/>
                      <a:pt x="1721558" y="763457"/>
                      <a:pt x="1703066" y="784591"/>
                    </a:cubicBezTo>
                    <a:lnTo>
                      <a:pt x="1549847" y="964227"/>
                    </a:lnTo>
                    <a:lnTo>
                      <a:pt x="1351718" y="1101597"/>
                    </a:lnTo>
                    <a:cubicBezTo>
                      <a:pt x="1314734" y="1059329"/>
                      <a:pt x="1269824" y="1022345"/>
                      <a:pt x="1222273" y="990645"/>
                    </a:cubicBezTo>
                    <a:cubicBezTo>
                      <a:pt x="1267183" y="927243"/>
                      <a:pt x="1293600" y="850633"/>
                      <a:pt x="1293600" y="766098"/>
                    </a:cubicBezTo>
                    <a:cubicBezTo>
                      <a:pt x="1293600" y="700056"/>
                      <a:pt x="1277750" y="636654"/>
                      <a:pt x="1248691" y="581178"/>
                    </a:cubicBezTo>
                    <a:lnTo>
                      <a:pt x="1267183" y="581178"/>
                    </a:lnTo>
                    <a:cubicBezTo>
                      <a:pt x="1312092" y="581178"/>
                      <a:pt x="1346434" y="546836"/>
                      <a:pt x="1346434" y="501927"/>
                    </a:cubicBezTo>
                    <a:cubicBezTo>
                      <a:pt x="1346434" y="457017"/>
                      <a:pt x="1312092" y="422675"/>
                      <a:pt x="1267183" y="422675"/>
                    </a:cubicBezTo>
                    <a:lnTo>
                      <a:pt x="1161514" y="422675"/>
                    </a:lnTo>
                    <a:lnTo>
                      <a:pt x="1161514" y="52834"/>
                    </a:lnTo>
                    <a:cubicBezTo>
                      <a:pt x="1161514" y="23775"/>
                      <a:pt x="1137738" y="0"/>
                      <a:pt x="1108680" y="0"/>
                    </a:cubicBezTo>
                    <a:lnTo>
                      <a:pt x="686005" y="0"/>
                    </a:lnTo>
                    <a:cubicBezTo>
                      <a:pt x="656946" y="0"/>
                      <a:pt x="633170" y="23775"/>
                      <a:pt x="633170" y="52834"/>
                    </a:cubicBezTo>
                    <a:lnTo>
                      <a:pt x="633170" y="422675"/>
                    </a:lnTo>
                    <a:lnTo>
                      <a:pt x="527501" y="422675"/>
                    </a:lnTo>
                    <a:cubicBezTo>
                      <a:pt x="482592" y="422675"/>
                      <a:pt x="448250" y="457017"/>
                      <a:pt x="448250" y="501927"/>
                    </a:cubicBezTo>
                    <a:cubicBezTo>
                      <a:pt x="448250" y="546836"/>
                      <a:pt x="482592" y="581178"/>
                      <a:pt x="527501" y="581178"/>
                    </a:cubicBezTo>
                    <a:lnTo>
                      <a:pt x="545993" y="581178"/>
                    </a:lnTo>
                    <a:cubicBezTo>
                      <a:pt x="516934" y="636654"/>
                      <a:pt x="501084" y="700056"/>
                      <a:pt x="501084" y="766098"/>
                    </a:cubicBezTo>
                    <a:cubicBezTo>
                      <a:pt x="501084" y="850633"/>
                      <a:pt x="527501" y="927243"/>
                      <a:pt x="572411" y="993286"/>
                    </a:cubicBezTo>
                    <a:cubicBezTo>
                      <a:pt x="524860" y="1024987"/>
                      <a:pt x="479950" y="1061971"/>
                      <a:pt x="442966" y="1104238"/>
                    </a:cubicBezTo>
                    <a:lnTo>
                      <a:pt x="244837" y="966869"/>
                    </a:lnTo>
                    <a:lnTo>
                      <a:pt x="91618" y="787232"/>
                    </a:lnTo>
                    <a:cubicBezTo>
                      <a:pt x="73126" y="766098"/>
                      <a:pt x="38783" y="763457"/>
                      <a:pt x="17650" y="781949"/>
                    </a:cubicBezTo>
                    <a:cubicBezTo>
                      <a:pt x="-3484" y="800441"/>
                      <a:pt x="-6126" y="834783"/>
                      <a:pt x="12366" y="855917"/>
                    </a:cubicBezTo>
                    <a:lnTo>
                      <a:pt x="131244" y="993286"/>
                    </a:lnTo>
                    <a:lnTo>
                      <a:pt x="51992" y="1040837"/>
                    </a:lnTo>
                    <a:cubicBezTo>
                      <a:pt x="28217" y="1056688"/>
                      <a:pt x="17650" y="1088388"/>
                      <a:pt x="33500" y="1112164"/>
                    </a:cubicBezTo>
                    <a:cubicBezTo>
                      <a:pt x="44067" y="1128014"/>
                      <a:pt x="59917" y="1138581"/>
                      <a:pt x="78409" y="1138581"/>
                    </a:cubicBezTo>
                    <a:cubicBezTo>
                      <a:pt x="88976" y="1138581"/>
                      <a:pt x="96901" y="1135939"/>
                      <a:pt x="104826" y="1130656"/>
                    </a:cubicBezTo>
                    <a:lnTo>
                      <a:pt x="207853" y="1069896"/>
                    </a:lnTo>
                    <a:lnTo>
                      <a:pt x="379565" y="1191415"/>
                    </a:lnTo>
                    <a:cubicBezTo>
                      <a:pt x="324089" y="1281234"/>
                      <a:pt x="289747" y="1389544"/>
                      <a:pt x="289747" y="1505780"/>
                    </a:cubicBezTo>
                    <a:cubicBezTo>
                      <a:pt x="289747" y="1841278"/>
                      <a:pt x="561844" y="2113375"/>
                      <a:pt x="897342" y="2113375"/>
                    </a:cubicBezTo>
                    <a:cubicBezTo>
                      <a:pt x="1232840" y="2113375"/>
                      <a:pt x="1504937" y="1841278"/>
                      <a:pt x="1504937" y="1505780"/>
                    </a:cubicBezTo>
                    <a:cubicBezTo>
                      <a:pt x="1504937" y="1389544"/>
                      <a:pt x="1470595" y="1281234"/>
                      <a:pt x="1415119" y="1186132"/>
                    </a:cubicBezTo>
                    <a:lnTo>
                      <a:pt x="1586831" y="1064613"/>
                    </a:lnTo>
                    <a:lnTo>
                      <a:pt x="1689858" y="1125372"/>
                    </a:lnTo>
                    <a:cubicBezTo>
                      <a:pt x="1697783" y="1130656"/>
                      <a:pt x="1708350" y="1133297"/>
                      <a:pt x="1716275" y="1133297"/>
                    </a:cubicBezTo>
                    <a:cubicBezTo>
                      <a:pt x="1734767" y="1133297"/>
                      <a:pt x="1750617" y="1125372"/>
                      <a:pt x="1761184" y="1106880"/>
                    </a:cubicBezTo>
                    <a:cubicBezTo>
                      <a:pt x="1777034" y="1083105"/>
                      <a:pt x="1769109" y="1048762"/>
                      <a:pt x="1742692" y="1035554"/>
                    </a:cubicBezTo>
                    <a:lnTo>
                      <a:pt x="1663441" y="988003"/>
                    </a:lnTo>
                    <a:lnTo>
                      <a:pt x="1782318" y="850633"/>
                    </a:lnTo>
                    <a:cubicBezTo>
                      <a:pt x="1800810" y="832141"/>
                      <a:pt x="1798168" y="797799"/>
                      <a:pt x="1777034" y="779307"/>
                    </a:cubicBezTo>
                    <a:close/>
                  </a:path>
                </a:pathLst>
              </a:custGeom>
              <a:solidFill>
                <a:srgbClr val="000000"/>
              </a:solidFill>
              <a:ln w="2639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B1F0D9F-5180-B57C-51AE-7E3D1A203FE7}"/>
                  </a:ext>
                </a:extLst>
              </p:cNvPr>
              <p:cNvSpPr/>
              <p:nvPr/>
            </p:nvSpPr>
            <p:spPr>
              <a:xfrm>
                <a:off x="7003990" y="4125653"/>
                <a:ext cx="158503" cy="105668"/>
              </a:xfrm>
              <a:custGeom>
                <a:avLst/>
                <a:gdLst>
                  <a:gd name="connsiteX0" fmla="*/ 0 w 158503"/>
                  <a:gd name="connsiteY0" fmla="*/ 52834 h 105668"/>
                  <a:gd name="connsiteX1" fmla="*/ 52834 w 158503"/>
                  <a:gd name="connsiteY1" fmla="*/ 105669 h 105668"/>
                  <a:gd name="connsiteX2" fmla="*/ 79252 w 158503"/>
                  <a:gd name="connsiteY2" fmla="*/ 97744 h 105668"/>
                  <a:gd name="connsiteX3" fmla="*/ 158503 w 158503"/>
                  <a:gd name="connsiteY3" fmla="*/ 52834 h 105668"/>
                  <a:gd name="connsiteX4" fmla="*/ 79252 w 158503"/>
                  <a:gd name="connsiteY4" fmla="*/ 7925 h 105668"/>
                  <a:gd name="connsiteX5" fmla="*/ 52834 w 158503"/>
                  <a:gd name="connsiteY5" fmla="*/ 0 h 105668"/>
                  <a:gd name="connsiteX6" fmla="*/ 0 w 158503"/>
                  <a:gd name="connsiteY6" fmla="*/ 52834 h 105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503" h="105668">
                    <a:moveTo>
                      <a:pt x="0" y="52834"/>
                    </a:moveTo>
                    <a:cubicBezTo>
                      <a:pt x="0" y="81893"/>
                      <a:pt x="23776" y="105669"/>
                      <a:pt x="52834" y="105669"/>
                    </a:cubicBezTo>
                    <a:cubicBezTo>
                      <a:pt x="63401" y="105669"/>
                      <a:pt x="71326" y="103027"/>
                      <a:pt x="79252" y="97744"/>
                    </a:cubicBezTo>
                    <a:lnTo>
                      <a:pt x="158503" y="52834"/>
                    </a:lnTo>
                    <a:lnTo>
                      <a:pt x="79252" y="7925"/>
                    </a:lnTo>
                    <a:cubicBezTo>
                      <a:pt x="71326" y="2642"/>
                      <a:pt x="63401" y="0"/>
                      <a:pt x="52834" y="0"/>
                    </a:cubicBezTo>
                    <a:cubicBezTo>
                      <a:pt x="23776" y="0"/>
                      <a:pt x="0" y="23776"/>
                      <a:pt x="0" y="52834"/>
                    </a:cubicBezTo>
                    <a:close/>
                  </a:path>
                </a:pathLst>
              </a:custGeom>
              <a:solidFill>
                <a:srgbClr val="FF9933"/>
              </a:solidFill>
              <a:ln w="2639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61729631"/>
      </p:ext>
    </p:extLst>
  </p:cSld>
  <p:clrMap bg1="lt1" tx1="dk1" bg2="lt2" tx2="dk2" accent1="accent1" accent2="accent2" accent3="accent3" accent4="accent4" accent5="accent5" accent6="accent6" hlink="hlink" folHlink="folHlink"/>
  <p:sldLayoutIdLst>
    <p:sldLayoutId id="2147483721" r:id="rId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750"/>
                                        <p:tgtEl>
                                          <p:spTgt spid="62"/>
                                        </p:tgtEl>
                                      </p:cBhvr>
                                    </p:animEffect>
                                    <p:anim calcmode="lin" valueType="num">
                                      <p:cBhvr>
                                        <p:cTn id="8" dur="1750" fill="hold"/>
                                        <p:tgtEl>
                                          <p:spTgt spid="62"/>
                                        </p:tgtEl>
                                        <p:attrNameLst>
                                          <p:attrName>ppt_x</p:attrName>
                                        </p:attrNameLst>
                                      </p:cBhvr>
                                      <p:tavLst>
                                        <p:tav tm="0">
                                          <p:val>
                                            <p:strVal val="#ppt_x"/>
                                          </p:val>
                                        </p:tav>
                                        <p:tav tm="100000">
                                          <p:val>
                                            <p:strVal val="#ppt_x"/>
                                          </p:val>
                                        </p:tav>
                                      </p:tavLst>
                                    </p:anim>
                                    <p:anim calcmode="lin" valueType="num">
                                      <p:cBhvr>
                                        <p:cTn id="9" dur="1750" fill="hold"/>
                                        <p:tgtEl>
                                          <p:spTgt spid="6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750"/>
                                        <p:tgtEl>
                                          <p:spTgt spid="61"/>
                                        </p:tgtEl>
                                      </p:cBhvr>
                                    </p:animEffect>
                                    <p:anim calcmode="lin" valueType="num">
                                      <p:cBhvr>
                                        <p:cTn id="13" dur="1750" fill="hold"/>
                                        <p:tgtEl>
                                          <p:spTgt spid="61"/>
                                        </p:tgtEl>
                                        <p:attrNameLst>
                                          <p:attrName>ppt_x</p:attrName>
                                        </p:attrNameLst>
                                      </p:cBhvr>
                                      <p:tavLst>
                                        <p:tav tm="0">
                                          <p:val>
                                            <p:strVal val="#ppt_x"/>
                                          </p:val>
                                        </p:tav>
                                        <p:tav tm="100000">
                                          <p:val>
                                            <p:strVal val="#ppt_x"/>
                                          </p:val>
                                        </p:tav>
                                      </p:tavLst>
                                    </p:anim>
                                    <p:anim calcmode="lin" valueType="num">
                                      <p:cBhvr>
                                        <p:cTn id="14" dur="1750" fill="hold"/>
                                        <p:tgtEl>
                                          <p:spTgt spid="6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1750"/>
                                        <p:tgtEl>
                                          <p:spTgt spid="65"/>
                                        </p:tgtEl>
                                      </p:cBhvr>
                                    </p:animEffect>
                                    <p:anim calcmode="lin" valueType="num">
                                      <p:cBhvr>
                                        <p:cTn id="18" dur="1750" fill="hold"/>
                                        <p:tgtEl>
                                          <p:spTgt spid="65"/>
                                        </p:tgtEl>
                                        <p:attrNameLst>
                                          <p:attrName>ppt_x</p:attrName>
                                        </p:attrNameLst>
                                      </p:cBhvr>
                                      <p:tavLst>
                                        <p:tav tm="0">
                                          <p:val>
                                            <p:strVal val="#ppt_x"/>
                                          </p:val>
                                        </p:tav>
                                        <p:tav tm="100000">
                                          <p:val>
                                            <p:strVal val="#ppt_x"/>
                                          </p:val>
                                        </p:tav>
                                      </p:tavLst>
                                    </p:anim>
                                    <p:anim calcmode="lin" valueType="num">
                                      <p:cBhvr>
                                        <p:cTn id="19" dur="1750" fill="hold"/>
                                        <p:tgtEl>
                                          <p:spTgt spid="6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750"/>
                                        <p:tgtEl>
                                          <p:spTgt spid="42"/>
                                        </p:tgtEl>
                                      </p:cBhvr>
                                    </p:animEffect>
                                    <p:anim calcmode="lin" valueType="num">
                                      <p:cBhvr>
                                        <p:cTn id="23" dur="1750" fill="hold"/>
                                        <p:tgtEl>
                                          <p:spTgt spid="42"/>
                                        </p:tgtEl>
                                        <p:attrNameLst>
                                          <p:attrName>ppt_x</p:attrName>
                                        </p:attrNameLst>
                                      </p:cBhvr>
                                      <p:tavLst>
                                        <p:tav tm="0">
                                          <p:val>
                                            <p:strVal val="#ppt_x"/>
                                          </p:val>
                                        </p:tav>
                                        <p:tav tm="100000">
                                          <p:val>
                                            <p:strVal val="#ppt_x"/>
                                          </p:val>
                                        </p:tav>
                                      </p:tavLst>
                                    </p:anim>
                                    <p:anim calcmode="lin" valueType="num">
                                      <p:cBhvr>
                                        <p:cTn id="24" dur="1750" fill="hold"/>
                                        <p:tgtEl>
                                          <p:spTgt spid="4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1750"/>
                                        <p:tgtEl>
                                          <p:spTgt spid="66"/>
                                        </p:tgtEl>
                                      </p:cBhvr>
                                    </p:animEffect>
                                    <p:anim calcmode="lin" valueType="num">
                                      <p:cBhvr>
                                        <p:cTn id="28" dur="1750" fill="hold"/>
                                        <p:tgtEl>
                                          <p:spTgt spid="66"/>
                                        </p:tgtEl>
                                        <p:attrNameLst>
                                          <p:attrName>ppt_x</p:attrName>
                                        </p:attrNameLst>
                                      </p:cBhvr>
                                      <p:tavLst>
                                        <p:tav tm="0">
                                          <p:val>
                                            <p:strVal val="#ppt_x"/>
                                          </p:val>
                                        </p:tav>
                                        <p:tav tm="100000">
                                          <p:val>
                                            <p:strVal val="#ppt_x"/>
                                          </p:val>
                                        </p:tav>
                                      </p:tavLst>
                                    </p:anim>
                                    <p:anim calcmode="lin" valueType="num">
                                      <p:cBhvr>
                                        <p:cTn id="29" dur="1750" fill="hold"/>
                                        <p:tgtEl>
                                          <p:spTgt spid="6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750"/>
                                        <p:tgtEl>
                                          <p:spTgt spid="9"/>
                                        </p:tgtEl>
                                      </p:cBhvr>
                                    </p:animEffect>
                                    <p:anim calcmode="lin" valueType="num">
                                      <p:cBhvr>
                                        <p:cTn id="33" dur="1750" fill="hold"/>
                                        <p:tgtEl>
                                          <p:spTgt spid="9"/>
                                        </p:tgtEl>
                                        <p:attrNameLst>
                                          <p:attrName>ppt_x</p:attrName>
                                        </p:attrNameLst>
                                      </p:cBhvr>
                                      <p:tavLst>
                                        <p:tav tm="0">
                                          <p:val>
                                            <p:strVal val="#ppt_x"/>
                                          </p:val>
                                        </p:tav>
                                        <p:tav tm="100000">
                                          <p:val>
                                            <p:strVal val="#ppt_x"/>
                                          </p:val>
                                        </p:tav>
                                      </p:tavLst>
                                    </p:anim>
                                    <p:anim calcmode="lin" valueType="num">
                                      <p:cBhvr>
                                        <p:cTn id="34" dur="175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1750"/>
                                        <p:tgtEl>
                                          <p:spTgt spid="64"/>
                                        </p:tgtEl>
                                      </p:cBhvr>
                                    </p:animEffect>
                                    <p:anim calcmode="lin" valueType="num">
                                      <p:cBhvr>
                                        <p:cTn id="38" dur="1750" fill="hold"/>
                                        <p:tgtEl>
                                          <p:spTgt spid="64"/>
                                        </p:tgtEl>
                                        <p:attrNameLst>
                                          <p:attrName>ppt_x</p:attrName>
                                        </p:attrNameLst>
                                      </p:cBhvr>
                                      <p:tavLst>
                                        <p:tav tm="0">
                                          <p:val>
                                            <p:strVal val="#ppt_x"/>
                                          </p:val>
                                        </p:tav>
                                        <p:tav tm="100000">
                                          <p:val>
                                            <p:strVal val="#ppt_x"/>
                                          </p:val>
                                        </p:tav>
                                      </p:tavLst>
                                    </p:anim>
                                    <p:anim calcmode="lin" valueType="num">
                                      <p:cBhvr>
                                        <p:cTn id="39" dur="1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image" Target="../media/image29.png"/><Relationship Id="rId5" Type="http://schemas.openxmlformats.org/officeDocument/2006/relationships/image" Target="../media/image32.png"/><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13" Type="http://schemas.openxmlformats.org/officeDocument/2006/relationships/hyperlink" Target="https://fa.wikipedia.org/wiki/%D8%A7%D8%B9%D8%AA%D8%AF%D8%A7%D9%84_%D9%BE%D8%A7%DB%8C%DB%8C%D8%B2%DB%8C" TargetMode="External"/><Relationship Id="rId18" Type="http://schemas.openxmlformats.org/officeDocument/2006/relationships/hyperlink" Target="https://fa.wikipedia.org/wiki/%DB%B1_%D9%85%D9%87%D8%B1" TargetMode="External"/><Relationship Id="rId26" Type="http://schemas.openxmlformats.org/officeDocument/2006/relationships/hyperlink" Target="https://fa.wikipedia.org/wiki/%D8%A8%D8%B1%DA%AF" TargetMode="External"/><Relationship Id="rId39" Type="http://schemas.openxmlformats.org/officeDocument/2006/relationships/image" Target="../media/image35.png"/><Relationship Id="rId21" Type="http://schemas.openxmlformats.org/officeDocument/2006/relationships/hyperlink" Target="https://fa.wikipedia.org/wiki/%DB%B1_%D9%81%D8%B1%D9%88%D8%B1%D8%AF%DB%8C%D9%86" TargetMode="External"/><Relationship Id="rId34" Type="http://schemas.openxmlformats.org/officeDocument/2006/relationships/hyperlink" Target="https://fa.wikipedia.org/wiki/%D8%B2%D9%85%D8%B3%D8%AA%D8%A7%D9%86" TargetMode="External"/><Relationship Id="rId42" Type="http://schemas.openxmlformats.org/officeDocument/2006/relationships/image" Target="../media/image38.svg"/><Relationship Id="rId47" Type="http://schemas.openxmlformats.org/officeDocument/2006/relationships/image" Target="../media/image43.png"/><Relationship Id="rId50" Type="http://schemas.openxmlformats.org/officeDocument/2006/relationships/image" Target="../media/image46.svg"/><Relationship Id="rId7" Type="http://schemas.openxmlformats.org/officeDocument/2006/relationships/hyperlink" Target="https://fa.wikipedia.org/wiki/%D9%85%DB%8C%D8%B2%D8%A7%D9%86_(%D8%A8%D8%B1%D8%AC)" TargetMode="External"/><Relationship Id="rId2" Type="http://schemas.openxmlformats.org/officeDocument/2006/relationships/notesSlide" Target="../notesSlides/notesSlide4.xml"/><Relationship Id="rId16" Type="http://schemas.openxmlformats.org/officeDocument/2006/relationships/hyperlink" Target="https://fa.wikipedia.org/wiki/%D9%86%DB%8C%D9%85%DA%A9%D8%B1%D9%87_%D8%B4%D9%85%D8%A7%D9%84%DB%8C" TargetMode="External"/><Relationship Id="rId29" Type="http://schemas.openxmlformats.org/officeDocument/2006/relationships/hyperlink" Target="https://fa.wikipedia.org/wiki/%D8%A8%D8%A7%D8%B1%D8%B4" TargetMode="External"/><Relationship Id="rId11" Type="http://schemas.openxmlformats.org/officeDocument/2006/relationships/hyperlink" Target="https://fa.wikipedia.org/wiki/%D8%A2%D8%A8%D8%A7%D9%86" TargetMode="External"/><Relationship Id="rId24" Type="http://schemas.openxmlformats.org/officeDocument/2006/relationships/hyperlink" Target="https://fa.wikipedia.org/wiki/%DB%B2%DB%B1_%DA%98%D9%88%D8%A6%D9%86" TargetMode="External"/><Relationship Id="rId32" Type="http://schemas.openxmlformats.org/officeDocument/2006/relationships/hyperlink" Target="https://fa.wikipedia.org/wiki/%D8%B2%D8%A8%D8%A7%D9%86_%D9%81%D8%B1%D8%A7%D9%86%D8%B3%D9%88%DB%8C" TargetMode="External"/><Relationship Id="rId37" Type="http://schemas.openxmlformats.org/officeDocument/2006/relationships/image" Target="../media/image33.png"/><Relationship Id="rId40" Type="http://schemas.openxmlformats.org/officeDocument/2006/relationships/image" Target="../media/image36.svg"/><Relationship Id="rId45" Type="http://schemas.openxmlformats.org/officeDocument/2006/relationships/image" Target="../media/image41.png"/><Relationship Id="rId53" Type="http://schemas.openxmlformats.org/officeDocument/2006/relationships/image" Target="../media/image49.png"/><Relationship Id="rId5" Type="http://schemas.openxmlformats.org/officeDocument/2006/relationships/hyperlink" Target="https://fa.wikipedia.org/wiki/%D9%85%D9%86%D8%A7%D8%B7%D9%82_%D9%85%D8%B9%D8%AA%D8%AF%D9%84" TargetMode="External"/><Relationship Id="rId10" Type="http://schemas.openxmlformats.org/officeDocument/2006/relationships/hyperlink" Target="https://fa.wikipedia.org/wiki/%D9%85%D9%87%D8%B1_(%D9%85%D8%A7%D9%87)" TargetMode="External"/><Relationship Id="rId19" Type="http://schemas.openxmlformats.org/officeDocument/2006/relationships/hyperlink" Target="https://fa.wikipedia.org/wiki/%D9%86%DB%8C%D9%85%DA%A9%D8%B1%D9%87_%D8%AC%D9%86%D9%88%D8%A8%DB%8C" TargetMode="External"/><Relationship Id="rId31" Type="http://schemas.openxmlformats.org/officeDocument/2006/relationships/hyperlink" Target="https://fa.wikipedia.org/wiki/%D8%B2%D8%A8%D8%A7%D9%86_%D8%A7%D9%86%DA%AF%D9%84%DB%8C%D8%B3%DB%8C" TargetMode="External"/><Relationship Id="rId44" Type="http://schemas.openxmlformats.org/officeDocument/2006/relationships/image" Target="../media/image40.svg"/><Relationship Id="rId52" Type="http://schemas.openxmlformats.org/officeDocument/2006/relationships/image" Target="../media/image48.svg"/><Relationship Id="rId4" Type="http://schemas.openxmlformats.org/officeDocument/2006/relationships/hyperlink" Target="https://fa.wikipedia.org/wiki/%D9%81%D8%B5%D9%84" TargetMode="External"/><Relationship Id="rId9" Type="http://schemas.openxmlformats.org/officeDocument/2006/relationships/hyperlink" Target="https://fa.wikipedia.org/wiki/%D9%82%D9%88%D8%B3_(%D8%A8%D8%B1%D8%AC)" TargetMode="External"/><Relationship Id="rId14" Type="http://schemas.openxmlformats.org/officeDocument/2006/relationships/hyperlink" Target="https://fa.wikipedia.org/wiki/%D8%A7%D9%86%D9%82%D9%84%D8%A7%D8%A8_%D8%B2%D9%85%D8%B3%D8%AA%D8%A7%D9%86%DB%8C" TargetMode="External"/><Relationship Id="rId22" Type="http://schemas.openxmlformats.org/officeDocument/2006/relationships/hyperlink" Target="https://fa.wikipedia.org/wiki/%DB%B2%DB%B1_%D8%AF%D8%B3%D8%A7%D9%85%D8%A8%D8%B1" TargetMode="External"/><Relationship Id="rId27" Type="http://schemas.openxmlformats.org/officeDocument/2006/relationships/hyperlink" Target="https://fa.wikipedia.org/wiki/%D8%AF%D9%85%D8%A7" TargetMode="External"/><Relationship Id="rId30" Type="http://schemas.openxmlformats.org/officeDocument/2006/relationships/hyperlink" Target="https://fa.wikipedia.org/wiki/%DA%A9%D9%84%D9%85%D9%87" TargetMode="External"/><Relationship Id="rId35" Type="http://schemas.openxmlformats.org/officeDocument/2006/relationships/hyperlink" Target="https://fa.wikipedia.org/wiki/%D8%AC%D8%B4%D9%86_%D9%85%D9%87%D8%B1%DA%AF%D8%A7%D9%86" TargetMode="External"/><Relationship Id="rId43" Type="http://schemas.openxmlformats.org/officeDocument/2006/relationships/image" Target="../media/image39.png"/><Relationship Id="rId48" Type="http://schemas.openxmlformats.org/officeDocument/2006/relationships/image" Target="../media/image44.svg"/><Relationship Id="rId8" Type="http://schemas.openxmlformats.org/officeDocument/2006/relationships/hyperlink" Target="https://fa.wikipedia.org/wiki/%D8%B9%D9%82%D8%B1%D8%A8_(%D8%A8%D8%B1%D8%AC)" TargetMode="External"/><Relationship Id="rId51" Type="http://schemas.openxmlformats.org/officeDocument/2006/relationships/image" Target="../media/image47.png"/><Relationship Id="rId3" Type="http://schemas.openxmlformats.org/officeDocument/2006/relationships/hyperlink" Target="https://fa.wikipedia.org/wiki/%D9%81%D8%A7%D8%B1%D8%B3%DB%8C_%D8%AA%D8%A7%D8%AC%DB%8C%DA%A9%DB%8C" TargetMode="External"/><Relationship Id="rId12" Type="http://schemas.openxmlformats.org/officeDocument/2006/relationships/hyperlink" Target="https://fa.wikipedia.org/wiki/%D8%A2%D8%B0%D8%B1" TargetMode="External"/><Relationship Id="rId17" Type="http://schemas.openxmlformats.org/officeDocument/2006/relationships/hyperlink" Target="https://fa.wikipedia.org/wiki/%DB%B2%DB%B3_%D8%B3%D9%BE%D8%AA%D8%A7%D9%85%D8%A8%D8%B1" TargetMode="External"/><Relationship Id="rId25" Type="http://schemas.openxmlformats.org/officeDocument/2006/relationships/hyperlink" Target="https://fa.wikipedia.org/wiki/%DB%B3%DB%B1_%D8%AE%D8%B1%D8%AF%D8%A7%D8%AF" TargetMode="External"/><Relationship Id="rId33" Type="http://schemas.openxmlformats.org/officeDocument/2006/relationships/hyperlink" Target="https://fa.wikipedia.org/wiki/%D8%A2%D9%85%D8%B1%DB%8C%DA%A9%D8%A7" TargetMode="External"/><Relationship Id="rId38" Type="http://schemas.openxmlformats.org/officeDocument/2006/relationships/image" Target="../media/image34.svg"/><Relationship Id="rId46" Type="http://schemas.openxmlformats.org/officeDocument/2006/relationships/image" Target="../media/image42.svg"/><Relationship Id="rId20" Type="http://schemas.openxmlformats.org/officeDocument/2006/relationships/hyperlink" Target="https://fa.wikipedia.org/wiki/%DB%B2%DB%B1_%D9%85%D8%A7%D8%B1%D8%B3" TargetMode="External"/><Relationship Id="rId41" Type="http://schemas.openxmlformats.org/officeDocument/2006/relationships/image" Target="../media/image37.png"/><Relationship Id="rId54" Type="http://schemas.openxmlformats.org/officeDocument/2006/relationships/image" Target="../media/image50.svg"/><Relationship Id="rId1" Type="http://schemas.openxmlformats.org/officeDocument/2006/relationships/slideLayout" Target="../slideLayouts/slideLayout30.xml"/><Relationship Id="rId6" Type="http://schemas.openxmlformats.org/officeDocument/2006/relationships/hyperlink" Target="https://fa.wikipedia.org/wiki/%D9%86%DB%8C%D9%85%DA%A9%D8%B1%D9%87%D9%94_%D8%B4%D9%85%D8%A7%D9%84%DB%8C" TargetMode="External"/><Relationship Id="rId15" Type="http://schemas.openxmlformats.org/officeDocument/2006/relationships/hyperlink" Target="https://fa.wikipedia.org/wiki/%DA%AF%D8%A7%D9%87%E2%80%8C%D8%B4%D9%85%D8%A7%D8%B1%DB%8C_%D9%85%DB%8C%D9%84%D8%A7%D8%AF%DB%8C" TargetMode="External"/><Relationship Id="rId23" Type="http://schemas.openxmlformats.org/officeDocument/2006/relationships/hyperlink" Target="https://fa.wikipedia.org/wiki/%DB%B3%DB%B0_%D8%A2%D8%B0%D8%B1" TargetMode="External"/><Relationship Id="rId28" Type="http://schemas.openxmlformats.org/officeDocument/2006/relationships/hyperlink" Target="https://fa.wikipedia.org/wiki/%D8%AA%D8%A7%D8%A8%D8%B3%D8%AA%D8%A7%D9%86" TargetMode="External"/><Relationship Id="rId36" Type="http://schemas.openxmlformats.org/officeDocument/2006/relationships/hyperlink" Target="https://fa.wikipedia.org/wiki/%D8%A8%D9%87%D8%A7%D8%B1" TargetMode="External"/><Relationship Id="rId49"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slideLayout" Target="../slideLayouts/slideLayout31.xml"/><Relationship Id="rId7" Type="http://schemas.openxmlformats.org/officeDocument/2006/relationships/image" Target="../media/image54.jpe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53.jpeg"/><Relationship Id="rId5" Type="http://schemas.openxmlformats.org/officeDocument/2006/relationships/image" Target="../media/image52.jp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8" Type="http://schemas.openxmlformats.org/officeDocument/2006/relationships/hyperlink" Target="https://fa.wikipedia.org/wiki/%D8%A8%D9%87%D9%85%D9%86" TargetMode="External"/><Relationship Id="rId13" Type="http://schemas.openxmlformats.org/officeDocument/2006/relationships/hyperlink" Target="https://fa.wikipedia.org/wiki/%D8%AF%D9%85%D8%A7" TargetMode="External"/><Relationship Id="rId18" Type="http://schemas.openxmlformats.org/officeDocument/2006/relationships/hyperlink" Target="https://fa.wikipedia.org/wiki/%D8%B4%D8%A8" TargetMode="External"/><Relationship Id="rId26" Type="http://schemas.openxmlformats.org/officeDocument/2006/relationships/hyperlink" Target="https://fa.wikipedia.org/wiki/%DA%A9%D9%88%D9%87" TargetMode="External"/><Relationship Id="rId3" Type="http://schemas.openxmlformats.org/officeDocument/2006/relationships/hyperlink" Target="https://fa.wikipedia.org/wiki/%D9%81%D8%B5%D9%84" TargetMode="External"/><Relationship Id="rId21" Type="http://schemas.openxmlformats.org/officeDocument/2006/relationships/hyperlink" Target="https://fa.wikipedia.org/wiki/%D8%A8%D8%B1%D9%81" TargetMode="External"/><Relationship Id="rId7" Type="http://schemas.openxmlformats.org/officeDocument/2006/relationships/hyperlink" Target="https://fa.wikipedia.org/wiki/%D8%AF%DB%8C" TargetMode="External"/><Relationship Id="rId12" Type="http://schemas.openxmlformats.org/officeDocument/2006/relationships/hyperlink" Target="https://fa.wikipedia.org/wiki/%D8%B4%D9%87%D8%B1%DB%8C%D9%88%D8%B1" TargetMode="External"/><Relationship Id="rId17" Type="http://schemas.openxmlformats.org/officeDocument/2006/relationships/hyperlink" Target="https://fa.wikipedia.org/wiki/%D8%B1%D9%88%D8%B2" TargetMode="External"/><Relationship Id="rId25" Type="http://schemas.openxmlformats.org/officeDocument/2006/relationships/hyperlink" Target="https://fa.wikipedia.org/wiki/%D9%85%D9%87_(%D8%A7%D8%A8%D8%B1)" TargetMode="External"/><Relationship Id="rId2" Type="http://schemas.openxmlformats.org/officeDocument/2006/relationships/notesSlide" Target="../notesSlides/notesSlide5.xml"/><Relationship Id="rId16" Type="http://schemas.openxmlformats.org/officeDocument/2006/relationships/hyperlink" Target="https://fa.wikipedia.org/wiki/%D8%A8%D9%87%D8%A7%D8%B1" TargetMode="External"/><Relationship Id="rId20" Type="http://schemas.openxmlformats.org/officeDocument/2006/relationships/hyperlink" Target="https://fa.wikipedia.org/wiki/%D8%A8%D9%88%D8%B1%D8%A7%D9%86" TargetMode="External"/><Relationship Id="rId29" Type="http://schemas.openxmlformats.org/officeDocument/2006/relationships/hyperlink" Target="https://fa.wikipedia.org/wiki/%DB%8C%D8%AE" TargetMode="External"/><Relationship Id="rId1" Type="http://schemas.openxmlformats.org/officeDocument/2006/relationships/slideLayout" Target="../slideLayouts/slideLayout31.xml"/><Relationship Id="rId6" Type="http://schemas.openxmlformats.org/officeDocument/2006/relationships/hyperlink" Target="https://fa.wikipedia.org/wiki/%D8%AA%D9%82%D9%88%DB%8C%D9%85_%D9%85%DB%8C%D9%84%D8%A7%D8%AF%DB%8C" TargetMode="External"/><Relationship Id="rId11" Type="http://schemas.openxmlformats.org/officeDocument/2006/relationships/hyperlink" Target="https://fa.wikipedia.org/wiki/%D9%85%D8%B1%D8%AF%D8%A7%D8%AF" TargetMode="External"/><Relationship Id="rId24" Type="http://schemas.openxmlformats.org/officeDocument/2006/relationships/hyperlink" Target="https://fa.wikipedia.org/wiki/%D8%AC%D8%A7%D8%AF%D9%87" TargetMode="External"/><Relationship Id="rId5" Type="http://schemas.openxmlformats.org/officeDocument/2006/relationships/hyperlink" Target="https://fa.wikipedia.org/wiki/%D8%AA%D9%82%D9%88%DB%8C%D9%85_%D8%AC%D9%84%D8%A7%D9%84%DB%8C" TargetMode="External"/><Relationship Id="rId15" Type="http://schemas.openxmlformats.org/officeDocument/2006/relationships/hyperlink" Target="https://fa.wikipedia.org/wiki/%D8%AE%D8%B1%D8%B3" TargetMode="External"/><Relationship Id="rId23" Type="http://schemas.openxmlformats.org/officeDocument/2006/relationships/hyperlink" Target="https://fa.wikipedia.org/w/index.php?title=%DB%8C%D8%AE%E2%80%8C%D8%A8%D9%86%D8%AF%D8%A7%D9%86&amp;action=edit&amp;redlink=1" TargetMode="External"/><Relationship Id="rId28" Type="http://schemas.openxmlformats.org/officeDocument/2006/relationships/hyperlink" Target="https://fa.wikipedia.org/wiki/%DB%8C%D8%AE%E2%80%8C%D9%85%D9%87" TargetMode="External"/><Relationship Id="rId10" Type="http://schemas.openxmlformats.org/officeDocument/2006/relationships/hyperlink" Target="https://fa.wikipedia.org/wiki/%D8%AA%DB%8C%D8%B1_(%D9%85%D8%A7%D9%87)" TargetMode="External"/><Relationship Id="rId19" Type="http://schemas.openxmlformats.org/officeDocument/2006/relationships/hyperlink" Target="https://fa.wikipedia.org/wiki/%D8%B3%D8%B1%D8%AF" TargetMode="External"/><Relationship Id="rId31" Type="http://schemas.openxmlformats.org/officeDocument/2006/relationships/hyperlink" Target="https://fa.wikipedia.org/wiki/%D8%AF%D8%B1%D8%AC%D9%87_%D8%B3%D8%A7%D9%86%D8%AA%DB%8C%DA%AF%D8%B1%D8%A7%D8%AF" TargetMode="External"/><Relationship Id="rId4" Type="http://schemas.openxmlformats.org/officeDocument/2006/relationships/hyperlink" Target="https://fa.wikipedia.org/wiki/%D8%B3%D8%A7%D9%84" TargetMode="External"/><Relationship Id="rId9" Type="http://schemas.openxmlformats.org/officeDocument/2006/relationships/hyperlink" Target="https://fa.wikipedia.org/wiki/%D8%A7%D8%B3%D9%81%D9%86%D8%AF" TargetMode="External"/><Relationship Id="rId14" Type="http://schemas.openxmlformats.org/officeDocument/2006/relationships/hyperlink" Target="https://fa.wikipedia.org/wiki/%D8%B1%D9%88%D8%B3%DB%8C%D9%87" TargetMode="External"/><Relationship Id="rId22" Type="http://schemas.openxmlformats.org/officeDocument/2006/relationships/hyperlink" Target="https://fa.wikipedia.org/wiki/%DA%A9%D9%88%D9%84%D8%A7%DA%A9" TargetMode="External"/><Relationship Id="rId27" Type="http://schemas.openxmlformats.org/officeDocument/2006/relationships/hyperlink" Target="https://fa.wikipedia.org/wiki/%D9%87%D9%88%D8%A7%D8%B4%D9%86%D8%A7%D8%B3%DB%8C" TargetMode="External"/><Relationship Id="rId30" Type="http://schemas.openxmlformats.org/officeDocument/2006/relationships/hyperlink" Target="https://fa.wikipedia.org/wiki/%D9%87%D9%88%D8%A7"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8.xml"/><Relationship Id="rId7" Type="http://schemas.openxmlformats.org/officeDocument/2006/relationships/image" Target="../media/image19.jp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slide" Target="slide4.xml"/><Relationship Id="rId11" Type="http://schemas.openxmlformats.org/officeDocument/2006/relationships/image" Target="../media/image21.jpg"/><Relationship Id="rId5" Type="http://schemas.openxmlformats.org/officeDocument/2006/relationships/image" Target="../media/image18.jpg"/><Relationship Id="rId10" Type="http://schemas.openxmlformats.org/officeDocument/2006/relationships/slide" Target="slide12.xml"/><Relationship Id="rId4" Type="http://schemas.openxmlformats.org/officeDocument/2006/relationships/audio" Target="../media/audio1.wav"/><Relationship Id="rId9" Type="http://schemas.openxmlformats.org/officeDocument/2006/relationships/image" Target="../media/image20.jp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50.png"/><Relationship Id="rId3" Type="http://schemas.openxmlformats.org/officeDocument/2006/relationships/slide" Target="slide4.xml"/><Relationship Id="rId7" Type="http://schemas.openxmlformats.org/officeDocument/2006/relationships/image" Target="../media/image230.png"/><Relationship Id="rId12" Type="http://schemas.openxmlformats.org/officeDocument/2006/relationships/slide" Target="slide17.xml"/><Relationship Id="rId2" Type="http://schemas.openxmlformats.org/officeDocument/2006/relationships/image" Target="../media/image22.png"/><Relationship Id="rId1" Type="http://schemas.openxmlformats.org/officeDocument/2006/relationships/slideLayout" Target="../slideLayouts/slideLayout8.xml"/><Relationship Id="rId6" Type="http://schemas.openxmlformats.org/officeDocument/2006/relationships/slide" Target="slide8.xml"/><Relationship Id="rId11"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slide" Target="slide1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5.xml.rels><?xml version="1.0" encoding="UTF-8" standalone="yes"?>
<Relationships xmlns="http://schemas.openxmlformats.org/package/2006/relationships"><Relationship Id="rId8" Type="http://schemas.openxmlformats.org/officeDocument/2006/relationships/hyperlink" Target="https://fa.wikipedia.org/wiki/%D9%81%D8%A7%D8%B1%D8%B3%DB%8C_%D9%85%DB%8C%D8%A7%D9%86%D9%87" TargetMode="External"/><Relationship Id="rId13" Type="http://schemas.openxmlformats.org/officeDocument/2006/relationships/hyperlink" Target="https://fa.wikipedia.org/wiki/%D8%B3%D8%A7%D9%84_%D9%86%D9%88" TargetMode="External"/><Relationship Id="rId18" Type="http://schemas.openxmlformats.org/officeDocument/2006/relationships/hyperlink" Target="https://fa.wikipedia.org/wiki/%D8%B3%DB%8C%D8%B2%D8%AF%D9%87%E2%80%8C%D8%A8%D8%AF%D8%B1" TargetMode="External"/><Relationship Id="rId26" Type="http://schemas.openxmlformats.org/officeDocument/2006/relationships/hyperlink" Target="https://fa.wikipedia.org/wiki/%D8%B1%D9%88%D8%AF" TargetMode="External"/><Relationship Id="rId3" Type="http://schemas.openxmlformats.org/officeDocument/2006/relationships/hyperlink" Target="https://fa.wikipedia.org/wiki/%D8%AE%D9%88%D8%A7%D8%A8_%D8%B2%D9%85%D8%B3%D8%AA%D8%A7%D9%86%DB%8C" TargetMode="External"/><Relationship Id="rId21" Type="http://schemas.openxmlformats.org/officeDocument/2006/relationships/hyperlink" Target="https://fa.wikipedia.org/wiki/%D8%B1%D9%88%D8%B2" TargetMode="External"/><Relationship Id="rId7" Type="http://schemas.openxmlformats.org/officeDocument/2006/relationships/hyperlink" Target="https://fa.wikipedia.org/wiki/%D9%81%D8%A7%D8%B1%D8%B3%DB%8C" TargetMode="External"/><Relationship Id="rId12" Type="http://schemas.openxmlformats.org/officeDocument/2006/relationships/hyperlink" Target="https://fa.wikipedia.org/wiki/%D8%A7%D9%81%D8%BA%D8%A7%D9%86%D8%B3%D8%AA%D8%A7%D9%86" TargetMode="External"/><Relationship Id="rId17" Type="http://schemas.openxmlformats.org/officeDocument/2006/relationships/hyperlink" Target="https://fa.wikipedia.org/wiki/%D9%86%D9%88%D8%B1%D9%88%D8%B2" TargetMode="External"/><Relationship Id="rId25" Type="http://schemas.openxmlformats.org/officeDocument/2006/relationships/hyperlink" Target="https://fa.wikipedia.org/wiki/%D8%A8%D8%B1%D9%81" TargetMode="External"/><Relationship Id="rId2" Type="http://schemas.openxmlformats.org/officeDocument/2006/relationships/notesSlide" Target="../notesSlides/notesSlide1.xml"/><Relationship Id="rId16" Type="http://schemas.openxmlformats.org/officeDocument/2006/relationships/hyperlink" Target="https://fa.wikipedia.org/wiki/%D8%A2%DB%8C%DB%8C%D9%86" TargetMode="External"/><Relationship Id="rId20" Type="http://schemas.openxmlformats.org/officeDocument/2006/relationships/hyperlink" Target="https://fa.wikipedia.org/wiki/%D8%A7%D9%86%D8%AD%D8%B1%D8%A7%D9%81_%D9%85%D8%AD%D9%88%D8%B1%DB%8C" TargetMode="External"/><Relationship Id="rId29" Type="http://schemas.openxmlformats.org/officeDocument/2006/relationships/hyperlink" Target="https://fa.wikipedia.org/wiki/%D8%B2%D9%85%D8%B3%D8%AA%D8%A7%D9%86" TargetMode="External"/><Relationship Id="rId1" Type="http://schemas.openxmlformats.org/officeDocument/2006/relationships/slideLayout" Target="../slideLayouts/slideLayout13.xml"/><Relationship Id="rId6" Type="http://schemas.openxmlformats.org/officeDocument/2006/relationships/hyperlink" Target="https://fa.wikipedia.org/wiki/%D8%AA%D9%88%D9%84%DB%8C%D8%AF_%D9%85%D8%AB%D9%84" TargetMode="External"/><Relationship Id="rId11" Type="http://schemas.openxmlformats.org/officeDocument/2006/relationships/hyperlink" Target="https://fa.wikipedia.org/wiki/%D8%A7%DB%8C%D8%B1%D8%A7%D9%86" TargetMode="External"/><Relationship Id="rId24" Type="http://schemas.openxmlformats.org/officeDocument/2006/relationships/hyperlink" Target="https://fa.wikipedia.org/wiki/%D8%B1%D8%B4%D8%AF" TargetMode="External"/><Relationship Id="rId5" Type="http://schemas.openxmlformats.org/officeDocument/2006/relationships/hyperlink" Target="https://fa.wikipedia.org/wiki/%D8%B4%DA%A9%D9%88%D9%81%D9%87" TargetMode="External"/><Relationship Id="rId15" Type="http://schemas.openxmlformats.org/officeDocument/2006/relationships/hyperlink" Target="https://fa.wikipedia.org/wiki/%D8%A7%D8%B9%D8%AA%D8%AF%D8%A7%D9%84_%D8%A8%D9%87%D8%A7%D8%B1%DB%8C" TargetMode="External"/><Relationship Id="rId23" Type="http://schemas.openxmlformats.org/officeDocument/2006/relationships/hyperlink" Target="https://fa.wikipedia.org/wiki/%DA%AF%DB%8C%D8%A7%D9%87" TargetMode="External"/><Relationship Id="rId28" Type="http://schemas.openxmlformats.org/officeDocument/2006/relationships/hyperlink" Target="https://fa.wikipedia.org/wiki/%DA%AF%DB%8C%D8%A7%D9%87%D8%A7%D9%86_%DA%AF%D9%84%E2%80%8C%D8%AF%D8%A7%D8%B1" TargetMode="External"/><Relationship Id="rId10" Type="http://schemas.openxmlformats.org/officeDocument/2006/relationships/hyperlink" Target="https://fa.wikipedia.org/wiki/%DA%A9%D8%B4%D9%88%D8%B1" TargetMode="External"/><Relationship Id="rId19" Type="http://schemas.openxmlformats.org/officeDocument/2006/relationships/hyperlink" Target="https://fa.wikipedia.org/wiki/%D8%A7%D8%AF%D8%A8%DB%8C%D8%A7%D8%AA" TargetMode="External"/><Relationship Id="rId4" Type="http://schemas.openxmlformats.org/officeDocument/2006/relationships/hyperlink" Target="https://fa.wikipedia.org/wiki/%D8%AF%D8%B1%D8%AE%D8%AA" TargetMode="External"/><Relationship Id="rId9" Type="http://schemas.openxmlformats.org/officeDocument/2006/relationships/hyperlink" Target="https://fa.wikipedia.org/wiki/%D9%81%D8%A7%D8%B1%D8%B3%DB%8C_%D9%86%D9%88%DB%8C%D9%86" TargetMode="External"/><Relationship Id="rId14" Type="http://schemas.openxmlformats.org/officeDocument/2006/relationships/hyperlink" Target="https://fa.wikipedia.org/wiki/%D8%AE%D9%88%D8%B1%D8%B4%DB%8C%D8%AF" TargetMode="External"/><Relationship Id="rId22" Type="http://schemas.openxmlformats.org/officeDocument/2006/relationships/hyperlink" Target="https://fa.wikipedia.org/wiki/%D8%B3%D8%B1%D8%B9%D8%AA" TargetMode="External"/><Relationship Id="rId27" Type="http://schemas.openxmlformats.org/officeDocument/2006/relationships/hyperlink" Target="https://fa.wikipedia.org/wiki/%DB%8C%D8%AE%D8%A8%D9%86%D8%AF%D8%A7%D9%86" TargetMode="External"/><Relationship Id="rId30" Type="http://schemas.openxmlformats.org/officeDocument/2006/relationships/hyperlink" Target="https://fa.wikipedia.org/wiki/%D8%AA%D8%A7%D8%A8%D8%B3%D8%AA%D8%A7%D9%86"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microsoft.com/office/2007/relationships/media" Target="../media/media2.mp3"/><Relationship Id="rId1" Type="http://schemas.openxmlformats.org/officeDocument/2006/relationships/audio" Target="NULL" TargetMode="External"/><Relationship Id="rId5" Type="http://schemas.openxmlformats.org/officeDocument/2006/relationships/image" Target="../media/image29.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hyperlink" Target="https://fa.wikipedia.org/wiki/%D9%BE%D8%A7%DB%8C%DB%8C%D8%B2" TargetMode="External"/><Relationship Id="rId13" Type="http://schemas.openxmlformats.org/officeDocument/2006/relationships/hyperlink" Target="https://fa.wikipedia.org/wiki/%D8%A7%D8%B3%DA%A9%DB%8C%D8%AA%E2%80%8C%D8%A8%D8%B1%D8%AF" TargetMode="External"/><Relationship Id="rId18" Type="http://schemas.openxmlformats.org/officeDocument/2006/relationships/hyperlink" Target="https://fa.wikipedia.org/wiki/%DA%AF%D9%84%D9%81" TargetMode="External"/><Relationship Id="rId3" Type="http://schemas.openxmlformats.org/officeDocument/2006/relationships/hyperlink" Target="https://fa.wikipedia.org/wiki/%DA%AF%D8%A7%D9%87%D8%B4%D9%85%D8%A7%D8%B1%DB%8C_%D8%AE%D9%88%D8%B1%D8%B4%DB%8C%D8%AF%DB%8C" TargetMode="External"/><Relationship Id="rId21" Type="http://schemas.openxmlformats.org/officeDocument/2006/relationships/hyperlink" Target="https://fa.wikipedia.org/wiki/%D9%82%D8%A7%DB%8C%D9%82" TargetMode="External"/><Relationship Id="rId7" Type="http://schemas.openxmlformats.org/officeDocument/2006/relationships/hyperlink" Target="https://fa.wikipedia.org/wiki/%D8%A8%D9%87%D8%A7%D8%B1" TargetMode="External"/><Relationship Id="rId12" Type="http://schemas.openxmlformats.org/officeDocument/2006/relationships/hyperlink" Target="https://fa.wikipedia.org/wiki/%D9%88%D8%A7%D9%84%DB%8C%D8%A8%D8%A7%D9%84" TargetMode="External"/><Relationship Id="rId17" Type="http://schemas.openxmlformats.org/officeDocument/2006/relationships/hyperlink" Target="https://fa.wikipedia.org/wiki/%D8%AA%D9%86%DB%8C%D8%B3" TargetMode="External"/><Relationship Id="rId2" Type="http://schemas.openxmlformats.org/officeDocument/2006/relationships/notesSlide" Target="../notesSlides/notesSlide3.xml"/><Relationship Id="rId16" Type="http://schemas.openxmlformats.org/officeDocument/2006/relationships/hyperlink" Target="https://fa.wikipedia.org/wiki/%DA%A9%D8%B1%DB%8C%DA%A9%D8%AA" TargetMode="External"/><Relationship Id="rId20" Type="http://schemas.openxmlformats.org/officeDocument/2006/relationships/hyperlink" Target="https://fa.wikipedia.org/wiki/%D8%B4%D9%86%D8%A7_(%D8%A7%D9%86%D8%B3%D8%A7%D9%86)" TargetMode="External"/><Relationship Id="rId1" Type="http://schemas.openxmlformats.org/officeDocument/2006/relationships/slideLayout" Target="../slideLayouts/slideLayout26.xml"/><Relationship Id="rId6" Type="http://schemas.openxmlformats.org/officeDocument/2006/relationships/hyperlink" Target="https://fa.wikipedia.org/wiki/%D8%B2%D9%85%D8%B3%D8%AA%D8%A7%D9%86" TargetMode="External"/><Relationship Id="rId11" Type="http://schemas.openxmlformats.org/officeDocument/2006/relationships/hyperlink" Target="https://fa.wikipedia.org/wiki/%D9%81%D9%88%D8%AA%D8%A8%D8%A7%D9%84_%D8%A2%D9%85%D8%B1%DB%8C%DA%A9%D8%A7%DB%8C%DB%8C" TargetMode="External"/><Relationship Id="rId24" Type="http://schemas.openxmlformats.org/officeDocument/2006/relationships/hyperlink" Target="https://fa.wikipedia.org/wiki/%D9%85%DB%8C%D9%88%D9%87" TargetMode="External"/><Relationship Id="rId5" Type="http://schemas.openxmlformats.org/officeDocument/2006/relationships/hyperlink" Target="https://fa.wikipedia.org/wiki/%D9%86%DB%8C%D9%85%DA%A9%D8%B1%D9%87_%D8%AC%D9%86%D9%88%D8%A8%DB%8C" TargetMode="External"/><Relationship Id="rId15" Type="http://schemas.openxmlformats.org/officeDocument/2006/relationships/hyperlink" Target="https://fa.wikipedia.org/wiki/%D8%B3%D8%A7%D9%81%D8%AA%D8%A8%D8%A7%D9%84" TargetMode="External"/><Relationship Id="rId23" Type="http://schemas.openxmlformats.org/officeDocument/2006/relationships/hyperlink" Target="https://fa.wikipedia.org/wiki/%D8%AF%D9%88%DA%86%D8%B1%D8%AE%D9%87%E2%80%8C%D8%B3%D9%88%D8%A7%D8%B1%DB%8C" TargetMode="External"/><Relationship Id="rId10" Type="http://schemas.openxmlformats.org/officeDocument/2006/relationships/hyperlink" Target="https://fa.wikipedia.org/wiki/%D8%A8%D8%B3%DA%A9%D8%AA%D8%A8%D8%A7%D9%84" TargetMode="External"/><Relationship Id="rId19" Type="http://schemas.openxmlformats.org/officeDocument/2006/relationships/hyperlink" Target="https://fa.wikipedia.org/wiki/%D8%A7%D8%B3%DA%A9%DB%8C_%D8%B1%D9%88%DB%8C_%D8%A2%D8%A8" TargetMode="External"/><Relationship Id="rId4" Type="http://schemas.openxmlformats.org/officeDocument/2006/relationships/hyperlink" Target="https://fa.wikipedia.org/wiki/%D9%86%DB%8C%D9%85%DA%A9%D8%B1%D9%87_%D8%B4%D9%85%D8%A7%D9%84%DB%8C" TargetMode="External"/><Relationship Id="rId9" Type="http://schemas.openxmlformats.org/officeDocument/2006/relationships/hyperlink" Target="https://fa.wikipedia.org/wiki/%D9%81%D9%88%D8%AA%D8%A8%D8%A7%D9%84" TargetMode="External"/><Relationship Id="rId14" Type="http://schemas.openxmlformats.org/officeDocument/2006/relationships/hyperlink" Target="https://fa.wikipedia.org/wiki/%D8%A8%DB%8C%D8%B3%D8%A8%D8%A7%D9%84" TargetMode="External"/><Relationship Id="rId22" Type="http://schemas.openxmlformats.org/officeDocument/2006/relationships/hyperlink" Target="https://fa.wikipedia.org/wiki/%D8%AC%D8%AA%E2%80%8C%D8%A7%D8%B3%DA%A9%DB%8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22C81-5954-BDF3-D5AE-DB71733EDC57}"/>
              </a:ext>
            </a:extLst>
          </p:cNvPr>
          <p:cNvSpPr>
            <a:spLocks noGrp="1"/>
          </p:cNvSpPr>
          <p:nvPr>
            <p:ph type="ctrTitle"/>
          </p:nvPr>
        </p:nvSpPr>
        <p:spPr>
          <a:xfrm>
            <a:off x="1676400" y="1228724"/>
            <a:ext cx="9144000" cy="4219575"/>
          </a:xfrm>
        </p:spPr>
        <p:txBody>
          <a:bodyPr>
            <a:noAutofit/>
          </a:bodyPr>
          <a:lstStyle/>
          <a:p>
            <a:r>
              <a:rPr lang="fa-IR" sz="3600" dirty="0"/>
              <a:t>عنوان:طبیعت چهار فصل</a:t>
            </a:r>
            <a:br>
              <a:rPr lang="fa-IR" sz="3600" dirty="0"/>
            </a:br>
            <a:br>
              <a:rPr lang="fa-IR" sz="3600" dirty="0"/>
            </a:br>
            <a:br>
              <a:rPr lang="fa-IR" sz="3600" dirty="0"/>
            </a:br>
            <a:r>
              <a:rPr lang="fa-IR" sz="3600" b="0" dirty="0"/>
              <a:t>استاد محسنیان عزیز</a:t>
            </a:r>
            <a:br>
              <a:rPr lang="fa-IR" sz="3600" dirty="0"/>
            </a:br>
            <a:r>
              <a:rPr lang="fa-IR" sz="3600" b="0" dirty="0"/>
              <a:t>دانش پذیر : نگین فضلعلی</a:t>
            </a:r>
            <a:br>
              <a:rPr lang="fa-IR" sz="3600" dirty="0"/>
            </a:br>
            <a:r>
              <a:rPr lang="fa-IR" sz="3600" b="0" dirty="0"/>
              <a:t>پاییز 1403</a:t>
            </a:r>
            <a:br>
              <a:rPr lang="en-US" sz="3600" dirty="0"/>
            </a:br>
            <a:endParaRPr lang="en-US" sz="3600" dirty="0"/>
          </a:p>
        </p:txBody>
      </p:sp>
      <p:sp>
        <p:nvSpPr>
          <p:cNvPr id="8" name="Slide Number Placeholder 7">
            <a:extLst>
              <a:ext uri="{FF2B5EF4-FFF2-40B4-BE49-F238E27FC236}">
                <a16:creationId xmlns:a16="http://schemas.microsoft.com/office/drawing/2014/main" id="{D38E2CF1-C2C3-861D-614B-D7F34E0AD38B}"/>
              </a:ext>
            </a:extLst>
          </p:cNvPr>
          <p:cNvSpPr>
            <a:spLocks noGrp="1"/>
          </p:cNvSpPr>
          <p:nvPr>
            <p:ph type="sldNum" sz="quarter" idx="12"/>
          </p:nvPr>
        </p:nvSpPr>
        <p:spPr/>
        <p:txBody>
          <a:bodyPr/>
          <a:lstStyle/>
          <a:p>
            <a:fld id="{521659E3-3AEF-4372-9126-7CFFB3BB902E}" type="slidenum">
              <a:rPr lang="en-US" smtClean="0"/>
              <a:t>1</a:t>
            </a:fld>
            <a:endParaRPr lang="en-US"/>
          </a:p>
        </p:txBody>
      </p:sp>
    </p:spTree>
    <p:custDataLst>
      <p:tags r:id="rId1"/>
    </p:custDataLst>
    <p:extLst>
      <p:ext uri="{BB962C8B-B14F-4D97-AF65-F5344CB8AC3E}">
        <p14:creationId xmlns:p14="http://schemas.microsoft.com/office/powerpoint/2010/main" val="481608282"/>
      </p:ext>
    </p:extLst>
  </p:cSld>
  <p:clrMapOvr>
    <a:masterClrMapping/>
  </p:clrMapOvr>
  <mc:AlternateContent xmlns:mc="http://schemas.openxmlformats.org/markup-compatibility/2006" xmlns:p14="http://schemas.microsoft.com/office/powerpoint/2010/main">
    <mc:Choice Requires="p14">
      <p:transition spd="slow" p14:dur="3400" advTm="4235">
        <p14:reveal/>
      </p:transition>
    </mc:Choice>
    <mc:Fallback xmlns="">
      <p:transition spd="slow" advTm="4235">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34A6C6-376D-5BC9-9E88-E3877CF35884}"/>
              </a:ext>
            </a:extLst>
          </p:cNvPr>
          <p:cNvSpPr>
            <a:spLocks noGrp="1"/>
          </p:cNvSpPr>
          <p:nvPr>
            <p:ph sz="quarter" idx="10"/>
          </p:nvPr>
        </p:nvSpPr>
        <p:spPr>
          <a:xfrm>
            <a:off x="371473" y="386054"/>
            <a:ext cx="11162850" cy="608013"/>
          </a:xfrm>
        </p:spPr>
        <p:txBody>
          <a:bodyPr/>
          <a:lstStyle/>
          <a:p>
            <a:pPr algn="ctr" rtl="1"/>
            <a:r>
              <a:rPr lang="ar-SA" b="0" i="0" dirty="0">
                <a:solidFill>
                  <a:srgbClr val="FFCC00"/>
                </a:solidFill>
                <a:effectLst/>
                <a:latin typeface="IRANSansX-regular"/>
              </a:rPr>
              <a:t>میوه‌های تابستانی و خواص آنها</a:t>
            </a:r>
          </a:p>
          <a:p>
            <a:pPr algn="ctr" rtl="1"/>
            <a:endParaRPr lang="en-US" dirty="0">
              <a:solidFill>
                <a:srgbClr val="FFCC00"/>
              </a:solidFill>
            </a:endParaRPr>
          </a:p>
        </p:txBody>
      </p:sp>
      <p:sp>
        <p:nvSpPr>
          <p:cNvPr id="3" name="Text Placeholder 2">
            <a:extLst>
              <a:ext uri="{FF2B5EF4-FFF2-40B4-BE49-F238E27FC236}">
                <a16:creationId xmlns:a16="http://schemas.microsoft.com/office/drawing/2014/main" id="{834CE997-DE5C-62CA-D691-03CE80560DA1}"/>
              </a:ext>
            </a:extLst>
          </p:cNvPr>
          <p:cNvSpPr>
            <a:spLocks noGrp="1"/>
          </p:cNvSpPr>
          <p:nvPr>
            <p:ph type="body" sz="quarter" idx="11"/>
          </p:nvPr>
        </p:nvSpPr>
        <p:spPr>
          <a:xfrm>
            <a:off x="371474" y="1132472"/>
            <a:ext cx="11162850" cy="1601711"/>
          </a:xfrm>
        </p:spPr>
        <p:txBody>
          <a:bodyPr/>
          <a:lstStyle/>
          <a:p>
            <a:pPr algn="just" rtl="1">
              <a:lnSpc>
                <a:spcPct val="100000"/>
              </a:lnSpc>
            </a:pPr>
            <a:r>
              <a:rPr lang="ar-SA" sz="1800" b="0" i="0" dirty="0">
                <a:solidFill>
                  <a:srgbClr val="292929"/>
                </a:solidFill>
                <a:effectLst/>
                <a:latin typeface="IRANSansX-regular"/>
                <a:cs typeface="B Nazanin" panose="00000400000000000000" pitchFamily="2" charset="-78"/>
              </a:rPr>
              <a:t>انجیر تقویت سیستم عصبی، آرامش فکری، تقویت کلیه، بهبود هضم، ضداسهال، ضداسپاسم و ملین, گلابی دارای فیبر، ضدکولیک، مؤثر در کاهش وزن، دیابت و هضم، سم‌زدایی از کبد و کاهنده کلسترول, انگور کاهش ریسک بیماری‌های قلبی، ضد تصلب شرایین، سرشار از ویتامین و محافظت از کبد است.</a:t>
            </a:r>
            <a:br>
              <a:rPr lang="ar-SA" sz="1800" dirty="0">
                <a:cs typeface="B Nazanin" panose="00000400000000000000" pitchFamily="2" charset="-78"/>
              </a:rPr>
            </a:br>
            <a:r>
              <a:rPr lang="ar-SA" sz="1800" b="0" i="0" dirty="0">
                <a:solidFill>
                  <a:srgbClr val="292929"/>
                </a:solidFill>
                <a:effectLst/>
                <a:latin typeface="IRANSansX-regular"/>
                <a:cs typeface="B Nazanin" panose="00000400000000000000" pitchFamily="2" charset="-78"/>
              </a:rPr>
              <a:t>همچنین توت در رفع سرماخوردگی و تب، تقویت خون در کم‌خونی، جلوگیری از خاکستری شدن مو، ملین و مفید در بیماران دیابتی, آلبالو تقویت کننده قلب، دم گل آن مدر و دفع سنگ کلیه (سنگ‌های کوچکتر از 5 میلی‌متر) است.</a:t>
            </a:r>
            <a:endParaRPr lang="en-US" sz="1800" dirty="0">
              <a:cs typeface="B Nazanin" panose="00000400000000000000" pitchFamily="2" charset="-78"/>
            </a:endParaRPr>
          </a:p>
        </p:txBody>
      </p:sp>
      <p:sp>
        <p:nvSpPr>
          <p:cNvPr id="4" name="Text Placeholder 3">
            <a:extLst>
              <a:ext uri="{FF2B5EF4-FFF2-40B4-BE49-F238E27FC236}">
                <a16:creationId xmlns:a16="http://schemas.microsoft.com/office/drawing/2014/main" id="{1A7977E5-D5BF-430F-03EF-0F2CC61526E8}"/>
              </a:ext>
            </a:extLst>
          </p:cNvPr>
          <p:cNvSpPr>
            <a:spLocks noGrp="1"/>
          </p:cNvSpPr>
          <p:nvPr>
            <p:ph type="body" sz="quarter" idx="12"/>
          </p:nvPr>
        </p:nvSpPr>
        <p:spPr>
          <a:xfrm>
            <a:off x="371473" y="3124993"/>
            <a:ext cx="11162851" cy="608013"/>
          </a:xfrm>
        </p:spPr>
        <p:txBody>
          <a:bodyPr/>
          <a:lstStyle/>
          <a:p>
            <a:pPr algn="ctr" rtl="1"/>
            <a:r>
              <a:rPr lang="ar-SA" b="0" i="0" dirty="0">
                <a:solidFill>
                  <a:srgbClr val="92D050"/>
                </a:solidFill>
                <a:effectLst/>
                <a:latin typeface="IRANSansX-regular"/>
              </a:rPr>
              <a:t>فعالیت‌ ها در فصل تابستان</a:t>
            </a:r>
          </a:p>
          <a:p>
            <a:pPr algn="ctr" rtl="1"/>
            <a:endParaRPr lang="en-US" dirty="0">
              <a:solidFill>
                <a:srgbClr val="92D050"/>
              </a:solidFill>
            </a:endParaRPr>
          </a:p>
        </p:txBody>
      </p:sp>
      <p:sp>
        <p:nvSpPr>
          <p:cNvPr id="5" name="Text Placeholder 4">
            <a:extLst>
              <a:ext uri="{FF2B5EF4-FFF2-40B4-BE49-F238E27FC236}">
                <a16:creationId xmlns:a16="http://schemas.microsoft.com/office/drawing/2014/main" id="{22891956-8103-DF1F-4B4D-92309E99BF70}"/>
              </a:ext>
            </a:extLst>
          </p:cNvPr>
          <p:cNvSpPr>
            <a:spLocks noGrp="1"/>
          </p:cNvSpPr>
          <p:nvPr>
            <p:ph type="body" sz="quarter" idx="13"/>
          </p:nvPr>
        </p:nvSpPr>
        <p:spPr>
          <a:xfrm>
            <a:off x="371473" y="3909892"/>
            <a:ext cx="11162852" cy="2435677"/>
          </a:xfrm>
        </p:spPr>
        <p:txBody>
          <a:bodyPr/>
          <a:lstStyle/>
          <a:p>
            <a:pPr algn="just" rtl="1">
              <a:lnSpc>
                <a:spcPct val="100000"/>
              </a:lnSpc>
            </a:pPr>
            <a:r>
              <a:rPr lang="ar-SA" sz="2000" b="0" i="0" dirty="0">
                <a:solidFill>
                  <a:srgbClr val="292929"/>
                </a:solidFill>
                <a:effectLst/>
                <a:latin typeface="IRANSansX-regular"/>
                <a:cs typeface="B Nazanin" panose="00000400000000000000" pitchFamily="2" charset="-78"/>
              </a:rPr>
              <a:t>مردم با گذراندن وقت بیشتری در خارج از خانه در تابستان، از هوای گرم‌تر لذت می‌برند. فعّالیت‌هایی مانند سفر به ساحل و پیک‌نیک در ماه‌های تابستان بیشتر رخ می‌دهد. ورزش‌هایی مانند فوتبال، بسکتبال، والیبال، اسکیت بورد، بیسبال و تنیس بازی می‌کنند. ورزش‌های آب نیز پرهوادار هستند؛ این شامل اسکی روی آب، شنا، گشت و گذار با قایق، جت‌اسکی و دیگر تفریحات مشابه است. همچنین کودکان در تابستان بیشتر به دوچرخه‌سواری، شنا و انواع کلاس های تابستانی می‌پردازند.</a:t>
            </a:r>
            <a:endParaRPr lang="en-US" sz="2000" dirty="0">
              <a:cs typeface="B Nazanin" panose="00000400000000000000" pitchFamily="2" charset="-78"/>
            </a:endParaRPr>
          </a:p>
        </p:txBody>
      </p:sp>
      <p:sp>
        <p:nvSpPr>
          <p:cNvPr id="6" name="Oval 5">
            <a:extLst>
              <a:ext uri="{FF2B5EF4-FFF2-40B4-BE49-F238E27FC236}">
                <a16:creationId xmlns:a16="http://schemas.microsoft.com/office/drawing/2014/main" id="{B2AE2E9A-89D9-FF86-4390-3E496655B831}"/>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10</a:t>
            </a:r>
            <a:endParaRPr lang="en-US" sz="850" dirty="0"/>
          </a:p>
        </p:txBody>
      </p:sp>
    </p:spTree>
    <p:extLst>
      <p:ext uri="{BB962C8B-B14F-4D97-AF65-F5344CB8AC3E}">
        <p14:creationId xmlns:p14="http://schemas.microsoft.com/office/powerpoint/2010/main" val="302206582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ontent Placeholder 15">
            <a:extLst>
              <a:ext uri="{FF2B5EF4-FFF2-40B4-BE49-F238E27FC236}">
                <a16:creationId xmlns:a16="http://schemas.microsoft.com/office/drawing/2014/main" id="{BF317726-902C-AF36-BCE8-7FDECC7E3A2D}"/>
              </a:ext>
            </a:extLst>
          </p:cNvPr>
          <p:cNvGraphicFramePr>
            <a:graphicFrameLocks noGrp="1"/>
          </p:cNvGraphicFramePr>
          <p:nvPr>
            <p:ph sz="quarter" idx="10"/>
            <p:extLst>
              <p:ext uri="{D42A27DB-BD31-4B8C-83A1-F6EECF244321}">
                <p14:modId xmlns:p14="http://schemas.microsoft.com/office/powerpoint/2010/main" val="3435665079"/>
              </p:ext>
            </p:extLst>
          </p:nvPr>
        </p:nvGraphicFramePr>
        <p:xfrm>
          <a:off x="1504950" y="809625"/>
          <a:ext cx="9182100" cy="5095876"/>
        </p:xfrm>
        <a:graphic>
          <a:graphicData uri="http://schemas.openxmlformats.org/drawingml/2006/chart">
            <c:chart xmlns:c="http://schemas.openxmlformats.org/drawingml/2006/chart" xmlns:r="http://schemas.openxmlformats.org/officeDocument/2006/relationships" r:id="rId2"/>
          </a:graphicData>
        </a:graphic>
      </p:graphicFrame>
      <p:sp>
        <p:nvSpPr>
          <p:cNvPr id="2" name="Oval 1">
            <a:extLst>
              <a:ext uri="{FF2B5EF4-FFF2-40B4-BE49-F238E27FC236}">
                <a16:creationId xmlns:a16="http://schemas.microsoft.com/office/drawing/2014/main" id="{983D403A-125B-CDBC-3B7E-5ABDC3FDE611}"/>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11</a:t>
            </a:r>
            <a:endParaRPr lang="en-US" sz="850" dirty="0"/>
          </a:p>
        </p:txBody>
      </p:sp>
    </p:spTree>
    <p:extLst>
      <p:ext uri="{BB962C8B-B14F-4D97-AF65-F5344CB8AC3E}">
        <p14:creationId xmlns:p14="http://schemas.microsoft.com/office/powerpoint/2010/main" val="1832528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fade">
                                      <p:cBhvr>
                                        <p:cTn id="7" dur="1000"/>
                                        <p:tgtEl>
                                          <p:spTgt spid="16">
                                            <p:graphicEl>
                                              <a:chart seriesIdx="-3" categoryIdx="-3" bldStep="gridLegend"/>
                                            </p:graphicEl>
                                          </p:spTgt>
                                        </p:tgtEl>
                                      </p:cBhvr>
                                    </p:animEffect>
                                    <p:anim calcmode="lin" valueType="num">
                                      <p:cBhvr>
                                        <p:cTn id="8" dur="1000" fill="hold"/>
                                        <p:tgtEl>
                                          <p:spTgt spid="16">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9" dur="1000" fill="hold"/>
                                        <p:tgtEl>
                                          <p:spTgt spid="16">
                                            <p:graphicEl>
                                              <a:chart seriesIdx="-3" categoryIdx="-3" bldStep="gridLegen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graphicEl>
                                              <a:chart seriesIdx="0" categoryIdx="-4" bldStep="series"/>
                                            </p:graphicEl>
                                          </p:spTgt>
                                        </p:tgtEl>
                                        <p:attrNameLst>
                                          <p:attrName>style.visibility</p:attrName>
                                        </p:attrNameLst>
                                      </p:cBhvr>
                                      <p:to>
                                        <p:strVal val="visible"/>
                                      </p:to>
                                    </p:set>
                                    <p:animEffect transition="in" filter="fade">
                                      <p:cBhvr>
                                        <p:cTn id="14" dur="1000"/>
                                        <p:tgtEl>
                                          <p:spTgt spid="16">
                                            <p:graphicEl>
                                              <a:chart seriesIdx="0" categoryIdx="-4" bldStep="series"/>
                                            </p:graphicEl>
                                          </p:spTgt>
                                        </p:tgtEl>
                                      </p:cBhvr>
                                    </p:animEffect>
                                    <p:anim calcmode="lin" valueType="num">
                                      <p:cBhvr>
                                        <p:cTn id="15" dur="1000" fill="hold"/>
                                        <p:tgtEl>
                                          <p:spTgt spid="16">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p:cTn id="16" dur="1000" fill="hold"/>
                                        <p:tgtEl>
                                          <p:spTgt spid="16">
                                            <p:graphicEl>
                                              <a:chart seriesIdx="0" categoryIdx="-4" bldStep="series"/>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graphicEl>
                                              <a:chart seriesIdx="1" categoryIdx="-4" bldStep="series"/>
                                            </p:graphicEl>
                                          </p:spTgt>
                                        </p:tgtEl>
                                        <p:attrNameLst>
                                          <p:attrName>style.visibility</p:attrName>
                                        </p:attrNameLst>
                                      </p:cBhvr>
                                      <p:to>
                                        <p:strVal val="visible"/>
                                      </p:to>
                                    </p:set>
                                    <p:animEffect transition="in" filter="fade">
                                      <p:cBhvr>
                                        <p:cTn id="21" dur="1000"/>
                                        <p:tgtEl>
                                          <p:spTgt spid="16">
                                            <p:graphicEl>
                                              <a:chart seriesIdx="1" categoryIdx="-4" bldStep="series"/>
                                            </p:graphicEl>
                                          </p:spTgt>
                                        </p:tgtEl>
                                      </p:cBhvr>
                                    </p:animEffect>
                                    <p:anim calcmode="lin" valueType="num">
                                      <p:cBhvr>
                                        <p:cTn id="22" dur="1000" fill="hold"/>
                                        <p:tgtEl>
                                          <p:spTgt spid="16">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p:cTn id="23" dur="1000" fill="hold"/>
                                        <p:tgtEl>
                                          <p:spTgt spid="16">
                                            <p:graphicEl>
                                              <a:chart seriesIdx="1" categoryIdx="-4" bldStep="series"/>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graphicEl>
                                              <a:chart seriesIdx="2" categoryIdx="-4" bldStep="series"/>
                                            </p:graphicEl>
                                          </p:spTgt>
                                        </p:tgtEl>
                                        <p:attrNameLst>
                                          <p:attrName>style.visibility</p:attrName>
                                        </p:attrNameLst>
                                      </p:cBhvr>
                                      <p:to>
                                        <p:strVal val="visible"/>
                                      </p:to>
                                    </p:set>
                                    <p:animEffect transition="in" filter="fade">
                                      <p:cBhvr>
                                        <p:cTn id="28" dur="1000"/>
                                        <p:tgtEl>
                                          <p:spTgt spid="16">
                                            <p:graphicEl>
                                              <a:chart seriesIdx="2" categoryIdx="-4" bldStep="series"/>
                                            </p:graphicEl>
                                          </p:spTgt>
                                        </p:tgtEl>
                                      </p:cBhvr>
                                    </p:animEffect>
                                    <p:anim calcmode="lin" valueType="num">
                                      <p:cBhvr>
                                        <p:cTn id="29" dur="1000" fill="hold"/>
                                        <p:tgtEl>
                                          <p:spTgt spid="16">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p:cTn id="30" dur="1000" fill="hold"/>
                                        <p:tgtEl>
                                          <p:spTgt spid="16">
                                            <p:graphicEl>
                                              <a:chart seriesIdx="2" categoryIdx="-4" bldStep="series"/>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Chart bld="series"/>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B2CB9-F9FC-FE10-25EB-C5FB90C494AC}"/>
              </a:ext>
            </a:extLst>
          </p:cNvPr>
          <p:cNvSpPr>
            <a:spLocks noGrp="1"/>
          </p:cNvSpPr>
          <p:nvPr>
            <p:ph type="ctrTitle"/>
          </p:nvPr>
        </p:nvSpPr>
        <p:spPr>
          <a:xfrm>
            <a:off x="4872037" y="1203323"/>
            <a:ext cx="2447925" cy="1341437"/>
          </a:xfrm>
        </p:spPr>
        <p:txBody>
          <a:bodyPr>
            <a:noAutofit/>
          </a:bodyPr>
          <a:lstStyle/>
          <a:p>
            <a:r>
              <a:rPr lang="fa-IR" sz="5400" dirty="0">
                <a:solidFill>
                  <a:srgbClr val="C00000"/>
                </a:solidFill>
                <a:cs typeface="2  Jadid" panose="00000700000000000000" pitchFamily="2" charset="-78"/>
              </a:rPr>
              <a:t>پاییز</a:t>
            </a:r>
            <a:br>
              <a:rPr lang="fa-IR" sz="5400" dirty="0"/>
            </a:br>
            <a:r>
              <a:rPr lang="en-US" sz="5400" dirty="0">
                <a:latin typeface="Algerian" panose="04020705040A02060702" pitchFamily="82" charset="0"/>
              </a:rPr>
              <a:t>fall</a:t>
            </a:r>
          </a:p>
        </p:txBody>
      </p:sp>
      <p:pic>
        <p:nvPicPr>
          <p:cNvPr id="7" name="Picture 6">
            <a:extLst>
              <a:ext uri="{FF2B5EF4-FFF2-40B4-BE49-F238E27FC236}">
                <a16:creationId xmlns:a16="http://schemas.microsoft.com/office/drawing/2014/main" id="{C89C8FB7-3EEB-BD93-85A3-3E0516EAC5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1866" y="2901953"/>
            <a:ext cx="3670299" cy="275272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pic>
      <p:pic>
        <p:nvPicPr>
          <p:cNvPr id="8" name="Picture 7">
            <a:extLst>
              <a:ext uri="{FF2B5EF4-FFF2-40B4-BE49-F238E27FC236}">
                <a16:creationId xmlns:a16="http://schemas.microsoft.com/office/drawing/2014/main" id="{FED0C14B-69D2-4103-16C0-FCE23AF446A8}"/>
              </a:ext>
            </a:extLst>
          </p:cNvPr>
          <p:cNvPicPr>
            <a:picLocks noChangeAspect="1"/>
          </p:cNvPicPr>
          <p:nvPr/>
        </p:nvPicPr>
        <p:blipFill>
          <a:blip r:embed="rId5"/>
          <a:stretch>
            <a:fillRect/>
          </a:stretch>
        </p:blipFill>
        <p:spPr>
          <a:xfrm>
            <a:off x="6319836" y="2867027"/>
            <a:ext cx="4043618" cy="275272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pic>
      <p:pic>
        <p:nvPicPr>
          <p:cNvPr id="9" name="Picture 8">
            <a:extLst>
              <a:ext uri="{FF2B5EF4-FFF2-40B4-BE49-F238E27FC236}">
                <a16:creationId xmlns:a16="http://schemas.microsoft.com/office/drawing/2014/main" id="{EE02441F-B499-6B7C-C184-F545E61D28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3291" y="2901953"/>
            <a:ext cx="3670299" cy="275272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pic>
      <p:pic>
        <p:nvPicPr>
          <p:cNvPr id="10" name="Picture 9">
            <a:extLst>
              <a:ext uri="{FF2B5EF4-FFF2-40B4-BE49-F238E27FC236}">
                <a16:creationId xmlns:a16="http://schemas.microsoft.com/office/drawing/2014/main" id="{F56D42A6-8BB3-BFE9-6C66-72DD5274B93B}"/>
              </a:ext>
            </a:extLst>
          </p:cNvPr>
          <p:cNvPicPr>
            <a:picLocks noChangeAspect="1"/>
          </p:cNvPicPr>
          <p:nvPr/>
        </p:nvPicPr>
        <p:blipFill>
          <a:blip r:embed="rId5"/>
          <a:stretch>
            <a:fillRect/>
          </a:stretch>
        </p:blipFill>
        <p:spPr>
          <a:xfrm>
            <a:off x="6291261" y="2867027"/>
            <a:ext cx="4043618" cy="275272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pic>
      <p:pic>
        <p:nvPicPr>
          <p:cNvPr id="3" name="Ki Ashkato Pak Mikone">
            <a:hlinkClick r:id="" action="ppaction://media"/>
            <a:extLst>
              <a:ext uri="{FF2B5EF4-FFF2-40B4-BE49-F238E27FC236}">
                <a16:creationId xmlns:a16="http://schemas.microsoft.com/office/drawing/2014/main" id="{75BAA33E-0319-770B-F11C-18E3E5C460BD}"/>
              </a:ext>
            </a:extLst>
          </p:cNvPr>
          <p:cNvPicPr>
            <a:picLocks noChangeAspect="1"/>
          </p:cNvPicPr>
          <p:nvPr>
            <a:audioFile r:link="rId1"/>
            <p:extLst>
              <p:ext uri="{DAA4B4D4-6D71-4841-9C94-3DE7FCFB9230}">
                <p14:media xmlns:p14="http://schemas.microsoft.com/office/powerpoint/2010/main" r:embed="rId2">
                  <p14:trim st="60454"/>
                </p14:media>
              </p:ext>
            </p:extLst>
          </p:nvPr>
        </p:nvPicPr>
        <p:blipFill>
          <a:blip r:embed="rId6"/>
          <a:stretch>
            <a:fillRect/>
          </a:stretch>
        </p:blipFill>
        <p:spPr>
          <a:xfrm>
            <a:off x="11630025" y="6295230"/>
            <a:ext cx="487363" cy="487363"/>
          </a:xfrm>
          <a:prstGeom prst="rect">
            <a:avLst/>
          </a:prstGeom>
        </p:spPr>
      </p:pic>
      <p:sp>
        <p:nvSpPr>
          <p:cNvPr id="6" name="Slide Number Placeholder 5">
            <a:extLst>
              <a:ext uri="{FF2B5EF4-FFF2-40B4-BE49-F238E27FC236}">
                <a16:creationId xmlns:a16="http://schemas.microsoft.com/office/drawing/2014/main" id="{7BC2259B-433F-C891-EDD4-F099C5300C2A}"/>
              </a:ext>
            </a:extLst>
          </p:cNvPr>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332263652"/>
      </p:ext>
    </p:extLst>
  </p:cSld>
  <p:clrMapOvr>
    <a:masterClrMapping/>
  </p:clrMapOvr>
  <mc:AlternateContent xmlns:mc="http://schemas.openxmlformats.org/markup-compatibility/2006" xmlns:p14="http://schemas.microsoft.com/office/powerpoint/2010/main">
    <mc:Choice Requires="p14">
      <p:transition spd="slow" p14:dur="3400" advTm="296487">
        <p14:reveal/>
      </p:transition>
    </mc:Choice>
    <mc:Fallback xmlns="">
      <p:transition spd="slow" advTm="29648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 presetClass="mediacall" presetSubtype="0" fill="hold" nodeType="afterEffect">
                                  <p:stCondLst>
                                    <p:cond delay="0"/>
                                  </p:stCondLst>
                                  <p:childTnLst>
                                    <p:cmd type="call" cmd="playFrom(0.0)">
                                      <p:cBhvr>
                                        <p:cTn id="22" dur="2360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3F4BA-C532-C497-1D01-90EE84DED698}"/>
              </a:ext>
            </a:extLst>
          </p:cNvPr>
          <p:cNvSpPr>
            <a:spLocks noGrp="1"/>
          </p:cNvSpPr>
          <p:nvPr>
            <p:ph type="title"/>
          </p:nvPr>
        </p:nvSpPr>
        <p:spPr>
          <a:xfrm>
            <a:off x="752475" y="80962"/>
            <a:ext cx="10687050" cy="5534025"/>
          </a:xfrm>
        </p:spPr>
        <p:txBody>
          <a:bodyPr>
            <a:noAutofit/>
          </a:bodyPr>
          <a:lstStyle/>
          <a:p>
            <a:pPr algn="r" rtl="1">
              <a:lnSpc>
                <a:spcPct val="100000"/>
              </a:lnSpc>
            </a:pPr>
            <a:r>
              <a:rPr lang="ar-SA" sz="1800" b="1" i="0" dirty="0">
                <a:effectLst/>
                <a:latin typeface="system-ui"/>
                <a:cs typeface="B Nazanin" panose="00000400000000000000" pitchFamily="2" charset="-78"/>
              </a:rPr>
              <a:t>پاییز</a:t>
            </a:r>
            <a:r>
              <a:rPr lang="ar-SA" sz="1800" b="0" i="0" dirty="0">
                <a:effectLst/>
                <a:latin typeface="system-ui"/>
                <a:cs typeface="B Nazanin" panose="00000400000000000000" pitchFamily="2" charset="-78"/>
              </a:rPr>
              <a:t> یا </a:t>
            </a:r>
            <a:r>
              <a:rPr lang="ar-SA" sz="1800" b="1" i="0" dirty="0">
                <a:effectLst/>
                <a:latin typeface="system-ui"/>
                <a:cs typeface="B Nazanin" panose="00000400000000000000" pitchFamily="2" charset="-78"/>
              </a:rPr>
              <a:t>خَزان</a:t>
            </a:r>
            <a:r>
              <a:rPr lang="ar-SA" sz="1800" b="0" i="0" dirty="0">
                <a:effectLst/>
                <a:latin typeface="system-ui"/>
                <a:cs typeface="B Nazanin" panose="00000400000000000000" pitchFamily="2" charset="-78"/>
              </a:rPr>
              <a:t> (در </a:t>
            </a:r>
            <a:r>
              <a:rPr lang="ar-SA" sz="1800" b="0" i="0" u="none" strike="noStrike" dirty="0">
                <a:effectLst/>
                <a:latin typeface="system-ui"/>
                <a:cs typeface="B Nazanin" panose="00000400000000000000" pitchFamily="2" charset="-78"/>
                <a:hlinkClick r:id="rId3" tooltip="فارسی تاجیکی">
                  <a:extLst>
                    <a:ext uri="{A12FA001-AC4F-418D-AE19-62706E023703}">
                      <ahyp:hlinkClr xmlns:ahyp="http://schemas.microsoft.com/office/drawing/2018/hyperlinkcolor" val="tx"/>
                    </a:ext>
                  </a:extLst>
                </a:hlinkClick>
              </a:rPr>
              <a:t>فارسی تاجیکستان</a:t>
            </a:r>
            <a:r>
              <a:rPr lang="ar-SA" sz="1800" b="0" i="0" dirty="0">
                <a:effectLst/>
                <a:latin typeface="system-ui"/>
                <a:cs typeface="B Nazanin" panose="00000400000000000000" pitchFamily="2" charset="-78"/>
              </a:rPr>
              <a:t> </a:t>
            </a:r>
            <a:r>
              <a:rPr lang="ar-SA" sz="1800" b="1" i="0" dirty="0">
                <a:effectLst/>
                <a:latin typeface="system-ui"/>
                <a:cs typeface="B Nazanin" panose="00000400000000000000" pitchFamily="2" charset="-78"/>
              </a:rPr>
              <a:t>تیرَه‌ماه</a:t>
            </a:r>
            <a:r>
              <a:rPr lang="ar-SA" sz="1800" b="0" i="0" dirty="0">
                <a:effectLst/>
                <a:latin typeface="system-ui"/>
                <a:cs typeface="B Nazanin" panose="00000400000000000000" pitchFamily="2" charset="-78"/>
              </a:rPr>
              <a:t>) یکی از چهار </a:t>
            </a:r>
            <a:r>
              <a:rPr lang="ar-SA" sz="1800" b="0" i="0" u="none" strike="noStrike" dirty="0">
                <a:effectLst/>
                <a:latin typeface="system-ui"/>
                <a:cs typeface="B Nazanin" panose="00000400000000000000" pitchFamily="2" charset="-78"/>
                <a:hlinkClick r:id="rId4" tooltip="فصل">
                  <a:extLst>
                    <a:ext uri="{A12FA001-AC4F-418D-AE19-62706E023703}">
                      <ahyp:hlinkClr xmlns:ahyp="http://schemas.microsoft.com/office/drawing/2018/hyperlinkcolor" val="tx"/>
                    </a:ext>
                  </a:extLst>
                </a:hlinkClick>
              </a:rPr>
              <a:t>فصل</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5" tooltip="مناطق معتدل">
                  <a:extLst>
                    <a:ext uri="{A12FA001-AC4F-418D-AE19-62706E023703}">
                      <ahyp:hlinkClr xmlns:ahyp="http://schemas.microsoft.com/office/drawing/2018/hyperlinkcolor" val="tx"/>
                    </a:ext>
                  </a:extLst>
                </a:hlinkClick>
              </a:rPr>
              <a:t>اقلیم معتدل</a:t>
            </a:r>
            <a:r>
              <a:rPr lang="ar-SA" sz="1800" b="0" i="0" dirty="0">
                <a:effectLst/>
                <a:latin typeface="system-ui"/>
                <a:cs typeface="B Nazanin" panose="00000400000000000000" pitchFamily="2" charset="-78"/>
              </a:rPr>
              <a:t> است. در </a:t>
            </a:r>
            <a:r>
              <a:rPr lang="ar-SA" sz="1800" b="0" i="0" u="none" strike="noStrike" dirty="0">
                <a:effectLst/>
                <a:latin typeface="system-ui"/>
                <a:cs typeface="B Nazanin" panose="00000400000000000000" pitchFamily="2" charset="-78"/>
                <a:hlinkClick r:id="rId6" tooltip="نیمکرهٔ شمالی">
                  <a:extLst>
                    <a:ext uri="{A12FA001-AC4F-418D-AE19-62706E023703}">
                      <ahyp:hlinkClr xmlns:ahyp="http://schemas.microsoft.com/office/drawing/2018/hyperlinkcolor" val="tx"/>
                    </a:ext>
                  </a:extLst>
                </a:hlinkClick>
              </a:rPr>
              <a:t>نیم‌کره شمالی</a:t>
            </a:r>
            <a:r>
              <a:rPr lang="ar-SA" sz="1800" b="0" i="0" dirty="0">
                <a:effectLst/>
                <a:latin typeface="system-ui"/>
                <a:cs typeface="B Nazanin" panose="00000400000000000000" pitchFamily="2" charset="-78"/>
              </a:rPr>
              <a:t> با برج‌های </a:t>
            </a:r>
            <a:r>
              <a:rPr lang="ar-SA" sz="1800" b="0" i="0" u="none" strike="noStrike" dirty="0">
                <a:effectLst/>
                <a:latin typeface="system-ui"/>
                <a:cs typeface="B Nazanin" panose="00000400000000000000" pitchFamily="2" charset="-78"/>
                <a:hlinkClick r:id="rId7" tooltip="میزان (برج)">
                  <a:extLst>
                    <a:ext uri="{A12FA001-AC4F-418D-AE19-62706E023703}">
                      <ahyp:hlinkClr xmlns:ahyp="http://schemas.microsoft.com/office/drawing/2018/hyperlinkcolor" val="tx"/>
                    </a:ext>
                  </a:extLst>
                </a:hlinkClick>
              </a:rPr>
              <a:t>میزان</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8" tooltip="عقرب (برج)">
                  <a:extLst>
                    <a:ext uri="{A12FA001-AC4F-418D-AE19-62706E023703}">
                      <ahyp:hlinkClr xmlns:ahyp="http://schemas.microsoft.com/office/drawing/2018/hyperlinkcolor" val="tx"/>
                    </a:ext>
                  </a:extLst>
                </a:hlinkClick>
              </a:rPr>
              <a:t>عقرب</a:t>
            </a:r>
            <a:r>
              <a:rPr lang="ar-SA" sz="1800" b="0" i="0" dirty="0">
                <a:effectLst/>
                <a:latin typeface="system-ui"/>
                <a:cs typeface="B Nazanin" panose="00000400000000000000" pitchFamily="2" charset="-78"/>
              </a:rPr>
              <a:t> و </a:t>
            </a:r>
            <a:r>
              <a:rPr lang="ar-SA" sz="1800" b="0" i="0" u="none" strike="noStrike" dirty="0">
                <a:effectLst/>
                <a:latin typeface="system-ui"/>
                <a:cs typeface="B Nazanin" panose="00000400000000000000" pitchFamily="2" charset="-78"/>
                <a:hlinkClick r:id="rId9" tooltip="قوس (برج)">
                  <a:extLst>
                    <a:ext uri="{A12FA001-AC4F-418D-AE19-62706E023703}">
                      <ahyp:hlinkClr xmlns:ahyp="http://schemas.microsoft.com/office/drawing/2018/hyperlinkcolor" val="tx"/>
                    </a:ext>
                  </a:extLst>
                </a:hlinkClick>
              </a:rPr>
              <a:t>قوس</a:t>
            </a:r>
            <a:r>
              <a:rPr lang="ar-SA" sz="1800" b="0" i="0" dirty="0">
                <a:effectLst/>
                <a:latin typeface="system-ui"/>
                <a:cs typeface="B Nazanin" panose="00000400000000000000" pitchFamily="2" charset="-78"/>
              </a:rPr>
              <a:t>؛ ماه‌های </a:t>
            </a:r>
            <a:r>
              <a:rPr lang="ar-SA" sz="1800" b="0" i="0" u="none" strike="noStrike" dirty="0">
                <a:effectLst/>
                <a:latin typeface="system-ui"/>
                <a:cs typeface="B Nazanin" panose="00000400000000000000" pitchFamily="2" charset="-78"/>
                <a:hlinkClick r:id="rId10" tooltip="مهر (ماه)">
                  <a:extLst>
                    <a:ext uri="{A12FA001-AC4F-418D-AE19-62706E023703}">
                      <ahyp:hlinkClr xmlns:ahyp="http://schemas.microsoft.com/office/drawing/2018/hyperlinkcolor" val="tx"/>
                    </a:ext>
                  </a:extLst>
                </a:hlinkClick>
              </a:rPr>
              <a:t>مهر</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11" tooltip="آبان">
                  <a:extLst>
                    <a:ext uri="{A12FA001-AC4F-418D-AE19-62706E023703}">
                      <ahyp:hlinkClr xmlns:ahyp="http://schemas.microsoft.com/office/drawing/2018/hyperlinkcolor" val="tx"/>
                    </a:ext>
                  </a:extLst>
                </a:hlinkClick>
              </a:rPr>
              <a:t>آبان</a:t>
            </a:r>
            <a:r>
              <a:rPr lang="ar-SA" sz="1800" b="0" i="0" dirty="0">
                <a:effectLst/>
                <a:latin typeface="system-ui"/>
                <a:cs typeface="B Nazanin" panose="00000400000000000000" pitchFamily="2" charset="-78"/>
              </a:rPr>
              <a:t> و </a:t>
            </a:r>
            <a:r>
              <a:rPr lang="ar-SA" sz="1800" b="0" i="0" u="none" strike="noStrike" dirty="0">
                <a:effectLst/>
                <a:latin typeface="system-ui"/>
                <a:cs typeface="B Nazanin" panose="00000400000000000000" pitchFamily="2" charset="-78"/>
                <a:hlinkClick r:id="rId12" tooltip="آذر">
                  <a:extLst>
                    <a:ext uri="{A12FA001-AC4F-418D-AE19-62706E023703}">
                      <ahyp:hlinkClr xmlns:ahyp="http://schemas.microsoft.com/office/drawing/2018/hyperlinkcolor" val="tx"/>
                    </a:ext>
                  </a:extLst>
                </a:hlinkClick>
              </a:rPr>
              <a:t>آذر</a:t>
            </a:r>
            <a:r>
              <a:rPr lang="ar-SA" sz="1800" b="0" i="0" dirty="0">
                <a:effectLst/>
                <a:latin typeface="system-ui"/>
                <a:cs typeface="B Nazanin" panose="00000400000000000000" pitchFamily="2" charset="-78"/>
              </a:rPr>
              <a:t> برابر است.</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پاییز از نظر ستاره‌شناختی بین دو نقطه </a:t>
            </a:r>
            <a:r>
              <a:rPr lang="ar-SA" sz="1800" b="0" i="0" u="none" strike="noStrike" dirty="0">
                <a:effectLst/>
                <a:latin typeface="system-ui"/>
                <a:cs typeface="B Nazanin" panose="00000400000000000000" pitchFamily="2" charset="-78"/>
                <a:hlinkClick r:id="rId13" tooltip="اعتدال پاییزی">
                  <a:extLst>
                    <a:ext uri="{A12FA001-AC4F-418D-AE19-62706E023703}">
                      <ahyp:hlinkClr xmlns:ahyp="http://schemas.microsoft.com/office/drawing/2018/hyperlinkcolor" val="tx"/>
                    </a:ext>
                  </a:extLst>
                </a:hlinkClick>
              </a:rPr>
              <a:t>اعتدال پاییزی</a:t>
            </a:r>
            <a:r>
              <a:rPr lang="ar-SA" sz="1800" b="0" i="0" dirty="0">
                <a:effectLst/>
                <a:latin typeface="system-ui"/>
                <a:cs typeface="B Nazanin" panose="00000400000000000000" pitchFamily="2" charset="-78"/>
              </a:rPr>
              <a:t> و </a:t>
            </a:r>
            <a:r>
              <a:rPr lang="ar-SA" sz="1800" b="0" i="0" u="none" strike="noStrike" dirty="0">
                <a:effectLst/>
                <a:latin typeface="system-ui"/>
                <a:cs typeface="B Nazanin" panose="00000400000000000000" pitchFamily="2" charset="-78"/>
                <a:hlinkClick r:id="rId14" tooltip="انقلاب زمستانی">
                  <a:extLst>
                    <a:ext uri="{A12FA001-AC4F-418D-AE19-62706E023703}">
                      <ahyp:hlinkClr xmlns:ahyp="http://schemas.microsoft.com/office/drawing/2018/hyperlinkcolor" val="tx"/>
                    </a:ext>
                  </a:extLst>
                </a:hlinkClick>
              </a:rPr>
              <a:t>انقلاب زمستانی</a:t>
            </a:r>
            <a:r>
              <a:rPr lang="ar-SA" sz="1800" b="0" i="0" dirty="0">
                <a:effectLst/>
                <a:latin typeface="system-ui"/>
                <a:cs typeface="B Nazanin" panose="00000400000000000000" pitchFamily="2" charset="-78"/>
              </a:rPr>
              <a:t> است. از نظر گاه‌شماری هجری خورشیدی، در روز یکم </a:t>
            </a:r>
            <a:r>
              <a:rPr lang="ar-SA" sz="1800" b="0" i="0" u="none" strike="noStrike" dirty="0">
                <a:effectLst/>
                <a:latin typeface="system-ui"/>
                <a:cs typeface="B Nazanin" panose="00000400000000000000" pitchFamily="2" charset="-78"/>
                <a:hlinkClick r:id="rId10" tooltip="مهر (ماه)">
                  <a:extLst>
                    <a:ext uri="{A12FA001-AC4F-418D-AE19-62706E023703}">
                      <ahyp:hlinkClr xmlns:ahyp="http://schemas.microsoft.com/office/drawing/2018/hyperlinkcolor" val="tx"/>
                    </a:ext>
                  </a:extLst>
                </a:hlinkClick>
              </a:rPr>
              <a:t>مهر</a:t>
            </a:r>
            <a:r>
              <a:rPr lang="ar-SA" sz="1800" b="0" i="0" dirty="0">
                <a:effectLst/>
                <a:latin typeface="system-ui"/>
                <a:cs typeface="B Nazanin" panose="00000400000000000000" pitchFamily="2" charset="-78"/>
              </a:rPr>
              <a:t> آغاز می‌شود و تا پایان </a:t>
            </a:r>
            <a:r>
              <a:rPr lang="ar-SA" sz="1800" b="0" i="0" u="none" strike="noStrike" dirty="0">
                <a:effectLst/>
                <a:latin typeface="system-ui"/>
                <a:cs typeface="B Nazanin" panose="00000400000000000000" pitchFamily="2" charset="-78"/>
                <a:hlinkClick r:id="rId12" tooltip="آذر">
                  <a:extLst>
                    <a:ext uri="{A12FA001-AC4F-418D-AE19-62706E023703}">
                      <ahyp:hlinkClr xmlns:ahyp="http://schemas.microsoft.com/office/drawing/2018/hyperlinkcolor" val="tx"/>
                    </a:ext>
                  </a:extLst>
                </a:hlinkClick>
              </a:rPr>
              <a:t>آذر</a:t>
            </a:r>
            <a:r>
              <a:rPr lang="ar-SA" sz="1800" b="0" i="0" dirty="0">
                <a:effectLst/>
                <a:latin typeface="system-ui"/>
                <a:cs typeface="B Nazanin" panose="00000400000000000000" pitchFamily="2" charset="-78"/>
              </a:rPr>
              <a:t> ادامه می‌یابد.</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بر پایه </a:t>
            </a:r>
            <a:r>
              <a:rPr lang="ar-SA" sz="1800" b="0" i="0" u="none" strike="noStrike" dirty="0">
                <a:effectLst/>
                <a:latin typeface="system-ui"/>
                <a:cs typeface="B Nazanin" panose="00000400000000000000" pitchFamily="2" charset="-78"/>
                <a:hlinkClick r:id="rId15" tooltip="گاه‌شماری میلادی">
                  <a:extLst>
                    <a:ext uri="{A12FA001-AC4F-418D-AE19-62706E023703}">
                      <ahyp:hlinkClr xmlns:ahyp="http://schemas.microsoft.com/office/drawing/2018/hyperlinkcolor" val="tx"/>
                    </a:ext>
                  </a:extLst>
                </a:hlinkClick>
              </a:rPr>
              <a:t>تقویم میلادی</a:t>
            </a:r>
            <a:r>
              <a:rPr lang="ar-SA" sz="1800" b="0" i="0" dirty="0">
                <a:effectLst/>
                <a:latin typeface="system-ui"/>
                <a:cs typeface="B Nazanin" panose="00000400000000000000" pitchFamily="2" charset="-78"/>
              </a:rPr>
              <a:t> فصل پاییز در اصل در </a:t>
            </a:r>
            <a:r>
              <a:rPr lang="ar-SA" sz="1800" b="0" i="0" u="none" strike="noStrike" dirty="0">
                <a:effectLst/>
                <a:latin typeface="system-ui"/>
                <a:cs typeface="B Nazanin" panose="00000400000000000000" pitchFamily="2" charset="-78"/>
                <a:hlinkClick r:id="rId16" tooltip="نیمکره شمالی">
                  <a:extLst>
                    <a:ext uri="{A12FA001-AC4F-418D-AE19-62706E023703}">
                      <ahyp:hlinkClr xmlns:ahyp="http://schemas.microsoft.com/office/drawing/2018/hyperlinkcolor" val="tx"/>
                    </a:ext>
                  </a:extLst>
                </a:hlinkClick>
              </a:rPr>
              <a:t>نیمکره شمالی</a:t>
            </a:r>
            <a:r>
              <a:rPr lang="ar-SA" sz="1800" b="0" i="0" dirty="0">
                <a:effectLst/>
                <a:latin typeface="system-ui"/>
                <a:cs typeface="B Nazanin" panose="00000400000000000000" pitchFamily="2" charset="-78"/>
              </a:rPr>
              <a:t> جهان در حدود </a:t>
            </a:r>
            <a:r>
              <a:rPr lang="ar-SA" sz="1800" b="0" i="0" u="none" strike="noStrike" dirty="0">
                <a:effectLst/>
                <a:latin typeface="system-ui"/>
                <a:cs typeface="B Nazanin" panose="00000400000000000000" pitchFamily="2" charset="-78"/>
                <a:hlinkClick r:id="rId17" tooltip="۲۳ سپتامبر">
                  <a:extLst>
                    <a:ext uri="{A12FA001-AC4F-418D-AE19-62706E023703}">
                      <ahyp:hlinkClr xmlns:ahyp="http://schemas.microsoft.com/office/drawing/2018/hyperlinkcolor" val="tx"/>
                    </a:ext>
                  </a:extLst>
                </a:hlinkClick>
              </a:rPr>
              <a:t>۲۳ سپتامبر</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18" tooltip="۱ مهر">
                  <a:extLst>
                    <a:ext uri="{A12FA001-AC4F-418D-AE19-62706E023703}">
                      <ahyp:hlinkClr xmlns:ahyp="http://schemas.microsoft.com/office/drawing/2018/hyperlinkcolor" val="tx"/>
                    </a:ext>
                  </a:extLst>
                </a:hlinkClick>
              </a:rPr>
              <a:t>۱ مهر</a:t>
            </a:r>
            <a:r>
              <a:rPr lang="ar-SA" sz="1800" b="0" i="0" dirty="0">
                <a:effectLst/>
                <a:latin typeface="system-ui"/>
                <a:cs typeface="B Nazanin" panose="00000400000000000000" pitchFamily="2" charset="-78"/>
              </a:rPr>
              <a:t>) و در </a:t>
            </a:r>
            <a:r>
              <a:rPr lang="ar-SA" sz="1800" b="0" i="0" u="none" strike="noStrike" dirty="0">
                <a:effectLst/>
                <a:latin typeface="system-ui"/>
                <a:cs typeface="B Nazanin" panose="00000400000000000000" pitchFamily="2" charset="-78"/>
                <a:hlinkClick r:id="rId19" tooltip="نیمکره جنوبی">
                  <a:extLst>
                    <a:ext uri="{A12FA001-AC4F-418D-AE19-62706E023703}">
                      <ahyp:hlinkClr xmlns:ahyp="http://schemas.microsoft.com/office/drawing/2018/hyperlinkcolor" val="tx"/>
                    </a:ext>
                  </a:extLst>
                </a:hlinkClick>
              </a:rPr>
              <a:t>نیمکره جنوبی</a:t>
            </a:r>
            <a:r>
              <a:rPr lang="ar-SA" sz="1800" b="0" i="0" dirty="0">
                <a:effectLst/>
                <a:latin typeface="system-ui"/>
                <a:cs typeface="B Nazanin" panose="00000400000000000000" pitchFamily="2" charset="-78"/>
              </a:rPr>
              <a:t> پیرامون </a:t>
            </a:r>
            <a:r>
              <a:rPr lang="ar-SA" sz="1800" b="0" i="0" u="none" strike="noStrike" dirty="0">
                <a:effectLst/>
                <a:latin typeface="system-ui"/>
                <a:cs typeface="B Nazanin" panose="00000400000000000000" pitchFamily="2" charset="-78"/>
                <a:hlinkClick r:id="rId20" tooltip="۲۱ مارس">
                  <a:extLst>
                    <a:ext uri="{A12FA001-AC4F-418D-AE19-62706E023703}">
                      <ahyp:hlinkClr xmlns:ahyp="http://schemas.microsoft.com/office/drawing/2018/hyperlinkcolor" val="tx"/>
                    </a:ext>
                  </a:extLst>
                </a:hlinkClick>
              </a:rPr>
              <a:t>۲۱ مارس</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21" tooltip="۱ فروردین">
                  <a:extLst>
                    <a:ext uri="{A12FA001-AC4F-418D-AE19-62706E023703}">
                      <ahyp:hlinkClr xmlns:ahyp="http://schemas.microsoft.com/office/drawing/2018/hyperlinkcolor" val="tx"/>
                    </a:ext>
                  </a:extLst>
                </a:hlinkClick>
              </a:rPr>
              <a:t>۱ فروردین</a:t>
            </a:r>
            <a:r>
              <a:rPr lang="ar-SA" sz="1800" b="0" i="0" dirty="0">
                <a:effectLst/>
                <a:latin typeface="system-ui"/>
                <a:cs typeface="B Nazanin" panose="00000400000000000000" pitchFamily="2" charset="-78"/>
              </a:rPr>
              <a:t>) آغاز می‌شود. زمان پایان آن در نیمکره شمالی </a:t>
            </a:r>
            <a:r>
              <a:rPr lang="ar-SA" sz="1800" b="0" i="0" u="none" strike="noStrike" dirty="0">
                <a:effectLst/>
                <a:latin typeface="system-ui"/>
                <a:cs typeface="B Nazanin" panose="00000400000000000000" pitchFamily="2" charset="-78"/>
                <a:hlinkClick r:id="rId22" tooltip="۲۱ دسامبر">
                  <a:extLst>
                    <a:ext uri="{A12FA001-AC4F-418D-AE19-62706E023703}">
                      <ahyp:hlinkClr xmlns:ahyp="http://schemas.microsoft.com/office/drawing/2018/hyperlinkcolor" val="tx"/>
                    </a:ext>
                  </a:extLst>
                </a:hlinkClick>
              </a:rPr>
              <a:t>۲۱ دسامبر</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23" tooltip="۳۰ آذر">
                  <a:extLst>
                    <a:ext uri="{A12FA001-AC4F-418D-AE19-62706E023703}">
                      <ahyp:hlinkClr xmlns:ahyp="http://schemas.microsoft.com/office/drawing/2018/hyperlinkcolor" val="tx"/>
                    </a:ext>
                  </a:extLst>
                </a:hlinkClick>
              </a:rPr>
              <a:t>۳۰ آذر</a:t>
            </a:r>
            <a:r>
              <a:rPr lang="ar-SA" sz="1800" b="0" i="0" dirty="0">
                <a:effectLst/>
                <a:latin typeface="system-ui"/>
                <a:cs typeface="B Nazanin" panose="00000400000000000000" pitchFamily="2" charset="-78"/>
              </a:rPr>
              <a:t>) و در نیمکره جنوبی </a:t>
            </a:r>
            <a:r>
              <a:rPr lang="ar-SA" sz="1800" b="0" i="0" u="none" strike="noStrike" dirty="0">
                <a:effectLst/>
                <a:latin typeface="system-ui"/>
                <a:cs typeface="B Nazanin" panose="00000400000000000000" pitchFamily="2" charset="-78"/>
                <a:hlinkClick r:id="rId24" tooltip="۲۱ ژوئن">
                  <a:extLst>
                    <a:ext uri="{A12FA001-AC4F-418D-AE19-62706E023703}">
                      <ahyp:hlinkClr xmlns:ahyp="http://schemas.microsoft.com/office/drawing/2018/hyperlinkcolor" val="tx"/>
                    </a:ext>
                  </a:extLst>
                </a:hlinkClick>
              </a:rPr>
              <a:t>۲۱ ژوئن</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25" tooltip="۳۱ خرداد">
                  <a:extLst>
                    <a:ext uri="{A12FA001-AC4F-418D-AE19-62706E023703}">
                      <ahyp:hlinkClr xmlns:ahyp="http://schemas.microsoft.com/office/drawing/2018/hyperlinkcolor" val="tx"/>
                    </a:ext>
                  </a:extLst>
                </a:hlinkClick>
              </a:rPr>
              <a:t>۳۱ خرداد</a:t>
            </a:r>
            <a:r>
              <a:rPr lang="ar-SA" sz="1800" b="0" i="0" dirty="0">
                <a:effectLst/>
                <a:latin typeface="system-ui"/>
                <a:cs typeface="B Nazanin" panose="00000400000000000000" pitchFamily="2" charset="-78"/>
              </a:rPr>
              <a:t>) است.</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به هنگام پاییز بسیاری از انواع گیاهان </a:t>
            </a:r>
            <a:r>
              <a:rPr lang="ar-SA" sz="1800" b="0" i="0" u="none" strike="noStrike" dirty="0">
                <a:effectLst/>
                <a:latin typeface="system-ui"/>
                <a:cs typeface="B Nazanin" panose="00000400000000000000" pitchFamily="2" charset="-78"/>
                <a:hlinkClick r:id="rId26" tooltip="برگ">
                  <a:extLst>
                    <a:ext uri="{A12FA001-AC4F-418D-AE19-62706E023703}">
                      <ahyp:hlinkClr xmlns:ahyp="http://schemas.microsoft.com/office/drawing/2018/hyperlinkcolor" val="tx"/>
                    </a:ext>
                  </a:extLst>
                </a:hlinkClick>
              </a:rPr>
              <a:t>برگ‌های</a:t>
            </a:r>
            <a:r>
              <a:rPr lang="ar-SA" sz="1800" b="0" i="0" dirty="0">
                <a:effectLst/>
                <a:latin typeface="system-ui"/>
                <a:cs typeface="B Nazanin" panose="00000400000000000000" pitchFamily="2" charset="-78"/>
              </a:rPr>
              <a:t> خود را از دست می‌دهند و به‌اصطلاح خزان می‌کنند. </a:t>
            </a:r>
            <a:r>
              <a:rPr lang="ar-SA" sz="1800" b="0" i="0" u="none" strike="noStrike" dirty="0">
                <a:effectLst/>
                <a:latin typeface="system-ui"/>
                <a:cs typeface="B Nazanin" panose="00000400000000000000" pitchFamily="2" charset="-78"/>
                <a:hlinkClick r:id="rId27" tooltip="دما">
                  <a:extLst>
                    <a:ext uri="{A12FA001-AC4F-418D-AE19-62706E023703}">
                      <ahyp:hlinkClr xmlns:ahyp="http://schemas.microsoft.com/office/drawing/2018/hyperlinkcolor" val="tx"/>
                    </a:ext>
                  </a:extLst>
                </a:hlinkClick>
              </a:rPr>
              <a:t>دمای هوا</a:t>
            </a:r>
            <a:r>
              <a:rPr lang="ar-SA" sz="1800" b="0" i="0" dirty="0">
                <a:effectLst/>
                <a:latin typeface="system-ui"/>
                <a:cs typeface="B Nazanin" panose="00000400000000000000" pitchFamily="2" charset="-78"/>
              </a:rPr>
              <a:t> نیز در فصل پاییز تا اندازه زیادی پایین‌تر از </a:t>
            </a:r>
            <a:r>
              <a:rPr lang="ar-SA" sz="1800" b="0" i="0" u="none" strike="noStrike" dirty="0">
                <a:effectLst/>
                <a:latin typeface="system-ui"/>
                <a:cs typeface="B Nazanin" panose="00000400000000000000" pitchFamily="2" charset="-78"/>
                <a:hlinkClick r:id="rId28" tooltip="تابستان">
                  <a:extLst>
                    <a:ext uri="{A12FA001-AC4F-418D-AE19-62706E023703}">
                      <ahyp:hlinkClr xmlns:ahyp="http://schemas.microsoft.com/office/drawing/2018/hyperlinkcolor" val="tx"/>
                    </a:ext>
                  </a:extLst>
                </a:hlinkClick>
              </a:rPr>
              <a:t>تابستان</a:t>
            </a:r>
            <a:r>
              <a:rPr lang="ar-SA" sz="1800" b="0" i="0" dirty="0">
                <a:effectLst/>
                <a:latin typeface="system-ui"/>
                <a:cs typeface="B Nazanin" panose="00000400000000000000" pitchFamily="2" charset="-78"/>
              </a:rPr>
              <a:t> است. در پاییز، روزها کوتاه‌تر و شب‌ها طولانی‌تر می‌شوند. در بخش‌هائی از جهان در این فصل میزان </a:t>
            </a:r>
            <a:r>
              <a:rPr lang="ar-SA" sz="1800" b="0" i="0" u="none" strike="noStrike" dirty="0">
                <a:effectLst/>
                <a:latin typeface="system-ui"/>
                <a:cs typeface="B Nazanin" panose="00000400000000000000" pitchFamily="2" charset="-78"/>
                <a:hlinkClick r:id="rId29" tooltip="بارش">
                  <a:extLst>
                    <a:ext uri="{A12FA001-AC4F-418D-AE19-62706E023703}">
                      <ahyp:hlinkClr xmlns:ahyp="http://schemas.microsoft.com/office/drawing/2018/hyperlinkcolor" val="tx"/>
                    </a:ext>
                  </a:extLst>
                </a:hlinkClick>
              </a:rPr>
              <a:t>بارش</a:t>
            </a:r>
            <a:r>
              <a:rPr lang="ar-SA" sz="1800" b="0" i="0" dirty="0">
                <a:effectLst/>
                <a:latin typeface="system-ui"/>
                <a:cs typeface="B Nazanin" panose="00000400000000000000" pitchFamily="2" charset="-78"/>
              </a:rPr>
              <a:t> زیادتر می‌شود.</a:t>
            </a:r>
            <a:br>
              <a:rPr lang="ar-SA" sz="1800" b="0" i="0" dirty="0">
                <a:effectLst/>
                <a:latin typeface="system-ui"/>
                <a:cs typeface="B Nazanin" panose="00000400000000000000" pitchFamily="2" charset="-78"/>
              </a:rPr>
            </a:br>
            <a:r>
              <a:rPr lang="ar-SA" sz="1800" b="0" i="0" u="none" strike="noStrike" dirty="0">
                <a:effectLst/>
                <a:latin typeface="system-ui"/>
                <a:cs typeface="B Nazanin" panose="00000400000000000000" pitchFamily="2" charset="-78"/>
                <a:hlinkClick r:id="rId30" tooltip="کلمه">
                  <a:extLst>
                    <a:ext uri="{A12FA001-AC4F-418D-AE19-62706E023703}">
                      <ahyp:hlinkClr xmlns:ahyp="http://schemas.microsoft.com/office/drawing/2018/hyperlinkcolor" val="tx"/>
                    </a:ext>
                  </a:extLst>
                </a:hlinkClick>
              </a:rPr>
              <a:t>کلمه</a:t>
            </a:r>
            <a:r>
              <a:rPr lang="ar-SA" sz="1800" b="0" i="0" dirty="0">
                <a:effectLst/>
                <a:latin typeface="system-ui"/>
                <a:cs typeface="B Nazanin" panose="00000400000000000000" pitchFamily="2" charset="-78"/>
              </a:rPr>
              <a:t> </a:t>
            </a:r>
            <a:r>
              <a:rPr lang="ar-SA" sz="1800" b="0" i="0" u="none" strike="noStrike" dirty="0">
                <a:effectLst/>
                <a:latin typeface="system-ui"/>
                <a:cs typeface="B Nazanin" panose="00000400000000000000" pitchFamily="2" charset="-78"/>
                <a:hlinkClick r:id="rId31" tooltip="زبان انگلیسی">
                  <a:extLst>
                    <a:ext uri="{A12FA001-AC4F-418D-AE19-62706E023703}">
                      <ahyp:hlinkClr xmlns:ahyp="http://schemas.microsoft.com/office/drawing/2018/hyperlinkcolor" val="tx"/>
                    </a:ext>
                  </a:extLst>
                </a:hlinkClick>
              </a:rPr>
              <a:t>انگلیسی</a:t>
            </a:r>
            <a:r>
              <a:rPr lang="ar-SA" sz="1800" b="0" i="0" dirty="0">
                <a:effectLst/>
                <a:latin typeface="system-ui"/>
                <a:cs typeface="B Nazanin" panose="00000400000000000000" pitchFamily="2" charset="-78"/>
              </a:rPr>
              <a:t> </a:t>
            </a:r>
            <a:r>
              <a:rPr lang="en-US" sz="1800" b="0" i="0" dirty="0">
                <a:effectLst/>
                <a:latin typeface="system-ui"/>
                <a:cs typeface="B Nazanin" panose="00000400000000000000" pitchFamily="2" charset="-78"/>
              </a:rPr>
              <a:t>autumn (</a:t>
            </a:r>
            <a:r>
              <a:rPr lang="ar-SA" sz="1800" b="0" i="0" dirty="0">
                <a:effectLst/>
                <a:latin typeface="system-ui"/>
                <a:cs typeface="B Nazanin" panose="00000400000000000000" pitchFamily="2" charset="-78"/>
              </a:rPr>
              <a:t>پائیز) از کلمه </a:t>
            </a:r>
            <a:r>
              <a:rPr lang="ar-SA" sz="1800" b="0" i="0" u="none" strike="noStrike" dirty="0">
                <a:effectLst/>
                <a:latin typeface="system-ui"/>
                <a:cs typeface="B Nazanin" panose="00000400000000000000" pitchFamily="2" charset="-78"/>
                <a:hlinkClick r:id="rId32" tooltip="زبان فرانسوی">
                  <a:extLst>
                    <a:ext uri="{A12FA001-AC4F-418D-AE19-62706E023703}">
                      <ahyp:hlinkClr xmlns:ahyp="http://schemas.microsoft.com/office/drawing/2018/hyperlinkcolor" val="tx"/>
                    </a:ext>
                  </a:extLst>
                </a:hlinkClick>
              </a:rPr>
              <a:t>فرانسوی</a:t>
            </a:r>
            <a:r>
              <a:rPr lang="ar-SA" sz="1800" b="0" i="0" dirty="0">
                <a:effectLst/>
                <a:latin typeface="system-ui"/>
                <a:cs typeface="B Nazanin" panose="00000400000000000000" pitchFamily="2" charset="-78"/>
              </a:rPr>
              <a:t> "</a:t>
            </a:r>
            <a:r>
              <a:rPr lang="en-US" sz="1800" b="0" i="0" dirty="0" err="1">
                <a:effectLst/>
                <a:latin typeface="system-ui"/>
                <a:cs typeface="B Nazanin" panose="00000400000000000000" pitchFamily="2" charset="-78"/>
              </a:rPr>
              <a:t>automne</a:t>
            </a:r>
            <a:r>
              <a:rPr lang="en-US" sz="1800" b="0" i="0" dirty="0">
                <a:effectLst/>
                <a:latin typeface="system-ui"/>
                <a:cs typeface="B Nazanin" panose="00000400000000000000" pitchFamily="2" charset="-78"/>
              </a:rPr>
              <a:t>" </a:t>
            </a:r>
            <a:r>
              <a:rPr lang="ar-SA" sz="1800" b="0" i="0" dirty="0">
                <a:effectLst/>
                <a:latin typeface="system-ui"/>
                <a:cs typeface="B Nazanin" panose="00000400000000000000" pitchFamily="2" charset="-78"/>
              </a:rPr>
              <a:t>گرفته شده‌است و استفاده از آن برای نام این فصل از قرن شانزدهم میلادی رایج شد. نام </a:t>
            </a:r>
            <a:r>
              <a:rPr lang="en-US" sz="1800" b="0" i="0" dirty="0">
                <a:effectLst/>
                <a:latin typeface="system-ui"/>
                <a:cs typeface="B Nazanin" panose="00000400000000000000" pitchFamily="2" charset="-78"/>
              </a:rPr>
              <a:t>fall </a:t>
            </a:r>
            <a:r>
              <a:rPr lang="ar-SA" sz="1800" b="0" i="0" dirty="0">
                <a:effectLst/>
                <a:latin typeface="system-ui"/>
                <a:cs typeface="B Nazanin" panose="00000400000000000000" pitchFamily="2" charset="-78"/>
              </a:rPr>
              <a:t>هم که در </a:t>
            </a:r>
            <a:r>
              <a:rPr lang="ar-SA" sz="1800" b="0" i="0" u="none" strike="noStrike" dirty="0">
                <a:effectLst/>
                <a:latin typeface="system-ui"/>
                <a:cs typeface="B Nazanin" panose="00000400000000000000" pitchFamily="2" charset="-78"/>
                <a:hlinkClick r:id="rId33" tooltip="آمریکا">
                  <a:extLst>
                    <a:ext uri="{A12FA001-AC4F-418D-AE19-62706E023703}">
                      <ahyp:hlinkClr xmlns:ahyp="http://schemas.microsoft.com/office/drawing/2018/hyperlinkcolor" val="tx"/>
                    </a:ext>
                  </a:extLst>
                </a:hlinkClick>
              </a:rPr>
              <a:t>آمریکای</a:t>
            </a:r>
            <a:r>
              <a:rPr lang="ar-SA" sz="1800" b="0" i="0" dirty="0">
                <a:effectLst/>
                <a:latin typeface="system-ui"/>
                <a:cs typeface="B Nazanin" panose="00000400000000000000" pitchFamily="2" charset="-78"/>
              </a:rPr>
              <a:t> شمالی برای این </a:t>
            </a:r>
            <a:r>
              <a:rPr lang="ar-SA" sz="1800" b="0" i="0" u="none" strike="noStrike" dirty="0">
                <a:effectLst/>
                <a:latin typeface="system-ui"/>
                <a:cs typeface="B Nazanin" panose="00000400000000000000" pitchFamily="2" charset="-78"/>
                <a:hlinkClick r:id="rId4" tooltip="فصل">
                  <a:extLst>
                    <a:ext uri="{A12FA001-AC4F-418D-AE19-62706E023703}">
                      <ahyp:hlinkClr xmlns:ahyp="http://schemas.microsoft.com/office/drawing/2018/hyperlinkcolor" val="tx"/>
                    </a:ext>
                  </a:extLst>
                </a:hlinkClick>
              </a:rPr>
              <a:t>فصل</a:t>
            </a:r>
            <a:r>
              <a:rPr lang="ar-SA" sz="1800" b="0" i="0" dirty="0">
                <a:effectLst/>
                <a:latin typeface="system-ui"/>
                <a:cs typeface="B Nazanin" panose="00000400000000000000" pitchFamily="2" charset="-78"/>
              </a:rPr>
              <a:t> استفاده می‌شود احتمالاً از عبارت </a:t>
            </a:r>
            <a:r>
              <a:rPr lang="en-US" sz="1800" b="0" i="0" dirty="0">
                <a:effectLst/>
                <a:latin typeface="system-ui"/>
                <a:cs typeface="B Nazanin" panose="00000400000000000000" pitchFamily="2" charset="-78"/>
              </a:rPr>
              <a:t>fall of the leaves (</a:t>
            </a:r>
            <a:r>
              <a:rPr lang="ar-SA" sz="1800" b="0" i="0" u="none" strike="noStrike" dirty="0">
                <a:effectLst/>
                <a:latin typeface="system-ui"/>
                <a:cs typeface="B Nazanin" panose="00000400000000000000" pitchFamily="2" charset="-78"/>
                <a:hlinkClick r:id="rId26" tooltip="برگ">
                  <a:extLst>
                    <a:ext uri="{A12FA001-AC4F-418D-AE19-62706E023703}">
                      <ahyp:hlinkClr xmlns:ahyp="http://schemas.microsoft.com/office/drawing/2018/hyperlinkcolor" val="tx"/>
                    </a:ext>
                  </a:extLst>
                </a:hlinkClick>
              </a:rPr>
              <a:t>برگ</a:t>
            </a:r>
            <a:r>
              <a:rPr lang="ar-SA" sz="1800" b="0" i="0" dirty="0">
                <a:effectLst/>
                <a:latin typeface="system-ui"/>
                <a:cs typeface="B Nazanin" panose="00000400000000000000" pitchFamily="2" charset="-78"/>
              </a:rPr>
              <a:t> ریزان) گرفته و خلاصه شده‌است.</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واژه پادیز (پادێز </a:t>
            </a:r>
            <a:r>
              <a:rPr lang="en-US" sz="1800" b="0" i="0" dirty="0" err="1">
                <a:effectLst/>
                <a:latin typeface="system-ui"/>
                <a:cs typeface="B Nazanin" panose="00000400000000000000" pitchFamily="2" charset="-78"/>
              </a:rPr>
              <a:t>pādēz</a:t>
            </a:r>
            <a:r>
              <a:rPr lang="en-US" sz="1800" b="0" i="0" dirty="0">
                <a:effectLst/>
                <a:latin typeface="system-ui"/>
                <a:cs typeface="B Nazanin" panose="00000400000000000000" pitchFamily="2" charset="-78"/>
              </a:rPr>
              <a:t>) </a:t>
            </a:r>
            <a:r>
              <a:rPr lang="ar-SA" sz="1800" b="0" i="0" dirty="0">
                <a:effectLst/>
                <a:latin typeface="system-ui"/>
                <a:cs typeface="B Nazanin" panose="00000400000000000000" pitchFamily="2" charset="-78"/>
              </a:rPr>
              <a:t>در پارسی میانه به معنی پاییز بوده که آن را به </a:t>
            </a:r>
            <a:r>
              <a:rPr lang="ar-SA" sz="1800" b="0" i="0" u="none" strike="noStrike" dirty="0">
                <a:effectLst/>
                <a:latin typeface="system-ui"/>
                <a:cs typeface="B Nazanin" panose="00000400000000000000" pitchFamily="2" charset="-78"/>
                <a:hlinkClick r:id="rId34" tooltip="زمستان">
                  <a:extLst>
                    <a:ext uri="{A12FA001-AC4F-418D-AE19-62706E023703}">
                      <ahyp:hlinkClr xmlns:ahyp="http://schemas.microsoft.com/office/drawing/2018/hyperlinkcolor" val="tx"/>
                    </a:ext>
                  </a:extLst>
                </a:hlinkClick>
              </a:rPr>
              <a:t>زمستان</a:t>
            </a:r>
            <a:r>
              <a:rPr lang="ar-SA" sz="1800" b="0" i="0" dirty="0">
                <a:effectLst/>
                <a:latin typeface="system-ui"/>
                <a:cs typeface="B Nazanin" panose="00000400000000000000" pitchFamily="2" charset="-78"/>
              </a:rPr>
              <a:t> یا خرمن مربوط دانسته‌اند. این واژه به چم گردآوری و جمع کردن است که اوستایی آن چنین است: </a:t>
            </a:r>
            <a:r>
              <a:rPr lang="en-US" sz="1800" b="0" i="0" dirty="0" err="1">
                <a:effectLst/>
                <a:latin typeface="system-ui"/>
                <a:cs typeface="B Nazanin" panose="00000400000000000000" pitchFamily="2" charset="-78"/>
              </a:rPr>
              <a:t>Paitidaeza</a:t>
            </a:r>
            <a:r>
              <a:rPr lang="en-US" sz="1800" b="0" i="0" dirty="0">
                <a:effectLst/>
                <a:latin typeface="system-ui"/>
                <a:cs typeface="B Nazanin" panose="00000400000000000000" pitchFamily="2" charset="-78"/>
              </a:rPr>
              <a:t>. </a:t>
            </a:r>
            <a:r>
              <a:rPr lang="ar-SA" sz="1800" b="0" i="0" dirty="0">
                <a:effectLst/>
                <a:latin typeface="system-ui"/>
                <a:cs typeface="B Nazanin" panose="00000400000000000000" pitchFamily="2" charset="-78"/>
              </a:rPr>
              <a:t>احتمالاً به این خاطر به معنای گردآوری و جمع کردن آمده‌است که واپسین فرصت اندوختن آذوقه پیش از فرارسیدن زمستان است یا اینکه واپسین فرصت جمع‌آوری خرمن است، چون آخرین خرمن‌های کشاورزان در پاییز گردآوری می‌شود.</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روز اعتدال پاییزی را در ایران از دیرباز جشن می‌گرفته‌اند. این جشن که در روز مهر از </a:t>
            </a:r>
            <a:r>
              <a:rPr lang="ar-SA" sz="1800" b="0" i="0" u="none" strike="noStrike" dirty="0">
                <a:effectLst/>
                <a:latin typeface="system-ui"/>
                <a:cs typeface="B Nazanin" panose="00000400000000000000" pitchFamily="2" charset="-78"/>
                <a:hlinkClick r:id="rId10" tooltip="مهر (ماه)">
                  <a:extLst>
                    <a:ext uri="{A12FA001-AC4F-418D-AE19-62706E023703}">
                      <ahyp:hlinkClr xmlns:ahyp="http://schemas.microsoft.com/office/drawing/2018/hyperlinkcolor" val="tx"/>
                    </a:ext>
                  </a:extLst>
                </a:hlinkClick>
              </a:rPr>
              <a:t>ماه مهر</a:t>
            </a:r>
            <a:r>
              <a:rPr lang="ar-SA" sz="1800" b="0" i="0" dirty="0">
                <a:effectLst/>
                <a:latin typeface="system-ui"/>
                <a:cs typeface="B Nazanin" panose="00000400000000000000" pitchFamily="2" charset="-78"/>
              </a:rPr>
              <a:t> برگزار می‌شود </a:t>
            </a:r>
            <a:r>
              <a:rPr lang="ar-SA" sz="1800" b="0" i="0" u="none" strike="noStrike" dirty="0">
                <a:effectLst/>
                <a:latin typeface="system-ui"/>
                <a:cs typeface="B Nazanin" panose="00000400000000000000" pitchFamily="2" charset="-78"/>
                <a:hlinkClick r:id="rId35" tooltip="جشن مهرگان">
                  <a:extLst>
                    <a:ext uri="{A12FA001-AC4F-418D-AE19-62706E023703}">
                      <ahyp:hlinkClr xmlns:ahyp="http://schemas.microsoft.com/office/drawing/2018/hyperlinkcolor" val="tx"/>
                    </a:ext>
                  </a:extLst>
                </a:hlinkClick>
              </a:rPr>
              <a:t>جشن مهرگان</a:t>
            </a:r>
            <a:r>
              <a:rPr lang="ar-SA" sz="1800" b="0" i="0" dirty="0">
                <a:effectLst/>
                <a:latin typeface="system-ui"/>
                <a:cs typeface="B Nazanin" panose="00000400000000000000" pitchFamily="2" charset="-78"/>
              </a:rPr>
              <a:t> نام دارد.</a:t>
            </a:r>
            <a:br>
              <a:rPr lang="ar-SA" sz="1800" b="0" i="0" dirty="0">
                <a:effectLst/>
                <a:latin typeface="system-ui"/>
                <a:cs typeface="B Nazanin" panose="00000400000000000000" pitchFamily="2" charset="-78"/>
              </a:rPr>
            </a:br>
            <a:r>
              <a:rPr lang="ar-SA" sz="1800" b="0" i="0" dirty="0">
                <a:effectLst/>
                <a:latin typeface="system-ui"/>
                <a:cs typeface="B Nazanin" panose="00000400000000000000" pitchFamily="2" charset="-78"/>
              </a:rPr>
              <a:t>پاییز همانند </a:t>
            </a:r>
            <a:r>
              <a:rPr lang="ar-SA" sz="1800" b="0" i="0" u="none" strike="noStrike" dirty="0">
                <a:effectLst/>
                <a:latin typeface="system-ui"/>
                <a:cs typeface="B Nazanin" panose="00000400000000000000" pitchFamily="2" charset="-78"/>
                <a:hlinkClick r:id="rId36" tooltip="بهار">
                  <a:extLst>
                    <a:ext uri="{A12FA001-AC4F-418D-AE19-62706E023703}">
                      <ahyp:hlinkClr xmlns:ahyp="http://schemas.microsoft.com/office/drawing/2018/hyperlinkcolor" val="tx"/>
                    </a:ext>
                  </a:extLst>
                </a:hlinkClick>
              </a:rPr>
              <a:t>بهار</a:t>
            </a:r>
            <a:r>
              <a:rPr lang="ar-SA" sz="1800" b="0" i="0" dirty="0">
                <a:effectLst/>
                <a:latin typeface="system-ui"/>
                <a:cs typeface="B Nazanin" panose="00000400000000000000" pitchFamily="2" charset="-78"/>
              </a:rPr>
              <a:t> پل میان </a:t>
            </a:r>
            <a:r>
              <a:rPr lang="ar-SA" sz="1800" b="0" i="0" u="none" strike="noStrike" dirty="0">
                <a:effectLst/>
                <a:latin typeface="system-ui"/>
                <a:cs typeface="B Nazanin" panose="00000400000000000000" pitchFamily="2" charset="-78"/>
                <a:hlinkClick r:id="rId28" tooltip="تابستان">
                  <a:extLst>
                    <a:ext uri="{A12FA001-AC4F-418D-AE19-62706E023703}">
                      <ahyp:hlinkClr xmlns:ahyp="http://schemas.microsoft.com/office/drawing/2018/hyperlinkcolor" val="tx"/>
                    </a:ext>
                  </a:extLst>
                </a:hlinkClick>
              </a:rPr>
              <a:t>تابستان</a:t>
            </a:r>
            <a:r>
              <a:rPr lang="ar-SA" sz="1800" b="0" i="0" dirty="0">
                <a:effectLst/>
                <a:latin typeface="system-ui"/>
                <a:cs typeface="B Nazanin" panose="00000400000000000000" pitchFamily="2" charset="-78"/>
              </a:rPr>
              <a:t> و </a:t>
            </a:r>
            <a:r>
              <a:rPr lang="ar-SA" sz="1800" b="0" i="0" u="none" strike="noStrike" dirty="0">
                <a:effectLst/>
                <a:latin typeface="system-ui"/>
                <a:cs typeface="B Nazanin" panose="00000400000000000000" pitchFamily="2" charset="-78"/>
                <a:hlinkClick r:id="rId34" tooltip="زمستان">
                  <a:extLst>
                    <a:ext uri="{A12FA001-AC4F-418D-AE19-62706E023703}">
                      <ahyp:hlinkClr xmlns:ahyp="http://schemas.microsoft.com/office/drawing/2018/hyperlinkcolor" val="tx"/>
                    </a:ext>
                  </a:extLst>
                </a:hlinkClick>
              </a:rPr>
              <a:t>زمستان</a:t>
            </a:r>
            <a:r>
              <a:rPr lang="ar-SA" sz="1800" b="0" i="0" dirty="0">
                <a:effectLst/>
                <a:latin typeface="system-ui"/>
                <a:cs typeface="B Nazanin" panose="00000400000000000000" pitchFamily="2" charset="-78"/>
              </a:rPr>
              <a:t> می‌باشد.</a:t>
            </a:r>
            <a:br>
              <a:rPr lang="ar-SA" sz="1800" b="0" i="0" dirty="0">
                <a:effectLst/>
                <a:latin typeface="system-ui"/>
                <a:cs typeface="B Nazanin" panose="00000400000000000000" pitchFamily="2" charset="-78"/>
              </a:rPr>
            </a:br>
            <a:endParaRPr lang="en-US" sz="1800" dirty="0">
              <a:cs typeface="B Nazanin" panose="00000400000000000000" pitchFamily="2" charset="-78"/>
            </a:endParaRPr>
          </a:p>
        </p:txBody>
      </p:sp>
      <p:pic>
        <p:nvPicPr>
          <p:cNvPr id="4" name="Graphic 3" descr="Leaf">
            <a:extLst>
              <a:ext uri="{FF2B5EF4-FFF2-40B4-BE49-F238E27FC236}">
                <a16:creationId xmlns:a16="http://schemas.microsoft.com/office/drawing/2014/main" id="{C5C93391-E2B5-F80D-2FE3-EB102FA6F946}"/>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rot="20419720">
            <a:off x="7004579" y="5477723"/>
            <a:ext cx="409208" cy="409208"/>
          </a:xfrm>
          <a:prstGeom prst="rect">
            <a:avLst/>
          </a:prstGeom>
        </p:spPr>
      </p:pic>
      <p:pic>
        <p:nvPicPr>
          <p:cNvPr id="5" name="Graphic 4" descr="Leaf">
            <a:extLst>
              <a:ext uri="{FF2B5EF4-FFF2-40B4-BE49-F238E27FC236}">
                <a16:creationId xmlns:a16="http://schemas.microsoft.com/office/drawing/2014/main" id="{6C976C46-3FB4-BC95-0E56-2F0FA29037E8}"/>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rot="20419720">
            <a:off x="6918444" y="4599858"/>
            <a:ext cx="267187" cy="267187"/>
          </a:xfrm>
          <a:prstGeom prst="rect">
            <a:avLst/>
          </a:prstGeom>
        </p:spPr>
      </p:pic>
      <p:pic>
        <p:nvPicPr>
          <p:cNvPr id="6" name="Graphic 5" descr="Leaf">
            <a:extLst>
              <a:ext uri="{FF2B5EF4-FFF2-40B4-BE49-F238E27FC236}">
                <a16:creationId xmlns:a16="http://schemas.microsoft.com/office/drawing/2014/main" id="{E29E5D47-458F-8823-0F5E-C878C5AA1E7F}"/>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rot="20419720">
            <a:off x="10627475" y="4879878"/>
            <a:ext cx="466725" cy="466725"/>
          </a:xfrm>
          <a:prstGeom prst="rect">
            <a:avLst/>
          </a:prstGeom>
        </p:spPr>
      </p:pic>
      <p:pic>
        <p:nvPicPr>
          <p:cNvPr id="7" name="Graphic 6" descr="Leaf">
            <a:extLst>
              <a:ext uri="{FF2B5EF4-FFF2-40B4-BE49-F238E27FC236}">
                <a16:creationId xmlns:a16="http://schemas.microsoft.com/office/drawing/2014/main" id="{BDF8A6B8-9903-5835-E60D-25DD89AC2F0D}"/>
              </a:ext>
            </a:extLst>
          </p:cNvPr>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rot="20419720">
            <a:off x="2007244" y="4573980"/>
            <a:ext cx="466725" cy="466725"/>
          </a:xfrm>
          <a:prstGeom prst="rect">
            <a:avLst/>
          </a:prstGeom>
        </p:spPr>
      </p:pic>
      <p:pic>
        <p:nvPicPr>
          <p:cNvPr id="8" name="Graphic 7" descr="Leaf">
            <a:extLst>
              <a:ext uri="{FF2B5EF4-FFF2-40B4-BE49-F238E27FC236}">
                <a16:creationId xmlns:a16="http://schemas.microsoft.com/office/drawing/2014/main" id="{B6E9F296-6866-57D9-FB86-108FD826532C}"/>
              </a:ext>
            </a:extLst>
          </p:cNvPr>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rot="20419720">
            <a:off x="961822" y="249131"/>
            <a:ext cx="360991" cy="360991"/>
          </a:xfrm>
          <a:prstGeom prst="rect">
            <a:avLst/>
          </a:prstGeom>
        </p:spPr>
      </p:pic>
      <p:pic>
        <p:nvPicPr>
          <p:cNvPr id="9" name="Graphic 8" descr="Leaf">
            <a:extLst>
              <a:ext uri="{FF2B5EF4-FFF2-40B4-BE49-F238E27FC236}">
                <a16:creationId xmlns:a16="http://schemas.microsoft.com/office/drawing/2014/main" id="{9F1A118C-CCEC-3079-EBFD-06B1FAD649D7}"/>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rot="20419720">
            <a:off x="2309845" y="855510"/>
            <a:ext cx="466725" cy="466725"/>
          </a:xfrm>
          <a:prstGeom prst="rect">
            <a:avLst/>
          </a:prstGeom>
        </p:spPr>
      </p:pic>
      <p:pic>
        <p:nvPicPr>
          <p:cNvPr id="10" name="Graphic 9" descr="Leaf">
            <a:extLst>
              <a:ext uri="{FF2B5EF4-FFF2-40B4-BE49-F238E27FC236}">
                <a16:creationId xmlns:a16="http://schemas.microsoft.com/office/drawing/2014/main" id="{9E50033E-37EA-F6D9-38B3-D9B5CFD206EF}"/>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rot="20419720">
            <a:off x="6932736" y="144648"/>
            <a:ext cx="466725" cy="466725"/>
          </a:xfrm>
          <a:prstGeom prst="rect">
            <a:avLst/>
          </a:prstGeom>
        </p:spPr>
      </p:pic>
      <p:pic>
        <p:nvPicPr>
          <p:cNvPr id="11" name="Graphic 10" descr="Leaf">
            <a:extLst>
              <a:ext uri="{FF2B5EF4-FFF2-40B4-BE49-F238E27FC236}">
                <a16:creationId xmlns:a16="http://schemas.microsoft.com/office/drawing/2014/main" id="{CD755E2F-3F1C-01C3-174D-35E3CADFADB5}"/>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rot="20419720">
            <a:off x="5879184" y="6142452"/>
            <a:ext cx="466725" cy="466725"/>
          </a:xfrm>
          <a:prstGeom prst="rect">
            <a:avLst/>
          </a:prstGeom>
        </p:spPr>
      </p:pic>
      <p:pic>
        <p:nvPicPr>
          <p:cNvPr id="13" name="Graphic 12" descr="Leaf">
            <a:extLst>
              <a:ext uri="{FF2B5EF4-FFF2-40B4-BE49-F238E27FC236}">
                <a16:creationId xmlns:a16="http://schemas.microsoft.com/office/drawing/2014/main" id="{18AC27F7-CCD5-1EB2-7169-D92E7D1B23C8}"/>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rot="20419720">
            <a:off x="3460340" y="4609075"/>
            <a:ext cx="466725" cy="466725"/>
          </a:xfrm>
          <a:prstGeom prst="rect">
            <a:avLst/>
          </a:prstGeom>
        </p:spPr>
      </p:pic>
      <p:pic>
        <p:nvPicPr>
          <p:cNvPr id="14" name="Graphic 13" descr="Leaf">
            <a:extLst>
              <a:ext uri="{FF2B5EF4-FFF2-40B4-BE49-F238E27FC236}">
                <a16:creationId xmlns:a16="http://schemas.microsoft.com/office/drawing/2014/main" id="{BC5B8D04-731A-6323-66B5-BF4CE309A2D5}"/>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rot="20419720">
            <a:off x="3460338" y="66600"/>
            <a:ext cx="466725" cy="466725"/>
          </a:xfrm>
          <a:prstGeom prst="rect">
            <a:avLst/>
          </a:prstGeom>
        </p:spPr>
      </p:pic>
      <p:pic>
        <p:nvPicPr>
          <p:cNvPr id="15" name="Graphic 14" descr="Leaf">
            <a:extLst>
              <a:ext uri="{FF2B5EF4-FFF2-40B4-BE49-F238E27FC236}">
                <a16:creationId xmlns:a16="http://schemas.microsoft.com/office/drawing/2014/main" id="{8930E193-1C20-049A-0C2D-FFF01F2E31AB}"/>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rot="20419720">
            <a:off x="5160946" y="1366427"/>
            <a:ext cx="466725" cy="466725"/>
          </a:xfrm>
          <a:prstGeom prst="rect">
            <a:avLst/>
          </a:prstGeom>
        </p:spPr>
      </p:pic>
      <p:pic>
        <p:nvPicPr>
          <p:cNvPr id="16" name="Graphic 15" descr="Leaf">
            <a:extLst>
              <a:ext uri="{FF2B5EF4-FFF2-40B4-BE49-F238E27FC236}">
                <a16:creationId xmlns:a16="http://schemas.microsoft.com/office/drawing/2014/main" id="{E82C5381-CFF7-8649-E5B9-4B2D75481456}"/>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rot="20419720">
            <a:off x="8956014" y="1405734"/>
            <a:ext cx="388110" cy="388110"/>
          </a:xfrm>
          <a:prstGeom prst="rect">
            <a:avLst/>
          </a:prstGeom>
        </p:spPr>
      </p:pic>
      <p:pic>
        <p:nvPicPr>
          <p:cNvPr id="17" name="Graphic 16" descr="Leaf">
            <a:extLst>
              <a:ext uri="{FF2B5EF4-FFF2-40B4-BE49-F238E27FC236}">
                <a16:creationId xmlns:a16="http://schemas.microsoft.com/office/drawing/2014/main" id="{1EFDB247-5DF5-2D0B-6CBB-2EFFBE492905}"/>
              </a:ext>
            </a:extLst>
          </p:cNvPr>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rot="20419720">
            <a:off x="5246772" y="4974600"/>
            <a:ext cx="466725" cy="466725"/>
          </a:xfrm>
          <a:prstGeom prst="rect">
            <a:avLst/>
          </a:prstGeom>
        </p:spPr>
      </p:pic>
      <p:pic>
        <p:nvPicPr>
          <p:cNvPr id="18" name="Graphic 17" descr="Leaf">
            <a:extLst>
              <a:ext uri="{FF2B5EF4-FFF2-40B4-BE49-F238E27FC236}">
                <a16:creationId xmlns:a16="http://schemas.microsoft.com/office/drawing/2014/main" id="{0C4B0B1A-FE89-8479-C62D-1C390DCE96A6}"/>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rot="20419720">
            <a:off x="7986179" y="5254703"/>
            <a:ext cx="308163" cy="308163"/>
          </a:xfrm>
          <a:prstGeom prst="rect">
            <a:avLst/>
          </a:prstGeom>
        </p:spPr>
      </p:pic>
      <p:pic>
        <p:nvPicPr>
          <p:cNvPr id="19" name="Graphic 18" descr="Leaf">
            <a:extLst>
              <a:ext uri="{FF2B5EF4-FFF2-40B4-BE49-F238E27FC236}">
                <a16:creationId xmlns:a16="http://schemas.microsoft.com/office/drawing/2014/main" id="{4794C707-B2F2-66CA-F4C4-E7F6F7E4F392}"/>
              </a:ext>
            </a:extLst>
          </p:cNvPr>
          <p:cNvPicPr>
            <a:picLocks noChangeAspect="1"/>
          </p:cNvPicPr>
          <p:nvPr/>
        </p:nvPicPr>
        <p:blipFill>
          <a:blip r:embed="rId53">
            <a:extLst>
              <a:ext uri="{96DAC541-7B7A-43D3-8B79-37D633B846F1}">
                <asvg:svgBlip xmlns:asvg="http://schemas.microsoft.com/office/drawing/2016/SVG/main" r:embed="rId54"/>
              </a:ext>
            </a:extLst>
          </a:blip>
          <a:stretch>
            <a:fillRect/>
          </a:stretch>
        </p:blipFill>
        <p:spPr>
          <a:xfrm rot="20419720">
            <a:off x="4042251" y="6137412"/>
            <a:ext cx="466725" cy="466725"/>
          </a:xfrm>
          <a:prstGeom prst="rect">
            <a:avLst/>
          </a:prstGeom>
        </p:spPr>
      </p:pic>
      <p:pic>
        <p:nvPicPr>
          <p:cNvPr id="20" name="Graphic 19" descr="Leaf">
            <a:extLst>
              <a:ext uri="{FF2B5EF4-FFF2-40B4-BE49-F238E27FC236}">
                <a16:creationId xmlns:a16="http://schemas.microsoft.com/office/drawing/2014/main" id="{3A30A866-E501-1FD9-9E00-7632324F5209}"/>
              </a:ext>
            </a:extLst>
          </p:cNvPr>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rot="20419720">
            <a:off x="9076366" y="4974602"/>
            <a:ext cx="466725" cy="466725"/>
          </a:xfrm>
          <a:prstGeom prst="rect">
            <a:avLst/>
          </a:prstGeom>
        </p:spPr>
      </p:pic>
      <p:pic>
        <p:nvPicPr>
          <p:cNvPr id="21" name="Graphic 20" descr="Leaf">
            <a:extLst>
              <a:ext uri="{FF2B5EF4-FFF2-40B4-BE49-F238E27FC236}">
                <a16:creationId xmlns:a16="http://schemas.microsoft.com/office/drawing/2014/main" id="{DBAE61ED-88FF-0721-20D2-22E93E450980}"/>
              </a:ext>
            </a:extLst>
          </p:cNvPr>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rot="20419720">
            <a:off x="8312718" y="6131132"/>
            <a:ext cx="466725" cy="466725"/>
          </a:xfrm>
          <a:prstGeom prst="rect">
            <a:avLst/>
          </a:prstGeom>
        </p:spPr>
      </p:pic>
      <p:pic>
        <p:nvPicPr>
          <p:cNvPr id="22" name="Graphic 21" descr="Leaf">
            <a:extLst>
              <a:ext uri="{FF2B5EF4-FFF2-40B4-BE49-F238E27FC236}">
                <a16:creationId xmlns:a16="http://schemas.microsoft.com/office/drawing/2014/main" id="{8B8928F8-D09D-9E7B-292D-110BDE354FFE}"/>
              </a:ext>
            </a:extLst>
          </p:cNvPr>
          <p:cNvPicPr>
            <a:picLocks noChangeAspect="1"/>
          </p:cNvPicPr>
          <p:nvPr/>
        </p:nvPicPr>
        <p:blipFill>
          <a:blip r:embed="rId51">
            <a:extLst>
              <a:ext uri="{96DAC541-7B7A-43D3-8B79-37D633B846F1}">
                <asvg:svgBlip xmlns:asvg="http://schemas.microsoft.com/office/drawing/2016/SVG/main" r:embed="rId52"/>
              </a:ext>
            </a:extLst>
          </a:blip>
          <a:stretch>
            <a:fillRect/>
          </a:stretch>
        </p:blipFill>
        <p:spPr>
          <a:xfrm rot="20419720">
            <a:off x="10659372" y="201358"/>
            <a:ext cx="402929" cy="402929"/>
          </a:xfrm>
          <a:prstGeom prst="rect">
            <a:avLst/>
          </a:prstGeom>
        </p:spPr>
      </p:pic>
      <p:pic>
        <p:nvPicPr>
          <p:cNvPr id="23" name="Graphic 22" descr="Leaf">
            <a:extLst>
              <a:ext uri="{FF2B5EF4-FFF2-40B4-BE49-F238E27FC236}">
                <a16:creationId xmlns:a16="http://schemas.microsoft.com/office/drawing/2014/main" id="{C028976A-F564-C23A-6F72-29718C190233}"/>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rot="20419720">
            <a:off x="10030878" y="6131132"/>
            <a:ext cx="466725" cy="466725"/>
          </a:xfrm>
          <a:prstGeom prst="rect">
            <a:avLst/>
          </a:prstGeom>
        </p:spPr>
      </p:pic>
      <p:sp>
        <p:nvSpPr>
          <p:cNvPr id="24" name="Oval 23">
            <a:extLst>
              <a:ext uri="{FF2B5EF4-FFF2-40B4-BE49-F238E27FC236}">
                <a16:creationId xmlns:a16="http://schemas.microsoft.com/office/drawing/2014/main" id="{ABD34482-F2C6-3799-174D-C915048E2512}"/>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13</a:t>
            </a:r>
            <a:endParaRPr lang="en-US" sz="850" dirty="0"/>
          </a:p>
        </p:txBody>
      </p:sp>
    </p:spTree>
    <p:extLst>
      <p:ext uri="{BB962C8B-B14F-4D97-AF65-F5344CB8AC3E}">
        <p14:creationId xmlns:p14="http://schemas.microsoft.com/office/powerpoint/2010/main" val="224403320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1000"/>
                                        <p:tgtEl>
                                          <p:spTgt spid="4"/>
                                        </p:tgtEl>
                                      </p:cBhvr>
                                    </p:animEffect>
                                    <p:anim calcmode="lin" valueType="num">
                                      <p:cBhvr>
                                        <p:cTn id="78" dur="1000" fill="hold"/>
                                        <p:tgtEl>
                                          <p:spTgt spid="4"/>
                                        </p:tgtEl>
                                        <p:attrNameLst>
                                          <p:attrName>ppt_x</p:attrName>
                                        </p:attrNameLst>
                                      </p:cBhvr>
                                      <p:tavLst>
                                        <p:tav tm="0">
                                          <p:val>
                                            <p:strVal val="#ppt_x"/>
                                          </p:val>
                                        </p:tav>
                                        <p:tav tm="100000">
                                          <p:val>
                                            <p:strVal val="#ppt_x"/>
                                          </p:val>
                                        </p:tav>
                                      </p:tavLst>
                                    </p:anim>
                                    <p:anim calcmode="lin" valueType="num">
                                      <p:cBhvr>
                                        <p:cTn id="79" dur="1000" fill="hold"/>
                                        <p:tgtEl>
                                          <p:spTgt spid="4"/>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1000"/>
                                        <p:tgtEl>
                                          <p:spTgt spid="11"/>
                                        </p:tgtEl>
                                      </p:cBhvr>
                                    </p:animEffect>
                                    <p:anim calcmode="lin" valueType="num">
                                      <p:cBhvr>
                                        <p:cTn id="88" dur="1000" fill="hold"/>
                                        <p:tgtEl>
                                          <p:spTgt spid="11"/>
                                        </p:tgtEl>
                                        <p:attrNameLst>
                                          <p:attrName>ppt_x</p:attrName>
                                        </p:attrNameLst>
                                      </p:cBhvr>
                                      <p:tavLst>
                                        <p:tav tm="0">
                                          <p:val>
                                            <p:strVal val="#ppt_x"/>
                                          </p:val>
                                        </p:tav>
                                        <p:tav tm="100000">
                                          <p:val>
                                            <p:strVal val="#ppt_x"/>
                                          </p:val>
                                        </p:tav>
                                      </p:tavLst>
                                    </p:anim>
                                    <p:anim calcmode="lin" valueType="num">
                                      <p:cBhvr>
                                        <p:cTn id="89" dur="1000" fill="hold"/>
                                        <p:tgtEl>
                                          <p:spTgt spid="11"/>
                                        </p:tgtEl>
                                        <p:attrNameLst>
                                          <p:attrName>ppt_y</p:attrName>
                                        </p:attrNameLst>
                                      </p:cBhvr>
                                      <p:tavLst>
                                        <p:tav tm="0">
                                          <p:val>
                                            <p:strVal val="#ppt_y-.1"/>
                                          </p:val>
                                        </p:tav>
                                        <p:tav tm="100000">
                                          <p:val>
                                            <p:strVal val="#ppt_y"/>
                                          </p:val>
                                        </p:tav>
                                      </p:tavLst>
                                    </p:anim>
                                  </p:childTnLst>
                                </p:cTn>
                              </p:par>
                              <p:par>
                                <p:cTn id="90" presetID="47" presetClass="entr" presetSubtype="0" fill="hold"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par>
                                <p:cTn id="95" presetID="47" presetClass="entr" presetSubtype="0" fill="hold" nodeType="with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fade">
                                      <p:cBhvr>
                                        <p:cTn id="97" dur="1000"/>
                                        <p:tgtEl>
                                          <p:spTgt spid="23"/>
                                        </p:tgtEl>
                                      </p:cBhvr>
                                    </p:animEffect>
                                    <p:anim calcmode="lin" valueType="num">
                                      <p:cBhvr>
                                        <p:cTn id="98" dur="1000" fill="hold"/>
                                        <p:tgtEl>
                                          <p:spTgt spid="23"/>
                                        </p:tgtEl>
                                        <p:attrNameLst>
                                          <p:attrName>ppt_x</p:attrName>
                                        </p:attrNameLst>
                                      </p:cBhvr>
                                      <p:tavLst>
                                        <p:tav tm="0">
                                          <p:val>
                                            <p:strVal val="#ppt_x"/>
                                          </p:val>
                                        </p:tav>
                                        <p:tav tm="100000">
                                          <p:val>
                                            <p:strVal val="#ppt_x"/>
                                          </p:val>
                                        </p:tav>
                                      </p:tavLst>
                                    </p:anim>
                                    <p:anim calcmode="lin" valueType="num">
                                      <p:cBhvr>
                                        <p:cTn id="9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1" presetClass="entr" presetSubtype="1" fill="hold" grpId="0" nodeType="click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wheel(1)">
                                      <p:cBhvr>
                                        <p:cTn id="10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D3D62-BB2F-D3A8-384A-7E072F2DFC6C}"/>
              </a:ext>
            </a:extLst>
          </p:cNvPr>
          <p:cNvSpPr>
            <a:spLocks noGrp="1"/>
          </p:cNvSpPr>
          <p:nvPr>
            <p:ph type="title"/>
          </p:nvPr>
        </p:nvSpPr>
        <p:spPr/>
        <p:txBody>
          <a:bodyPr>
            <a:normAutofit/>
          </a:bodyPr>
          <a:lstStyle/>
          <a:p>
            <a:pPr marL="571500" indent="-571500" algn="ctr" rtl="1">
              <a:buFont typeface="Arial" panose="020B0604020202020204" pitchFamily="34" charset="0"/>
              <a:buChar char="•"/>
            </a:pPr>
            <a:r>
              <a:rPr lang="fa-IR" sz="2400" b="1" dirty="0">
                <a:solidFill>
                  <a:srgbClr val="800000"/>
                </a:solidFill>
                <a:cs typeface="2  Jadid" panose="00000700000000000000" pitchFamily="2" charset="-78"/>
              </a:rPr>
              <a:t>پاییز در ادبیات</a:t>
            </a:r>
            <a:endParaRPr lang="en-US" sz="2400" b="1" dirty="0">
              <a:solidFill>
                <a:srgbClr val="800000"/>
              </a:solidFill>
              <a:cs typeface="2  Jadid" panose="00000700000000000000" pitchFamily="2" charset="-78"/>
            </a:endParaRPr>
          </a:p>
        </p:txBody>
      </p:sp>
      <p:sp>
        <p:nvSpPr>
          <p:cNvPr id="3" name="Text Placeholder 2">
            <a:extLst>
              <a:ext uri="{FF2B5EF4-FFF2-40B4-BE49-F238E27FC236}">
                <a16:creationId xmlns:a16="http://schemas.microsoft.com/office/drawing/2014/main" id="{A529D1DF-B670-B429-0007-EE1C561CC09F}"/>
              </a:ext>
            </a:extLst>
          </p:cNvPr>
          <p:cNvSpPr>
            <a:spLocks noGrp="1"/>
          </p:cNvSpPr>
          <p:nvPr>
            <p:ph type="body" sz="quarter" idx="10"/>
          </p:nvPr>
        </p:nvSpPr>
        <p:spPr>
          <a:xfrm>
            <a:off x="752475" y="1019175"/>
            <a:ext cx="10515600" cy="5181600"/>
          </a:xfrm>
        </p:spPr>
        <p:txBody>
          <a:bodyPr>
            <a:noAutofit/>
          </a:bodyPr>
          <a:lstStyle/>
          <a:p>
            <a:pPr marL="0" indent="0" algn="just" rtl="1">
              <a:lnSpc>
                <a:spcPct val="100000"/>
              </a:lnSpc>
              <a:buNone/>
            </a:pPr>
            <a:r>
              <a:rPr lang="ar-SA" sz="1800" b="0" i="0" dirty="0">
                <a:solidFill>
                  <a:srgbClr val="202122"/>
                </a:solidFill>
                <a:effectLst/>
                <a:latin typeface="system-ui"/>
                <a:cs typeface="B Nazanin" panose="00000400000000000000" pitchFamily="2" charset="-78"/>
              </a:rPr>
              <a:t>به دلیل لطافت رنگ‌ها و گوناگونی آن‌ها، و نیز اهمیت فصل پاییز به عنوان مرحله گذار از تابستان گرم به زمستان سرد، پاییز همواره الهام‌بخش هنرمندان، شاعران، و ادیبان بوده‌است پاییز فصلی است که در آن برگ‌های درختان به زردی می‌گرایند؛ اما بعضی از برگ‌ها هم در راه زرد شدن گاه قرمز و قهوه ای می‌شوند. پاییز همان فصلی است که در آن برگ درختان می‌ریزند و در زیر پای رهگذران بی‌تفاوت خش خش می‌کنند. پاییز شاید همان فصل غفلت است و رخوت شاید هم نه فصل هوشیاری و تدبر است؛ چه فرقی می‌کند که در پاییز خواب باشی یا بیدار مهم آن است که پاییز کار خودش را می‌کند. به دقت و حوصله دست به کار آراستن می‌شود؛ آراستن درخت‌ها، شهرها، باغ‌ها و زمین به زرد و سرخ و قهوه ای برگ‌ها؛ به قطرات گاه نم نم و گاه شر شر باران و به باد که می‌وزد. </a:t>
            </a:r>
            <a:endParaRPr lang="fa-IR" sz="1800" b="0" i="0" dirty="0">
              <a:solidFill>
                <a:srgbClr val="202122"/>
              </a:solidFill>
              <a:effectLst/>
              <a:latin typeface="system-ui"/>
              <a:cs typeface="B Nazanin" panose="00000400000000000000" pitchFamily="2" charset="-78"/>
            </a:endParaRPr>
          </a:p>
          <a:p>
            <a:pPr marL="0" indent="0" algn="just" rtl="1">
              <a:lnSpc>
                <a:spcPct val="100000"/>
              </a:lnSpc>
              <a:buNone/>
            </a:pPr>
            <a:r>
              <a:rPr lang="ar-SA" sz="1800" b="0" i="0" dirty="0">
                <a:solidFill>
                  <a:srgbClr val="202122"/>
                </a:solidFill>
                <a:effectLst/>
                <a:latin typeface="system-ui"/>
                <a:cs typeface="B Nazanin" panose="00000400000000000000" pitchFamily="2" charset="-78"/>
              </a:rPr>
              <a:t>پاییز همان فصل دل‌انگیزی است که گاه رؤیایی اش می خواننددر پاییز خرمالوها می‌رسد و لیمو شیرین و پرتقال و انار به بازار می‌آید. بعضی وقتی‌ها مادرم انارها را دان می‌کند و به آنها گلپر و نمک می‌زند و در کاسه‌های کوچک می‌ریزد و به ما می‌دهد که من خیلی خوشم می‌آید. در پاییز لبو فروش‌ها در روی گاری‌های قدیمی لبوهای شیرین و قرمز می‌پزند و به ما می‌فروشند من گاهی با دوست‌هایم از آنها لبو داغ میرخر مو در راه رفتن به خانه با هم می‌خوریم که خیلی کیف دارد و فصل پاییز یعنی مهر، آبان، آذر، فصلی رنگارنگ و زیبا، فصلی از سال که باحال و هوای درس و مدرسه است فصل پاییز به دلیل لطافت رنگ‌ها و گوناگونی آن‌ها، و نیز اهمیت فصل پاییز به عنوان مرحله گذار از تابستان گرم به زمستان سرد، پاییز همواره الهام‌بخش هنرمندان، شاعران، و ادیبان بوده‌است: با تمام شدن تابستان فصل پاییز کم‌کم از راه می‌رسد. روزهای شروع پاییز با آغاز مدرسه‌ها همراه است. در پاییز وقتی صبح زود از خواب بیدار می‌شویم یک نسیم ملایم در فضا پیچیده‌است. در مدرسه بوی نارنگی در زنگ تفریح، ما را به یاد فصل زیبای پاییز می‌اندازد. انگار در این فصل به درختان رنگ نارنجی زده‌اند. برگ‌های خشک درختان مانند باران به سر ما می‌ریزد. هیجان قدم زدن روی برگ‌های خشک پاییزی و صدای خرد شدن آن‌ها انگار گوش ما را نوازش می‌کنند فصل صدای بازی بچه‌ها بیشتر فضای پارک‌های شهر را پر می‌کند و ما با تماشای اینقدر زیبایی در پاییز لذت می‌بریم. قدم زدن به همراه خانواده یکی از تفریحات ارزان این فصل است پاییز یا خَزان یکی از چهار فصل اقلیم معتدل است. در نیم‌کره شمالی با برج‌های میزان، عقرب و قوس؛ ماه‌های مهر، آبان و آذر برابر است. پاییز از نظر ستاره‌شناختی بین دو نقطه اعتدال پاییزی و انقلاب زمستانی است. از نظر گاه‌شماری هجری خورشیدی، در روز یکم مهر آغاز می‌شود و تا پایان آذر ادامه می‌یابد.</a:t>
            </a:r>
            <a:endParaRPr lang="en-US" sz="1800" dirty="0">
              <a:cs typeface="B Nazanin" panose="00000400000000000000" pitchFamily="2" charset="-78"/>
            </a:endParaRPr>
          </a:p>
        </p:txBody>
      </p:sp>
      <p:sp>
        <p:nvSpPr>
          <p:cNvPr id="4" name="Oval 3">
            <a:extLst>
              <a:ext uri="{FF2B5EF4-FFF2-40B4-BE49-F238E27FC236}">
                <a16:creationId xmlns:a16="http://schemas.microsoft.com/office/drawing/2014/main" id="{F0E7EABE-E6AD-3D34-7E58-9E841A2E10EE}"/>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14</a:t>
            </a:r>
            <a:endParaRPr lang="en-US" sz="850" dirty="0"/>
          </a:p>
        </p:txBody>
      </p:sp>
    </p:spTree>
    <p:extLst>
      <p:ext uri="{BB962C8B-B14F-4D97-AF65-F5344CB8AC3E}">
        <p14:creationId xmlns:p14="http://schemas.microsoft.com/office/powerpoint/2010/main" val="143802731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16" fill="hold" grpId="0" nodeType="clickEffect">
                                  <p:stCondLst>
                                    <p:cond delay="0"/>
                                  </p:stCondLst>
                                  <p:childTnLst>
                                    <p:animEffect transition="out" filter="circle(in)">
                                      <p:cBhvr>
                                        <p:cTn id="6" dur="1100"/>
                                        <p:tgtEl>
                                          <p:spTgt spid="2"/>
                                        </p:tgtEl>
                                      </p:cBhvr>
                                    </p:animEffect>
                                    <p:set>
                                      <p:cBhvr>
                                        <p:cTn id="7" dur="1" fill="hold">
                                          <p:stCondLst>
                                            <p:cond delay="10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B7EA7-1ADF-8DDF-DF1E-755798A0DB27}"/>
              </a:ext>
            </a:extLst>
          </p:cNvPr>
          <p:cNvSpPr>
            <a:spLocks noGrp="1"/>
          </p:cNvSpPr>
          <p:nvPr>
            <p:ph type="title"/>
          </p:nvPr>
        </p:nvSpPr>
        <p:spPr>
          <a:xfrm>
            <a:off x="4487164" y="1092392"/>
            <a:ext cx="3217672" cy="587375"/>
          </a:xfrm>
        </p:spPr>
        <p:txBody>
          <a:bodyPr>
            <a:normAutofit/>
          </a:bodyPr>
          <a:lstStyle/>
          <a:p>
            <a:pPr marL="571500" indent="-571500" algn="ctr" rtl="1">
              <a:buFont typeface="Arial" panose="020B0604020202020204" pitchFamily="34" charset="0"/>
              <a:buChar char="•"/>
            </a:pPr>
            <a:r>
              <a:rPr lang="fa-IR" sz="2000" b="1" dirty="0">
                <a:cs typeface="+mn-cs"/>
              </a:rPr>
              <a:t>وضعیت سد ها </a:t>
            </a:r>
            <a:endParaRPr lang="en-US" sz="2000" b="1" dirty="0">
              <a:cs typeface="+mn-cs"/>
            </a:endParaRPr>
          </a:p>
        </p:txBody>
      </p:sp>
      <p:graphicFrame>
        <p:nvGraphicFramePr>
          <p:cNvPr id="4" name="Table 3">
            <a:extLst>
              <a:ext uri="{FF2B5EF4-FFF2-40B4-BE49-F238E27FC236}">
                <a16:creationId xmlns:a16="http://schemas.microsoft.com/office/drawing/2014/main" id="{DCF3AF1D-D5ED-778D-F475-6D19F3676B6C}"/>
              </a:ext>
            </a:extLst>
          </p:cNvPr>
          <p:cNvGraphicFramePr>
            <a:graphicFrameLocks noGrp="1"/>
          </p:cNvGraphicFramePr>
          <p:nvPr>
            <p:extLst>
              <p:ext uri="{D42A27DB-BD31-4B8C-83A1-F6EECF244321}">
                <p14:modId xmlns:p14="http://schemas.microsoft.com/office/powerpoint/2010/main" val="2783017925"/>
              </p:ext>
            </p:extLst>
          </p:nvPr>
        </p:nvGraphicFramePr>
        <p:xfrm>
          <a:off x="1882709" y="1775889"/>
          <a:ext cx="8168195" cy="3460266"/>
        </p:xfrm>
        <a:graphic>
          <a:graphicData uri="http://schemas.openxmlformats.org/drawingml/2006/table">
            <a:tbl>
              <a:tblPr firstRow="1" bandRow="1">
                <a:tableStyleId>{073A0DAA-6AF3-43AB-8588-CEC1D06C72B9}</a:tableStyleId>
              </a:tblPr>
              <a:tblGrid>
                <a:gridCol w="1633639">
                  <a:extLst>
                    <a:ext uri="{9D8B030D-6E8A-4147-A177-3AD203B41FA5}">
                      <a16:colId xmlns:a16="http://schemas.microsoft.com/office/drawing/2014/main" val="3640027775"/>
                    </a:ext>
                  </a:extLst>
                </a:gridCol>
                <a:gridCol w="1633639">
                  <a:extLst>
                    <a:ext uri="{9D8B030D-6E8A-4147-A177-3AD203B41FA5}">
                      <a16:colId xmlns:a16="http://schemas.microsoft.com/office/drawing/2014/main" val="2340380538"/>
                    </a:ext>
                  </a:extLst>
                </a:gridCol>
                <a:gridCol w="1633639">
                  <a:extLst>
                    <a:ext uri="{9D8B030D-6E8A-4147-A177-3AD203B41FA5}">
                      <a16:colId xmlns:a16="http://schemas.microsoft.com/office/drawing/2014/main" val="3211329914"/>
                    </a:ext>
                  </a:extLst>
                </a:gridCol>
                <a:gridCol w="1633639">
                  <a:extLst>
                    <a:ext uri="{9D8B030D-6E8A-4147-A177-3AD203B41FA5}">
                      <a16:colId xmlns:a16="http://schemas.microsoft.com/office/drawing/2014/main" val="4170652576"/>
                    </a:ext>
                  </a:extLst>
                </a:gridCol>
                <a:gridCol w="1633639">
                  <a:extLst>
                    <a:ext uri="{9D8B030D-6E8A-4147-A177-3AD203B41FA5}">
                      <a16:colId xmlns:a16="http://schemas.microsoft.com/office/drawing/2014/main" val="1404556663"/>
                    </a:ext>
                  </a:extLst>
                </a:gridCol>
              </a:tblGrid>
              <a:tr h="490351">
                <a:tc>
                  <a:txBody>
                    <a:bodyPr/>
                    <a:lstStyle/>
                    <a:p>
                      <a:pPr algn="ctr" rtl="1"/>
                      <a:r>
                        <a:rPr lang="fa-IR" sz="1400" dirty="0">
                          <a:cs typeface="B Nazanin" panose="00000400000000000000" pitchFamily="2" charset="-78"/>
                        </a:rPr>
                        <a:t>درصد اختلاف با سال های قبل </a:t>
                      </a:r>
                      <a:endParaRPr lang="en-US" sz="1400" dirty="0">
                        <a:cs typeface="B Nazanin" panose="00000400000000000000" pitchFamily="2" charset="-78"/>
                      </a:endParaRPr>
                    </a:p>
                  </a:txBody>
                  <a:tcPr/>
                </a:tc>
                <a:tc>
                  <a:txBody>
                    <a:bodyPr/>
                    <a:lstStyle/>
                    <a:p>
                      <a:pPr algn="ctr" rtl="1"/>
                      <a:r>
                        <a:rPr lang="fa-IR" sz="1400" dirty="0">
                          <a:cs typeface="B Nazanin" panose="00000400000000000000" pitchFamily="2" charset="-78"/>
                        </a:rPr>
                        <a:t>درصد پرشدگی</a:t>
                      </a:r>
                      <a:endParaRPr lang="en-US" sz="1400" dirty="0">
                        <a:cs typeface="B Nazanin" panose="00000400000000000000" pitchFamily="2" charset="-78"/>
                      </a:endParaRPr>
                    </a:p>
                  </a:txBody>
                  <a:tcPr/>
                </a:tc>
                <a:tc>
                  <a:txBody>
                    <a:bodyPr/>
                    <a:lstStyle/>
                    <a:p>
                      <a:pPr algn="ctr" rtl="1"/>
                      <a:r>
                        <a:rPr lang="fa-IR" sz="1400" dirty="0">
                          <a:cs typeface="B Nazanin" panose="00000400000000000000" pitchFamily="2" charset="-78"/>
                        </a:rPr>
                        <a:t>موجودی مخزن</a:t>
                      </a:r>
                      <a:endParaRPr lang="en-US" sz="1400" dirty="0">
                        <a:cs typeface="B Nazanin" panose="00000400000000000000" pitchFamily="2" charset="-78"/>
                      </a:endParaRPr>
                    </a:p>
                  </a:txBody>
                  <a:tcPr/>
                </a:tc>
                <a:tc>
                  <a:txBody>
                    <a:bodyPr/>
                    <a:lstStyle/>
                    <a:p>
                      <a:pPr algn="ctr" rtl="1"/>
                      <a:r>
                        <a:rPr lang="fa-IR" sz="1400" dirty="0">
                          <a:cs typeface="B Nazanin" panose="00000400000000000000" pitchFamily="2" charset="-78"/>
                        </a:rPr>
                        <a:t>نام سد </a:t>
                      </a:r>
                      <a:endParaRPr lang="en-US" sz="1400" dirty="0">
                        <a:cs typeface="B Nazanin" panose="00000400000000000000" pitchFamily="2" charset="-78"/>
                      </a:endParaRPr>
                    </a:p>
                  </a:txBody>
                  <a:tcPr/>
                </a:tc>
                <a:tc>
                  <a:txBody>
                    <a:bodyPr/>
                    <a:lstStyle/>
                    <a:p>
                      <a:pPr algn="ctr" rtl="1"/>
                      <a:r>
                        <a:rPr lang="fa-IR" sz="1400" dirty="0">
                          <a:cs typeface="B Nazanin" panose="00000400000000000000" pitchFamily="2" charset="-78"/>
                        </a:rPr>
                        <a:t>استان</a:t>
                      </a:r>
                      <a:endParaRPr lang="en-US" sz="1400" dirty="0">
                        <a:cs typeface="B Nazanin" panose="00000400000000000000" pitchFamily="2" charset="-78"/>
                      </a:endParaRPr>
                    </a:p>
                  </a:txBody>
                  <a:tcPr/>
                </a:tc>
                <a:extLst>
                  <a:ext uri="{0D108BD9-81ED-4DB2-BD59-A6C34878D82A}">
                    <a16:rowId xmlns:a16="http://schemas.microsoft.com/office/drawing/2014/main" val="521808497"/>
                  </a:ext>
                </a:extLst>
              </a:tr>
              <a:tr h="490351">
                <a:tc>
                  <a:txBody>
                    <a:bodyPr/>
                    <a:lstStyle/>
                    <a:p>
                      <a:pPr algn="ctr" rtl="1"/>
                      <a:r>
                        <a:rPr lang="fa-IR" dirty="0">
                          <a:cs typeface="B Nazanin" panose="00000400000000000000" pitchFamily="2" charset="-78"/>
                        </a:rPr>
                        <a:t>34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34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564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مجموع 13 سد</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دریاچه ارومیه</a:t>
                      </a:r>
                    </a:p>
                  </a:txBody>
                  <a:tcPr/>
                </a:tc>
                <a:extLst>
                  <a:ext uri="{0D108BD9-81ED-4DB2-BD59-A6C34878D82A}">
                    <a16:rowId xmlns:a16="http://schemas.microsoft.com/office/drawing/2014/main" val="2855474190"/>
                  </a:ext>
                </a:extLst>
              </a:tr>
              <a:tr h="490351">
                <a:tc>
                  <a:txBody>
                    <a:bodyPr/>
                    <a:lstStyle/>
                    <a:p>
                      <a:pPr algn="ctr" rtl="1"/>
                      <a:r>
                        <a:rPr lang="fa-IR" dirty="0">
                          <a:cs typeface="B Nazanin" panose="00000400000000000000" pitchFamily="2" charset="-78"/>
                        </a:rPr>
                        <a:t>24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23</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433</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مجموع 5 سد </a:t>
                      </a:r>
                    </a:p>
                  </a:txBody>
                  <a:tcPr/>
                </a:tc>
                <a:tc>
                  <a:txBody>
                    <a:bodyPr/>
                    <a:lstStyle/>
                    <a:p>
                      <a:pPr algn="ctr" rtl="1"/>
                      <a:r>
                        <a:rPr lang="fa-IR" dirty="0">
                          <a:cs typeface="B Nazanin" panose="00000400000000000000" pitchFamily="2" charset="-78"/>
                        </a:rPr>
                        <a:t>تهران</a:t>
                      </a:r>
                      <a:endParaRPr lang="en-US" dirty="0">
                        <a:cs typeface="B Nazanin" panose="00000400000000000000" pitchFamily="2" charset="-78"/>
                      </a:endParaRPr>
                    </a:p>
                  </a:txBody>
                  <a:tcPr/>
                </a:tc>
                <a:extLst>
                  <a:ext uri="{0D108BD9-81ED-4DB2-BD59-A6C34878D82A}">
                    <a16:rowId xmlns:a16="http://schemas.microsoft.com/office/drawing/2014/main" val="3596127934"/>
                  </a:ext>
                </a:extLst>
              </a:tr>
              <a:tr h="490351">
                <a:tc>
                  <a:txBody>
                    <a:bodyPr/>
                    <a:lstStyle/>
                    <a:p>
                      <a:pPr algn="ctr" rtl="1"/>
                      <a:r>
                        <a:rPr lang="fa-IR" dirty="0">
                          <a:cs typeface="B Nazanin" panose="00000400000000000000" pitchFamily="2" charset="-78"/>
                        </a:rPr>
                        <a:t>39-</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20</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248</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زاینده رود</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اصفهان</a:t>
                      </a:r>
                      <a:endParaRPr lang="en-US" dirty="0">
                        <a:cs typeface="B Nazanin" panose="00000400000000000000" pitchFamily="2" charset="-78"/>
                      </a:endParaRPr>
                    </a:p>
                  </a:txBody>
                  <a:tcPr/>
                </a:tc>
                <a:extLst>
                  <a:ext uri="{0D108BD9-81ED-4DB2-BD59-A6C34878D82A}">
                    <a16:rowId xmlns:a16="http://schemas.microsoft.com/office/drawing/2014/main" val="2664625907"/>
                  </a:ext>
                </a:extLst>
              </a:tr>
              <a:tr h="490351">
                <a:tc>
                  <a:txBody>
                    <a:bodyPr/>
                    <a:lstStyle/>
                    <a:p>
                      <a:pPr algn="ctr" rtl="1"/>
                      <a:r>
                        <a:rPr lang="fa-IR" dirty="0">
                          <a:cs typeface="B Nazanin" panose="00000400000000000000" pitchFamily="2" charset="-78"/>
                        </a:rPr>
                        <a:t>194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56</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92</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شهید رجایی</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مازندران</a:t>
                      </a:r>
                      <a:endParaRPr lang="en-US" dirty="0">
                        <a:cs typeface="B Nazanin" panose="00000400000000000000" pitchFamily="2" charset="-78"/>
                      </a:endParaRPr>
                    </a:p>
                  </a:txBody>
                  <a:tcPr/>
                </a:tc>
                <a:extLst>
                  <a:ext uri="{0D108BD9-81ED-4DB2-BD59-A6C34878D82A}">
                    <a16:rowId xmlns:a16="http://schemas.microsoft.com/office/drawing/2014/main" val="3265031484"/>
                  </a:ext>
                </a:extLst>
              </a:tr>
              <a:tr h="490351">
                <a:tc>
                  <a:txBody>
                    <a:bodyPr/>
                    <a:lstStyle/>
                    <a:p>
                      <a:pPr algn="ctr" rtl="1"/>
                      <a:r>
                        <a:rPr lang="fa-IR" dirty="0">
                          <a:cs typeface="B Nazanin" panose="00000400000000000000" pitchFamily="2" charset="-78"/>
                        </a:rPr>
                        <a:t>115</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14</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169</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دوستی</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خراسان رضوی</a:t>
                      </a:r>
                      <a:endParaRPr lang="en-US" dirty="0">
                        <a:cs typeface="B Nazanin" panose="00000400000000000000" pitchFamily="2" charset="-78"/>
                      </a:endParaRPr>
                    </a:p>
                  </a:txBody>
                  <a:tcPr/>
                </a:tc>
                <a:extLst>
                  <a:ext uri="{0D108BD9-81ED-4DB2-BD59-A6C34878D82A}">
                    <a16:rowId xmlns:a16="http://schemas.microsoft.com/office/drawing/2014/main" val="955368031"/>
                  </a:ext>
                </a:extLst>
              </a:tr>
              <a:tr h="490351">
                <a:tc>
                  <a:txBody>
                    <a:bodyPr/>
                    <a:lstStyle/>
                    <a:p>
                      <a:pPr algn="ctr" rtl="1"/>
                      <a:r>
                        <a:rPr lang="fa-IR" dirty="0">
                          <a:cs typeface="B Nazanin" panose="00000400000000000000" pitchFamily="2" charset="-78"/>
                        </a:rPr>
                        <a:t>30</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10</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3</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طرق</a:t>
                      </a:r>
                      <a:endParaRPr lang="en-US" dirty="0">
                        <a:cs typeface="B Nazanin" panose="00000400000000000000" pitchFamily="2" charset="-78"/>
                      </a:endParaRPr>
                    </a:p>
                  </a:txBody>
                  <a:tcPr/>
                </a:tc>
                <a:tc>
                  <a:txBody>
                    <a:bodyPr/>
                    <a:lstStyle/>
                    <a:p>
                      <a:pPr algn="ctr" rtl="1"/>
                      <a:r>
                        <a:rPr lang="fa-IR" dirty="0">
                          <a:cs typeface="B Nazanin" panose="00000400000000000000" pitchFamily="2" charset="-78"/>
                        </a:rPr>
                        <a:t>خوزستان</a:t>
                      </a:r>
                      <a:endParaRPr lang="en-US" dirty="0">
                        <a:cs typeface="B Nazanin" panose="00000400000000000000" pitchFamily="2" charset="-78"/>
                      </a:endParaRPr>
                    </a:p>
                  </a:txBody>
                  <a:tcPr/>
                </a:tc>
                <a:extLst>
                  <a:ext uri="{0D108BD9-81ED-4DB2-BD59-A6C34878D82A}">
                    <a16:rowId xmlns:a16="http://schemas.microsoft.com/office/drawing/2014/main" val="2960610119"/>
                  </a:ext>
                </a:extLst>
              </a:tr>
            </a:tbl>
          </a:graphicData>
        </a:graphic>
      </p:graphicFrame>
      <p:grpSp>
        <p:nvGrpSpPr>
          <p:cNvPr id="47" name="Group 46">
            <a:extLst>
              <a:ext uri="{FF2B5EF4-FFF2-40B4-BE49-F238E27FC236}">
                <a16:creationId xmlns:a16="http://schemas.microsoft.com/office/drawing/2014/main" id="{F3A69D6C-3B09-A6FC-CE56-275259575372}"/>
              </a:ext>
            </a:extLst>
          </p:cNvPr>
          <p:cNvGrpSpPr/>
          <p:nvPr/>
        </p:nvGrpSpPr>
        <p:grpSpPr>
          <a:xfrm>
            <a:off x="746244" y="5949724"/>
            <a:ext cx="269419" cy="243444"/>
            <a:chOff x="2789854" y="5775649"/>
            <a:chExt cx="457200" cy="391886"/>
          </a:xfrm>
        </p:grpSpPr>
        <p:sp>
          <p:nvSpPr>
            <p:cNvPr id="21" name="Oval 20">
              <a:extLst>
                <a:ext uri="{FF2B5EF4-FFF2-40B4-BE49-F238E27FC236}">
                  <a16:creationId xmlns:a16="http://schemas.microsoft.com/office/drawing/2014/main" id="{1D0B780B-7736-817B-5AF7-841E51D33C54}"/>
                </a:ext>
              </a:extLst>
            </p:cNvPr>
            <p:cNvSpPr/>
            <p:nvPr/>
          </p:nvSpPr>
          <p:spPr>
            <a:xfrm>
              <a:off x="2789854" y="5775649"/>
              <a:ext cx="457200" cy="391886"/>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52D4B301-B98D-BC06-9654-738579D89D57}"/>
                </a:ext>
              </a:extLst>
            </p:cNvPr>
            <p:cNvCxnSpPr>
              <a:stCxn id="21" idx="1"/>
              <a:endCxn id="21" idx="5"/>
            </p:cNvCxnSpPr>
            <p:nvPr/>
          </p:nvCxnSpPr>
          <p:spPr>
            <a:xfrm>
              <a:off x="2856809" y="5833039"/>
              <a:ext cx="323290" cy="27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5D528C5-A7D3-3C0C-4F50-79AF9AE4C529}"/>
                </a:ext>
              </a:extLst>
            </p:cNvPr>
            <p:cNvCxnSpPr>
              <a:cxnSpLocks/>
              <a:endCxn id="21" idx="3"/>
            </p:cNvCxnSpPr>
            <p:nvPr/>
          </p:nvCxnSpPr>
          <p:spPr>
            <a:xfrm flipH="1">
              <a:off x="2856809" y="5796296"/>
              <a:ext cx="314781" cy="3138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2EBCCAAC-3808-3CC2-F0DD-7341BB41E4D4}"/>
              </a:ext>
            </a:extLst>
          </p:cNvPr>
          <p:cNvGrpSpPr/>
          <p:nvPr/>
        </p:nvGrpSpPr>
        <p:grpSpPr>
          <a:xfrm>
            <a:off x="1133876" y="5949721"/>
            <a:ext cx="269419" cy="243444"/>
            <a:chOff x="3447661" y="5775649"/>
            <a:chExt cx="457200" cy="391886"/>
          </a:xfrm>
        </p:grpSpPr>
        <p:sp>
          <p:nvSpPr>
            <p:cNvPr id="22" name="Oval 21">
              <a:extLst>
                <a:ext uri="{FF2B5EF4-FFF2-40B4-BE49-F238E27FC236}">
                  <a16:creationId xmlns:a16="http://schemas.microsoft.com/office/drawing/2014/main" id="{5980CDC5-5CAC-7F51-D632-F831FEE7716F}"/>
                </a:ext>
              </a:extLst>
            </p:cNvPr>
            <p:cNvSpPr/>
            <p:nvPr/>
          </p:nvSpPr>
          <p:spPr>
            <a:xfrm>
              <a:off x="3447661" y="5775649"/>
              <a:ext cx="457200" cy="391886"/>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8" name="Straight Connector 27">
              <a:extLst>
                <a:ext uri="{FF2B5EF4-FFF2-40B4-BE49-F238E27FC236}">
                  <a16:creationId xmlns:a16="http://schemas.microsoft.com/office/drawing/2014/main" id="{3B9F2972-F129-3FDE-3667-A29905B74B58}"/>
                </a:ext>
              </a:extLst>
            </p:cNvPr>
            <p:cNvCxnSpPr>
              <a:stCxn id="22" idx="1"/>
              <a:endCxn id="22" idx="5"/>
            </p:cNvCxnSpPr>
            <p:nvPr/>
          </p:nvCxnSpPr>
          <p:spPr>
            <a:xfrm>
              <a:off x="3514616" y="5833039"/>
              <a:ext cx="323290" cy="27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89DF1EA-CC38-F9D0-EB34-C57F40812B2F}"/>
                </a:ext>
              </a:extLst>
            </p:cNvPr>
            <p:cNvCxnSpPr>
              <a:stCxn id="22" idx="7"/>
              <a:endCxn id="22" idx="3"/>
            </p:cNvCxnSpPr>
            <p:nvPr/>
          </p:nvCxnSpPr>
          <p:spPr>
            <a:xfrm flipH="1">
              <a:off x="3514616" y="5833039"/>
              <a:ext cx="323290" cy="27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8" name="Group 67">
            <a:extLst>
              <a:ext uri="{FF2B5EF4-FFF2-40B4-BE49-F238E27FC236}">
                <a16:creationId xmlns:a16="http://schemas.microsoft.com/office/drawing/2014/main" id="{40D40CC3-49AA-730A-7EB7-CA6A35B92D6A}"/>
              </a:ext>
            </a:extLst>
          </p:cNvPr>
          <p:cNvGrpSpPr/>
          <p:nvPr/>
        </p:nvGrpSpPr>
        <p:grpSpPr>
          <a:xfrm>
            <a:off x="661019" y="5428061"/>
            <a:ext cx="860491" cy="578876"/>
            <a:chOff x="600059" y="215981"/>
            <a:chExt cx="860491" cy="578876"/>
          </a:xfrm>
        </p:grpSpPr>
        <p:sp>
          <p:nvSpPr>
            <p:cNvPr id="20" name="Freeform: Shape 19">
              <a:extLst>
                <a:ext uri="{FF2B5EF4-FFF2-40B4-BE49-F238E27FC236}">
                  <a16:creationId xmlns:a16="http://schemas.microsoft.com/office/drawing/2014/main" id="{8B21AAED-5582-474D-2B13-8898A06C3341}"/>
                </a:ext>
              </a:extLst>
            </p:cNvPr>
            <p:cNvSpPr/>
            <p:nvPr/>
          </p:nvSpPr>
          <p:spPr>
            <a:xfrm>
              <a:off x="600059" y="215981"/>
              <a:ext cx="860491" cy="578876"/>
            </a:xfrm>
            <a:custGeom>
              <a:avLst/>
              <a:gdLst>
                <a:gd name="connsiteX0" fmla="*/ 468584 w 1460240"/>
                <a:gd name="connsiteY0" fmla="*/ 0 h 931852"/>
                <a:gd name="connsiteX1" fmla="*/ 991656 w 1460240"/>
                <a:gd name="connsiteY1" fmla="*/ 0 h 931852"/>
                <a:gd name="connsiteX2" fmla="*/ 1187101 w 1460240"/>
                <a:gd name="connsiteY2" fmla="*/ 363837 h 931852"/>
                <a:gd name="connsiteX3" fmla="*/ 1358529 w 1460240"/>
                <a:gd name="connsiteY3" fmla="*/ 363837 h 931852"/>
                <a:gd name="connsiteX4" fmla="*/ 1460240 w 1460240"/>
                <a:gd name="connsiteY4" fmla="*/ 458509 h 931852"/>
                <a:gd name="connsiteX5" fmla="*/ 1460240 w 1460240"/>
                <a:gd name="connsiteY5" fmla="*/ 837181 h 931852"/>
                <a:gd name="connsiteX6" fmla="*/ 1358529 w 1460240"/>
                <a:gd name="connsiteY6" fmla="*/ 931852 h 931852"/>
                <a:gd name="connsiteX7" fmla="*/ 1282779 w 1460240"/>
                <a:gd name="connsiteY7" fmla="*/ 931852 h 931852"/>
                <a:gd name="connsiteX8" fmla="*/ 1281456 w 1460240"/>
                <a:gd name="connsiteY8" fmla="*/ 928055 h 931852"/>
                <a:gd name="connsiteX9" fmla="*/ 1045028 w 1460240"/>
                <a:gd name="connsiteY9" fmla="*/ 788436 h 931852"/>
                <a:gd name="connsiteX10" fmla="*/ 808600 w 1460240"/>
                <a:gd name="connsiteY10" fmla="*/ 928055 h 931852"/>
                <a:gd name="connsiteX11" fmla="*/ 807277 w 1460240"/>
                <a:gd name="connsiteY11" fmla="*/ 931852 h 931852"/>
                <a:gd name="connsiteX12" fmla="*/ 608996 w 1460240"/>
                <a:gd name="connsiteY12" fmla="*/ 931852 h 931852"/>
                <a:gd name="connsiteX13" fmla="*/ 554663 w 1460240"/>
                <a:gd name="connsiteY13" fmla="*/ 860057 h 931852"/>
                <a:gd name="connsiteX14" fmla="*/ 373225 w 1460240"/>
                <a:gd name="connsiteY14" fmla="*/ 793101 h 931852"/>
                <a:gd name="connsiteX15" fmla="*/ 191787 w 1460240"/>
                <a:gd name="connsiteY15" fmla="*/ 860057 h 931852"/>
                <a:gd name="connsiteX16" fmla="*/ 137454 w 1460240"/>
                <a:gd name="connsiteY16" fmla="*/ 931852 h 931852"/>
                <a:gd name="connsiteX17" fmla="*/ 101711 w 1460240"/>
                <a:gd name="connsiteY17" fmla="*/ 931852 h 931852"/>
                <a:gd name="connsiteX18" fmla="*/ 0 w 1460240"/>
                <a:gd name="connsiteY18" fmla="*/ 837181 h 931852"/>
                <a:gd name="connsiteX19" fmla="*/ 0 w 1460240"/>
                <a:gd name="connsiteY19" fmla="*/ 458509 h 931852"/>
                <a:gd name="connsiteX20" fmla="*/ 101711 w 1460240"/>
                <a:gd name="connsiteY20" fmla="*/ 363837 h 931852"/>
                <a:gd name="connsiteX21" fmla="*/ 273140 w 1460240"/>
                <a:gd name="connsiteY21" fmla="*/ 363837 h 93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60240" h="931852">
                  <a:moveTo>
                    <a:pt x="468584" y="0"/>
                  </a:moveTo>
                  <a:lnTo>
                    <a:pt x="991656" y="0"/>
                  </a:lnTo>
                  <a:lnTo>
                    <a:pt x="1187101" y="363837"/>
                  </a:lnTo>
                  <a:lnTo>
                    <a:pt x="1358529" y="363837"/>
                  </a:lnTo>
                  <a:cubicBezTo>
                    <a:pt x="1414702" y="363837"/>
                    <a:pt x="1460240" y="406223"/>
                    <a:pt x="1460240" y="458509"/>
                  </a:cubicBezTo>
                  <a:lnTo>
                    <a:pt x="1460240" y="837181"/>
                  </a:lnTo>
                  <a:cubicBezTo>
                    <a:pt x="1460240" y="889466"/>
                    <a:pt x="1414702" y="931852"/>
                    <a:pt x="1358529" y="931852"/>
                  </a:cubicBezTo>
                  <a:lnTo>
                    <a:pt x="1282779" y="931852"/>
                  </a:lnTo>
                  <a:lnTo>
                    <a:pt x="1281456" y="928055"/>
                  </a:lnTo>
                  <a:cubicBezTo>
                    <a:pt x="1242503" y="846007"/>
                    <a:pt x="1151312" y="788436"/>
                    <a:pt x="1045028" y="788436"/>
                  </a:cubicBezTo>
                  <a:cubicBezTo>
                    <a:pt x="938744" y="788436"/>
                    <a:pt x="847553" y="846007"/>
                    <a:pt x="808600" y="928055"/>
                  </a:cubicBezTo>
                  <a:lnTo>
                    <a:pt x="807277" y="931852"/>
                  </a:lnTo>
                  <a:lnTo>
                    <a:pt x="608996" y="931852"/>
                  </a:lnTo>
                  <a:lnTo>
                    <a:pt x="554663" y="860057"/>
                  </a:lnTo>
                  <a:cubicBezTo>
                    <a:pt x="508229" y="818688"/>
                    <a:pt x="444081" y="793101"/>
                    <a:pt x="373225" y="793101"/>
                  </a:cubicBezTo>
                  <a:cubicBezTo>
                    <a:pt x="302369" y="793101"/>
                    <a:pt x="238221" y="818688"/>
                    <a:pt x="191787" y="860057"/>
                  </a:cubicBezTo>
                  <a:lnTo>
                    <a:pt x="137454" y="931852"/>
                  </a:lnTo>
                  <a:lnTo>
                    <a:pt x="101711" y="931852"/>
                  </a:lnTo>
                  <a:cubicBezTo>
                    <a:pt x="45538" y="931852"/>
                    <a:pt x="0" y="889466"/>
                    <a:pt x="0" y="837181"/>
                  </a:cubicBezTo>
                  <a:lnTo>
                    <a:pt x="0" y="458509"/>
                  </a:lnTo>
                  <a:cubicBezTo>
                    <a:pt x="0" y="406223"/>
                    <a:pt x="45538" y="363837"/>
                    <a:pt x="101711" y="363837"/>
                  </a:cubicBezTo>
                  <a:lnTo>
                    <a:pt x="273140" y="363837"/>
                  </a:lnTo>
                  <a:close/>
                </a:path>
              </a:pathLst>
            </a:custGeom>
            <a:solidFill>
              <a:srgbClr val="800000"/>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0" name="Isosceles Triangle 49">
              <a:extLst>
                <a:ext uri="{FF2B5EF4-FFF2-40B4-BE49-F238E27FC236}">
                  <a16:creationId xmlns:a16="http://schemas.microsoft.com/office/drawing/2014/main" id="{3CB7E016-3937-5082-4333-71A43718BF5C}"/>
                </a:ext>
              </a:extLst>
            </p:cNvPr>
            <p:cNvSpPr/>
            <p:nvPr/>
          </p:nvSpPr>
          <p:spPr>
            <a:xfrm>
              <a:off x="802194" y="234063"/>
              <a:ext cx="185494" cy="202870"/>
            </a:xfrm>
            <a:prstGeom prst="triangle">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Isosceles Triangle 50">
              <a:extLst>
                <a:ext uri="{FF2B5EF4-FFF2-40B4-BE49-F238E27FC236}">
                  <a16:creationId xmlns:a16="http://schemas.microsoft.com/office/drawing/2014/main" id="{98B95E46-921C-1CB3-A273-5B8FEDFA1B1B}"/>
                </a:ext>
              </a:extLst>
            </p:cNvPr>
            <p:cNvSpPr/>
            <p:nvPr/>
          </p:nvSpPr>
          <p:spPr>
            <a:xfrm>
              <a:off x="1038625" y="234063"/>
              <a:ext cx="185494" cy="202870"/>
            </a:xfrm>
            <a:prstGeom prst="triangle">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3" name="Oval 82">
            <a:extLst>
              <a:ext uri="{FF2B5EF4-FFF2-40B4-BE49-F238E27FC236}">
                <a16:creationId xmlns:a16="http://schemas.microsoft.com/office/drawing/2014/main" id="{11024D99-B8B3-83B1-F045-AAD20CC923E8}"/>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15</a:t>
            </a:r>
            <a:endParaRPr lang="en-US" sz="850" dirty="0"/>
          </a:p>
        </p:txBody>
      </p:sp>
    </p:spTree>
    <p:extLst>
      <p:ext uri="{BB962C8B-B14F-4D97-AF65-F5344CB8AC3E}">
        <p14:creationId xmlns:p14="http://schemas.microsoft.com/office/powerpoint/2010/main" val="1608467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7"/>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48"/>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22D1D10-7088-CF96-B591-BB6A0C018774}"/>
              </a:ext>
            </a:extLst>
          </p:cNvPr>
          <p:cNvGraphicFramePr/>
          <p:nvPr>
            <p:extLst>
              <p:ext uri="{D42A27DB-BD31-4B8C-83A1-F6EECF244321}">
                <p14:modId xmlns:p14="http://schemas.microsoft.com/office/powerpoint/2010/main" val="616383862"/>
              </p:ext>
            </p:extLst>
          </p:nvPr>
        </p:nvGraphicFramePr>
        <p:xfrm>
          <a:off x="876301" y="247650"/>
          <a:ext cx="10163174" cy="614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val 1">
            <a:extLst>
              <a:ext uri="{FF2B5EF4-FFF2-40B4-BE49-F238E27FC236}">
                <a16:creationId xmlns:a16="http://schemas.microsoft.com/office/drawing/2014/main" id="{9EE96558-22FE-B4CF-81EB-2543E78A451D}"/>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16</a:t>
            </a:r>
            <a:endParaRPr lang="en-US" sz="850" dirty="0"/>
          </a:p>
        </p:txBody>
      </p:sp>
    </p:spTree>
    <p:extLst>
      <p:ext uri="{BB962C8B-B14F-4D97-AF65-F5344CB8AC3E}">
        <p14:creationId xmlns:p14="http://schemas.microsoft.com/office/powerpoint/2010/main" val="13243285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1" presetClass="exit" presetSubtype="0" fill="hold" grpId="0" nodeType="clickEffect">
                                  <p:stCondLst>
                                    <p:cond delay="0"/>
                                  </p:stCondLst>
                                  <p:childTnLst>
                                    <p:anim calcmode="lin" valueType="num">
                                      <p:cBhvr>
                                        <p:cTn id="6" dur="1000"/>
                                        <p:tgtEl>
                                          <p:spTgt spid="4">
                                            <p:graphicEl>
                                              <a:dgm id="{E40B8D03-EB6D-44BE-864D-A409B772A98E}"/>
                                            </p:graphicEl>
                                          </p:spTgt>
                                        </p:tgtEl>
                                        <p:attrNameLst>
                                          <p:attrName>ppt_w</p:attrName>
                                        </p:attrNameLst>
                                      </p:cBhvr>
                                      <p:tavLst>
                                        <p:tav tm="0">
                                          <p:val>
                                            <p:strVal val="ppt_w"/>
                                          </p:val>
                                        </p:tav>
                                        <p:tav tm="100000">
                                          <p:val>
                                            <p:fltVal val="0"/>
                                          </p:val>
                                        </p:tav>
                                      </p:tavLst>
                                    </p:anim>
                                    <p:anim calcmode="lin" valueType="num">
                                      <p:cBhvr>
                                        <p:cTn id="7" dur="1000"/>
                                        <p:tgtEl>
                                          <p:spTgt spid="4">
                                            <p:graphicEl>
                                              <a:dgm id="{E40B8D03-EB6D-44BE-864D-A409B772A98E}"/>
                                            </p:graphicEl>
                                          </p:spTgt>
                                        </p:tgtEl>
                                        <p:attrNameLst>
                                          <p:attrName>ppt_h</p:attrName>
                                        </p:attrNameLst>
                                      </p:cBhvr>
                                      <p:tavLst>
                                        <p:tav tm="0">
                                          <p:val>
                                            <p:strVal val="ppt_h"/>
                                          </p:val>
                                        </p:tav>
                                        <p:tav tm="100000">
                                          <p:val>
                                            <p:fltVal val="0"/>
                                          </p:val>
                                        </p:tav>
                                      </p:tavLst>
                                    </p:anim>
                                    <p:anim calcmode="lin" valueType="num">
                                      <p:cBhvr>
                                        <p:cTn id="8" dur="1000"/>
                                        <p:tgtEl>
                                          <p:spTgt spid="4">
                                            <p:graphicEl>
                                              <a:dgm id="{E40B8D03-EB6D-44BE-864D-A409B772A98E}"/>
                                            </p:graphicEl>
                                          </p:spTgt>
                                        </p:tgtEl>
                                        <p:attrNameLst>
                                          <p:attrName>style.rotation</p:attrName>
                                        </p:attrNameLst>
                                      </p:cBhvr>
                                      <p:tavLst>
                                        <p:tav tm="0">
                                          <p:val>
                                            <p:fltVal val="0"/>
                                          </p:val>
                                        </p:tav>
                                        <p:tav tm="100000">
                                          <p:val>
                                            <p:fltVal val="90"/>
                                          </p:val>
                                        </p:tav>
                                      </p:tavLst>
                                    </p:anim>
                                    <p:animEffect transition="out" filter="fade">
                                      <p:cBhvr>
                                        <p:cTn id="9" dur="1000"/>
                                        <p:tgtEl>
                                          <p:spTgt spid="4">
                                            <p:graphicEl>
                                              <a:dgm id="{E40B8D03-EB6D-44BE-864D-A409B772A98E}"/>
                                            </p:graphicEl>
                                          </p:spTgt>
                                        </p:tgtEl>
                                      </p:cBhvr>
                                    </p:animEffect>
                                    <p:set>
                                      <p:cBhvr>
                                        <p:cTn id="10" dur="1" fill="hold">
                                          <p:stCondLst>
                                            <p:cond delay="999"/>
                                          </p:stCondLst>
                                        </p:cTn>
                                        <p:tgtEl>
                                          <p:spTgt spid="4">
                                            <p:graphicEl>
                                              <a:dgm id="{E40B8D03-EB6D-44BE-864D-A409B772A98E}"/>
                                            </p:graphicEl>
                                          </p:spTgt>
                                        </p:tgtEl>
                                        <p:attrNameLst>
                                          <p:attrName>style.visibility</p:attrName>
                                        </p:attrNameLst>
                                      </p:cBhvr>
                                      <p:to>
                                        <p:strVal val="hidden"/>
                                      </p:to>
                                    </p:set>
                                  </p:childTnLst>
                                </p:cTn>
                              </p:par>
                              <p:par>
                                <p:cTn id="11" presetID="31" presetClass="exit" presetSubtype="0" fill="hold" grpId="0" nodeType="withEffect">
                                  <p:stCondLst>
                                    <p:cond delay="0"/>
                                  </p:stCondLst>
                                  <p:childTnLst>
                                    <p:anim calcmode="lin" valueType="num">
                                      <p:cBhvr>
                                        <p:cTn id="12" dur="1000"/>
                                        <p:tgtEl>
                                          <p:spTgt spid="4">
                                            <p:graphicEl>
                                              <a:dgm id="{1BE26356-6A2D-4E36-AED8-22DF3BD5CB9D}"/>
                                            </p:graphicEl>
                                          </p:spTgt>
                                        </p:tgtEl>
                                        <p:attrNameLst>
                                          <p:attrName>ppt_w</p:attrName>
                                        </p:attrNameLst>
                                      </p:cBhvr>
                                      <p:tavLst>
                                        <p:tav tm="0">
                                          <p:val>
                                            <p:strVal val="ppt_w"/>
                                          </p:val>
                                        </p:tav>
                                        <p:tav tm="100000">
                                          <p:val>
                                            <p:fltVal val="0"/>
                                          </p:val>
                                        </p:tav>
                                      </p:tavLst>
                                    </p:anim>
                                    <p:anim calcmode="lin" valueType="num">
                                      <p:cBhvr>
                                        <p:cTn id="13" dur="1000"/>
                                        <p:tgtEl>
                                          <p:spTgt spid="4">
                                            <p:graphicEl>
                                              <a:dgm id="{1BE26356-6A2D-4E36-AED8-22DF3BD5CB9D}"/>
                                            </p:graphicEl>
                                          </p:spTgt>
                                        </p:tgtEl>
                                        <p:attrNameLst>
                                          <p:attrName>ppt_h</p:attrName>
                                        </p:attrNameLst>
                                      </p:cBhvr>
                                      <p:tavLst>
                                        <p:tav tm="0">
                                          <p:val>
                                            <p:strVal val="ppt_h"/>
                                          </p:val>
                                        </p:tav>
                                        <p:tav tm="100000">
                                          <p:val>
                                            <p:fltVal val="0"/>
                                          </p:val>
                                        </p:tav>
                                      </p:tavLst>
                                    </p:anim>
                                    <p:anim calcmode="lin" valueType="num">
                                      <p:cBhvr>
                                        <p:cTn id="14" dur="1000"/>
                                        <p:tgtEl>
                                          <p:spTgt spid="4">
                                            <p:graphicEl>
                                              <a:dgm id="{1BE26356-6A2D-4E36-AED8-22DF3BD5CB9D}"/>
                                            </p:graphicEl>
                                          </p:spTgt>
                                        </p:tgtEl>
                                        <p:attrNameLst>
                                          <p:attrName>style.rotation</p:attrName>
                                        </p:attrNameLst>
                                      </p:cBhvr>
                                      <p:tavLst>
                                        <p:tav tm="0">
                                          <p:val>
                                            <p:fltVal val="0"/>
                                          </p:val>
                                        </p:tav>
                                        <p:tav tm="100000">
                                          <p:val>
                                            <p:fltVal val="90"/>
                                          </p:val>
                                        </p:tav>
                                      </p:tavLst>
                                    </p:anim>
                                    <p:animEffect transition="out" filter="fade">
                                      <p:cBhvr>
                                        <p:cTn id="15" dur="1000"/>
                                        <p:tgtEl>
                                          <p:spTgt spid="4">
                                            <p:graphicEl>
                                              <a:dgm id="{1BE26356-6A2D-4E36-AED8-22DF3BD5CB9D}"/>
                                            </p:graphicEl>
                                          </p:spTgt>
                                        </p:tgtEl>
                                      </p:cBhvr>
                                    </p:animEffect>
                                    <p:set>
                                      <p:cBhvr>
                                        <p:cTn id="16" dur="1" fill="hold">
                                          <p:stCondLst>
                                            <p:cond delay="999"/>
                                          </p:stCondLst>
                                        </p:cTn>
                                        <p:tgtEl>
                                          <p:spTgt spid="4">
                                            <p:graphicEl>
                                              <a:dgm id="{1BE26356-6A2D-4E36-AED8-22DF3BD5CB9D}"/>
                                            </p:graphicEl>
                                          </p:spTgt>
                                        </p:tgtEl>
                                        <p:attrNameLst>
                                          <p:attrName>style.visibility</p:attrName>
                                        </p:attrNameLst>
                                      </p:cBhvr>
                                      <p:to>
                                        <p:strVal val="hidden"/>
                                      </p:to>
                                    </p:set>
                                  </p:childTnLst>
                                </p:cTn>
                              </p:par>
                              <p:par>
                                <p:cTn id="17" presetID="31" presetClass="exit" presetSubtype="0" fill="hold" grpId="0" nodeType="withEffect">
                                  <p:stCondLst>
                                    <p:cond delay="0"/>
                                  </p:stCondLst>
                                  <p:childTnLst>
                                    <p:anim calcmode="lin" valueType="num">
                                      <p:cBhvr>
                                        <p:cTn id="18" dur="1000"/>
                                        <p:tgtEl>
                                          <p:spTgt spid="4">
                                            <p:graphicEl>
                                              <a:dgm id="{75444261-B3B7-4379-8B7B-F2BE0CF666EB}"/>
                                            </p:graphicEl>
                                          </p:spTgt>
                                        </p:tgtEl>
                                        <p:attrNameLst>
                                          <p:attrName>ppt_w</p:attrName>
                                        </p:attrNameLst>
                                      </p:cBhvr>
                                      <p:tavLst>
                                        <p:tav tm="0">
                                          <p:val>
                                            <p:strVal val="ppt_w"/>
                                          </p:val>
                                        </p:tav>
                                        <p:tav tm="100000">
                                          <p:val>
                                            <p:fltVal val="0"/>
                                          </p:val>
                                        </p:tav>
                                      </p:tavLst>
                                    </p:anim>
                                    <p:anim calcmode="lin" valueType="num">
                                      <p:cBhvr>
                                        <p:cTn id="19" dur="1000"/>
                                        <p:tgtEl>
                                          <p:spTgt spid="4">
                                            <p:graphicEl>
                                              <a:dgm id="{75444261-B3B7-4379-8B7B-F2BE0CF666EB}"/>
                                            </p:graphicEl>
                                          </p:spTgt>
                                        </p:tgtEl>
                                        <p:attrNameLst>
                                          <p:attrName>ppt_h</p:attrName>
                                        </p:attrNameLst>
                                      </p:cBhvr>
                                      <p:tavLst>
                                        <p:tav tm="0">
                                          <p:val>
                                            <p:strVal val="ppt_h"/>
                                          </p:val>
                                        </p:tav>
                                        <p:tav tm="100000">
                                          <p:val>
                                            <p:fltVal val="0"/>
                                          </p:val>
                                        </p:tav>
                                      </p:tavLst>
                                    </p:anim>
                                    <p:anim calcmode="lin" valueType="num">
                                      <p:cBhvr>
                                        <p:cTn id="20" dur="1000"/>
                                        <p:tgtEl>
                                          <p:spTgt spid="4">
                                            <p:graphicEl>
                                              <a:dgm id="{75444261-B3B7-4379-8B7B-F2BE0CF666EB}"/>
                                            </p:graphicEl>
                                          </p:spTgt>
                                        </p:tgtEl>
                                        <p:attrNameLst>
                                          <p:attrName>style.rotation</p:attrName>
                                        </p:attrNameLst>
                                      </p:cBhvr>
                                      <p:tavLst>
                                        <p:tav tm="0">
                                          <p:val>
                                            <p:fltVal val="0"/>
                                          </p:val>
                                        </p:tav>
                                        <p:tav tm="100000">
                                          <p:val>
                                            <p:fltVal val="90"/>
                                          </p:val>
                                        </p:tav>
                                      </p:tavLst>
                                    </p:anim>
                                    <p:animEffect transition="out" filter="fade">
                                      <p:cBhvr>
                                        <p:cTn id="21" dur="1000"/>
                                        <p:tgtEl>
                                          <p:spTgt spid="4">
                                            <p:graphicEl>
                                              <a:dgm id="{75444261-B3B7-4379-8B7B-F2BE0CF666EB}"/>
                                            </p:graphicEl>
                                          </p:spTgt>
                                        </p:tgtEl>
                                      </p:cBhvr>
                                    </p:animEffect>
                                    <p:set>
                                      <p:cBhvr>
                                        <p:cTn id="22" dur="1" fill="hold">
                                          <p:stCondLst>
                                            <p:cond delay="999"/>
                                          </p:stCondLst>
                                        </p:cTn>
                                        <p:tgtEl>
                                          <p:spTgt spid="4">
                                            <p:graphicEl>
                                              <a:dgm id="{75444261-B3B7-4379-8B7B-F2BE0CF666EB}"/>
                                            </p:graphicEl>
                                          </p:spTgt>
                                        </p:tgtEl>
                                        <p:attrNameLst>
                                          <p:attrName>style.visibility</p:attrName>
                                        </p:attrNameLst>
                                      </p:cBhvr>
                                      <p:to>
                                        <p:strVal val="hidden"/>
                                      </p:to>
                                    </p:set>
                                  </p:childTnLst>
                                </p:cTn>
                              </p:par>
                              <p:par>
                                <p:cTn id="23" presetID="31" presetClass="exit" presetSubtype="0" fill="hold" grpId="0" nodeType="withEffect">
                                  <p:stCondLst>
                                    <p:cond delay="0"/>
                                  </p:stCondLst>
                                  <p:childTnLst>
                                    <p:anim calcmode="lin" valueType="num">
                                      <p:cBhvr>
                                        <p:cTn id="24" dur="1000"/>
                                        <p:tgtEl>
                                          <p:spTgt spid="4">
                                            <p:graphicEl>
                                              <a:dgm id="{F90A1892-A389-47C4-8746-BBCAF10095E4}"/>
                                            </p:graphicEl>
                                          </p:spTgt>
                                        </p:tgtEl>
                                        <p:attrNameLst>
                                          <p:attrName>ppt_w</p:attrName>
                                        </p:attrNameLst>
                                      </p:cBhvr>
                                      <p:tavLst>
                                        <p:tav tm="0">
                                          <p:val>
                                            <p:strVal val="ppt_w"/>
                                          </p:val>
                                        </p:tav>
                                        <p:tav tm="100000">
                                          <p:val>
                                            <p:fltVal val="0"/>
                                          </p:val>
                                        </p:tav>
                                      </p:tavLst>
                                    </p:anim>
                                    <p:anim calcmode="lin" valueType="num">
                                      <p:cBhvr>
                                        <p:cTn id="25" dur="1000"/>
                                        <p:tgtEl>
                                          <p:spTgt spid="4">
                                            <p:graphicEl>
                                              <a:dgm id="{F90A1892-A389-47C4-8746-BBCAF10095E4}"/>
                                            </p:graphicEl>
                                          </p:spTgt>
                                        </p:tgtEl>
                                        <p:attrNameLst>
                                          <p:attrName>ppt_h</p:attrName>
                                        </p:attrNameLst>
                                      </p:cBhvr>
                                      <p:tavLst>
                                        <p:tav tm="0">
                                          <p:val>
                                            <p:strVal val="ppt_h"/>
                                          </p:val>
                                        </p:tav>
                                        <p:tav tm="100000">
                                          <p:val>
                                            <p:fltVal val="0"/>
                                          </p:val>
                                        </p:tav>
                                      </p:tavLst>
                                    </p:anim>
                                    <p:anim calcmode="lin" valueType="num">
                                      <p:cBhvr>
                                        <p:cTn id="26" dur="1000"/>
                                        <p:tgtEl>
                                          <p:spTgt spid="4">
                                            <p:graphicEl>
                                              <a:dgm id="{F90A1892-A389-47C4-8746-BBCAF10095E4}"/>
                                            </p:graphicEl>
                                          </p:spTgt>
                                        </p:tgtEl>
                                        <p:attrNameLst>
                                          <p:attrName>style.rotation</p:attrName>
                                        </p:attrNameLst>
                                      </p:cBhvr>
                                      <p:tavLst>
                                        <p:tav tm="0">
                                          <p:val>
                                            <p:fltVal val="0"/>
                                          </p:val>
                                        </p:tav>
                                        <p:tav tm="100000">
                                          <p:val>
                                            <p:fltVal val="90"/>
                                          </p:val>
                                        </p:tav>
                                      </p:tavLst>
                                    </p:anim>
                                    <p:animEffect transition="out" filter="fade">
                                      <p:cBhvr>
                                        <p:cTn id="27" dur="1000"/>
                                        <p:tgtEl>
                                          <p:spTgt spid="4">
                                            <p:graphicEl>
                                              <a:dgm id="{F90A1892-A389-47C4-8746-BBCAF10095E4}"/>
                                            </p:graphicEl>
                                          </p:spTgt>
                                        </p:tgtEl>
                                      </p:cBhvr>
                                    </p:animEffect>
                                    <p:set>
                                      <p:cBhvr>
                                        <p:cTn id="28" dur="1" fill="hold">
                                          <p:stCondLst>
                                            <p:cond delay="999"/>
                                          </p:stCondLst>
                                        </p:cTn>
                                        <p:tgtEl>
                                          <p:spTgt spid="4">
                                            <p:graphicEl>
                                              <a:dgm id="{F90A1892-A389-47C4-8746-BBCAF10095E4}"/>
                                            </p:graphicEl>
                                          </p:spTgt>
                                        </p:tgtEl>
                                        <p:attrNameLst>
                                          <p:attrName>style.visibility</p:attrName>
                                        </p:attrNameLst>
                                      </p:cBhvr>
                                      <p:to>
                                        <p:strVal val="hidden"/>
                                      </p:to>
                                    </p:set>
                                  </p:childTnLst>
                                </p:cTn>
                              </p:par>
                              <p:par>
                                <p:cTn id="29" presetID="31" presetClass="exit" presetSubtype="0" fill="hold" grpId="0" nodeType="withEffect">
                                  <p:stCondLst>
                                    <p:cond delay="0"/>
                                  </p:stCondLst>
                                  <p:childTnLst>
                                    <p:anim calcmode="lin" valueType="num">
                                      <p:cBhvr>
                                        <p:cTn id="30" dur="1000"/>
                                        <p:tgtEl>
                                          <p:spTgt spid="4">
                                            <p:graphicEl>
                                              <a:dgm id="{C46A0401-9CBB-487F-A31E-12DCF2346622}"/>
                                            </p:graphicEl>
                                          </p:spTgt>
                                        </p:tgtEl>
                                        <p:attrNameLst>
                                          <p:attrName>ppt_w</p:attrName>
                                        </p:attrNameLst>
                                      </p:cBhvr>
                                      <p:tavLst>
                                        <p:tav tm="0">
                                          <p:val>
                                            <p:strVal val="ppt_w"/>
                                          </p:val>
                                        </p:tav>
                                        <p:tav tm="100000">
                                          <p:val>
                                            <p:fltVal val="0"/>
                                          </p:val>
                                        </p:tav>
                                      </p:tavLst>
                                    </p:anim>
                                    <p:anim calcmode="lin" valueType="num">
                                      <p:cBhvr>
                                        <p:cTn id="31" dur="1000"/>
                                        <p:tgtEl>
                                          <p:spTgt spid="4">
                                            <p:graphicEl>
                                              <a:dgm id="{C46A0401-9CBB-487F-A31E-12DCF2346622}"/>
                                            </p:graphicEl>
                                          </p:spTgt>
                                        </p:tgtEl>
                                        <p:attrNameLst>
                                          <p:attrName>ppt_h</p:attrName>
                                        </p:attrNameLst>
                                      </p:cBhvr>
                                      <p:tavLst>
                                        <p:tav tm="0">
                                          <p:val>
                                            <p:strVal val="ppt_h"/>
                                          </p:val>
                                        </p:tav>
                                        <p:tav tm="100000">
                                          <p:val>
                                            <p:fltVal val="0"/>
                                          </p:val>
                                        </p:tav>
                                      </p:tavLst>
                                    </p:anim>
                                    <p:anim calcmode="lin" valueType="num">
                                      <p:cBhvr>
                                        <p:cTn id="32" dur="1000"/>
                                        <p:tgtEl>
                                          <p:spTgt spid="4">
                                            <p:graphicEl>
                                              <a:dgm id="{C46A0401-9CBB-487F-A31E-12DCF2346622}"/>
                                            </p:graphicEl>
                                          </p:spTgt>
                                        </p:tgtEl>
                                        <p:attrNameLst>
                                          <p:attrName>style.rotation</p:attrName>
                                        </p:attrNameLst>
                                      </p:cBhvr>
                                      <p:tavLst>
                                        <p:tav tm="0">
                                          <p:val>
                                            <p:fltVal val="0"/>
                                          </p:val>
                                        </p:tav>
                                        <p:tav tm="100000">
                                          <p:val>
                                            <p:fltVal val="90"/>
                                          </p:val>
                                        </p:tav>
                                      </p:tavLst>
                                    </p:anim>
                                    <p:animEffect transition="out" filter="fade">
                                      <p:cBhvr>
                                        <p:cTn id="33" dur="1000"/>
                                        <p:tgtEl>
                                          <p:spTgt spid="4">
                                            <p:graphicEl>
                                              <a:dgm id="{C46A0401-9CBB-487F-A31E-12DCF2346622}"/>
                                            </p:graphicEl>
                                          </p:spTgt>
                                        </p:tgtEl>
                                      </p:cBhvr>
                                    </p:animEffect>
                                    <p:set>
                                      <p:cBhvr>
                                        <p:cTn id="34" dur="1" fill="hold">
                                          <p:stCondLst>
                                            <p:cond delay="999"/>
                                          </p:stCondLst>
                                        </p:cTn>
                                        <p:tgtEl>
                                          <p:spTgt spid="4">
                                            <p:graphicEl>
                                              <a:dgm id="{C46A0401-9CBB-487F-A31E-12DCF2346622}"/>
                                            </p:graphicEl>
                                          </p:spTgt>
                                        </p:tgtEl>
                                        <p:attrNameLst>
                                          <p:attrName>style.visibility</p:attrName>
                                        </p:attrNameLst>
                                      </p:cBhvr>
                                      <p:to>
                                        <p:strVal val="hidden"/>
                                      </p:to>
                                    </p:set>
                                  </p:childTnLst>
                                </p:cTn>
                              </p:par>
                              <p:par>
                                <p:cTn id="35" presetID="31" presetClass="exit" presetSubtype="0" fill="hold" grpId="0" nodeType="withEffect">
                                  <p:stCondLst>
                                    <p:cond delay="0"/>
                                  </p:stCondLst>
                                  <p:childTnLst>
                                    <p:anim calcmode="lin" valueType="num">
                                      <p:cBhvr>
                                        <p:cTn id="36" dur="1000"/>
                                        <p:tgtEl>
                                          <p:spTgt spid="4">
                                            <p:graphicEl>
                                              <a:dgm id="{3D6C8D28-7BF9-43E8-B6B9-9A1FCD3E3C85}"/>
                                            </p:graphicEl>
                                          </p:spTgt>
                                        </p:tgtEl>
                                        <p:attrNameLst>
                                          <p:attrName>ppt_w</p:attrName>
                                        </p:attrNameLst>
                                      </p:cBhvr>
                                      <p:tavLst>
                                        <p:tav tm="0">
                                          <p:val>
                                            <p:strVal val="ppt_w"/>
                                          </p:val>
                                        </p:tav>
                                        <p:tav tm="100000">
                                          <p:val>
                                            <p:fltVal val="0"/>
                                          </p:val>
                                        </p:tav>
                                      </p:tavLst>
                                    </p:anim>
                                    <p:anim calcmode="lin" valueType="num">
                                      <p:cBhvr>
                                        <p:cTn id="37" dur="1000"/>
                                        <p:tgtEl>
                                          <p:spTgt spid="4">
                                            <p:graphicEl>
                                              <a:dgm id="{3D6C8D28-7BF9-43E8-B6B9-9A1FCD3E3C85}"/>
                                            </p:graphicEl>
                                          </p:spTgt>
                                        </p:tgtEl>
                                        <p:attrNameLst>
                                          <p:attrName>ppt_h</p:attrName>
                                        </p:attrNameLst>
                                      </p:cBhvr>
                                      <p:tavLst>
                                        <p:tav tm="0">
                                          <p:val>
                                            <p:strVal val="ppt_h"/>
                                          </p:val>
                                        </p:tav>
                                        <p:tav tm="100000">
                                          <p:val>
                                            <p:fltVal val="0"/>
                                          </p:val>
                                        </p:tav>
                                      </p:tavLst>
                                    </p:anim>
                                    <p:anim calcmode="lin" valueType="num">
                                      <p:cBhvr>
                                        <p:cTn id="38" dur="1000"/>
                                        <p:tgtEl>
                                          <p:spTgt spid="4">
                                            <p:graphicEl>
                                              <a:dgm id="{3D6C8D28-7BF9-43E8-B6B9-9A1FCD3E3C85}"/>
                                            </p:graphicEl>
                                          </p:spTgt>
                                        </p:tgtEl>
                                        <p:attrNameLst>
                                          <p:attrName>style.rotation</p:attrName>
                                        </p:attrNameLst>
                                      </p:cBhvr>
                                      <p:tavLst>
                                        <p:tav tm="0">
                                          <p:val>
                                            <p:fltVal val="0"/>
                                          </p:val>
                                        </p:tav>
                                        <p:tav tm="100000">
                                          <p:val>
                                            <p:fltVal val="90"/>
                                          </p:val>
                                        </p:tav>
                                      </p:tavLst>
                                    </p:anim>
                                    <p:animEffect transition="out" filter="fade">
                                      <p:cBhvr>
                                        <p:cTn id="39" dur="1000"/>
                                        <p:tgtEl>
                                          <p:spTgt spid="4">
                                            <p:graphicEl>
                                              <a:dgm id="{3D6C8D28-7BF9-43E8-B6B9-9A1FCD3E3C85}"/>
                                            </p:graphicEl>
                                          </p:spTgt>
                                        </p:tgtEl>
                                      </p:cBhvr>
                                    </p:animEffect>
                                    <p:set>
                                      <p:cBhvr>
                                        <p:cTn id="40" dur="1" fill="hold">
                                          <p:stCondLst>
                                            <p:cond delay="999"/>
                                          </p:stCondLst>
                                        </p:cTn>
                                        <p:tgtEl>
                                          <p:spTgt spid="4">
                                            <p:graphicEl>
                                              <a:dgm id="{3D6C8D28-7BF9-43E8-B6B9-9A1FCD3E3C85}"/>
                                            </p:graphicEl>
                                          </p:spTgt>
                                        </p:tgtEl>
                                        <p:attrNameLst>
                                          <p:attrName>style.visibility</p:attrName>
                                        </p:attrNameLst>
                                      </p:cBhvr>
                                      <p:to>
                                        <p:strVal val="hidden"/>
                                      </p:to>
                                    </p:set>
                                  </p:childTnLst>
                                </p:cTn>
                              </p:par>
                              <p:par>
                                <p:cTn id="41" presetID="31" presetClass="exit" presetSubtype="0" fill="hold" grpId="0" nodeType="withEffect">
                                  <p:stCondLst>
                                    <p:cond delay="0"/>
                                  </p:stCondLst>
                                  <p:childTnLst>
                                    <p:anim calcmode="lin" valueType="num">
                                      <p:cBhvr>
                                        <p:cTn id="42" dur="1000"/>
                                        <p:tgtEl>
                                          <p:spTgt spid="4">
                                            <p:graphicEl>
                                              <a:dgm id="{1FF6352B-5BF5-4A42-9405-5390B1F6D8F6}"/>
                                            </p:graphicEl>
                                          </p:spTgt>
                                        </p:tgtEl>
                                        <p:attrNameLst>
                                          <p:attrName>ppt_w</p:attrName>
                                        </p:attrNameLst>
                                      </p:cBhvr>
                                      <p:tavLst>
                                        <p:tav tm="0">
                                          <p:val>
                                            <p:strVal val="ppt_w"/>
                                          </p:val>
                                        </p:tav>
                                        <p:tav tm="100000">
                                          <p:val>
                                            <p:fltVal val="0"/>
                                          </p:val>
                                        </p:tav>
                                      </p:tavLst>
                                    </p:anim>
                                    <p:anim calcmode="lin" valueType="num">
                                      <p:cBhvr>
                                        <p:cTn id="43" dur="1000"/>
                                        <p:tgtEl>
                                          <p:spTgt spid="4">
                                            <p:graphicEl>
                                              <a:dgm id="{1FF6352B-5BF5-4A42-9405-5390B1F6D8F6}"/>
                                            </p:graphicEl>
                                          </p:spTgt>
                                        </p:tgtEl>
                                        <p:attrNameLst>
                                          <p:attrName>ppt_h</p:attrName>
                                        </p:attrNameLst>
                                      </p:cBhvr>
                                      <p:tavLst>
                                        <p:tav tm="0">
                                          <p:val>
                                            <p:strVal val="ppt_h"/>
                                          </p:val>
                                        </p:tav>
                                        <p:tav tm="100000">
                                          <p:val>
                                            <p:fltVal val="0"/>
                                          </p:val>
                                        </p:tav>
                                      </p:tavLst>
                                    </p:anim>
                                    <p:anim calcmode="lin" valueType="num">
                                      <p:cBhvr>
                                        <p:cTn id="44" dur="1000"/>
                                        <p:tgtEl>
                                          <p:spTgt spid="4">
                                            <p:graphicEl>
                                              <a:dgm id="{1FF6352B-5BF5-4A42-9405-5390B1F6D8F6}"/>
                                            </p:graphicEl>
                                          </p:spTgt>
                                        </p:tgtEl>
                                        <p:attrNameLst>
                                          <p:attrName>style.rotation</p:attrName>
                                        </p:attrNameLst>
                                      </p:cBhvr>
                                      <p:tavLst>
                                        <p:tav tm="0">
                                          <p:val>
                                            <p:fltVal val="0"/>
                                          </p:val>
                                        </p:tav>
                                        <p:tav tm="100000">
                                          <p:val>
                                            <p:fltVal val="90"/>
                                          </p:val>
                                        </p:tav>
                                      </p:tavLst>
                                    </p:anim>
                                    <p:animEffect transition="out" filter="fade">
                                      <p:cBhvr>
                                        <p:cTn id="45" dur="1000"/>
                                        <p:tgtEl>
                                          <p:spTgt spid="4">
                                            <p:graphicEl>
                                              <a:dgm id="{1FF6352B-5BF5-4A42-9405-5390B1F6D8F6}"/>
                                            </p:graphicEl>
                                          </p:spTgt>
                                        </p:tgtEl>
                                      </p:cBhvr>
                                    </p:animEffect>
                                    <p:set>
                                      <p:cBhvr>
                                        <p:cTn id="46" dur="1" fill="hold">
                                          <p:stCondLst>
                                            <p:cond delay="999"/>
                                          </p:stCondLst>
                                        </p:cTn>
                                        <p:tgtEl>
                                          <p:spTgt spid="4">
                                            <p:graphicEl>
                                              <a:dgm id="{1FF6352B-5BF5-4A42-9405-5390B1F6D8F6}"/>
                                            </p:graphicEl>
                                          </p:spTgt>
                                        </p:tgtEl>
                                        <p:attrNameLst>
                                          <p:attrName>style.visibility</p:attrName>
                                        </p:attrNameLst>
                                      </p:cBhvr>
                                      <p:to>
                                        <p:strVal val="hidden"/>
                                      </p:to>
                                    </p:set>
                                  </p:childTnLst>
                                </p:cTn>
                              </p:par>
                              <p:par>
                                <p:cTn id="47" presetID="31" presetClass="exit" presetSubtype="0" fill="hold" grpId="0" nodeType="withEffect">
                                  <p:stCondLst>
                                    <p:cond delay="0"/>
                                  </p:stCondLst>
                                  <p:childTnLst>
                                    <p:anim calcmode="lin" valueType="num">
                                      <p:cBhvr>
                                        <p:cTn id="48" dur="1000"/>
                                        <p:tgtEl>
                                          <p:spTgt spid="4">
                                            <p:graphicEl>
                                              <a:dgm id="{41107563-7CBE-461E-8921-4D07B619D8EE}"/>
                                            </p:graphicEl>
                                          </p:spTgt>
                                        </p:tgtEl>
                                        <p:attrNameLst>
                                          <p:attrName>ppt_w</p:attrName>
                                        </p:attrNameLst>
                                      </p:cBhvr>
                                      <p:tavLst>
                                        <p:tav tm="0">
                                          <p:val>
                                            <p:strVal val="ppt_w"/>
                                          </p:val>
                                        </p:tav>
                                        <p:tav tm="100000">
                                          <p:val>
                                            <p:fltVal val="0"/>
                                          </p:val>
                                        </p:tav>
                                      </p:tavLst>
                                    </p:anim>
                                    <p:anim calcmode="lin" valueType="num">
                                      <p:cBhvr>
                                        <p:cTn id="49" dur="1000"/>
                                        <p:tgtEl>
                                          <p:spTgt spid="4">
                                            <p:graphicEl>
                                              <a:dgm id="{41107563-7CBE-461E-8921-4D07B619D8EE}"/>
                                            </p:graphicEl>
                                          </p:spTgt>
                                        </p:tgtEl>
                                        <p:attrNameLst>
                                          <p:attrName>ppt_h</p:attrName>
                                        </p:attrNameLst>
                                      </p:cBhvr>
                                      <p:tavLst>
                                        <p:tav tm="0">
                                          <p:val>
                                            <p:strVal val="ppt_h"/>
                                          </p:val>
                                        </p:tav>
                                        <p:tav tm="100000">
                                          <p:val>
                                            <p:fltVal val="0"/>
                                          </p:val>
                                        </p:tav>
                                      </p:tavLst>
                                    </p:anim>
                                    <p:anim calcmode="lin" valueType="num">
                                      <p:cBhvr>
                                        <p:cTn id="50" dur="1000"/>
                                        <p:tgtEl>
                                          <p:spTgt spid="4">
                                            <p:graphicEl>
                                              <a:dgm id="{41107563-7CBE-461E-8921-4D07B619D8EE}"/>
                                            </p:graphicEl>
                                          </p:spTgt>
                                        </p:tgtEl>
                                        <p:attrNameLst>
                                          <p:attrName>style.rotation</p:attrName>
                                        </p:attrNameLst>
                                      </p:cBhvr>
                                      <p:tavLst>
                                        <p:tav tm="0">
                                          <p:val>
                                            <p:fltVal val="0"/>
                                          </p:val>
                                        </p:tav>
                                        <p:tav tm="100000">
                                          <p:val>
                                            <p:fltVal val="90"/>
                                          </p:val>
                                        </p:tav>
                                      </p:tavLst>
                                    </p:anim>
                                    <p:animEffect transition="out" filter="fade">
                                      <p:cBhvr>
                                        <p:cTn id="51" dur="1000"/>
                                        <p:tgtEl>
                                          <p:spTgt spid="4">
                                            <p:graphicEl>
                                              <a:dgm id="{41107563-7CBE-461E-8921-4D07B619D8EE}"/>
                                            </p:graphicEl>
                                          </p:spTgt>
                                        </p:tgtEl>
                                      </p:cBhvr>
                                    </p:animEffect>
                                    <p:set>
                                      <p:cBhvr>
                                        <p:cTn id="52" dur="1" fill="hold">
                                          <p:stCondLst>
                                            <p:cond delay="999"/>
                                          </p:stCondLst>
                                        </p:cTn>
                                        <p:tgtEl>
                                          <p:spTgt spid="4">
                                            <p:graphicEl>
                                              <a:dgm id="{41107563-7CBE-461E-8921-4D07B619D8EE}"/>
                                            </p:graphicEl>
                                          </p:spTgt>
                                        </p:tgtEl>
                                        <p:attrNameLst>
                                          <p:attrName>style.visibility</p:attrName>
                                        </p:attrNameLst>
                                      </p:cBhvr>
                                      <p:to>
                                        <p:strVal val="hidden"/>
                                      </p:to>
                                    </p:set>
                                  </p:childTnLst>
                                </p:cTn>
                              </p:par>
                              <p:par>
                                <p:cTn id="53" presetID="31" presetClass="exit" presetSubtype="0" fill="hold" grpId="0" nodeType="withEffect">
                                  <p:stCondLst>
                                    <p:cond delay="0"/>
                                  </p:stCondLst>
                                  <p:childTnLst>
                                    <p:anim calcmode="lin" valueType="num">
                                      <p:cBhvr>
                                        <p:cTn id="54" dur="1000"/>
                                        <p:tgtEl>
                                          <p:spTgt spid="4">
                                            <p:graphicEl>
                                              <a:dgm id="{3AA3FF60-3718-4537-9BC0-6CC7A903D216}"/>
                                            </p:graphicEl>
                                          </p:spTgt>
                                        </p:tgtEl>
                                        <p:attrNameLst>
                                          <p:attrName>ppt_w</p:attrName>
                                        </p:attrNameLst>
                                      </p:cBhvr>
                                      <p:tavLst>
                                        <p:tav tm="0">
                                          <p:val>
                                            <p:strVal val="ppt_w"/>
                                          </p:val>
                                        </p:tav>
                                        <p:tav tm="100000">
                                          <p:val>
                                            <p:fltVal val="0"/>
                                          </p:val>
                                        </p:tav>
                                      </p:tavLst>
                                    </p:anim>
                                    <p:anim calcmode="lin" valueType="num">
                                      <p:cBhvr>
                                        <p:cTn id="55" dur="1000"/>
                                        <p:tgtEl>
                                          <p:spTgt spid="4">
                                            <p:graphicEl>
                                              <a:dgm id="{3AA3FF60-3718-4537-9BC0-6CC7A903D216}"/>
                                            </p:graphicEl>
                                          </p:spTgt>
                                        </p:tgtEl>
                                        <p:attrNameLst>
                                          <p:attrName>ppt_h</p:attrName>
                                        </p:attrNameLst>
                                      </p:cBhvr>
                                      <p:tavLst>
                                        <p:tav tm="0">
                                          <p:val>
                                            <p:strVal val="ppt_h"/>
                                          </p:val>
                                        </p:tav>
                                        <p:tav tm="100000">
                                          <p:val>
                                            <p:fltVal val="0"/>
                                          </p:val>
                                        </p:tav>
                                      </p:tavLst>
                                    </p:anim>
                                    <p:anim calcmode="lin" valueType="num">
                                      <p:cBhvr>
                                        <p:cTn id="56" dur="1000"/>
                                        <p:tgtEl>
                                          <p:spTgt spid="4">
                                            <p:graphicEl>
                                              <a:dgm id="{3AA3FF60-3718-4537-9BC0-6CC7A903D216}"/>
                                            </p:graphicEl>
                                          </p:spTgt>
                                        </p:tgtEl>
                                        <p:attrNameLst>
                                          <p:attrName>style.rotation</p:attrName>
                                        </p:attrNameLst>
                                      </p:cBhvr>
                                      <p:tavLst>
                                        <p:tav tm="0">
                                          <p:val>
                                            <p:fltVal val="0"/>
                                          </p:val>
                                        </p:tav>
                                        <p:tav tm="100000">
                                          <p:val>
                                            <p:fltVal val="90"/>
                                          </p:val>
                                        </p:tav>
                                      </p:tavLst>
                                    </p:anim>
                                    <p:animEffect transition="out" filter="fade">
                                      <p:cBhvr>
                                        <p:cTn id="57" dur="1000"/>
                                        <p:tgtEl>
                                          <p:spTgt spid="4">
                                            <p:graphicEl>
                                              <a:dgm id="{3AA3FF60-3718-4537-9BC0-6CC7A903D216}"/>
                                            </p:graphicEl>
                                          </p:spTgt>
                                        </p:tgtEl>
                                      </p:cBhvr>
                                    </p:animEffect>
                                    <p:set>
                                      <p:cBhvr>
                                        <p:cTn id="58" dur="1" fill="hold">
                                          <p:stCondLst>
                                            <p:cond delay="999"/>
                                          </p:stCondLst>
                                        </p:cTn>
                                        <p:tgtEl>
                                          <p:spTgt spid="4">
                                            <p:graphicEl>
                                              <a:dgm id="{3AA3FF60-3718-4537-9BC0-6CC7A903D216}"/>
                                            </p:graphicEl>
                                          </p:spTgt>
                                        </p:tgtEl>
                                        <p:attrNameLst>
                                          <p:attrName>style.visibility</p:attrName>
                                        </p:attrNameLst>
                                      </p:cBhvr>
                                      <p:to>
                                        <p:strVal val="hidden"/>
                                      </p:to>
                                    </p:set>
                                  </p:childTnLst>
                                </p:cTn>
                              </p:par>
                              <p:par>
                                <p:cTn id="59" presetID="31" presetClass="exit" presetSubtype="0" fill="hold" grpId="0" nodeType="withEffect">
                                  <p:stCondLst>
                                    <p:cond delay="0"/>
                                  </p:stCondLst>
                                  <p:childTnLst>
                                    <p:anim calcmode="lin" valueType="num">
                                      <p:cBhvr>
                                        <p:cTn id="60" dur="1000"/>
                                        <p:tgtEl>
                                          <p:spTgt spid="4">
                                            <p:graphicEl>
                                              <a:dgm id="{928FCCB5-1B16-4BDE-8B83-CAF6EE2174C6}"/>
                                            </p:graphicEl>
                                          </p:spTgt>
                                        </p:tgtEl>
                                        <p:attrNameLst>
                                          <p:attrName>ppt_w</p:attrName>
                                        </p:attrNameLst>
                                      </p:cBhvr>
                                      <p:tavLst>
                                        <p:tav tm="0">
                                          <p:val>
                                            <p:strVal val="ppt_w"/>
                                          </p:val>
                                        </p:tav>
                                        <p:tav tm="100000">
                                          <p:val>
                                            <p:fltVal val="0"/>
                                          </p:val>
                                        </p:tav>
                                      </p:tavLst>
                                    </p:anim>
                                    <p:anim calcmode="lin" valueType="num">
                                      <p:cBhvr>
                                        <p:cTn id="61" dur="1000"/>
                                        <p:tgtEl>
                                          <p:spTgt spid="4">
                                            <p:graphicEl>
                                              <a:dgm id="{928FCCB5-1B16-4BDE-8B83-CAF6EE2174C6}"/>
                                            </p:graphicEl>
                                          </p:spTgt>
                                        </p:tgtEl>
                                        <p:attrNameLst>
                                          <p:attrName>ppt_h</p:attrName>
                                        </p:attrNameLst>
                                      </p:cBhvr>
                                      <p:tavLst>
                                        <p:tav tm="0">
                                          <p:val>
                                            <p:strVal val="ppt_h"/>
                                          </p:val>
                                        </p:tav>
                                        <p:tav tm="100000">
                                          <p:val>
                                            <p:fltVal val="0"/>
                                          </p:val>
                                        </p:tav>
                                      </p:tavLst>
                                    </p:anim>
                                    <p:anim calcmode="lin" valueType="num">
                                      <p:cBhvr>
                                        <p:cTn id="62" dur="1000"/>
                                        <p:tgtEl>
                                          <p:spTgt spid="4">
                                            <p:graphicEl>
                                              <a:dgm id="{928FCCB5-1B16-4BDE-8B83-CAF6EE2174C6}"/>
                                            </p:graphicEl>
                                          </p:spTgt>
                                        </p:tgtEl>
                                        <p:attrNameLst>
                                          <p:attrName>style.rotation</p:attrName>
                                        </p:attrNameLst>
                                      </p:cBhvr>
                                      <p:tavLst>
                                        <p:tav tm="0">
                                          <p:val>
                                            <p:fltVal val="0"/>
                                          </p:val>
                                        </p:tav>
                                        <p:tav tm="100000">
                                          <p:val>
                                            <p:fltVal val="90"/>
                                          </p:val>
                                        </p:tav>
                                      </p:tavLst>
                                    </p:anim>
                                    <p:animEffect transition="out" filter="fade">
                                      <p:cBhvr>
                                        <p:cTn id="63" dur="1000"/>
                                        <p:tgtEl>
                                          <p:spTgt spid="4">
                                            <p:graphicEl>
                                              <a:dgm id="{928FCCB5-1B16-4BDE-8B83-CAF6EE2174C6}"/>
                                            </p:graphicEl>
                                          </p:spTgt>
                                        </p:tgtEl>
                                      </p:cBhvr>
                                    </p:animEffect>
                                    <p:set>
                                      <p:cBhvr>
                                        <p:cTn id="64" dur="1" fill="hold">
                                          <p:stCondLst>
                                            <p:cond delay="999"/>
                                          </p:stCondLst>
                                        </p:cTn>
                                        <p:tgtEl>
                                          <p:spTgt spid="4">
                                            <p:graphicEl>
                                              <a:dgm id="{928FCCB5-1B16-4BDE-8B83-CAF6EE2174C6}"/>
                                            </p:graphicEl>
                                          </p:spTgt>
                                        </p:tgtEl>
                                        <p:attrNameLst>
                                          <p:attrName>style.visibility</p:attrName>
                                        </p:attrNameLst>
                                      </p:cBhvr>
                                      <p:to>
                                        <p:strVal val="hidden"/>
                                      </p:to>
                                    </p:set>
                                  </p:childTnLst>
                                </p:cTn>
                              </p:par>
                              <p:par>
                                <p:cTn id="65" presetID="31" presetClass="exit" presetSubtype="0" fill="hold" grpId="0" nodeType="withEffect">
                                  <p:stCondLst>
                                    <p:cond delay="0"/>
                                  </p:stCondLst>
                                  <p:childTnLst>
                                    <p:anim calcmode="lin" valueType="num">
                                      <p:cBhvr>
                                        <p:cTn id="66" dur="1000"/>
                                        <p:tgtEl>
                                          <p:spTgt spid="4">
                                            <p:graphicEl>
                                              <a:dgm id="{C32B5CF2-C15B-4FA1-9856-B1EC76F7A188}"/>
                                            </p:graphicEl>
                                          </p:spTgt>
                                        </p:tgtEl>
                                        <p:attrNameLst>
                                          <p:attrName>ppt_w</p:attrName>
                                        </p:attrNameLst>
                                      </p:cBhvr>
                                      <p:tavLst>
                                        <p:tav tm="0">
                                          <p:val>
                                            <p:strVal val="ppt_w"/>
                                          </p:val>
                                        </p:tav>
                                        <p:tav tm="100000">
                                          <p:val>
                                            <p:fltVal val="0"/>
                                          </p:val>
                                        </p:tav>
                                      </p:tavLst>
                                    </p:anim>
                                    <p:anim calcmode="lin" valueType="num">
                                      <p:cBhvr>
                                        <p:cTn id="67" dur="1000"/>
                                        <p:tgtEl>
                                          <p:spTgt spid="4">
                                            <p:graphicEl>
                                              <a:dgm id="{C32B5CF2-C15B-4FA1-9856-B1EC76F7A188}"/>
                                            </p:graphicEl>
                                          </p:spTgt>
                                        </p:tgtEl>
                                        <p:attrNameLst>
                                          <p:attrName>ppt_h</p:attrName>
                                        </p:attrNameLst>
                                      </p:cBhvr>
                                      <p:tavLst>
                                        <p:tav tm="0">
                                          <p:val>
                                            <p:strVal val="ppt_h"/>
                                          </p:val>
                                        </p:tav>
                                        <p:tav tm="100000">
                                          <p:val>
                                            <p:fltVal val="0"/>
                                          </p:val>
                                        </p:tav>
                                      </p:tavLst>
                                    </p:anim>
                                    <p:anim calcmode="lin" valueType="num">
                                      <p:cBhvr>
                                        <p:cTn id="68" dur="1000"/>
                                        <p:tgtEl>
                                          <p:spTgt spid="4">
                                            <p:graphicEl>
                                              <a:dgm id="{C32B5CF2-C15B-4FA1-9856-B1EC76F7A188}"/>
                                            </p:graphicEl>
                                          </p:spTgt>
                                        </p:tgtEl>
                                        <p:attrNameLst>
                                          <p:attrName>style.rotation</p:attrName>
                                        </p:attrNameLst>
                                      </p:cBhvr>
                                      <p:tavLst>
                                        <p:tav tm="0">
                                          <p:val>
                                            <p:fltVal val="0"/>
                                          </p:val>
                                        </p:tav>
                                        <p:tav tm="100000">
                                          <p:val>
                                            <p:fltVal val="90"/>
                                          </p:val>
                                        </p:tav>
                                      </p:tavLst>
                                    </p:anim>
                                    <p:animEffect transition="out" filter="fade">
                                      <p:cBhvr>
                                        <p:cTn id="69" dur="1000"/>
                                        <p:tgtEl>
                                          <p:spTgt spid="4">
                                            <p:graphicEl>
                                              <a:dgm id="{C32B5CF2-C15B-4FA1-9856-B1EC76F7A188}"/>
                                            </p:graphicEl>
                                          </p:spTgt>
                                        </p:tgtEl>
                                      </p:cBhvr>
                                    </p:animEffect>
                                    <p:set>
                                      <p:cBhvr>
                                        <p:cTn id="70" dur="1" fill="hold">
                                          <p:stCondLst>
                                            <p:cond delay="999"/>
                                          </p:stCondLst>
                                        </p:cTn>
                                        <p:tgtEl>
                                          <p:spTgt spid="4">
                                            <p:graphicEl>
                                              <a:dgm id="{C32B5CF2-C15B-4FA1-9856-B1EC76F7A188}"/>
                                            </p:graphicEl>
                                          </p:spTgt>
                                        </p:tgtEl>
                                        <p:attrNameLst>
                                          <p:attrName>style.visibility</p:attrName>
                                        </p:attrNameLst>
                                      </p:cBhvr>
                                      <p:to>
                                        <p:strVal val="hidden"/>
                                      </p:to>
                                    </p:set>
                                  </p:childTnLst>
                                </p:cTn>
                              </p:par>
                              <p:par>
                                <p:cTn id="71" presetID="31" presetClass="exit" presetSubtype="0" fill="hold" grpId="0" nodeType="withEffect">
                                  <p:stCondLst>
                                    <p:cond delay="0"/>
                                  </p:stCondLst>
                                  <p:childTnLst>
                                    <p:anim calcmode="lin" valueType="num">
                                      <p:cBhvr>
                                        <p:cTn id="72" dur="1000"/>
                                        <p:tgtEl>
                                          <p:spTgt spid="4">
                                            <p:graphicEl>
                                              <a:dgm id="{C4867D4F-9AB7-45C2-AC2C-48C5DF6CCDCB}"/>
                                            </p:graphicEl>
                                          </p:spTgt>
                                        </p:tgtEl>
                                        <p:attrNameLst>
                                          <p:attrName>ppt_w</p:attrName>
                                        </p:attrNameLst>
                                      </p:cBhvr>
                                      <p:tavLst>
                                        <p:tav tm="0">
                                          <p:val>
                                            <p:strVal val="ppt_w"/>
                                          </p:val>
                                        </p:tav>
                                        <p:tav tm="100000">
                                          <p:val>
                                            <p:fltVal val="0"/>
                                          </p:val>
                                        </p:tav>
                                      </p:tavLst>
                                    </p:anim>
                                    <p:anim calcmode="lin" valueType="num">
                                      <p:cBhvr>
                                        <p:cTn id="73" dur="1000"/>
                                        <p:tgtEl>
                                          <p:spTgt spid="4">
                                            <p:graphicEl>
                                              <a:dgm id="{C4867D4F-9AB7-45C2-AC2C-48C5DF6CCDCB}"/>
                                            </p:graphicEl>
                                          </p:spTgt>
                                        </p:tgtEl>
                                        <p:attrNameLst>
                                          <p:attrName>ppt_h</p:attrName>
                                        </p:attrNameLst>
                                      </p:cBhvr>
                                      <p:tavLst>
                                        <p:tav tm="0">
                                          <p:val>
                                            <p:strVal val="ppt_h"/>
                                          </p:val>
                                        </p:tav>
                                        <p:tav tm="100000">
                                          <p:val>
                                            <p:fltVal val="0"/>
                                          </p:val>
                                        </p:tav>
                                      </p:tavLst>
                                    </p:anim>
                                    <p:anim calcmode="lin" valueType="num">
                                      <p:cBhvr>
                                        <p:cTn id="74" dur="1000"/>
                                        <p:tgtEl>
                                          <p:spTgt spid="4">
                                            <p:graphicEl>
                                              <a:dgm id="{C4867D4F-9AB7-45C2-AC2C-48C5DF6CCDCB}"/>
                                            </p:graphicEl>
                                          </p:spTgt>
                                        </p:tgtEl>
                                        <p:attrNameLst>
                                          <p:attrName>style.rotation</p:attrName>
                                        </p:attrNameLst>
                                      </p:cBhvr>
                                      <p:tavLst>
                                        <p:tav tm="0">
                                          <p:val>
                                            <p:fltVal val="0"/>
                                          </p:val>
                                        </p:tav>
                                        <p:tav tm="100000">
                                          <p:val>
                                            <p:fltVal val="90"/>
                                          </p:val>
                                        </p:tav>
                                      </p:tavLst>
                                    </p:anim>
                                    <p:animEffect transition="out" filter="fade">
                                      <p:cBhvr>
                                        <p:cTn id="75" dur="1000"/>
                                        <p:tgtEl>
                                          <p:spTgt spid="4">
                                            <p:graphicEl>
                                              <a:dgm id="{C4867D4F-9AB7-45C2-AC2C-48C5DF6CCDCB}"/>
                                            </p:graphicEl>
                                          </p:spTgt>
                                        </p:tgtEl>
                                      </p:cBhvr>
                                    </p:animEffect>
                                    <p:set>
                                      <p:cBhvr>
                                        <p:cTn id="76" dur="1" fill="hold">
                                          <p:stCondLst>
                                            <p:cond delay="999"/>
                                          </p:stCondLst>
                                        </p:cTn>
                                        <p:tgtEl>
                                          <p:spTgt spid="4">
                                            <p:graphicEl>
                                              <a:dgm id="{C4867D4F-9AB7-45C2-AC2C-48C5DF6CCDCB}"/>
                                            </p:graphicEl>
                                          </p:spTgt>
                                        </p:tgtEl>
                                        <p:attrNameLst>
                                          <p:attrName>style.visibility</p:attrName>
                                        </p:attrNameLst>
                                      </p:cBhvr>
                                      <p:to>
                                        <p:strVal val="hidden"/>
                                      </p:to>
                                    </p:set>
                                  </p:childTnLst>
                                </p:cTn>
                              </p:par>
                              <p:par>
                                <p:cTn id="77" presetID="31" presetClass="exit" presetSubtype="0" fill="hold" grpId="0" nodeType="withEffect">
                                  <p:stCondLst>
                                    <p:cond delay="0"/>
                                  </p:stCondLst>
                                  <p:childTnLst>
                                    <p:anim calcmode="lin" valueType="num">
                                      <p:cBhvr>
                                        <p:cTn id="78" dur="1000"/>
                                        <p:tgtEl>
                                          <p:spTgt spid="4">
                                            <p:graphicEl>
                                              <a:dgm id="{4D76017F-E044-4096-960D-AED70EBBC213}"/>
                                            </p:graphicEl>
                                          </p:spTgt>
                                        </p:tgtEl>
                                        <p:attrNameLst>
                                          <p:attrName>ppt_w</p:attrName>
                                        </p:attrNameLst>
                                      </p:cBhvr>
                                      <p:tavLst>
                                        <p:tav tm="0">
                                          <p:val>
                                            <p:strVal val="ppt_w"/>
                                          </p:val>
                                        </p:tav>
                                        <p:tav tm="100000">
                                          <p:val>
                                            <p:fltVal val="0"/>
                                          </p:val>
                                        </p:tav>
                                      </p:tavLst>
                                    </p:anim>
                                    <p:anim calcmode="lin" valueType="num">
                                      <p:cBhvr>
                                        <p:cTn id="79" dur="1000"/>
                                        <p:tgtEl>
                                          <p:spTgt spid="4">
                                            <p:graphicEl>
                                              <a:dgm id="{4D76017F-E044-4096-960D-AED70EBBC213}"/>
                                            </p:graphicEl>
                                          </p:spTgt>
                                        </p:tgtEl>
                                        <p:attrNameLst>
                                          <p:attrName>ppt_h</p:attrName>
                                        </p:attrNameLst>
                                      </p:cBhvr>
                                      <p:tavLst>
                                        <p:tav tm="0">
                                          <p:val>
                                            <p:strVal val="ppt_h"/>
                                          </p:val>
                                        </p:tav>
                                        <p:tav tm="100000">
                                          <p:val>
                                            <p:fltVal val="0"/>
                                          </p:val>
                                        </p:tav>
                                      </p:tavLst>
                                    </p:anim>
                                    <p:anim calcmode="lin" valueType="num">
                                      <p:cBhvr>
                                        <p:cTn id="80" dur="1000"/>
                                        <p:tgtEl>
                                          <p:spTgt spid="4">
                                            <p:graphicEl>
                                              <a:dgm id="{4D76017F-E044-4096-960D-AED70EBBC213}"/>
                                            </p:graphicEl>
                                          </p:spTgt>
                                        </p:tgtEl>
                                        <p:attrNameLst>
                                          <p:attrName>style.rotation</p:attrName>
                                        </p:attrNameLst>
                                      </p:cBhvr>
                                      <p:tavLst>
                                        <p:tav tm="0">
                                          <p:val>
                                            <p:fltVal val="0"/>
                                          </p:val>
                                        </p:tav>
                                        <p:tav tm="100000">
                                          <p:val>
                                            <p:fltVal val="90"/>
                                          </p:val>
                                        </p:tav>
                                      </p:tavLst>
                                    </p:anim>
                                    <p:animEffect transition="out" filter="fade">
                                      <p:cBhvr>
                                        <p:cTn id="81" dur="1000"/>
                                        <p:tgtEl>
                                          <p:spTgt spid="4">
                                            <p:graphicEl>
                                              <a:dgm id="{4D76017F-E044-4096-960D-AED70EBBC213}"/>
                                            </p:graphicEl>
                                          </p:spTgt>
                                        </p:tgtEl>
                                      </p:cBhvr>
                                    </p:animEffect>
                                    <p:set>
                                      <p:cBhvr>
                                        <p:cTn id="82" dur="1" fill="hold">
                                          <p:stCondLst>
                                            <p:cond delay="999"/>
                                          </p:stCondLst>
                                        </p:cTn>
                                        <p:tgtEl>
                                          <p:spTgt spid="4">
                                            <p:graphicEl>
                                              <a:dgm id="{4D76017F-E044-4096-960D-AED70EBBC213}"/>
                                            </p:graphicEl>
                                          </p:spTgt>
                                        </p:tgtEl>
                                        <p:attrNameLst>
                                          <p:attrName>style.visibility</p:attrName>
                                        </p:attrNameLst>
                                      </p:cBhvr>
                                      <p:to>
                                        <p:strVal val="hidden"/>
                                      </p:to>
                                    </p:set>
                                  </p:childTnLst>
                                </p:cTn>
                              </p:par>
                              <p:par>
                                <p:cTn id="83" presetID="31" presetClass="exit" presetSubtype="0" fill="hold" grpId="0" nodeType="withEffect">
                                  <p:stCondLst>
                                    <p:cond delay="0"/>
                                  </p:stCondLst>
                                  <p:childTnLst>
                                    <p:anim calcmode="lin" valueType="num">
                                      <p:cBhvr>
                                        <p:cTn id="84" dur="1000"/>
                                        <p:tgtEl>
                                          <p:spTgt spid="4">
                                            <p:graphicEl>
                                              <a:dgm id="{E8547EEF-82F0-454D-8343-E5C7784C8716}"/>
                                            </p:graphicEl>
                                          </p:spTgt>
                                        </p:tgtEl>
                                        <p:attrNameLst>
                                          <p:attrName>ppt_w</p:attrName>
                                        </p:attrNameLst>
                                      </p:cBhvr>
                                      <p:tavLst>
                                        <p:tav tm="0">
                                          <p:val>
                                            <p:strVal val="ppt_w"/>
                                          </p:val>
                                        </p:tav>
                                        <p:tav tm="100000">
                                          <p:val>
                                            <p:fltVal val="0"/>
                                          </p:val>
                                        </p:tav>
                                      </p:tavLst>
                                    </p:anim>
                                    <p:anim calcmode="lin" valueType="num">
                                      <p:cBhvr>
                                        <p:cTn id="85" dur="1000"/>
                                        <p:tgtEl>
                                          <p:spTgt spid="4">
                                            <p:graphicEl>
                                              <a:dgm id="{E8547EEF-82F0-454D-8343-E5C7784C8716}"/>
                                            </p:graphicEl>
                                          </p:spTgt>
                                        </p:tgtEl>
                                        <p:attrNameLst>
                                          <p:attrName>ppt_h</p:attrName>
                                        </p:attrNameLst>
                                      </p:cBhvr>
                                      <p:tavLst>
                                        <p:tav tm="0">
                                          <p:val>
                                            <p:strVal val="ppt_h"/>
                                          </p:val>
                                        </p:tav>
                                        <p:tav tm="100000">
                                          <p:val>
                                            <p:fltVal val="0"/>
                                          </p:val>
                                        </p:tav>
                                      </p:tavLst>
                                    </p:anim>
                                    <p:anim calcmode="lin" valueType="num">
                                      <p:cBhvr>
                                        <p:cTn id="86" dur="1000"/>
                                        <p:tgtEl>
                                          <p:spTgt spid="4">
                                            <p:graphicEl>
                                              <a:dgm id="{E8547EEF-82F0-454D-8343-E5C7784C8716}"/>
                                            </p:graphicEl>
                                          </p:spTgt>
                                        </p:tgtEl>
                                        <p:attrNameLst>
                                          <p:attrName>style.rotation</p:attrName>
                                        </p:attrNameLst>
                                      </p:cBhvr>
                                      <p:tavLst>
                                        <p:tav tm="0">
                                          <p:val>
                                            <p:fltVal val="0"/>
                                          </p:val>
                                        </p:tav>
                                        <p:tav tm="100000">
                                          <p:val>
                                            <p:fltVal val="90"/>
                                          </p:val>
                                        </p:tav>
                                      </p:tavLst>
                                    </p:anim>
                                    <p:animEffect transition="out" filter="fade">
                                      <p:cBhvr>
                                        <p:cTn id="87" dur="1000"/>
                                        <p:tgtEl>
                                          <p:spTgt spid="4">
                                            <p:graphicEl>
                                              <a:dgm id="{E8547EEF-82F0-454D-8343-E5C7784C8716}"/>
                                            </p:graphicEl>
                                          </p:spTgt>
                                        </p:tgtEl>
                                      </p:cBhvr>
                                    </p:animEffect>
                                    <p:set>
                                      <p:cBhvr>
                                        <p:cTn id="88" dur="1" fill="hold">
                                          <p:stCondLst>
                                            <p:cond delay="999"/>
                                          </p:stCondLst>
                                        </p:cTn>
                                        <p:tgtEl>
                                          <p:spTgt spid="4">
                                            <p:graphicEl>
                                              <a:dgm id="{E8547EEF-82F0-454D-8343-E5C7784C8716}"/>
                                            </p:graphicEl>
                                          </p:spTgt>
                                        </p:tgtEl>
                                        <p:attrNameLst>
                                          <p:attrName>style.visibility</p:attrName>
                                        </p:attrNameLst>
                                      </p:cBhvr>
                                      <p:to>
                                        <p:strVal val="hidden"/>
                                      </p:to>
                                    </p:set>
                                  </p:childTnLst>
                                </p:cTn>
                              </p:par>
                              <p:par>
                                <p:cTn id="89" presetID="31" presetClass="exit" presetSubtype="0" fill="hold" grpId="0" nodeType="withEffect">
                                  <p:stCondLst>
                                    <p:cond delay="0"/>
                                  </p:stCondLst>
                                  <p:childTnLst>
                                    <p:anim calcmode="lin" valueType="num">
                                      <p:cBhvr>
                                        <p:cTn id="90" dur="1000"/>
                                        <p:tgtEl>
                                          <p:spTgt spid="4">
                                            <p:graphicEl>
                                              <a:dgm id="{E7078686-E3B1-4032-9DBB-E2008DB0F993}"/>
                                            </p:graphicEl>
                                          </p:spTgt>
                                        </p:tgtEl>
                                        <p:attrNameLst>
                                          <p:attrName>ppt_w</p:attrName>
                                        </p:attrNameLst>
                                      </p:cBhvr>
                                      <p:tavLst>
                                        <p:tav tm="0">
                                          <p:val>
                                            <p:strVal val="ppt_w"/>
                                          </p:val>
                                        </p:tav>
                                        <p:tav tm="100000">
                                          <p:val>
                                            <p:fltVal val="0"/>
                                          </p:val>
                                        </p:tav>
                                      </p:tavLst>
                                    </p:anim>
                                    <p:anim calcmode="lin" valueType="num">
                                      <p:cBhvr>
                                        <p:cTn id="91" dur="1000"/>
                                        <p:tgtEl>
                                          <p:spTgt spid="4">
                                            <p:graphicEl>
                                              <a:dgm id="{E7078686-E3B1-4032-9DBB-E2008DB0F993}"/>
                                            </p:graphicEl>
                                          </p:spTgt>
                                        </p:tgtEl>
                                        <p:attrNameLst>
                                          <p:attrName>ppt_h</p:attrName>
                                        </p:attrNameLst>
                                      </p:cBhvr>
                                      <p:tavLst>
                                        <p:tav tm="0">
                                          <p:val>
                                            <p:strVal val="ppt_h"/>
                                          </p:val>
                                        </p:tav>
                                        <p:tav tm="100000">
                                          <p:val>
                                            <p:fltVal val="0"/>
                                          </p:val>
                                        </p:tav>
                                      </p:tavLst>
                                    </p:anim>
                                    <p:anim calcmode="lin" valueType="num">
                                      <p:cBhvr>
                                        <p:cTn id="92" dur="1000"/>
                                        <p:tgtEl>
                                          <p:spTgt spid="4">
                                            <p:graphicEl>
                                              <a:dgm id="{E7078686-E3B1-4032-9DBB-E2008DB0F993}"/>
                                            </p:graphicEl>
                                          </p:spTgt>
                                        </p:tgtEl>
                                        <p:attrNameLst>
                                          <p:attrName>style.rotation</p:attrName>
                                        </p:attrNameLst>
                                      </p:cBhvr>
                                      <p:tavLst>
                                        <p:tav tm="0">
                                          <p:val>
                                            <p:fltVal val="0"/>
                                          </p:val>
                                        </p:tav>
                                        <p:tav tm="100000">
                                          <p:val>
                                            <p:fltVal val="90"/>
                                          </p:val>
                                        </p:tav>
                                      </p:tavLst>
                                    </p:anim>
                                    <p:animEffect transition="out" filter="fade">
                                      <p:cBhvr>
                                        <p:cTn id="93" dur="1000"/>
                                        <p:tgtEl>
                                          <p:spTgt spid="4">
                                            <p:graphicEl>
                                              <a:dgm id="{E7078686-E3B1-4032-9DBB-E2008DB0F993}"/>
                                            </p:graphicEl>
                                          </p:spTgt>
                                        </p:tgtEl>
                                      </p:cBhvr>
                                    </p:animEffect>
                                    <p:set>
                                      <p:cBhvr>
                                        <p:cTn id="94" dur="1" fill="hold">
                                          <p:stCondLst>
                                            <p:cond delay="999"/>
                                          </p:stCondLst>
                                        </p:cTn>
                                        <p:tgtEl>
                                          <p:spTgt spid="4">
                                            <p:graphicEl>
                                              <a:dgm id="{E7078686-E3B1-4032-9DBB-E2008DB0F993}"/>
                                            </p:graphic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Graphic spid="4" grpId="0">
        <p:bldSub>
          <a:bldDgm/>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0AD29-23CE-C02E-E647-D8E8582F8093}"/>
              </a:ext>
            </a:extLst>
          </p:cNvPr>
          <p:cNvSpPr>
            <a:spLocks noGrp="1"/>
          </p:cNvSpPr>
          <p:nvPr>
            <p:ph type="ctrTitle"/>
          </p:nvPr>
        </p:nvSpPr>
        <p:spPr>
          <a:xfrm>
            <a:off x="3737738" y="-297593"/>
            <a:ext cx="5353050" cy="2195513"/>
          </a:xfrm>
        </p:spPr>
        <p:txBody>
          <a:bodyPr>
            <a:normAutofit/>
          </a:bodyPr>
          <a:lstStyle/>
          <a:p>
            <a:r>
              <a:rPr lang="fa-IR" dirty="0">
                <a:solidFill>
                  <a:srgbClr val="002060"/>
                </a:solidFill>
                <a:cs typeface="2  Jadid" panose="00000700000000000000" pitchFamily="2" charset="-78"/>
              </a:rPr>
              <a:t>زمستان</a:t>
            </a:r>
            <a:br>
              <a:rPr lang="fa-IR" dirty="0"/>
            </a:br>
            <a:r>
              <a:rPr lang="en-US" sz="4800" dirty="0">
                <a:solidFill>
                  <a:srgbClr val="66CCFF"/>
                </a:solidFill>
                <a:latin typeface="Algerian" panose="04020705040A02060702" pitchFamily="82" charset="0"/>
              </a:rPr>
              <a:t>winter</a:t>
            </a:r>
          </a:p>
        </p:txBody>
      </p:sp>
      <p:grpSp>
        <p:nvGrpSpPr>
          <p:cNvPr id="14" name="Group 13">
            <a:extLst>
              <a:ext uri="{FF2B5EF4-FFF2-40B4-BE49-F238E27FC236}">
                <a16:creationId xmlns:a16="http://schemas.microsoft.com/office/drawing/2014/main" id="{0EB3CD2E-C4D6-4E2B-FEF5-B0B5568E9E63}"/>
              </a:ext>
            </a:extLst>
          </p:cNvPr>
          <p:cNvGrpSpPr/>
          <p:nvPr/>
        </p:nvGrpSpPr>
        <p:grpSpPr>
          <a:xfrm>
            <a:off x="2571978" y="2052657"/>
            <a:ext cx="8318814" cy="4317338"/>
            <a:chOff x="2714853" y="2062182"/>
            <a:chExt cx="8318814" cy="4317338"/>
          </a:xfrm>
        </p:grpSpPr>
        <p:pic>
          <p:nvPicPr>
            <p:cNvPr id="9" name="Picture 8">
              <a:extLst>
                <a:ext uri="{FF2B5EF4-FFF2-40B4-BE49-F238E27FC236}">
                  <a16:creationId xmlns:a16="http://schemas.microsoft.com/office/drawing/2014/main" id="{91067A61-54FF-8C8B-ED81-6780E068DD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4853" y="2062182"/>
              <a:ext cx="2102920" cy="3738525"/>
            </a:xfrm>
            <a:prstGeom prst="rect">
              <a:avLst/>
            </a:prstGeom>
            <a:effectLst>
              <a:glow rad="101600">
                <a:srgbClr val="0066FF">
                  <a:alpha val="60000"/>
                </a:srgbClr>
              </a:glow>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2A2135E4-C308-0127-7C67-DFB808E218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57041" y="4063015"/>
              <a:ext cx="3076626" cy="2051084"/>
            </a:xfrm>
            <a:prstGeom prst="rect">
              <a:avLst/>
            </a:prstGeom>
            <a:effectLst>
              <a:glow rad="101600">
                <a:srgbClr val="FA96BD">
                  <a:alpha val="60000"/>
                </a:srgbClr>
              </a:glow>
              <a:outerShdw blurRad="63500" sx="102000" sy="102000" algn="ctr" rotWithShape="0">
                <a:prstClr val="black">
                  <a:alpha val="40000"/>
                </a:prstClr>
              </a:outerShdw>
            </a:effectLst>
          </p:spPr>
        </p:pic>
        <p:pic>
          <p:nvPicPr>
            <p:cNvPr id="11" name="Picture 10">
              <a:extLst>
                <a:ext uri="{FF2B5EF4-FFF2-40B4-BE49-F238E27FC236}">
                  <a16:creationId xmlns:a16="http://schemas.microsoft.com/office/drawing/2014/main" id="{1D1DED0F-CD24-6E47-07AF-753749437B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841" y="2458014"/>
              <a:ext cx="3493836" cy="1964324"/>
            </a:xfrm>
            <a:prstGeom prst="rect">
              <a:avLst/>
            </a:prstGeom>
            <a:effectLst>
              <a:glow rad="101600">
                <a:srgbClr val="95B5ED">
                  <a:alpha val="60000"/>
                </a:srgbClr>
              </a:glow>
              <a:outerShdw blurRad="63500" sx="102000" sy="102000" algn="ctr" rotWithShape="0">
                <a:prstClr val="black">
                  <a:alpha val="40000"/>
                </a:prstClr>
              </a:outerShdw>
            </a:effectLst>
          </p:spPr>
        </p:pic>
        <p:pic>
          <p:nvPicPr>
            <p:cNvPr id="7" name="Picture 6">
              <a:extLst>
                <a:ext uri="{FF2B5EF4-FFF2-40B4-BE49-F238E27FC236}">
                  <a16:creationId xmlns:a16="http://schemas.microsoft.com/office/drawing/2014/main" id="{D7A94808-A94C-87E1-9C32-F2F0AC1A2A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44984" y="3797594"/>
              <a:ext cx="2581926" cy="2581926"/>
            </a:xfrm>
            <a:prstGeom prst="rect">
              <a:avLst/>
            </a:prstGeom>
            <a:effectLst>
              <a:glow rad="101600">
                <a:srgbClr val="C2559B">
                  <a:alpha val="60000"/>
                </a:srgbClr>
              </a:glow>
              <a:outerShdw blurRad="63500" sx="102000" sy="102000" algn="ctr" rotWithShape="0">
                <a:prstClr val="black">
                  <a:alpha val="40000"/>
                </a:prstClr>
              </a:outerShdw>
            </a:effectLst>
          </p:spPr>
        </p:pic>
      </p:grpSp>
      <p:pic>
        <p:nvPicPr>
          <p:cNvPr id="3" name="farzin_zemeston">
            <a:hlinkClick r:id="" action="ppaction://media"/>
            <a:extLst>
              <a:ext uri="{FF2B5EF4-FFF2-40B4-BE49-F238E27FC236}">
                <a16:creationId xmlns:a16="http://schemas.microsoft.com/office/drawing/2014/main" id="{ED616118-E72D-3C73-6FA6-6CD8CE46E427}"/>
              </a:ext>
            </a:extLst>
          </p:cNvPr>
          <p:cNvPicPr>
            <a:picLocks noChangeAspect="1"/>
          </p:cNvPicPr>
          <p:nvPr>
            <a:audioFile r:link="rId1"/>
            <p:extLst>
              <p:ext uri="{DAA4B4D4-6D71-4841-9C94-3DE7FCFB9230}">
                <p14:media xmlns:p14="http://schemas.microsoft.com/office/powerpoint/2010/main" r:embed="rId2">
                  <p14:trim st="7559"/>
                </p14:media>
              </p:ext>
            </p:extLst>
          </p:nvPr>
        </p:nvPicPr>
        <p:blipFill>
          <a:blip r:embed="rId8"/>
          <a:stretch>
            <a:fillRect/>
          </a:stretch>
        </p:blipFill>
        <p:spPr>
          <a:xfrm>
            <a:off x="11582400" y="6369995"/>
            <a:ext cx="487363" cy="487363"/>
          </a:xfrm>
          <a:prstGeom prst="rect">
            <a:avLst/>
          </a:prstGeom>
        </p:spPr>
      </p:pic>
    </p:spTree>
    <p:extLst>
      <p:ext uri="{BB962C8B-B14F-4D97-AF65-F5344CB8AC3E}">
        <p14:creationId xmlns:p14="http://schemas.microsoft.com/office/powerpoint/2010/main" val="832946630"/>
      </p:ext>
    </p:extLst>
  </p:cSld>
  <p:clrMapOvr>
    <a:masterClrMapping/>
  </p:clrMapOvr>
  <mc:AlternateContent xmlns:mc="http://schemas.openxmlformats.org/markup-compatibility/2006" xmlns:p14="http://schemas.microsoft.com/office/powerpoint/2010/main">
    <mc:Choice Requires="p14">
      <p:transition spd="med" p14:dur="700" advTm="146259">
        <p:fade/>
      </p:transition>
    </mc:Choice>
    <mc:Fallback xmlns="">
      <p:transition spd="med" advTm="1462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1387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3D2CD-D7EB-9528-3D33-980E876F848D}"/>
              </a:ext>
            </a:extLst>
          </p:cNvPr>
          <p:cNvSpPr>
            <a:spLocks noGrp="1"/>
          </p:cNvSpPr>
          <p:nvPr>
            <p:ph type="ctrTitle"/>
          </p:nvPr>
        </p:nvSpPr>
        <p:spPr>
          <a:xfrm>
            <a:off x="1638300" y="436564"/>
            <a:ext cx="9239250" cy="563562"/>
          </a:xfrm>
        </p:spPr>
        <p:txBody>
          <a:bodyPr>
            <a:normAutofit/>
          </a:bodyPr>
          <a:lstStyle/>
          <a:p>
            <a:pPr marL="857250" indent="-857250" rtl="1">
              <a:buFont typeface="Arial" panose="020B0604020202020204" pitchFamily="34" charset="0"/>
              <a:buChar char="•"/>
            </a:pPr>
            <a:r>
              <a:rPr lang="fa-IR" sz="2800" b="1" dirty="0">
                <a:solidFill>
                  <a:schemeClr val="accent1">
                    <a:lumMod val="75000"/>
                  </a:schemeClr>
                </a:solidFill>
                <a:latin typeface="Algerian" panose="04020705040A02060702" pitchFamily="82" charset="0"/>
              </a:rPr>
              <a:t>ویژگی های زمستان</a:t>
            </a:r>
            <a:endParaRPr lang="en-US" sz="2800" b="1" dirty="0">
              <a:solidFill>
                <a:schemeClr val="accent1">
                  <a:lumMod val="75000"/>
                </a:schemeClr>
              </a:solidFill>
              <a:latin typeface="Algerian" panose="04020705040A02060702" pitchFamily="82" charset="0"/>
            </a:endParaRPr>
          </a:p>
        </p:txBody>
      </p:sp>
      <p:sp>
        <p:nvSpPr>
          <p:cNvPr id="3" name="Subtitle 2">
            <a:extLst>
              <a:ext uri="{FF2B5EF4-FFF2-40B4-BE49-F238E27FC236}">
                <a16:creationId xmlns:a16="http://schemas.microsoft.com/office/drawing/2014/main" id="{008A5513-D2D8-8955-DBC7-6FCD35CA1D6D}"/>
              </a:ext>
            </a:extLst>
          </p:cNvPr>
          <p:cNvSpPr>
            <a:spLocks noGrp="1"/>
          </p:cNvSpPr>
          <p:nvPr>
            <p:ph type="subTitle" idx="1"/>
          </p:nvPr>
        </p:nvSpPr>
        <p:spPr>
          <a:xfrm>
            <a:off x="1790700" y="1276350"/>
            <a:ext cx="8286750" cy="4543425"/>
          </a:xfrm>
        </p:spPr>
        <p:txBody>
          <a:bodyPr/>
          <a:lstStyle/>
          <a:p>
            <a:pPr algn="just" rtl="1">
              <a:lnSpc>
                <a:spcPct val="100000"/>
              </a:lnSpc>
            </a:pPr>
            <a:r>
              <a:rPr lang="ar-SA" sz="2000" b="1" i="0" dirty="0">
                <a:solidFill>
                  <a:srgbClr val="0066FF"/>
                </a:solidFill>
                <a:effectLst/>
                <a:latin typeface="system-ui"/>
                <a:cs typeface="B Nazanin" panose="00000400000000000000" pitchFamily="2" charset="-78"/>
              </a:rPr>
              <a:t>زِمِستان</a:t>
            </a:r>
            <a:r>
              <a:rPr lang="ar-SA" sz="2000" b="0" i="0" dirty="0">
                <a:effectLst/>
                <a:latin typeface="system-ui"/>
                <a:cs typeface="B Nazanin" panose="00000400000000000000" pitchFamily="2" charset="-78"/>
              </a:rPr>
              <a:t> چهارمین </a:t>
            </a:r>
            <a:r>
              <a:rPr lang="ar-SA" sz="2000" b="0" i="0" u="none" strike="noStrike" dirty="0">
                <a:effectLst/>
                <a:latin typeface="system-ui"/>
                <a:cs typeface="B Nazanin" panose="00000400000000000000" pitchFamily="2" charset="-78"/>
                <a:hlinkClick r:id="rId3" tooltip="فصل">
                  <a:extLst>
                    <a:ext uri="{A12FA001-AC4F-418D-AE19-62706E023703}">
                      <ahyp:hlinkClr xmlns:ahyp="http://schemas.microsoft.com/office/drawing/2018/hyperlinkcolor" val="tx"/>
                    </a:ext>
                  </a:extLst>
                </a:hlinkClick>
              </a:rPr>
              <a:t>فصل</a:t>
            </a:r>
            <a:r>
              <a:rPr lang="ar-SA" sz="2000" b="0" i="0" dirty="0">
                <a:effectLst/>
                <a:latin typeface="system-ui"/>
                <a:cs typeface="B Nazanin" panose="00000400000000000000" pitchFamily="2" charset="-78"/>
              </a:rPr>
              <a:t> از فصل‌های </a:t>
            </a:r>
            <a:r>
              <a:rPr lang="ar-SA" sz="2000" b="0" i="0" u="none" strike="noStrike" dirty="0">
                <a:effectLst/>
                <a:latin typeface="system-ui"/>
                <a:cs typeface="B Nazanin" panose="00000400000000000000" pitchFamily="2" charset="-78"/>
                <a:hlinkClick r:id="rId4" tooltip="سال">
                  <a:extLst>
                    <a:ext uri="{A12FA001-AC4F-418D-AE19-62706E023703}">
                      <ahyp:hlinkClr xmlns:ahyp="http://schemas.microsoft.com/office/drawing/2018/hyperlinkcolor" val="tx"/>
                    </a:ext>
                  </a:extLst>
                </a:hlinkClick>
              </a:rPr>
              <a:t>سال</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5" tooltip="تقویم جلالی">
                  <a:extLst>
                    <a:ext uri="{A12FA001-AC4F-418D-AE19-62706E023703}">
                      <ahyp:hlinkClr xmlns:ahyp="http://schemas.microsoft.com/office/drawing/2018/hyperlinkcolor" val="tx"/>
                    </a:ext>
                  </a:extLst>
                </a:hlinkClick>
              </a:rPr>
              <a:t>تقویم جلالی</a:t>
            </a:r>
            <a:r>
              <a:rPr lang="ar-SA" sz="2000" b="0" i="0" dirty="0">
                <a:effectLst/>
                <a:latin typeface="system-ui"/>
                <a:cs typeface="B Nazanin" panose="00000400000000000000" pitchFamily="2" charset="-78"/>
              </a:rPr>
              <a:t> و نخستین فصل </a:t>
            </a:r>
            <a:r>
              <a:rPr lang="ar-SA" sz="2000" b="0" i="0" u="none" strike="noStrike" dirty="0">
                <a:effectLst/>
                <a:latin typeface="system-ui"/>
                <a:cs typeface="B Nazanin" panose="00000400000000000000" pitchFamily="2" charset="-78"/>
                <a:hlinkClick r:id="rId6" tooltip="تقویم میلادی">
                  <a:extLst>
                    <a:ext uri="{A12FA001-AC4F-418D-AE19-62706E023703}">
                      <ahyp:hlinkClr xmlns:ahyp="http://schemas.microsoft.com/office/drawing/2018/hyperlinkcolor" val="tx"/>
                    </a:ext>
                  </a:extLst>
                </a:hlinkClick>
              </a:rPr>
              <a:t>تقویم میلادی</a:t>
            </a:r>
            <a:r>
              <a:rPr lang="ar-SA" sz="2000" b="0" i="0" dirty="0">
                <a:effectLst/>
                <a:latin typeface="system-ui"/>
                <a:cs typeface="B Nazanin" panose="00000400000000000000" pitchFamily="2" charset="-78"/>
              </a:rPr>
              <a:t> است. این فصل سردترین فصل </a:t>
            </a:r>
            <a:r>
              <a:rPr lang="ar-SA" sz="2000" b="0" i="0" u="none" strike="noStrike" dirty="0">
                <a:effectLst/>
                <a:latin typeface="system-ui"/>
                <a:cs typeface="B Nazanin" panose="00000400000000000000" pitchFamily="2" charset="-78"/>
                <a:hlinkClick r:id="rId4" tooltip="سال">
                  <a:extLst>
                    <a:ext uri="{A12FA001-AC4F-418D-AE19-62706E023703}">
                      <ahyp:hlinkClr xmlns:ahyp="http://schemas.microsoft.com/office/drawing/2018/hyperlinkcolor" val="tx"/>
                    </a:ext>
                  </a:extLst>
                </a:hlinkClick>
              </a:rPr>
              <a:t>سال</a:t>
            </a:r>
            <a:r>
              <a:rPr lang="ar-SA" sz="2000" b="0" i="0" dirty="0">
                <a:effectLst/>
                <a:latin typeface="system-ui"/>
                <a:cs typeface="B Nazanin" panose="00000400000000000000" pitchFamily="2" charset="-78"/>
              </a:rPr>
              <a:t> است. زمستان در نیم‌کره شمالی بر اساس تقویم جلالی ماه‌های </a:t>
            </a:r>
            <a:r>
              <a:rPr lang="ar-SA" sz="2000" b="0" i="0" u="none" strike="noStrike" dirty="0">
                <a:effectLst/>
                <a:latin typeface="system-ui"/>
                <a:cs typeface="B Nazanin" panose="00000400000000000000" pitchFamily="2" charset="-78"/>
                <a:hlinkClick r:id="rId7" tooltip="دی">
                  <a:extLst>
                    <a:ext uri="{A12FA001-AC4F-418D-AE19-62706E023703}">
                      <ahyp:hlinkClr xmlns:ahyp="http://schemas.microsoft.com/office/drawing/2018/hyperlinkcolor" val="tx"/>
                    </a:ext>
                  </a:extLst>
                </a:hlinkClick>
              </a:rPr>
              <a:t>دی</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8" tooltip="بهمن">
                  <a:extLst>
                    <a:ext uri="{A12FA001-AC4F-418D-AE19-62706E023703}">
                      <ahyp:hlinkClr xmlns:ahyp="http://schemas.microsoft.com/office/drawing/2018/hyperlinkcolor" val="tx"/>
                    </a:ext>
                  </a:extLst>
                </a:hlinkClick>
              </a:rPr>
              <a:t>بهمن</a:t>
            </a:r>
            <a:r>
              <a:rPr lang="ar-SA" sz="2000" b="0" i="0" dirty="0">
                <a:effectLst/>
                <a:latin typeface="system-ui"/>
                <a:cs typeface="B Nazanin" panose="00000400000000000000" pitchFamily="2" charset="-78"/>
              </a:rPr>
              <a:t> و </a:t>
            </a:r>
            <a:r>
              <a:rPr lang="ar-SA" sz="2000" b="0" i="0" u="none" strike="noStrike" dirty="0">
                <a:effectLst/>
                <a:latin typeface="system-ui"/>
                <a:cs typeface="B Nazanin" panose="00000400000000000000" pitchFamily="2" charset="-78"/>
                <a:hlinkClick r:id="rId9" tooltip="اسفند">
                  <a:extLst>
                    <a:ext uri="{A12FA001-AC4F-418D-AE19-62706E023703}">
                      <ahyp:hlinkClr xmlns:ahyp="http://schemas.microsoft.com/office/drawing/2018/hyperlinkcolor" val="tx"/>
                    </a:ext>
                  </a:extLst>
                </a:hlinkClick>
              </a:rPr>
              <a:t>اسفند</a:t>
            </a:r>
            <a:r>
              <a:rPr lang="ar-SA" sz="2000" b="0" i="0" dirty="0">
                <a:effectLst/>
                <a:latin typeface="system-ui"/>
                <a:cs typeface="B Nazanin" panose="00000400000000000000" pitchFamily="2" charset="-78"/>
              </a:rPr>
              <a:t> است این در حالیست که در نیم‌کره جنوبی ماه‌های </a:t>
            </a:r>
            <a:r>
              <a:rPr lang="ar-SA" sz="2000" b="0" i="0" u="none" strike="noStrike" dirty="0">
                <a:effectLst/>
                <a:latin typeface="system-ui"/>
                <a:cs typeface="B Nazanin" panose="00000400000000000000" pitchFamily="2" charset="-78"/>
                <a:hlinkClick r:id="rId10" tooltip="تیر (ماه)">
                  <a:extLst>
                    <a:ext uri="{A12FA001-AC4F-418D-AE19-62706E023703}">
                      <ahyp:hlinkClr xmlns:ahyp="http://schemas.microsoft.com/office/drawing/2018/hyperlinkcolor" val="tx"/>
                    </a:ext>
                  </a:extLst>
                </a:hlinkClick>
              </a:rPr>
              <a:t>تیر</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11" tooltip="مرداد">
                  <a:extLst>
                    <a:ext uri="{A12FA001-AC4F-418D-AE19-62706E023703}">
                      <ahyp:hlinkClr xmlns:ahyp="http://schemas.microsoft.com/office/drawing/2018/hyperlinkcolor" val="tx"/>
                    </a:ext>
                  </a:extLst>
                </a:hlinkClick>
              </a:rPr>
              <a:t>مرداد</a:t>
            </a:r>
            <a:r>
              <a:rPr lang="ar-SA" sz="2000" b="0" i="0" dirty="0">
                <a:effectLst/>
                <a:latin typeface="system-ui"/>
                <a:cs typeface="B Nazanin" panose="00000400000000000000" pitchFamily="2" charset="-78"/>
              </a:rPr>
              <a:t> و </a:t>
            </a:r>
            <a:r>
              <a:rPr lang="ar-SA" sz="2000" b="0" i="0" u="none" strike="noStrike" dirty="0">
                <a:effectLst/>
                <a:latin typeface="system-ui"/>
                <a:cs typeface="B Nazanin" panose="00000400000000000000" pitchFamily="2" charset="-78"/>
                <a:hlinkClick r:id="rId12" tooltip="شهریور">
                  <a:extLst>
                    <a:ext uri="{A12FA001-AC4F-418D-AE19-62706E023703}">
                      <ahyp:hlinkClr xmlns:ahyp="http://schemas.microsoft.com/office/drawing/2018/hyperlinkcolor" val="tx"/>
                    </a:ext>
                  </a:extLst>
                </a:hlinkClick>
              </a:rPr>
              <a:t>شهریور</a:t>
            </a:r>
            <a:r>
              <a:rPr lang="ar-SA" sz="2000" b="0" i="0" dirty="0">
                <a:effectLst/>
                <a:latin typeface="system-ui"/>
                <a:cs typeface="B Nazanin" panose="00000400000000000000" pitchFamily="2" charset="-78"/>
              </a:rPr>
              <a:t> زمستان است.</a:t>
            </a:r>
          </a:p>
          <a:p>
            <a:pPr algn="just" rtl="1">
              <a:lnSpc>
                <a:spcPct val="100000"/>
              </a:lnSpc>
            </a:pPr>
            <a:r>
              <a:rPr lang="ar-SA" sz="2000" b="0" i="0" dirty="0">
                <a:effectLst/>
                <a:latin typeface="system-ui"/>
                <a:cs typeface="B Nazanin" panose="00000400000000000000" pitchFamily="2" charset="-78"/>
              </a:rPr>
              <a:t>زمستان معمولاً سردترین </a:t>
            </a:r>
            <a:r>
              <a:rPr lang="ar-SA" sz="2000" b="0" i="0" u="none" strike="noStrike" dirty="0">
                <a:effectLst/>
                <a:latin typeface="system-ui"/>
                <a:cs typeface="B Nazanin" panose="00000400000000000000" pitchFamily="2" charset="-78"/>
                <a:hlinkClick r:id="rId3" tooltip="فصل">
                  <a:extLst>
                    <a:ext uri="{A12FA001-AC4F-418D-AE19-62706E023703}">
                      <ahyp:hlinkClr xmlns:ahyp="http://schemas.microsoft.com/office/drawing/2018/hyperlinkcolor" val="tx"/>
                    </a:ext>
                  </a:extLst>
                </a:hlinkClick>
              </a:rPr>
              <a:t>فصل</a:t>
            </a:r>
            <a:r>
              <a:rPr lang="ar-SA" sz="2000" b="0" i="0" dirty="0">
                <a:effectLst/>
                <a:latin typeface="system-ui"/>
                <a:cs typeface="B Nazanin" panose="00000400000000000000" pitchFamily="2" charset="-78"/>
              </a:rPr>
              <a:t> سال است. در این فصل، در برخی نواحی، </a:t>
            </a:r>
            <a:r>
              <a:rPr lang="ar-SA" sz="2000" b="0" i="0" u="none" strike="noStrike" dirty="0">
                <a:effectLst/>
                <a:latin typeface="system-ui"/>
                <a:cs typeface="B Nazanin" panose="00000400000000000000" pitchFamily="2" charset="-78"/>
                <a:hlinkClick r:id="rId13" tooltip="دما">
                  <a:extLst>
                    <a:ext uri="{A12FA001-AC4F-418D-AE19-62706E023703}">
                      <ahyp:hlinkClr xmlns:ahyp="http://schemas.microsoft.com/office/drawing/2018/hyperlinkcolor" val="tx"/>
                    </a:ext>
                  </a:extLst>
                </a:hlinkClick>
              </a:rPr>
              <a:t>دمای</a:t>
            </a:r>
            <a:r>
              <a:rPr lang="ar-SA" sz="2000" b="0" i="0" dirty="0">
                <a:effectLst/>
                <a:latin typeface="system-ui"/>
                <a:cs typeface="B Nazanin" panose="00000400000000000000" pitchFamily="2" charset="-78"/>
              </a:rPr>
              <a:t> هوا به زیر صفر درجه سانتیگراد و در کشوری مانند </a:t>
            </a:r>
            <a:r>
              <a:rPr lang="ar-SA" sz="2000" b="0" i="0" u="none" strike="noStrike" dirty="0">
                <a:effectLst/>
                <a:latin typeface="system-ui"/>
                <a:cs typeface="B Nazanin" panose="00000400000000000000" pitchFamily="2" charset="-78"/>
                <a:hlinkClick r:id="rId14" tooltip="روسیه">
                  <a:extLst>
                    <a:ext uri="{A12FA001-AC4F-418D-AE19-62706E023703}">
                      <ahyp:hlinkClr xmlns:ahyp="http://schemas.microsoft.com/office/drawing/2018/hyperlinkcolor" val="tx"/>
                    </a:ext>
                  </a:extLst>
                </a:hlinkClick>
              </a:rPr>
              <a:t>روسیه</a:t>
            </a:r>
            <a:r>
              <a:rPr lang="ar-SA" sz="2000" b="0" i="0" dirty="0">
                <a:effectLst/>
                <a:latin typeface="system-ui"/>
                <a:cs typeface="B Nazanin" panose="00000400000000000000" pitchFamily="2" charset="-78"/>
              </a:rPr>
              <a:t> حتی تا -۵۱ سانتی‌گراد نیز می‌رسد. در زمستان برخی جانوران مانند </a:t>
            </a:r>
            <a:r>
              <a:rPr lang="ar-SA" sz="2000" b="0" i="0" u="none" strike="noStrike" dirty="0">
                <a:effectLst/>
                <a:latin typeface="system-ui"/>
                <a:cs typeface="B Nazanin" panose="00000400000000000000" pitchFamily="2" charset="-78"/>
                <a:hlinkClick r:id="rId15" tooltip="خرس">
                  <a:extLst>
                    <a:ext uri="{A12FA001-AC4F-418D-AE19-62706E023703}">
                      <ahyp:hlinkClr xmlns:ahyp="http://schemas.microsoft.com/office/drawing/2018/hyperlinkcolor" val="tx"/>
                    </a:ext>
                  </a:extLst>
                </a:hlinkClick>
              </a:rPr>
              <a:t>خرس</a:t>
            </a:r>
            <a:r>
              <a:rPr lang="ar-SA" sz="2000" b="0" i="0" dirty="0">
                <a:effectLst/>
                <a:latin typeface="system-ui"/>
                <a:cs typeface="B Nazanin" panose="00000400000000000000" pitchFamily="2" charset="-78"/>
              </a:rPr>
              <a:t> به خواب زمستانی می‌روند و در فصل </a:t>
            </a:r>
            <a:r>
              <a:rPr lang="ar-SA" sz="2000" b="0" i="0" u="none" strike="noStrike" dirty="0">
                <a:effectLst/>
                <a:latin typeface="system-ui"/>
                <a:cs typeface="B Nazanin" panose="00000400000000000000" pitchFamily="2" charset="-78"/>
                <a:hlinkClick r:id="rId16" tooltip="بهار">
                  <a:extLst>
                    <a:ext uri="{A12FA001-AC4F-418D-AE19-62706E023703}">
                      <ahyp:hlinkClr xmlns:ahyp="http://schemas.microsoft.com/office/drawing/2018/hyperlinkcolor" val="tx"/>
                    </a:ext>
                  </a:extLst>
                </a:hlinkClick>
              </a:rPr>
              <a:t>بهار</a:t>
            </a:r>
            <a:r>
              <a:rPr lang="ar-SA" sz="2000" b="0" i="0" dirty="0">
                <a:effectLst/>
                <a:latin typeface="system-ui"/>
                <a:cs typeface="B Nazanin" panose="00000400000000000000" pitchFamily="2" charset="-78"/>
              </a:rPr>
              <a:t> دوباره زندگی را از سر می‌گیرند.</a:t>
            </a:r>
            <a:endParaRPr lang="fa-IR" sz="2000" b="0" i="0" dirty="0">
              <a:effectLst/>
              <a:latin typeface="system-ui"/>
              <a:cs typeface="B Nazanin" panose="00000400000000000000" pitchFamily="2" charset="-78"/>
            </a:endParaRPr>
          </a:p>
          <a:p>
            <a:pPr algn="just" rtl="1">
              <a:lnSpc>
                <a:spcPct val="100000"/>
              </a:lnSpc>
            </a:pPr>
            <a:r>
              <a:rPr lang="ar-SA" sz="2000" b="0" i="0" dirty="0">
                <a:effectLst/>
                <a:latin typeface="system-ui"/>
                <a:cs typeface="B Nazanin" panose="00000400000000000000" pitchFamily="2" charset="-78"/>
              </a:rPr>
              <a:t>زمستان </a:t>
            </a:r>
            <a:r>
              <a:rPr lang="ar-SA" sz="2000" b="0" i="0" u="none" strike="noStrike" dirty="0">
                <a:effectLst/>
                <a:latin typeface="system-ui"/>
                <a:cs typeface="B Nazanin" panose="00000400000000000000" pitchFamily="2" charset="-78"/>
                <a:hlinkClick r:id="rId3" tooltip="فصل">
                  <a:extLst>
                    <a:ext uri="{A12FA001-AC4F-418D-AE19-62706E023703}">
                      <ahyp:hlinkClr xmlns:ahyp="http://schemas.microsoft.com/office/drawing/2018/hyperlinkcolor" val="tx"/>
                    </a:ext>
                  </a:extLst>
                </a:hlinkClick>
              </a:rPr>
              <a:t>فصلی</a:t>
            </a:r>
            <a:r>
              <a:rPr lang="ar-SA" sz="2000" b="0" i="0" dirty="0">
                <a:effectLst/>
                <a:latin typeface="system-ui"/>
                <a:cs typeface="B Nazanin" panose="00000400000000000000" pitchFamily="2" charset="-78"/>
              </a:rPr>
              <a:t> با </a:t>
            </a:r>
            <a:r>
              <a:rPr lang="ar-SA" sz="2000" b="0" i="0" u="none" strike="noStrike" dirty="0">
                <a:effectLst/>
                <a:latin typeface="system-ui"/>
                <a:cs typeface="B Nazanin" panose="00000400000000000000" pitchFamily="2" charset="-78"/>
                <a:hlinkClick r:id="rId17" tooltip="روز">
                  <a:extLst>
                    <a:ext uri="{A12FA001-AC4F-418D-AE19-62706E023703}">
                      <ahyp:hlinkClr xmlns:ahyp="http://schemas.microsoft.com/office/drawing/2018/hyperlinkcolor" val="tx"/>
                    </a:ext>
                  </a:extLst>
                </a:hlinkClick>
              </a:rPr>
              <a:t>روزهای</a:t>
            </a:r>
            <a:r>
              <a:rPr lang="ar-SA" sz="2000" b="0" i="0" dirty="0">
                <a:effectLst/>
                <a:latin typeface="system-ui"/>
                <a:cs typeface="B Nazanin" panose="00000400000000000000" pitchFamily="2" charset="-78"/>
              </a:rPr>
              <a:t> کوتاه و </a:t>
            </a:r>
            <a:r>
              <a:rPr lang="ar-SA" sz="2000" b="0" i="0" u="none" strike="noStrike" dirty="0">
                <a:effectLst/>
                <a:latin typeface="system-ui"/>
                <a:cs typeface="B Nazanin" panose="00000400000000000000" pitchFamily="2" charset="-78"/>
                <a:hlinkClick r:id="rId18" tooltip="شب">
                  <a:extLst>
                    <a:ext uri="{A12FA001-AC4F-418D-AE19-62706E023703}">
                      <ahyp:hlinkClr xmlns:ahyp="http://schemas.microsoft.com/office/drawing/2018/hyperlinkcolor" val="tx"/>
                    </a:ext>
                  </a:extLst>
                </a:hlinkClick>
              </a:rPr>
              <a:t>شب‌های</a:t>
            </a:r>
            <a:r>
              <a:rPr lang="ar-SA" sz="2000" b="0" i="0" dirty="0">
                <a:effectLst/>
                <a:latin typeface="system-ui"/>
                <a:cs typeface="B Nazanin" panose="00000400000000000000" pitchFamily="2" charset="-78"/>
              </a:rPr>
              <a:t> طولانی و </a:t>
            </a:r>
            <a:r>
              <a:rPr lang="ar-SA" sz="2000" b="0" i="0" u="none" strike="noStrike" dirty="0">
                <a:effectLst/>
                <a:latin typeface="system-ui"/>
                <a:cs typeface="B Nazanin" panose="00000400000000000000" pitchFamily="2" charset="-78"/>
                <a:hlinkClick r:id="rId19" tooltip="سرد">
                  <a:extLst>
                    <a:ext uri="{A12FA001-AC4F-418D-AE19-62706E023703}">
                      <ahyp:hlinkClr xmlns:ahyp="http://schemas.microsoft.com/office/drawing/2018/hyperlinkcolor" val="tx"/>
                    </a:ext>
                  </a:extLst>
                </a:hlinkClick>
              </a:rPr>
              <a:t>سرد</a:t>
            </a:r>
            <a:r>
              <a:rPr lang="ar-SA" sz="2000" b="0" i="0" dirty="0">
                <a:effectLst/>
                <a:latin typeface="system-ui"/>
                <a:cs typeface="B Nazanin" panose="00000400000000000000" pitchFamily="2" charset="-78"/>
              </a:rPr>
              <a:t> است. میانگین دمای زمستان معمولاً در ماه </a:t>
            </a:r>
            <a:r>
              <a:rPr lang="ar-SA" sz="2000" b="0" i="0" u="none" strike="noStrike" dirty="0">
                <a:effectLst/>
                <a:latin typeface="system-ui"/>
                <a:cs typeface="B Nazanin" panose="00000400000000000000" pitchFamily="2" charset="-78"/>
                <a:hlinkClick r:id="rId7" tooltip="دی">
                  <a:extLst>
                    <a:ext uri="{A12FA001-AC4F-418D-AE19-62706E023703}">
                      <ahyp:hlinkClr xmlns:ahyp="http://schemas.microsoft.com/office/drawing/2018/hyperlinkcolor" val="tx"/>
                    </a:ext>
                  </a:extLst>
                </a:hlinkClick>
              </a:rPr>
              <a:t>دی</a:t>
            </a:r>
            <a:r>
              <a:rPr lang="ar-SA" sz="2000" b="0" i="0" dirty="0">
                <a:effectLst/>
                <a:latin typeface="system-ui"/>
                <a:cs typeface="B Nazanin" panose="00000400000000000000" pitchFamily="2" charset="-78"/>
              </a:rPr>
              <a:t> به پایین‌ترین مقدار خود (در نیم‌کره شمالی) می‌رسد. </a:t>
            </a:r>
            <a:r>
              <a:rPr lang="ar-SA" sz="2000" b="0" i="0" u="none" strike="noStrike" dirty="0">
                <a:effectLst/>
                <a:latin typeface="system-ui"/>
                <a:cs typeface="B Nazanin" panose="00000400000000000000" pitchFamily="2" charset="-78"/>
                <a:hlinkClick r:id="rId20" tooltip="بوران">
                  <a:extLst>
                    <a:ext uri="{A12FA001-AC4F-418D-AE19-62706E023703}">
                      <ahyp:hlinkClr xmlns:ahyp="http://schemas.microsoft.com/office/drawing/2018/hyperlinkcolor" val="tx"/>
                    </a:ext>
                  </a:extLst>
                </a:hlinkClick>
              </a:rPr>
              <a:t>بوران</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21" tooltip="برف">
                  <a:extLst>
                    <a:ext uri="{A12FA001-AC4F-418D-AE19-62706E023703}">
                      <ahyp:hlinkClr xmlns:ahyp="http://schemas.microsoft.com/office/drawing/2018/hyperlinkcolor" val="tx"/>
                    </a:ext>
                  </a:extLst>
                </a:hlinkClick>
              </a:rPr>
              <a:t>برف</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22" tooltip="کولاک">
                  <a:extLst>
                    <a:ext uri="{A12FA001-AC4F-418D-AE19-62706E023703}">
                      <ahyp:hlinkClr xmlns:ahyp="http://schemas.microsoft.com/office/drawing/2018/hyperlinkcolor" val="tx"/>
                    </a:ext>
                  </a:extLst>
                </a:hlinkClick>
              </a:rPr>
              <a:t>کولاک</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23" tooltip="یخ‌بندان (صفحه وجود ندارد)">
                  <a:extLst>
                    <a:ext uri="{A12FA001-AC4F-418D-AE19-62706E023703}">
                      <ahyp:hlinkClr xmlns:ahyp="http://schemas.microsoft.com/office/drawing/2018/hyperlinkcolor" val="tx"/>
                    </a:ext>
                  </a:extLst>
                </a:hlinkClick>
              </a:rPr>
              <a:t>یخ‌بندان</a:t>
            </a:r>
            <a:r>
              <a:rPr lang="ar-SA" sz="2000" b="0" i="0" dirty="0">
                <a:effectLst/>
                <a:latin typeface="system-ui"/>
                <a:cs typeface="B Nazanin" panose="00000400000000000000" pitchFamily="2" charset="-78"/>
              </a:rPr>
              <a:t> معابر و </a:t>
            </a:r>
            <a:r>
              <a:rPr lang="ar-SA" sz="2000" b="0" i="0" u="none" strike="noStrike" dirty="0">
                <a:effectLst/>
                <a:latin typeface="system-ui"/>
                <a:cs typeface="B Nazanin" panose="00000400000000000000" pitchFamily="2" charset="-78"/>
                <a:hlinkClick r:id="rId24" tooltip="جاده">
                  <a:extLst>
                    <a:ext uri="{A12FA001-AC4F-418D-AE19-62706E023703}">
                      <ahyp:hlinkClr xmlns:ahyp="http://schemas.microsoft.com/office/drawing/2018/hyperlinkcolor" val="tx"/>
                    </a:ext>
                  </a:extLst>
                </a:hlinkClick>
              </a:rPr>
              <a:t>جاده‌ها</a:t>
            </a:r>
            <a:r>
              <a:rPr lang="ar-SA" sz="2000" b="0" i="0" dirty="0">
                <a:effectLst/>
                <a:latin typeface="system-ui"/>
                <a:cs typeface="B Nazanin" panose="00000400000000000000" pitchFamily="2" charset="-78"/>
              </a:rPr>
              <a:t>، </a:t>
            </a:r>
            <a:r>
              <a:rPr lang="ar-SA" sz="2000" b="0" i="0" u="none" strike="noStrike" dirty="0">
                <a:effectLst/>
                <a:latin typeface="system-ui"/>
                <a:cs typeface="B Nazanin" panose="00000400000000000000" pitchFamily="2" charset="-78"/>
                <a:hlinkClick r:id="rId25" tooltip="مه (ابر)">
                  <a:extLst>
                    <a:ext uri="{A12FA001-AC4F-418D-AE19-62706E023703}">
                      <ahyp:hlinkClr xmlns:ahyp="http://schemas.microsoft.com/office/drawing/2018/hyperlinkcolor" val="tx"/>
                    </a:ext>
                  </a:extLst>
                </a:hlinkClick>
              </a:rPr>
              <a:t>مه</a:t>
            </a:r>
            <a:r>
              <a:rPr lang="ar-SA" sz="2000" b="0" i="0" dirty="0">
                <a:effectLst/>
                <a:latin typeface="system-ui"/>
                <a:cs typeface="B Nazanin" panose="00000400000000000000" pitchFamily="2" charset="-78"/>
              </a:rPr>
              <a:t> و پوشیده شدن </a:t>
            </a:r>
            <a:r>
              <a:rPr lang="ar-SA" sz="2000" b="0" i="0" u="none" strike="noStrike" dirty="0">
                <a:effectLst/>
                <a:latin typeface="system-ui"/>
                <a:cs typeface="B Nazanin" panose="00000400000000000000" pitchFamily="2" charset="-78"/>
                <a:hlinkClick r:id="rId26" tooltip="کوه">
                  <a:extLst>
                    <a:ext uri="{A12FA001-AC4F-418D-AE19-62706E023703}">
                      <ahyp:hlinkClr xmlns:ahyp="http://schemas.microsoft.com/office/drawing/2018/hyperlinkcolor" val="tx"/>
                    </a:ext>
                  </a:extLst>
                </a:hlinkClick>
              </a:rPr>
              <a:t>کوه‌ها</a:t>
            </a:r>
            <a:r>
              <a:rPr lang="ar-SA" sz="2000" b="0" i="0" dirty="0">
                <a:effectLst/>
                <a:latin typeface="system-ui"/>
                <a:cs typeface="B Nazanin" panose="00000400000000000000" pitchFamily="2" charset="-78"/>
              </a:rPr>
              <a:t> از برف از خصوصیات فصل زمستان است که اغلب هر کدام به تنهایی باعث اختلال در عبور و مرور می‌شوند. گاهی پدیده </a:t>
            </a:r>
            <a:r>
              <a:rPr lang="ar-SA" sz="2000" b="0" i="0" u="none" strike="noStrike" dirty="0">
                <a:effectLst/>
                <a:latin typeface="system-ui"/>
                <a:cs typeface="B Nazanin" panose="00000400000000000000" pitchFamily="2" charset="-78"/>
                <a:hlinkClick r:id="rId27" tooltip="هواشناسی">
                  <a:extLst>
                    <a:ext uri="{A12FA001-AC4F-418D-AE19-62706E023703}">
                      <ahyp:hlinkClr xmlns:ahyp="http://schemas.microsoft.com/office/drawing/2018/hyperlinkcolor" val="tx"/>
                    </a:ext>
                  </a:extLst>
                </a:hlinkClick>
              </a:rPr>
              <a:t>هواشناسی</a:t>
            </a:r>
            <a:r>
              <a:rPr lang="ar-SA" sz="2000" b="0" i="0" dirty="0">
                <a:effectLst/>
                <a:latin typeface="system-ui"/>
                <a:cs typeface="B Nazanin" panose="00000400000000000000" pitchFamily="2" charset="-78"/>
              </a:rPr>
              <a:t> نادری در طول زمستان با نام </a:t>
            </a:r>
            <a:r>
              <a:rPr lang="ar-SA" sz="2000" b="0" i="0" u="none" strike="noStrike" dirty="0">
                <a:effectLst/>
                <a:latin typeface="system-ui"/>
                <a:cs typeface="B Nazanin" panose="00000400000000000000" pitchFamily="2" charset="-78"/>
                <a:hlinkClick r:id="rId28" tooltip="یخ‌مه">
                  <a:extLst>
                    <a:ext uri="{A12FA001-AC4F-418D-AE19-62706E023703}">
                      <ahyp:hlinkClr xmlns:ahyp="http://schemas.microsoft.com/office/drawing/2018/hyperlinkcolor" val="tx"/>
                    </a:ext>
                  </a:extLst>
                </a:hlinkClick>
              </a:rPr>
              <a:t>یخ‌مه</a:t>
            </a:r>
            <a:r>
              <a:rPr lang="ar-SA" sz="2000" b="0" i="0" dirty="0">
                <a:effectLst/>
                <a:latin typeface="system-ui"/>
                <a:cs typeface="B Nazanin" panose="00000400000000000000" pitchFamily="2" charset="-78"/>
              </a:rPr>
              <a:t> رخ می‌دهد که متشکل از بلورهای </a:t>
            </a:r>
            <a:r>
              <a:rPr lang="ar-SA" sz="2000" b="0" i="0" u="none" strike="noStrike" dirty="0">
                <a:effectLst/>
                <a:latin typeface="system-ui"/>
                <a:cs typeface="B Nazanin" panose="00000400000000000000" pitchFamily="2" charset="-78"/>
                <a:hlinkClick r:id="rId29" tooltip="یخ">
                  <a:extLst>
                    <a:ext uri="{A12FA001-AC4F-418D-AE19-62706E023703}">
                      <ahyp:hlinkClr xmlns:ahyp="http://schemas.microsoft.com/office/drawing/2018/hyperlinkcolor" val="tx"/>
                    </a:ext>
                  </a:extLst>
                </a:hlinkClick>
              </a:rPr>
              <a:t>یخ</a:t>
            </a:r>
            <a:r>
              <a:rPr lang="ar-SA" sz="2000" b="0" i="0" dirty="0">
                <a:effectLst/>
                <a:latin typeface="system-ui"/>
                <a:cs typeface="B Nazanin" panose="00000400000000000000" pitchFamily="2" charset="-78"/>
              </a:rPr>
              <a:t> معلق در </a:t>
            </a:r>
            <a:r>
              <a:rPr lang="ar-SA" sz="2000" b="0" i="0" u="none" strike="noStrike" dirty="0">
                <a:effectLst/>
                <a:latin typeface="system-ui"/>
                <a:cs typeface="B Nazanin" panose="00000400000000000000" pitchFamily="2" charset="-78"/>
                <a:hlinkClick r:id="rId30" tooltip="هوا">
                  <a:extLst>
                    <a:ext uri="{A12FA001-AC4F-418D-AE19-62706E023703}">
                      <ahyp:hlinkClr xmlns:ahyp="http://schemas.microsoft.com/office/drawing/2018/hyperlinkcolor" val="tx"/>
                    </a:ext>
                  </a:extLst>
                </a:hlinkClick>
              </a:rPr>
              <a:t>هوا</a:t>
            </a:r>
            <a:r>
              <a:rPr lang="ar-SA" sz="2000" b="0" i="0" dirty="0">
                <a:effectLst/>
                <a:latin typeface="system-ui"/>
                <a:cs typeface="B Nazanin" panose="00000400000000000000" pitchFamily="2" charset="-78"/>
              </a:rPr>
              <a:t> است. این پدیده تنها در دماهای بسیار پایین (زیر ۳۰- </a:t>
            </a:r>
            <a:r>
              <a:rPr lang="ar-SA" sz="2000" b="0" i="0" u="none" strike="noStrike" dirty="0">
                <a:effectLst/>
                <a:latin typeface="system-ui"/>
                <a:cs typeface="B Nazanin" panose="00000400000000000000" pitchFamily="2" charset="-78"/>
                <a:hlinkClick r:id="rId31" tooltip="درجه سانتیگراد">
                  <a:extLst>
                    <a:ext uri="{A12FA001-AC4F-418D-AE19-62706E023703}">
                      <ahyp:hlinkClr xmlns:ahyp="http://schemas.microsoft.com/office/drawing/2018/hyperlinkcolor" val="tx"/>
                    </a:ext>
                  </a:extLst>
                </a:hlinkClick>
              </a:rPr>
              <a:t>درجه سانتیگراد</a:t>
            </a:r>
            <a:r>
              <a:rPr lang="ar-SA" sz="2000" b="0" i="0" dirty="0">
                <a:effectLst/>
                <a:latin typeface="system-ui"/>
                <a:cs typeface="B Nazanin" panose="00000400000000000000" pitchFamily="2" charset="-78"/>
              </a:rPr>
              <a:t>) رخ می‌دهد.</a:t>
            </a:r>
          </a:p>
          <a:p>
            <a:pPr algn="just" rtl="1">
              <a:lnSpc>
                <a:spcPct val="100000"/>
              </a:lnSpc>
            </a:pPr>
            <a:endParaRPr lang="en-US" sz="2000" dirty="0">
              <a:cs typeface="B Nazanin" panose="00000400000000000000" pitchFamily="2" charset="-78"/>
            </a:endParaRPr>
          </a:p>
        </p:txBody>
      </p:sp>
      <p:sp>
        <p:nvSpPr>
          <p:cNvPr id="4" name="Oval 3">
            <a:extLst>
              <a:ext uri="{FF2B5EF4-FFF2-40B4-BE49-F238E27FC236}">
                <a16:creationId xmlns:a16="http://schemas.microsoft.com/office/drawing/2014/main" id="{C698CB29-98BF-2931-B06B-E16FF8837E8B}"/>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18</a:t>
            </a:r>
            <a:endParaRPr lang="en-US" sz="850" dirty="0"/>
          </a:p>
        </p:txBody>
      </p:sp>
    </p:spTree>
    <p:extLst>
      <p:ext uri="{BB962C8B-B14F-4D97-AF65-F5344CB8AC3E}">
        <p14:creationId xmlns:p14="http://schemas.microsoft.com/office/powerpoint/2010/main" val="1439406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38B30-ECD7-A2D8-3358-7BA918093206}"/>
              </a:ext>
            </a:extLst>
          </p:cNvPr>
          <p:cNvSpPr>
            <a:spLocks noGrp="1"/>
          </p:cNvSpPr>
          <p:nvPr>
            <p:ph type="ctrTitle"/>
          </p:nvPr>
        </p:nvSpPr>
        <p:spPr>
          <a:xfrm>
            <a:off x="1900236" y="482600"/>
            <a:ext cx="8924925" cy="889000"/>
          </a:xfrm>
        </p:spPr>
        <p:txBody>
          <a:bodyPr>
            <a:normAutofit/>
          </a:bodyPr>
          <a:lstStyle/>
          <a:p>
            <a:pPr marL="857250" indent="-857250" rtl="1">
              <a:buFont typeface="Arial" panose="020B0604020202020204" pitchFamily="34" charset="0"/>
              <a:buChar char="•"/>
            </a:pPr>
            <a:r>
              <a:rPr lang="fa-IR" sz="3600" b="1" dirty="0">
                <a:solidFill>
                  <a:srgbClr val="95B5ED"/>
                </a:solidFill>
                <a:cs typeface="B Nazanin" panose="00000400000000000000" pitchFamily="2" charset="-78"/>
              </a:rPr>
              <a:t>حیوانات در زمستان</a:t>
            </a:r>
            <a:endParaRPr lang="en-US" sz="3600" b="1" dirty="0">
              <a:solidFill>
                <a:srgbClr val="95B5ED"/>
              </a:solidFill>
              <a:cs typeface="B Nazanin" panose="00000400000000000000" pitchFamily="2" charset="-78"/>
            </a:endParaRPr>
          </a:p>
        </p:txBody>
      </p:sp>
      <p:sp>
        <p:nvSpPr>
          <p:cNvPr id="3" name="Subtitle 2">
            <a:extLst>
              <a:ext uri="{FF2B5EF4-FFF2-40B4-BE49-F238E27FC236}">
                <a16:creationId xmlns:a16="http://schemas.microsoft.com/office/drawing/2014/main" id="{C85CEADA-AFD5-48BD-31C8-6D328BCE56A6}"/>
              </a:ext>
            </a:extLst>
          </p:cNvPr>
          <p:cNvSpPr>
            <a:spLocks noGrp="1"/>
          </p:cNvSpPr>
          <p:nvPr>
            <p:ph type="subTitle" idx="1"/>
          </p:nvPr>
        </p:nvSpPr>
        <p:spPr>
          <a:xfrm>
            <a:off x="1523999" y="1536700"/>
            <a:ext cx="9677400" cy="5114925"/>
          </a:xfrm>
        </p:spPr>
        <p:txBody>
          <a:bodyPr/>
          <a:lstStyle/>
          <a:p>
            <a:pPr algn="just" rtl="1">
              <a:lnSpc>
                <a:spcPct val="100000"/>
              </a:lnSpc>
            </a:pPr>
            <a:r>
              <a:rPr lang="ar-SA" sz="1600" b="0" i="0" dirty="0">
                <a:solidFill>
                  <a:srgbClr val="000000"/>
                </a:solidFill>
                <a:effectLst/>
                <a:latin typeface="tahoma" panose="020B0604030504040204" pitchFamily="34" charset="0"/>
                <a:cs typeface="B Nazanin" panose="00000400000000000000" pitchFamily="2" charset="-78"/>
              </a:rPr>
              <a:t>زمستان خوابی، خوابی عمیق و طولانی است که بسیاری از پستانداران کوچک در طول زمستان پشت سر میگذارند. خفاش ها، خارپشت ها و بسیاری از جوندگان، از پستانداران زمستان خواب به حساب می آیند. دلیل اصلی زمستان خوابی این جانوران آن است که در زمستان در اطرافشان غذای کافی وجود ندارد. اما زمستان خوابی یک خواب معمولی نیست؛ ضربان قلب و سرعت تنفس کاملا پایین می آید و دمای بدن تقریبا به دمای محیط می رسد. جانوران در این حالت کم ترین انرژی را مصرف می کنند و می توانند با اتکا به غذای ذخیره شده در بدنشان، زنده بمانند. بعضی زمستان خواب ها نظیر نوعی موش به نام هَمستر، غذا را در لانه خود ذخیره می کنند و هراز چندگاهی بیدار می شوند و مقداری از آن را می خورند. سایر زمستان خواب ها همچون خرس ها، گورکن ها و سنجاب ها در زمستان برای روز های متمادی به خواب می روند؛ اما زمستان خواب واقعی به شمار نمی آیند، زیرا دمای بدن آن ها فقط چند درجه از حد طبیعی کم تر می شود .</a:t>
            </a:r>
          </a:p>
          <a:p>
            <a:pPr algn="just" rtl="1">
              <a:lnSpc>
                <a:spcPct val="100000"/>
              </a:lnSpc>
            </a:pPr>
            <a:r>
              <a:rPr lang="ar-SA" sz="1600" b="0" i="0" dirty="0">
                <a:solidFill>
                  <a:srgbClr val="000000"/>
                </a:solidFill>
                <a:effectLst/>
                <a:latin typeface="tahoma" panose="020B0604030504040204" pitchFamily="34" charset="0"/>
                <a:cs typeface="B Nazanin" panose="00000400000000000000" pitchFamily="2" charset="-78"/>
              </a:rPr>
              <a:t>دوزیستان و خزندگان و همچنین بسیاری از حشرات خشکی­ زی و سایر جانوران بی مهره، در طول زمستان به خواب می روند، اما خواب آنها واقعا زمستان خوابی نیست. بسیاری از آنها در روزهایی که هوا ملایم است بیدار می شوند و سپس وقتی هوا دوباره سرد تر می شود، به خواب می روند .</a:t>
            </a:r>
          </a:p>
          <a:p>
            <a:pPr algn="just" rtl="1">
              <a:lnSpc>
                <a:spcPct val="100000"/>
              </a:lnSpc>
            </a:pPr>
            <a:r>
              <a:rPr lang="ar-SA" sz="1600" b="0" i="0" dirty="0">
                <a:solidFill>
                  <a:srgbClr val="000000"/>
                </a:solidFill>
                <a:effectLst/>
                <a:latin typeface="tahoma" panose="020B0604030504040204" pitchFamily="34" charset="0"/>
                <a:cs typeface="B Nazanin" panose="00000400000000000000" pitchFamily="2" charset="-78"/>
              </a:rPr>
              <a:t>در طول زمستان خوابی، سوخت و ساز جانور به آهستگی چربی بدن را مصرف می کند. گرمای تولید شده با استفاده از انرژی ذخیره شده، به همراه جریان خون گردش می کند و لرزش را به وجود می آورد. این لرزش، باعث تقویت ماهیچه های بدون استفاده می شود. اگر دمای هوا تا سطوح خطرناک کاهش یابد، ممکن است جانور بیدار شود، اما در زمستان های خیلی سرد و سخت، بسیاری از جانوران زمستان خواب می میرند .</a:t>
            </a:r>
          </a:p>
          <a:p>
            <a:pPr algn="just" rtl="1">
              <a:lnSpc>
                <a:spcPct val="100000"/>
              </a:lnSpc>
            </a:pPr>
            <a:r>
              <a:rPr lang="ar-SA" sz="1600" b="0" i="0" dirty="0">
                <a:solidFill>
                  <a:srgbClr val="000000"/>
                </a:solidFill>
                <a:effectLst/>
                <a:latin typeface="tahoma" panose="020B0604030504040204" pitchFamily="34" charset="0"/>
                <a:cs typeface="B Nazanin" panose="00000400000000000000" pitchFamily="2" charset="-78"/>
              </a:rPr>
              <a:t>در اکثر مواقع وزن زمستان خوابی، مانند خرس نسبت به قبل از خواب زمستانی چند ده کیلو کاهش می یابد که این نتیجه مصرف چربی های ذخیره شده به عنوان انرژی در طول این مدت است .</a:t>
            </a:r>
          </a:p>
          <a:p>
            <a:pPr algn="just" rtl="1">
              <a:lnSpc>
                <a:spcPct val="100000"/>
              </a:lnSpc>
            </a:pPr>
            <a:r>
              <a:rPr lang="ar-SA" sz="1600" b="0" i="0" dirty="0">
                <a:solidFill>
                  <a:srgbClr val="000000"/>
                </a:solidFill>
                <a:effectLst/>
                <a:latin typeface="tahoma" panose="020B0604030504040204" pitchFamily="34" charset="0"/>
                <a:cs typeface="B Nazanin" panose="00000400000000000000" pitchFamily="2" charset="-78"/>
              </a:rPr>
              <a:t>متاسفانه امروزه هَمستر که یکی از اصلی ترین حیوانات زمستان خواب به شمار می آید، به حیوان خانگی تبدیل شده است که این مورد طی چند سال اخیر در ایران بسیار رواج پیدا کرده است و همین عامل باعث برهم ریختن ارگانیزم یا سیستم بدن این موجود شده است که باعث کاهش عمر این جانور می شود .</a:t>
            </a:r>
          </a:p>
          <a:p>
            <a:pPr algn="just">
              <a:lnSpc>
                <a:spcPct val="100000"/>
              </a:lnSpc>
            </a:pPr>
            <a:endParaRPr lang="en-US" sz="1600" dirty="0">
              <a:cs typeface="B Nazanin" panose="00000400000000000000" pitchFamily="2" charset="-78"/>
            </a:endParaRPr>
          </a:p>
        </p:txBody>
      </p:sp>
      <p:sp>
        <p:nvSpPr>
          <p:cNvPr id="4" name="Oval 3">
            <a:extLst>
              <a:ext uri="{FF2B5EF4-FFF2-40B4-BE49-F238E27FC236}">
                <a16:creationId xmlns:a16="http://schemas.microsoft.com/office/drawing/2014/main" id="{8E274687-9343-7969-FF3A-42D4194FAF0E}"/>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19</a:t>
            </a:r>
            <a:endParaRPr lang="en-US" sz="850" dirty="0"/>
          </a:p>
        </p:txBody>
      </p:sp>
    </p:spTree>
    <p:extLst>
      <p:ext uri="{BB962C8B-B14F-4D97-AF65-F5344CB8AC3E}">
        <p14:creationId xmlns:p14="http://schemas.microsoft.com/office/powerpoint/2010/main" val="35196114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arn(inVertical)">
                                      <p:cBhvr>
                                        <p:cTn id="21" dur="500"/>
                                        <p:tgtEl>
                                          <p:spTgt spid="3">
                                            <p:txEl>
                                              <p:pRg st="3" end="3"/>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barn(inVertical)">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hlinkClick r:id="rId3" action="ppaction://hlinksldjump">
              <a:snd r:embed="rId4" name="click.wav"/>
            </a:hlinkClick>
            <a:extLst>
              <a:ext uri="{FF2B5EF4-FFF2-40B4-BE49-F238E27FC236}">
                <a16:creationId xmlns:a16="http://schemas.microsoft.com/office/drawing/2014/main" id="{1E149DCC-9F48-4599-6064-6878BC4C3239}"/>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0165" b="10165"/>
          <a:stretch>
            <a:fillRect/>
          </a:stretch>
        </p:blipFill>
        <p:spPr>
          <a:xfrm>
            <a:off x="1283740" y="481046"/>
            <a:ext cx="3354555" cy="18708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Placeholder 10">
            <a:hlinkClick r:id="rId6" action="ppaction://hlinksldjump">
              <a:snd r:embed="rId4" name="click.wav"/>
            </a:hlinkClick>
            <a:extLst>
              <a:ext uri="{FF2B5EF4-FFF2-40B4-BE49-F238E27FC236}">
                <a16:creationId xmlns:a16="http://schemas.microsoft.com/office/drawing/2014/main" id="{5CE1F5B5-03F4-E15F-0D91-B9967824C09A}"/>
              </a:ext>
            </a:extLst>
          </p:cNvPr>
          <p:cNvPicPr>
            <a:picLocks noGrp="1" noChangeAspect="1"/>
          </p:cNvPicPr>
          <p:nvPr>
            <p:ph type="pic" sz="quarter" idx="14"/>
          </p:nvPr>
        </p:nvPicPr>
        <p:blipFill>
          <a:blip r:embed="rId7">
            <a:extLst>
              <a:ext uri="{28A0092B-C50C-407E-A947-70E740481C1C}">
                <a14:useLocalDpi xmlns:a14="http://schemas.microsoft.com/office/drawing/2010/main" val="0"/>
              </a:ext>
            </a:extLst>
          </a:blip>
          <a:srcRect t="240" b="240"/>
          <a:stretch>
            <a:fillRect/>
          </a:stretch>
        </p:blipFill>
        <p:spPr>
          <a:xfrm>
            <a:off x="7389646" y="489094"/>
            <a:ext cx="3354555" cy="18778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 name="Picture Placeholder 14">
            <a:hlinkClick r:id="rId8" action="ppaction://hlinksldjump">
              <a:snd r:embed="rId4" name="click.wav"/>
            </a:hlinkClick>
            <a:extLst>
              <a:ext uri="{FF2B5EF4-FFF2-40B4-BE49-F238E27FC236}">
                <a16:creationId xmlns:a16="http://schemas.microsoft.com/office/drawing/2014/main" id="{BAEF3020-00B0-ECE3-11FE-397CD8D62F0E}"/>
              </a:ext>
            </a:extLst>
          </p:cNvPr>
          <p:cNvPicPr>
            <a:picLocks noGrp="1" noChangeAspect="1"/>
          </p:cNvPicPr>
          <p:nvPr>
            <p:ph type="pic" sz="quarter" idx="15"/>
          </p:nvPr>
        </p:nvPicPr>
        <p:blipFill>
          <a:blip r:embed="rId9">
            <a:extLst>
              <a:ext uri="{28A0092B-C50C-407E-A947-70E740481C1C}">
                <a14:useLocalDpi xmlns:a14="http://schemas.microsoft.com/office/drawing/2010/main" val="0"/>
              </a:ext>
            </a:extLst>
          </a:blip>
          <a:srcRect t="240" b="240"/>
          <a:stretch>
            <a:fillRect/>
          </a:stretch>
        </p:blipFill>
        <p:spPr>
          <a:xfrm>
            <a:off x="7427748" y="3795635"/>
            <a:ext cx="3354555" cy="18778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Placeholder 12">
            <a:hlinkClick r:id="rId10" action="ppaction://hlinksldjump"/>
            <a:extLst>
              <a:ext uri="{FF2B5EF4-FFF2-40B4-BE49-F238E27FC236}">
                <a16:creationId xmlns:a16="http://schemas.microsoft.com/office/drawing/2014/main" id="{3C2A5769-7060-855D-E78B-82EE1E799AFB}"/>
              </a:ext>
            </a:extLst>
          </p:cNvPr>
          <p:cNvPicPr>
            <a:picLocks noGrp="1" noChangeAspect="1"/>
          </p:cNvPicPr>
          <p:nvPr>
            <p:ph type="pic" sz="quarter" idx="16"/>
          </p:nvPr>
        </p:nvPicPr>
        <p:blipFill>
          <a:blip r:embed="rId11">
            <a:extLst>
              <a:ext uri="{28A0092B-C50C-407E-A947-70E740481C1C}">
                <a14:useLocalDpi xmlns:a14="http://schemas.microsoft.com/office/drawing/2010/main" val="0"/>
              </a:ext>
            </a:extLst>
          </a:blip>
          <a:srcRect t="5216" b="5216"/>
          <a:stretch>
            <a:fillRect/>
          </a:stretch>
        </p:blipFill>
        <p:spPr>
          <a:xfrm>
            <a:off x="1316201" y="3795635"/>
            <a:ext cx="3289635" cy="18415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 Placeholder 5">
            <a:extLst>
              <a:ext uri="{FF2B5EF4-FFF2-40B4-BE49-F238E27FC236}">
                <a16:creationId xmlns:a16="http://schemas.microsoft.com/office/drawing/2014/main" id="{4382370D-7C55-C4C6-877A-702DAB58B40D}"/>
              </a:ext>
            </a:extLst>
          </p:cNvPr>
          <p:cNvSpPr>
            <a:spLocks noGrp="1"/>
          </p:cNvSpPr>
          <p:nvPr>
            <p:ph type="body" sz="quarter" idx="17"/>
          </p:nvPr>
        </p:nvSpPr>
        <p:spPr/>
        <p:txBody>
          <a:bodyPr/>
          <a:lstStyle/>
          <a:p>
            <a:pPr algn="ctr" rtl="1"/>
            <a:r>
              <a:rPr lang="fa-IR" dirty="0"/>
              <a:t>تابستان</a:t>
            </a:r>
            <a:endParaRPr lang="en-US" dirty="0"/>
          </a:p>
        </p:txBody>
      </p:sp>
      <p:sp>
        <p:nvSpPr>
          <p:cNvPr id="7" name="Text Placeholder 6">
            <a:extLst>
              <a:ext uri="{FF2B5EF4-FFF2-40B4-BE49-F238E27FC236}">
                <a16:creationId xmlns:a16="http://schemas.microsoft.com/office/drawing/2014/main" id="{B6936C69-B042-B8E1-4F01-98803F7C56B9}"/>
              </a:ext>
            </a:extLst>
          </p:cNvPr>
          <p:cNvSpPr>
            <a:spLocks noGrp="1"/>
          </p:cNvSpPr>
          <p:nvPr>
            <p:ph type="body" sz="quarter" idx="18"/>
          </p:nvPr>
        </p:nvSpPr>
        <p:spPr/>
        <p:txBody>
          <a:bodyPr/>
          <a:lstStyle/>
          <a:p>
            <a:pPr algn="ctr" rtl="1"/>
            <a:r>
              <a:rPr lang="fa-IR" dirty="0"/>
              <a:t>بهار</a:t>
            </a:r>
            <a:endParaRPr lang="en-US" dirty="0"/>
          </a:p>
        </p:txBody>
      </p:sp>
      <p:sp>
        <p:nvSpPr>
          <p:cNvPr id="8" name="Text Placeholder 7">
            <a:extLst>
              <a:ext uri="{FF2B5EF4-FFF2-40B4-BE49-F238E27FC236}">
                <a16:creationId xmlns:a16="http://schemas.microsoft.com/office/drawing/2014/main" id="{C01ADB72-EBBF-B6B2-0397-7076D76A521F}"/>
              </a:ext>
            </a:extLst>
          </p:cNvPr>
          <p:cNvSpPr>
            <a:spLocks noGrp="1"/>
          </p:cNvSpPr>
          <p:nvPr>
            <p:ph type="body" sz="quarter" idx="19"/>
          </p:nvPr>
        </p:nvSpPr>
        <p:spPr/>
        <p:txBody>
          <a:bodyPr/>
          <a:lstStyle/>
          <a:p>
            <a:pPr algn="ctr" rtl="1"/>
            <a:r>
              <a:rPr lang="fa-IR" dirty="0"/>
              <a:t>زمستان</a:t>
            </a:r>
            <a:endParaRPr lang="en-US" dirty="0"/>
          </a:p>
        </p:txBody>
      </p:sp>
      <p:sp>
        <p:nvSpPr>
          <p:cNvPr id="9" name="Text Placeholder 8">
            <a:extLst>
              <a:ext uri="{FF2B5EF4-FFF2-40B4-BE49-F238E27FC236}">
                <a16:creationId xmlns:a16="http://schemas.microsoft.com/office/drawing/2014/main" id="{CE3AFEEE-63D2-3C6B-EFC5-D5ED0729D57A}"/>
              </a:ext>
            </a:extLst>
          </p:cNvPr>
          <p:cNvSpPr>
            <a:spLocks noGrp="1"/>
          </p:cNvSpPr>
          <p:nvPr>
            <p:ph type="body" sz="quarter" idx="20"/>
          </p:nvPr>
        </p:nvSpPr>
        <p:spPr/>
        <p:txBody>
          <a:bodyPr/>
          <a:lstStyle/>
          <a:p>
            <a:pPr algn="ctr" rtl="1"/>
            <a:r>
              <a:rPr lang="fa-IR" dirty="0"/>
              <a:t>پاییز</a:t>
            </a:r>
            <a:endParaRPr lang="en-US" dirty="0"/>
          </a:p>
        </p:txBody>
      </p:sp>
      <p:sp>
        <p:nvSpPr>
          <p:cNvPr id="16" name="Picture Placeholder 1">
            <a:extLst>
              <a:ext uri="{FF2B5EF4-FFF2-40B4-BE49-F238E27FC236}">
                <a16:creationId xmlns:a16="http://schemas.microsoft.com/office/drawing/2014/main" id="{DB97E9AD-76DB-AAC4-E1E8-F3637A06D88E}"/>
              </a:ext>
            </a:extLst>
          </p:cNvPr>
          <p:cNvSpPr txBox="1">
            <a:spLocks/>
          </p:cNvSpPr>
          <p:nvPr/>
        </p:nvSpPr>
        <p:spPr>
          <a:xfrm>
            <a:off x="1447799" y="361950"/>
            <a:ext cx="3467100" cy="1933575"/>
          </a:xfrm>
          <a:prstGeom prst="rect">
            <a:avLst/>
          </a:prstGeom>
        </p:spPr>
      </p:sp>
      <p:cxnSp>
        <p:nvCxnSpPr>
          <p:cNvPr id="3" name="Straight Connector 2">
            <a:extLst>
              <a:ext uri="{FF2B5EF4-FFF2-40B4-BE49-F238E27FC236}">
                <a16:creationId xmlns:a16="http://schemas.microsoft.com/office/drawing/2014/main" id="{2BC1ACB0-BB8A-BDFF-45C1-C35826169A04}"/>
              </a:ext>
            </a:extLst>
          </p:cNvPr>
          <p:cNvCxnSpPr/>
          <p:nvPr/>
        </p:nvCxnSpPr>
        <p:spPr>
          <a:xfrm>
            <a:off x="6096000" y="0"/>
            <a:ext cx="0" cy="6934200"/>
          </a:xfrm>
          <a:prstGeom prst="line">
            <a:avLst/>
          </a:prstGeom>
          <a:ln w="38100">
            <a:prstDash val="dashDot"/>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76754B63-97C4-1CE4-06F3-94FCB2A4AB92}"/>
              </a:ext>
            </a:extLst>
          </p:cNvPr>
          <p:cNvCxnSpPr>
            <a:cxnSpLocks/>
          </p:cNvCxnSpPr>
          <p:nvPr/>
        </p:nvCxnSpPr>
        <p:spPr>
          <a:xfrm>
            <a:off x="0" y="3410769"/>
            <a:ext cx="12192000" cy="18231"/>
          </a:xfrm>
          <a:prstGeom prst="line">
            <a:avLst/>
          </a:prstGeom>
          <a:ln w="38100">
            <a:prstDash val="dashDot"/>
          </a:ln>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3E7306E6-CD96-B7A3-057E-D772E61B34D1}"/>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2</a:t>
            </a:r>
            <a:endParaRPr lang="en-US" dirty="0"/>
          </a:p>
        </p:txBody>
      </p:sp>
    </p:spTree>
    <p:custDataLst>
      <p:tags r:id="rId1"/>
    </p:custDataLst>
    <p:extLst>
      <p:ext uri="{BB962C8B-B14F-4D97-AF65-F5344CB8AC3E}">
        <p14:creationId xmlns:p14="http://schemas.microsoft.com/office/powerpoint/2010/main" val="1860963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747">
        <p15:prstTrans prst="pageCurlDouble"/>
      </p:transition>
    </mc:Choice>
    <mc:Fallback xmlns="">
      <p:transition spd="slow" advTm="174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59D32C66-5A76-C18C-05B7-DA349A1B45B2}"/>
              </a:ext>
            </a:extLst>
          </p:cNvPr>
          <p:cNvGraphicFramePr/>
          <p:nvPr>
            <p:extLst>
              <p:ext uri="{D42A27DB-BD31-4B8C-83A1-F6EECF244321}">
                <p14:modId xmlns:p14="http://schemas.microsoft.com/office/powerpoint/2010/main" val="291040103"/>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val 1">
            <a:extLst>
              <a:ext uri="{FF2B5EF4-FFF2-40B4-BE49-F238E27FC236}">
                <a16:creationId xmlns:a16="http://schemas.microsoft.com/office/drawing/2014/main" id="{8A893C30-CC3F-3A28-6A97-4B96DF39B26F}"/>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t>20</a:t>
            </a:r>
            <a:endParaRPr lang="en-US" sz="850" dirty="0"/>
          </a:p>
        </p:txBody>
      </p:sp>
    </p:spTree>
    <p:extLst>
      <p:ext uri="{BB962C8B-B14F-4D97-AF65-F5344CB8AC3E}">
        <p14:creationId xmlns:p14="http://schemas.microsoft.com/office/powerpoint/2010/main" val="346777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541F4CC1-F62E-40A2-A88A-4D386C280AC5}"/>
                                            </p:graphicEl>
                                          </p:spTgt>
                                        </p:tgtEl>
                                        <p:attrNameLst>
                                          <p:attrName>style.visibility</p:attrName>
                                        </p:attrNameLst>
                                      </p:cBhvr>
                                      <p:to>
                                        <p:strVal val="visible"/>
                                      </p:to>
                                    </p:set>
                                    <p:animEffect transition="in" filter="fade">
                                      <p:cBhvr>
                                        <p:cTn id="7" dur="500"/>
                                        <p:tgtEl>
                                          <p:spTgt spid="6">
                                            <p:graphicEl>
                                              <a:dgm id="{541F4CC1-F62E-40A2-A88A-4D386C280AC5}"/>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graphicEl>
                                              <a:dgm id="{8C2F613E-5992-4EB4-8458-133D9BF04B7E}"/>
                                            </p:graphicEl>
                                          </p:spTgt>
                                        </p:tgtEl>
                                        <p:attrNameLst>
                                          <p:attrName>style.visibility</p:attrName>
                                        </p:attrNameLst>
                                      </p:cBhvr>
                                      <p:to>
                                        <p:strVal val="visible"/>
                                      </p:to>
                                    </p:set>
                                    <p:animEffect transition="in" filter="fade">
                                      <p:cBhvr>
                                        <p:cTn id="10" dur="500"/>
                                        <p:tgtEl>
                                          <p:spTgt spid="6">
                                            <p:graphicEl>
                                              <a:dgm id="{8C2F613E-5992-4EB4-8458-133D9BF04B7E}"/>
                                            </p:graphic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graphicEl>
                                              <a:dgm id="{D14A35CA-3A97-4F7C-A1AF-F28CB8DE41CE}"/>
                                            </p:graphicEl>
                                          </p:spTgt>
                                        </p:tgtEl>
                                        <p:attrNameLst>
                                          <p:attrName>style.visibility</p:attrName>
                                        </p:attrNameLst>
                                      </p:cBhvr>
                                      <p:to>
                                        <p:strVal val="visible"/>
                                      </p:to>
                                    </p:set>
                                    <p:animEffect transition="in" filter="fade">
                                      <p:cBhvr>
                                        <p:cTn id="13" dur="500"/>
                                        <p:tgtEl>
                                          <p:spTgt spid="6">
                                            <p:graphicEl>
                                              <a:dgm id="{D14A35CA-3A97-4F7C-A1AF-F28CB8DE41CE}"/>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graphicEl>
                                              <a:dgm id="{5E0B38D7-094A-428C-B452-99364CD7D460}"/>
                                            </p:graphicEl>
                                          </p:spTgt>
                                        </p:tgtEl>
                                        <p:attrNameLst>
                                          <p:attrName>style.visibility</p:attrName>
                                        </p:attrNameLst>
                                      </p:cBhvr>
                                      <p:to>
                                        <p:strVal val="visible"/>
                                      </p:to>
                                    </p:set>
                                    <p:animEffect transition="in" filter="fade">
                                      <p:cBhvr>
                                        <p:cTn id="18" dur="500"/>
                                        <p:tgtEl>
                                          <p:spTgt spid="6">
                                            <p:graphicEl>
                                              <a:dgm id="{5E0B38D7-094A-428C-B452-99364CD7D460}"/>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graphicEl>
                                              <a:dgm id="{C684A1B8-FDE9-476B-B72D-3876C209F0B7}"/>
                                            </p:graphicEl>
                                          </p:spTgt>
                                        </p:tgtEl>
                                        <p:attrNameLst>
                                          <p:attrName>style.visibility</p:attrName>
                                        </p:attrNameLst>
                                      </p:cBhvr>
                                      <p:to>
                                        <p:strVal val="visible"/>
                                      </p:to>
                                    </p:set>
                                    <p:animEffect transition="in" filter="fade">
                                      <p:cBhvr>
                                        <p:cTn id="21" dur="500"/>
                                        <p:tgtEl>
                                          <p:spTgt spid="6">
                                            <p:graphicEl>
                                              <a:dgm id="{C684A1B8-FDE9-476B-B72D-3876C209F0B7}"/>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
                                            <p:graphicEl>
                                              <a:dgm id="{7607C94E-A36F-4937-8C4C-4B9C1333E37F}"/>
                                            </p:graphicEl>
                                          </p:spTgt>
                                        </p:tgtEl>
                                        <p:attrNameLst>
                                          <p:attrName>style.visibility</p:attrName>
                                        </p:attrNameLst>
                                      </p:cBhvr>
                                      <p:to>
                                        <p:strVal val="visible"/>
                                      </p:to>
                                    </p:set>
                                    <p:animEffect transition="in" filter="fade">
                                      <p:cBhvr>
                                        <p:cTn id="24" dur="500"/>
                                        <p:tgtEl>
                                          <p:spTgt spid="6">
                                            <p:graphicEl>
                                              <a:dgm id="{7607C94E-A36F-4937-8C4C-4B9C1333E37F}"/>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graphicEl>
                                              <a:dgm id="{563DD78A-3BA0-4564-833B-B8EA311D7B5D}"/>
                                            </p:graphicEl>
                                          </p:spTgt>
                                        </p:tgtEl>
                                        <p:attrNameLst>
                                          <p:attrName>style.visibility</p:attrName>
                                        </p:attrNameLst>
                                      </p:cBhvr>
                                      <p:to>
                                        <p:strVal val="visible"/>
                                      </p:to>
                                    </p:set>
                                    <p:animEffect transition="in" filter="fade">
                                      <p:cBhvr>
                                        <p:cTn id="29" dur="500"/>
                                        <p:tgtEl>
                                          <p:spTgt spid="6">
                                            <p:graphicEl>
                                              <a:dgm id="{563DD78A-3BA0-4564-833B-B8EA311D7B5D}"/>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graphicEl>
                                              <a:dgm id="{FDB81C95-1E18-4A40-936B-3002469E4193}"/>
                                            </p:graphicEl>
                                          </p:spTgt>
                                        </p:tgtEl>
                                        <p:attrNameLst>
                                          <p:attrName>style.visibility</p:attrName>
                                        </p:attrNameLst>
                                      </p:cBhvr>
                                      <p:to>
                                        <p:strVal val="visible"/>
                                      </p:to>
                                    </p:set>
                                    <p:animEffect transition="in" filter="fade">
                                      <p:cBhvr>
                                        <p:cTn id="32" dur="500"/>
                                        <p:tgtEl>
                                          <p:spTgt spid="6">
                                            <p:graphicEl>
                                              <a:dgm id="{FDB81C95-1E18-4A40-936B-3002469E4193}"/>
                                            </p:graphic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
                                            <p:graphicEl>
                                              <a:dgm id="{7A859785-580F-4224-B625-4836C6C77705}"/>
                                            </p:graphicEl>
                                          </p:spTgt>
                                        </p:tgtEl>
                                        <p:attrNameLst>
                                          <p:attrName>style.visibility</p:attrName>
                                        </p:attrNameLst>
                                      </p:cBhvr>
                                      <p:to>
                                        <p:strVal val="visible"/>
                                      </p:to>
                                    </p:set>
                                    <p:animEffect transition="in" filter="fade">
                                      <p:cBhvr>
                                        <p:cTn id="35" dur="500"/>
                                        <p:tgtEl>
                                          <p:spTgt spid="6">
                                            <p:graphicEl>
                                              <a:dgm id="{7A859785-580F-4224-B625-4836C6C77705}"/>
                                            </p:graphic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graphicEl>
                                              <a:dgm id="{6EFB6088-60B7-4326-9EF4-234E3D206B51}"/>
                                            </p:graphicEl>
                                          </p:spTgt>
                                        </p:tgtEl>
                                        <p:attrNameLst>
                                          <p:attrName>style.visibility</p:attrName>
                                        </p:attrNameLst>
                                      </p:cBhvr>
                                      <p:to>
                                        <p:strVal val="visible"/>
                                      </p:to>
                                    </p:set>
                                    <p:animEffect transition="in" filter="fade">
                                      <p:cBhvr>
                                        <p:cTn id="38" dur="500"/>
                                        <p:tgtEl>
                                          <p:spTgt spid="6">
                                            <p:graphicEl>
                                              <a:dgm id="{6EFB6088-60B7-4326-9EF4-234E3D206B51}"/>
                                            </p:graphic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graphicEl>
                                              <a:dgm id="{68B4D017-690E-4788-9F74-ADFD606EA50B}"/>
                                            </p:graphicEl>
                                          </p:spTgt>
                                        </p:tgtEl>
                                        <p:attrNameLst>
                                          <p:attrName>style.visibility</p:attrName>
                                        </p:attrNameLst>
                                      </p:cBhvr>
                                      <p:to>
                                        <p:strVal val="visible"/>
                                      </p:to>
                                    </p:set>
                                    <p:animEffect transition="in" filter="fade">
                                      <p:cBhvr>
                                        <p:cTn id="41" dur="500"/>
                                        <p:tgtEl>
                                          <p:spTgt spid="6">
                                            <p:graphicEl>
                                              <a:dgm id="{68B4D017-690E-4788-9F74-ADFD606EA50B}"/>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graphicEl>
                                              <a:dgm id="{4AD7B66B-D34B-4A94-AA23-352CB4035711}"/>
                                            </p:graphicEl>
                                          </p:spTgt>
                                        </p:tgtEl>
                                        <p:attrNameLst>
                                          <p:attrName>style.visibility</p:attrName>
                                        </p:attrNameLst>
                                      </p:cBhvr>
                                      <p:to>
                                        <p:strVal val="visible"/>
                                      </p:to>
                                    </p:set>
                                    <p:animEffect transition="in" filter="fade">
                                      <p:cBhvr>
                                        <p:cTn id="46" dur="500"/>
                                        <p:tgtEl>
                                          <p:spTgt spid="6">
                                            <p:graphicEl>
                                              <a:dgm id="{4AD7B66B-D34B-4A94-AA23-352CB4035711}"/>
                                            </p:graphic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graphicEl>
                                              <a:dgm id="{FFA3EBBD-FA5B-4C3F-B311-4A5D2F0FC477}"/>
                                            </p:graphicEl>
                                          </p:spTgt>
                                        </p:tgtEl>
                                        <p:attrNameLst>
                                          <p:attrName>style.visibility</p:attrName>
                                        </p:attrNameLst>
                                      </p:cBhvr>
                                      <p:to>
                                        <p:strVal val="visible"/>
                                      </p:to>
                                    </p:set>
                                    <p:animEffect transition="in" filter="fade">
                                      <p:cBhvr>
                                        <p:cTn id="49" dur="500"/>
                                        <p:tgtEl>
                                          <p:spTgt spid="6">
                                            <p:graphicEl>
                                              <a:dgm id="{FFA3EBBD-FA5B-4C3F-B311-4A5D2F0FC477}"/>
                                            </p:graphic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graphicEl>
                                              <a:dgm id="{A1AF4B0D-A180-4D75-B5C5-BFA0B1116516}"/>
                                            </p:graphicEl>
                                          </p:spTgt>
                                        </p:tgtEl>
                                        <p:attrNameLst>
                                          <p:attrName>style.visibility</p:attrName>
                                        </p:attrNameLst>
                                      </p:cBhvr>
                                      <p:to>
                                        <p:strVal val="visible"/>
                                      </p:to>
                                    </p:set>
                                    <p:animEffect transition="in" filter="fade">
                                      <p:cBhvr>
                                        <p:cTn id="52" dur="500"/>
                                        <p:tgtEl>
                                          <p:spTgt spid="6">
                                            <p:graphicEl>
                                              <a:dgm id="{A1AF4B0D-A180-4D75-B5C5-BFA0B1116516}"/>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
                                            <p:graphicEl>
                                              <a:dgm id="{11EA90F1-DB46-432D-9E04-846D775BC2A6}"/>
                                            </p:graphicEl>
                                          </p:spTgt>
                                        </p:tgtEl>
                                        <p:attrNameLst>
                                          <p:attrName>style.visibility</p:attrName>
                                        </p:attrNameLst>
                                      </p:cBhvr>
                                      <p:to>
                                        <p:strVal val="visible"/>
                                      </p:to>
                                    </p:set>
                                    <p:animEffect transition="in" filter="fade">
                                      <p:cBhvr>
                                        <p:cTn id="55" dur="500"/>
                                        <p:tgtEl>
                                          <p:spTgt spid="6">
                                            <p:graphicEl>
                                              <a:dgm id="{11EA90F1-DB46-432D-9E04-846D775BC2A6}"/>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graphicEl>
                                              <a:dgm id="{0FB5B0A1-9504-454C-BC49-6680E77012C0}"/>
                                            </p:graphicEl>
                                          </p:spTgt>
                                        </p:tgtEl>
                                        <p:attrNameLst>
                                          <p:attrName>style.visibility</p:attrName>
                                        </p:attrNameLst>
                                      </p:cBhvr>
                                      <p:to>
                                        <p:strVal val="visible"/>
                                      </p:to>
                                    </p:set>
                                    <p:animEffect transition="in" filter="fade">
                                      <p:cBhvr>
                                        <p:cTn id="58" dur="500"/>
                                        <p:tgtEl>
                                          <p:spTgt spid="6">
                                            <p:graphicEl>
                                              <a:dgm id="{0FB5B0A1-9504-454C-BC49-6680E77012C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E5A9F-830C-9D9A-1E07-6644569AD313}"/>
              </a:ext>
            </a:extLst>
          </p:cNvPr>
          <p:cNvSpPr>
            <a:spLocks noGrp="1"/>
          </p:cNvSpPr>
          <p:nvPr>
            <p:ph type="title"/>
          </p:nvPr>
        </p:nvSpPr>
        <p:spPr/>
        <p:txBody>
          <a:bodyPr>
            <a:normAutofit/>
          </a:bodyPr>
          <a:lstStyle/>
          <a:p>
            <a:pPr algn="ctr" rtl="1"/>
            <a:r>
              <a:rPr lang="fa-IR" sz="2800" b="1" dirty="0">
                <a:cs typeface="B Nazanin" panose="00000400000000000000" pitchFamily="2" charset="-78"/>
              </a:rPr>
              <a:t>استاد محسنیان عزیز و مهربان از زحمات </a:t>
            </a:r>
            <a:r>
              <a:rPr lang="fa-IR" sz="2800" b="1">
                <a:cs typeface="B Nazanin" panose="00000400000000000000" pitchFamily="2" charset="-78"/>
              </a:rPr>
              <a:t>بی دریغ </a:t>
            </a:r>
            <a:r>
              <a:rPr lang="fa-IR" sz="2800" b="1" dirty="0">
                <a:cs typeface="B Nazanin" panose="00000400000000000000" pitchFamily="2" charset="-78"/>
              </a:rPr>
              <a:t>شما بسیار سپاسگزار هستم.</a:t>
            </a:r>
            <a:br>
              <a:rPr lang="fa-IR" sz="2800" b="1" dirty="0">
                <a:cs typeface="B Nazanin" panose="00000400000000000000" pitchFamily="2" charset="-78"/>
              </a:rPr>
            </a:br>
            <a:br>
              <a:rPr lang="fa-IR" sz="2800" b="1" dirty="0">
                <a:cs typeface="B Nazanin" panose="00000400000000000000" pitchFamily="2" charset="-78"/>
              </a:rPr>
            </a:br>
            <a:r>
              <a:rPr lang="fa-IR" sz="2000" b="1" dirty="0">
                <a:cs typeface="B Nazanin" panose="00000400000000000000" pitchFamily="2" charset="-78"/>
              </a:rPr>
              <a:t>نگین فضلعلی</a:t>
            </a:r>
            <a:endParaRPr lang="en-US" sz="2000" b="1" dirty="0">
              <a:cs typeface="B Nazanin" panose="00000400000000000000" pitchFamily="2" charset="-78"/>
            </a:endParaRPr>
          </a:p>
        </p:txBody>
      </p:sp>
      <p:pic>
        <p:nvPicPr>
          <p:cNvPr id="5" name="Content Placeholder 4">
            <a:extLst>
              <a:ext uri="{FF2B5EF4-FFF2-40B4-BE49-F238E27FC236}">
                <a16:creationId xmlns:a16="http://schemas.microsoft.com/office/drawing/2014/main" id="{9645DBC5-D4E7-8285-1176-9D932582E44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a:stretch/>
        </p:blipFill>
        <p:spPr>
          <a:xfrm>
            <a:off x="2098339" y="2259855"/>
            <a:ext cx="7995321" cy="387035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6" name="Slide Number Placeholder 5">
            <a:extLst>
              <a:ext uri="{FF2B5EF4-FFF2-40B4-BE49-F238E27FC236}">
                <a16:creationId xmlns:a16="http://schemas.microsoft.com/office/drawing/2014/main" id="{D5EB3553-F7E8-37E5-F627-4B38E38588F5}"/>
              </a:ext>
            </a:extLst>
          </p:cNvPr>
          <p:cNvSpPr>
            <a:spLocks noGrp="1"/>
          </p:cNvSpPr>
          <p:nvPr>
            <p:ph type="sldNum" sz="quarter" idx="12"/>
          </p:nvPr>
        </p:nvSpPr>
        <p:spPr/>
        <p:txBody>
          <a:bodyPr/>
          <a:lstStyle/>
          <a:p>
            <a:fld id="{B5BAFB81-AA76-4489-B7A5-5581585567CF}" type="slidenum">
              <a:rPr lang="en-US" smtClean="0"/>
              <a:t>21</a:t>
            </a:fld>
            <a:endParaRPr lang="en-US"/>
          </a:p>
        </p:txBody>
      </p:sp>
      <p:sp>
        <p:nvSpPr>
          <p:cNvPr id="7" name="Oval 6">
            <a:extLst>
              <a:ext uri="{FF2B5EF4-FFF2-40B4-BE49-F238E27FC236}">
                <a16:creationId xmlns:a16="http://schemas.microsoft.com/office/drawing/2014/main" id="{D7A0D11A-BC9C-5150-32F9-F847FAC0D1C7}"/>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solidFill>
                  <a:schemeClr val="tx1"/>
                </a:solidFill>
              </a:rPr>
              <a:t>21</a:t>
            </a:r>
            <a:endParaRPr lang="en-US" sz="850" dirty="0">
              <a:solidFill>
                <a:schemeClr val="tx1"/>
              </a:solidFill>
            </a:endParaRPr>
          </a:p>
        </p:txBody>
      </p:sp>
    </p:spTree>
    <p:extLst>
      <p:ext uri="{BB962C8B-B14F-4D97-AF65-F5344CB8AC3E}">
        <p14:creationId xmlns:p14="http://schemas.microsoft.com/office/powerpoint/2010/main" val="2329537058"/>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0A63B-8C89-7F00-38BC-8B994173AA54}"/>
              </a:ext>
            </a:extLst>
          </p:cNvPr>
          <p:cNvSpPr>
            <a:spLocks noGrp="1"/>
          </p:cNvSpPr>
          <p:nvPr>
            <p:ph type="title"/>
          </p:nvPr>
        </p:nvSpPr>
        <p:spPr/>
        <p:txBody>
          <a:bodyPr>
            <a:normAutofit/>
          </a:bodyPr>
          <a:lstStyle/>
          <a:p>
            <a:pPr algn="ctr" rtl="1"/>
            <a:r>
              <a:rPr lang="fa-IR" sz="4000" dirty="0"/>
              <a:t>ظبط فیلم</a:t>
            </a:r>
            <a:r>
              <a:rPr lang="en-US" sz="4000" dirty="0"/>
              <a:t>screen recording : </a:t>
            </a:r>
          </a:p>
        </p:txBody>
      </p:sp>
      <p:pic>
        <p:nvPicPr>
          <p:cNvPr id="4" name="Screen Recording 3">
            <a:hlinkClick r:id="" action="ppaction://media"/>
            <a:extLst>
              <a:ext uri="{FF2B5EF4-FFF2-40B4-BE49-F238E27FC236}">
                <a16:creationId xmlns:a16="http://schemas.microsoft.com/office/drawing/2014/main" id="{C6B3D78F-558A-F36F-B712-2F9D7695363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88579" y="1825625"/>
            <a:ext cx="7614841" cy="4351338"/>
          </a:xfrm>
          <a:prstGeom prst="rect">
            <a:avLst/>
          </a:prstGeom>
        </p:spPr>
      </p:pic>
      <p:sp>
        <p:nvSpPr>
          <p:cNvPr id="7" name="Slide Number Placeholder 6">
            <a:extLst>
              <a:ext uri="{FF2B5EF4-FFF2-40B4-BE49-F238E27FC236}">
                <a16:creationId xmlns:a16="http://schemas.microsoft.com/office/drawing/2014/main" id="{3AF07FD5-C167-59A3-304D-ADF3DE9ABA64}"/>
              </a:ext>
            </a:extLst>
          </p:cNvPr>
          <p:cNvSpPr>
            <a:spLocks noGrp="1"/>
          </p:cNvSpPr>
          <p:nvPr>
            <p:ph type="sldNum" sz="quarter" idx="12"/>
          </p:nvPr>
        </p:nvSpPr>
        <p:spPr/>
        <p:txBody>
          <a:bodyPr/>
          <a:lstStyle/>
          <a:p>
            <a:fld id="{B5BAFB81-AA76-4489-B7A5-5581585567CF}" type="slidenum">
              <a:rPr lang="en-US" smtClean="0"/>
              <a:t>22</a:t>
            </a:fld>
            <a:endParaRPr lang="en-US"/>
          </a:p>
        </p:txBody>
      </p:sp>
      <p:sp>
        <p:nvSpPr>
          <p:cNvPr id="8" name="Oval 7">
            <a:extLst>
              <a:ext uri="{FF2B5EF4-FFF2-40B4-BE49-F238E27FC236}">
                <a16:creationId xmlns:a16="http://schemas.microsoft.com/office/drawing/2014/main" id="{0453431E-A293-D805-7F01-CB59916FD5A3}"/>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850" dirty="0">
                <a:solidFill>
                  <a:schemeClr val="tx1"/>
                </a:solidFill>
              </a:rPr>
              <a:t>22</a:t>
            </a:r>
            <a:endParaRPr lang="en-US" sz="850" dirty="0">
              <a:solidFill>
                <a:schemeClr val="tx1"/>
              </a:solidFill>
            </a:endParaRPr>
          </a:p>
        </p:txBody>
      </p:sp>
    </p:spTree>
    <p:extLst>
      <p:ext uri="{BB962C8B-B14F-4D97-AF65-F5344CB8AC3E}">
        <p14:creationId xmlns:p14="http://schemas.microsoft.com/office/powerpoint/2010/main" val="127753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1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AE114-2EB7-3E81-15C2-02939C16CA77}"/>
              </a:ext>
            </a:extLst>
          </p:cNvPr>
          <p:cNvSpPr>
            <a:spLocks noGrp="1"/>
          </p:cNvSpPr>
          <p:nvPr>
            <p:ph type="body" sz="quarter" idx="13"/>
          </p:nvPr>
        </p:nvSpPr>
        <p:spPr>
          <a:xfrm>
            <a:off x="1414462" y="809624"/>
            <a:ext cx="3048000" cy="504825"/>
          </a:xfrm>
        </p:spPr>
        <p:txBody>
          <a:bodyPr/>
          <a:lstStyle/>
          <a:p>
            <a:pPr algn="ctr" rtl="1"/>
            <a:r>
              <a:rPr lang="fa-IR" dirty="0"/>
              <a:t>تابستان</a:t>
            </a:r>
            <a:endParaRPr lang="en-US" dirty="0"/>
          </a:p>
        </p:txBody>
      </p:sp>
      <p:sp>
        <p:nvSpPr>
          <p:cNvPr id="3" name="Text Placeholder 2">
            <a:extLst>
              <a:ext uri="{FF2B5EF4-FFF2-40B4-BE49-F238E27FC236}">
                <a16:creationId xmlns:a16="http://schemas.microsoft.com/office/drawing/2014/main" id="{80CEF5B6-4431-8770-3C73-ACFD0CD8F031}"/>
              </a:ext>
            </a:extLst>
          </p:cNvPr>
          <p:cNvSpPr>
            <a:spLocks noGrp="1"/>
          </p:cNvSpPr>
          <p:nvPr>
            <p:ph type="body" sz="quarter" idx="14"/>
          </p:nvPr>
        </p:nvSpPr>
        <p:spPr>
          <a:xfrm>
            <a:off x="7796212" y="809625"/>
            <a:ext cx="3048000" cy="504825"/>
          </a:xfrm>
        </p:spPr>
        <p:txBody>
          <a:bodyPr/>
          <a:lstStyle/>
          <a:p>
            <a:pPr algn="ctr" rtl="1"/>
            <a:r>
              <a:rPr lang="fa-IR" dirty="0"/>
              <a:t>بهار</a:t>
            </a:r>
            <a:endParaRPr lang="en-US" dirty="0"/>
          </a:p>
        </p:txBody>
      </p:sp>
      <p:sp>
        <p:nvSpPr>
          <p:cNvPr id="4" name="Text Placeholder 3">
            <a:extLst>
              <a:ext uri="{FF2B5EF4-FFF2-40B4-BE49-F238E27FC236}">
                <a16:creationId xmlns:a16="http://schemas.microsoft.com/office/drawing/2014/main" id="{7CF687B9-8344-F964-EA7E-068AACBC46C4}"/>
              </a:ext>
            </a:extLst>
          </p:cNvPr>
          <p:cNvSpPr>
            <a:spLocks noGrp="1"/>
          </p:cNvSpPr>
          <p:nvPr>
            <p:ph type="body" sz="quarter" idx="15"/>
          </p:nvPr>
        </p:nvSpPr>
        <p:spPr>
          <a:xfrm>
            <a:off x="1347788" y="3748088"/>
            <a:ext cx="2995612" cy="504825"/>
          </a:xfrm>
        </p:spPr>
        <p:txBody>
          <a:bodyPr/>
          <a:lstStyle/>
          <a:p>
            <a:pPr algn="ctr" rtl="1"/>
            <a:r>
              <a:rPr lang="fa-IR" dirty="0"/>
              <a:t>پاییز</a:t>
            </a:r>
            <a:endParaRPr lang="en-US" dirty="0"/>
          </a:p>
        </p:txBody>
      </p:sp>
      <p:sp>
        <p:nvSpPr>
          <p:cNvPr id="5" name="Text Placeholder 4">
            <a:extLst>
              <a:ext uri="{FF2B5EF4-FFF2-40B4-BE49-F238E27FC236}">
                <a16:creationId xmlns:a16="http://schemas.microsoft.com/office/drawing/2014/main" id="{1D3D47C8-FEB3-EFE6-1E85-14BB4CE02B72}"/>
              </a:ext>
            </a:extLst>
          </p:cNvPr>
          <p:cNvSpPr>
            <a:spLocks noGrp="1"/>
          </p:cNvSpPr>
          <p:nvPr>
            <p:ph type="body" sz="quarter" idx="16"/>
          </p:nvPr>
        </p:nvSpPr>
        <p:spPr>
          <a:xfrm>
            <a:off x="7796212" y="3714750"/>
            <a:ext cx="3048000" cy="504826"/>
          </a:xfrm>
        </p:spPr>
        <p:txBody>
          <a:bodyPr/>
          <a:lstStyle/>
          <a:p>
            <a:pPr algn="ctr" rtl="1"/>
            <a:r>
              <a:rPr lang="fa-IR" dirty="0"/>
              <a:t>زمستان</a:t>
            </a:r>
            <a:endParaRPr lang="en-US" dirty="0"/>
          </a:p>
        </p:txBody>
      </p:sp>
      <mc:AlternateContent xmlns:mc="http://schemas.openxmlformats.org/markup-compatibility/2006" xmlns:psez="http://schemas.microsoft.com/office/powerpoint/2016/sectionzoom">
        <mc:Choice Requires="psez">
          <p:graphicFrame>
            <p:nvGraphicFramePr>
              <p:cNvPr id="7" name="Section Zoom 6">
                <a:extLst>
                  <a:ext uri="{FF2B5EF4-FFF2-40B4-BE49-F238E27FC236}">
                    <a16:creationId xmlns:a16="http://schemas.microsoft.com/office/drawing/2014/main" id="{0CCE075E-E21A-AB35-8260-E7571AAD9CDC}"/>
                  </a:ext>
                </a:extLst>
              </p:cNvPr>
              <p:cNvGraphicFramePr>
                <a:graphicFrameLocks noChangeAspect="1"/>
              </p:cNvGraphicFramePr>
              <p:nvPr>
                <p:extLst>
                  <p:ext uri="{D42A27DB-BD31-4B8C-83A1-F6EECF244321}">
                    <p14:modId xmlns:p14="http://schemas.microsoft.com/office/powerpoint/2010/main" val="1634639631"/>
                  </p:ext>
                </p:extLst>
              </p:nvPr>
            </p:nvGraphicFramePr>
            <p:xfrm>
              <a:off x="7796212" y="1428750"/>
              <a:ext cx="3048000" cy="1714500"/>
            </p:xfrm>
            <a:graphic>
              <a:graphicData uri="http://schemas.microsoft.com/office/powerpoint/2016/sectionzoom">
                <psez:sectionZm>
                  <psez:sectionZmObj sectionId="{27F01590-AC30-4207-833C-6B9A210B6AE3}">
                    <psez:zmPr id="{9CC84313-591A-434C-A29A-26F7B114ADAA}" transitionDur="1000">
                      <p166:blipFill xmlns:p166="http://schemas.microsoft.com/office/powerpoint/2016/6/main">
                        <a:blip r:embed="rId2"/>
                        <a:stretch>
                          <a:fillRect/>
                        </a:stretch>
                      </p166:blipFill>
                      <p166:spPr xmlns:p166="http://schemas.microsoft.com/office/powerpoint/2016/6/main">
                        <a:xfrm>
                          <a:off x="0" y="0"/>
                          <a:ext cx="3048000" cy="1714500"/>
                        </a:xfrm>
                        <a:prstGeom prst="rect">
                          <a:avLst/>
                        </a:prstGeom>
                        <a:ln w="3175">
                          <a:solidFill>
                            <a:prstClr val="ltGray"/>
                          </a:solidFill>
                        </a:ln>
                      </p166:spPr>
                    </psez:zmPr>
                  </psez:sectionZmObj>
                </psez:sectionZm>
              </a:graphicData>
            </a:graphic>
          </p:graphicFrame>
        </mc:Choice>
        <mc:Fallback xmlns="">
          <p:pic>
            <p:nvPicPr>
              <p:cNvPr id="7" name="Section Zoom 6">
                <a:hlinkClick r:id="rId3" action="ppaction://hlinksldjump"/>
                <a:extLst>
                  <a:ext uri="{FF2B5EF4-FFF2-40B4-BE49-F238E27FC236}">
                    <a16:creationId xmlns:a16="http://schemas.microsoft.com/office/drawing/2014/main" id="{0CCE075E-E21A-AB35-8260-E7571AAD9CDC}"/>
                  </a:ext>
                </a:extLst>
              </p:cNvPr>
              <p:cNvPicPr>
                <a:picLocks noGrp="1" noRot="1" noChangeAspect="1" noMove="1" noResize="1" noEditPoints="1" noAdjustHandles="1" noChangeArrowheads="1" noChangeShapeType="1"/>
              </p:cNvPicPr>
              <p:nvPr/>
            </p:nvPicPr>
            <p:blipFill>
              <a:blip r:embed="rId4"/>
              <a:stretch>
                <a:fillRect/>
              </a:stretch>
            </p:blipFill>
            <p:spPr>
              <a:xfrm>
                <a:off x="7796212" y="1428750"/>
                <a:ext cx="3048000" cy="1714500"/>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9" name="Section Zoom 8">
                <a:extLst>
                  <a:ext uri="{FF2B5EF4-FFF2-40B4-BE49-F238E27FC236}">
                    <a16:creationId xmlns:a16="http://schemas.microsoft.com/office/drawing/2014/main" id="{291D803A-2BBD-282D-5437-91CB6B1ECF2C}"/>
                  </a:ext>
                </a:extLst>
              </p:cNvPr>
              <p:cNvGraphicFramePr>
                <a:graphicFrameLocks noChangeAspect="1"/>
              </p:cNvGraphicFramePr>
              <p:nvPr>
                <p:extLst>
                  <p:ext uri="{D42A27DB-BD31-4B8C-83A1-F6EECF244321}">
                    <p14:modId xmlns:p14="http://schemas.microsoft.com/office/powerpoint/2010/main" val="2670544180"/>
                  </p:ext>
                </p:extLst>
              </p:nvPr>
            </p:nvGraphicFramePr>
            <p:xfrm>
              <a:off x="1414462" y="1395413"/>
              <a:ext cx="3048000" cy="1714500"/>
            </p:xfrm>
            <a:graphic>
              <a:graphicData uri="http://schemas.microsoft.com/office/powerpoint/2016/sectionzoom">
                <psez:sectionZm>
                  <psez:sectionZmObj sectionId="{6BA5FC2F-BB2A-42BE-B34D-1B7F17A7C8FC}">
                    <psez:zmPr id="{FB0314C4-0CA7-40E6-B7E7-D7C48AEC1A8E}" transitionDur="1000">
                      <p166:blipFill xmlns:p166="http://schemas.microsoft.com/office/powerpoint/2016/6/main">
                        <a:blip r:embed="rId5"/>
                        <a:stretch>
                          <a:fillRect/>
                        </a:stretch>
                      </p166:blipFill>
                      <p166:spPr xmlns:p166="http://schemas.microsoft.com/office/powerpoint/2016/6/main">
                        <a:xfrm>
                          <a:off x="0" y="0"/>
                          <a:ext cx="3048000" cy="1714500"/>
                        </a:xfrm>
                        <a:prstGeom prst="rect">
                          <a:avLst/>
                        </a:prstGeom>
                        <a:ln w="3175">
                          <a:solidFill>
                            <a:prstClr val="ltGray"/>
                          </a:solidFill>
                        </a:ln>
                      </p166:spPr>
                    </psez:zmPr>
                  </psez:sectionZmObj>
                </psez:sectionZm>
              </a:graphicData>
            </a:graphic>
          </p:graphicFrame>
        </mc:Choice>
        <mc:Fallback xmlns="">
          <p:pic>
            <p:nvPicPr>
              <p:cNvPr id="9" name="Section Zoom 8">
                <a:hlinkClick r:id="rId6" action="ppaction://hlinksldjump"/>
                <a:extLst>
                  <a:ext uri="{FF2B5EF4-FFF2-40B4-BE49-F238E27FC236}">
                    <a16:creationId xmlns:a16="http://schemas.microsoft.com/office/drawing/2014/main" id="{291D803A-2BBD-282D-5437-91CB6B1ECF2C}"/>
                  </a:ext>
                </a:extLst>
              </p:cNvPr>
              <p:cNvPicPr>
                <a:picLocks noGrp="1" noRot="1" noChangeAspect="1" noMove="1" noResize="1" noEditPoints="1" noAdjustHandles="1" noChangeArrowheads="1" noChangeShapeType="1"/>
              </p:cNvPicPr>
              <p:nvPr/>
            </p:nvPicPr>
            <p:blipFill>
              <a:blip r:embed="rId7"/>
              <a:stretch>
                <a:fillRect/>
              </a:stretch>
            </p:blipFill>
            <p:spPr>
              <a:xfrm>
                <a:off x="1414462" y="1395413"/>
                <a:ext cx="3048000" cy="1714500"/>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11" name="Section Zoom 10">
                <a:extLst>
                  <a:ext uri="{FF2B5EF4-FFF2-40B4-BE49-F238E27FC236}">
                    <a16:creationId xmlns:a16="http://schemas.microsoft.com/office/drawing/2014/main" id="{11805466-5693-B99E-0DF7-B32616351E33}"/>
                  </a:ext>
                </a:extLst>
              </p:cNvPr>
              <p:cNvGraphicFramePr>
                <a:graphicFrameLocks noChangeAspect="1"/>
              </p:cNvGraphicFramePr>
              <p:nvPr>
                <p:extLst>
                  <p:ext uri="{D42A27DB-BD31-4B8C-83A1-F6EECF244321}">
                    <p14:modId xmlns:p14="http://schemas.microsoft.com/office/powerpoint/2010/main" val="1046882769"/>
                  </p:ext>
                </p:extLst>
              </p:nvPr>
            </p:nvGraphicFramePr>
            <p:xfrm>
              <a:off x="1295400" y="4491038"/>
              <a:ext cx="3048000" cy="1714500"/>
            </p:xfrm>
            <a:graphic>
              <a:graphicData uri="http://schemas.microsoft.com/office/powerpoint/2016/sectionzoom">
                <psez:sectionZm>
                  <psez:sectionZmObj sectionId="{DF142F81-B6EE-40F9-9F4E-2E1D2DDA7618}">
                    <psez:zmPr id="{58DB6B05-0D64-4249-917E-58191CF420CC}" transitionDur="1000">
                      <p166:blipFill xmlns:p166="http://schemas.microsoft.com/office/powerpoint/2016/6/main">
                        <a:blip r:embed="rId8"/>
                        <a:stretch>
                          <a:fillRect/>
                        </a:stretch>
                      </p166:blipFill>
                      <p166:spPr xmlns:p166="http://schemas.microsoft.com/office/powerpoint/2016/6/main">
                        <a:xfrm>
                          <a:off x="0" y="0"/>
                          <a:ext cx="3048000" cy="1714500"/>
                        </a:xfrm>
                        <a:prstGeom prst="rect">
                          <a:avLst/>
                        </a:prstGeom>
                        <a:ln w="3175">
                          <a:solidFill>
                            <a:prstClr val="ltGray"/>
                          </a:solidFill>
                        </a:ln>
                      </p166:spPr>
                    </psez:zmPr>
                  </psez:sectionZmObj>
                </psez:sectionZm>
              </a:graphicData>
            </a:graphic>
          </p:graphicFrame>
        </mc:Choice>
        <mc:Fallback xmlns="">
          <p:pic>
            <p:nvPicPr>
              <p:cNvPr id="11" name="Section Zoom 10">
                <a:hlinkClick r:id="rId9" action="ppaction://hlinksldjump"/>
                <a:extLst>
                  <a:ext uri="{FF2B5EF4-FFF2-40B4-BE49-F238E27FC236}">
                    <a16:creationId xmlns:a16="http://schemas.microsoft.com/office/drawing/2014/main" id="{11805466-5693-B99E-0DF7-B32616351E33}"/>
                  </a:ext>
                </a:extLst>
              </p:cNvPr>
              <p:cNvPicPr>
                <a:picLocks noGrp="1" noRot="1" noChangeAspect="1" noMove="1" noResize="1" noEditPoints="1" noAdjustHandles="1" noChangeArrowheads="1" noChangeShapeType="1"/>
              </p:cNvPicPr>
              <p:nvPr/>
            </p:nvPicPr>
            <p:blipFill>
              <a:blip r:embed="rId10"/>
              <a:stretch>
                <a:fillRect/>
              </a:stretch>
            </p:blipFill>
            <p:spPr>
              <a:xfrm>
                <a:off x="1295400" y="4491038"/>
                <a:ext cx="3048000" cy="1714500"/>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13" name="Section Zoom 12">
                <a:extLst>
                  <a:ext uri="{FF2B5EF4-FFF2-40B4-BE49-F238E27FC236}">
                    <a16:creationId xmlns:a16="http://schemas.microsoft.com/office/drawing/2014/main" id="{B30E3CBF-E4D1-2E55-5C33-EC378381B528}"/>
                  </a:ext>
                </a:extLst>
              </p:cNvPr>
              <p:cNvGraphicFramePr>
                <a:graphicFrameLocks noChangeAspect="1"/>
              </p:cNvGraphicFramePr>
              <p:nvPr>
                <p:extLst>
                  <p:ext uri="{D42A27DB-BD31-4B8C-83A1-F6EECF244321}">
                    <p14:modId xmlns:p14="http://schemas.microsoft.com/office/powerpoint/2010/main" val="1361431881"/>
                  </p:ext>
                </p:extLst>
              </p:nvPr>
            </p:nvGraphicFramePr>
            <p:xfrm>
              <a:off x="7796212" y="4491038"/>
              <a:ext cx="3048000" cy="1714500"/>
            </p:xfrm>
            <a:graphic>
              <a:graphicData uri="http://schemas.microsoft.com/office/powerpoint/2016/sectionzoom">
                <psez:sectionZm>
                  <psez:sectionZmObj sectionId="{CF259BD3-D801-4F62-833F-AF60C0F9BAA5}">
                    <psez:zmPr id="{2ECC4A52-F06A-4EEA-8B15-6AA06838E62C}" transitionDur="1000">
                      <p166:blipFill xmlns:p166="http://schemas.microsoft.com/office/powerpoint/2016/6/main">
                        <a:blip r:embed="rId11"/>
                        <a:stretch>
                          <a:fillRect/>
                        </a:stretch>
                      </p166:blipFill>
                      <p166:spPr xmlns:p166="http://schemas.microsoft.com/office/powerpoint/2016/6/main">
                        <a:xfrm>
                          <a:off x="0" y="0"/>
                          <a:ext cx="3048000" cy="1714500"/>
                        </a:xfrm>
                        <a:prstGeom prst="rect">
                          <a:avLst/>
                        </a:prstGeom>
                        <a:ln w="3175">
                          <a:solidFill>
                            <a:prstClr val="ltGray"/>
                          </a:solidFill>
                        </a:ln>
                      </p166:spPr>
                    </psez:zmPr>
                  </psez:sectionZmObj>
                </psez:sectionZm>
              </a:graphicData>
            </a:graphic>
          </p:graphicFrame>
        </mc:Choice>
        <mc:Fallback xmlns="">
          <p:pic>
            <p:nvPicPr>
              <p:cNvPr id="13" name="Section Zoom 12">
                <a:hlinkClick r:id="rId12" action="ppaction://hlinksldjump"/>
                <a:extLst>
                  <a:ext uri="{FF2B5EF4-FFF2-40B4-BE49-F238E27FC236}">
                    <a16:creationId xmlns:a16="http://schemas.microsoft.com/office/drawing/2014/main" id="{B30E3CBF-E4D1-2E55-5C33-EC378381B528}"/>
                  </a:ext>
                </a:extLst>
              </p:cNvPr>
              <p:cNvPicPr>
                <a:picLocks noGrp="1" noRot="1" noChangeAspect="1" noMove="1" noResize="1" noEditPoints="1" noAdjustHandles="1" noChangeArrowheads="1" noChangeShapeType="1"/>
              </p:cNvPicPr>
              <p:nvPr/>
            </p:nvPicPr>
            <p:blipFill>
              <a:blip r:embed="rId13"/>
              <a:stretch>
                <a:fillRect/>
              </a:stretch>
            </p:blipFill>
            <p:spPr>
              <a:xfrm>
                <a:off x="7796212" y="4491038"/>
                <a:ext cx="3048000" cy="1714500"/>
              </a:xfrm>
              <a:prstGeom prst="rect">
                <a:avLst/>
              </a:prstGeom>
              <a:ln w="3175">
                <a:solidFill>
                  <a:prstClr val="ltGray"/>
                </a:solidFill>
              </a:ln>
            </p:spPr>
          </p:pic>
        </mc:Fallback>
      </mc:AlternateContent>
      <p:sp>
        <p:nvSpPr>
          <p:cNvPr id="14" name="TextBox 13">
            <a:extLst>
              <a:ext uri="{FF2B5EF4-FFF2-40B4-BE49-F238E27FC236}">
                <a16:creationId xmlns:a16="http://schemas.microsoft.com/office/drawing/2014/main" id="{299EADFA-81FC-3D0A-BF8A-BAD559AB6CA8}"/>
              </a:ext>
            </a:extLst>
          </p:cNvPr>
          <p:cNvSpPr txBox="1"/>
          <p:nvPr/>
        </p:nvSpPr>
        <p:spPr>
          <a:xfrm>
            <a:off x="4267200" y="319087"/>
            <a:ext cx="3371850" cy="584775"/>
          </a:xfrm>
          <a:prstGeom prst="rect">
            <a:avLst/>
          </a:prstGeom>
          <a:noFill/>
        </p:spPr>
        <p:txBody>
          <a:bodyPr wrap="square" rtlCol="0">
            <a:spAutoFit/>
          </a:bodyPr>
          <a:lstStyle/>
          <a:p>
            <a:pPr algn="ctr" rtl="1"/>
            <a:r>
              <a:rPr lang="fa-IR" sz="3200" b="1" dirty="0">
                <a:cs typeface="B Nazanin" panose="00000400000000000000" pitchFamily="2" charset="-78"/>
              </a:rPr>
              <a:t>فهرست</a:t>
            </a:r>
            <a:endParaRPr lang="en-US" sz="3200" b="1" dirty="0">
              <a:cs typeface="B Nazanin" panose="00000400000000000000" pitchFamily="2" charset="-78"/>
            </a:endParaRPr>
          </a:p>
        </p:txBody>
      </p:sp>
      <p:sp>
        <p:nvSpPr>
          <p:cNvPr id="17" name="Slide Number Placeholder 16">
            <a:extLst>
              <a:ext uri="{FF2B5EF4-FFF2-40B4-BE49-F238E27FC236}">
                <a16:creationId xmlns:a16="http://schemas.microsoft.com/office/drawing/2014/main" id="{F9C0EBF0-352D-7FE0-8FE6-9B0CA0C28401}"/>
              </a:ext>
            </a:extLst>
          </p:cNvPr>
          <p:cNvSpPr>
            <a:spLocks noGrp="1"/>
          </p:cNvSpPr>
          <p:nvPr>
            <p:ph type="sldNum" sz="quarter" idx="12"/>
          </p:nvPr>
        </p:nvSpPr>
        <p:spPr/>
        <p:txBody>
          <a:bodyPr/>
          <a:lstStyle/>
          <a:p>
            <a:fld id="{010E4051-220B-4A57-882B-17B1C154A96C}" type="slidenum">
              <a:rPr lang="en-US" smtClean="0"/>
              <a:t>3</a:t>
            </a:fld>
            <a:endParaRPr lang="en-US"/>
          </a:p>
        </p:txBody>
      </p:sp>
      <p:sp>
        <p:nvSpPr>
          <p:cNvPr id="18" name="Oval 17">
            <a:extLst>
              <a:ext uri="{FF2B5EF4-FFF2-40B4-BE49-F238E27FC236}">
                <a16:creationId xmlns:a16="http://schemas.microsoft.com/office/drawing/2014/main" id="{6E74217E-66D3-1CE1-E37F-31409B32DF05}"/>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3</a:t>
            </a:r>
            <a:endParaRPr lang="en-US" dirty="0"/>
          </a:p>
        </p:txBody>
      </p:sp>
    </p:spTree>
    <p:extLst>
      <p:ext uri="{BB962C8B-B14F-4D97-AF65-F5344CB8AC3E}">
        <p14:creationId xmlns:p14="http://schemas.microsoft.com/office/powerpoint/2010/main" val="363190540"/>
      </p:ext>
    </p:extLst>
  </p:cSld>
  <p:clrMapOvr>
    <a:masterClrMapping/>
  </p:clrMapOvr>
  <mc:AlternateContent xmlns:mc="http://schemas.openxmlformats.org/markup-compatibility/2006" xmlns:p14="http://schemas.microsoft.com/office/powerpoint/2010/main">
    <mc:Choice Requires="p14">
      <p:transition spd="slow" p14:dur="3400" advTm="4">
        <p14:reveal/>
      </p:transition>
    </mc:Choice>
    <mc:Fallback xmlns="">
      <p:transition spd="slow" advTm="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79A8E4E-8120-D2F8-6A23-959F863FBB32}"/>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9032" r="9032"/>
          <a:stretch>
            <a:fillRect/>
          </a:stretch>
        </p:blipFill>
        <p:spPr>
          <a:xfrm>
            <a:off x="838200" y="552450"/>
            <a:ext cx="4007897" cy="2762250"/>
          </a:xfrm>
          <a:prstGeom prst="roundRect">
            <a:avLst>
              <a:gd name="adj" fmla="val 16667"/>
            </a:avLst>
          </a:prstGeom>
          <a:ln>
            <a:noFill/>
          </a:ln>
          <a:effectLst>
            <a:outerShdw blurRad="63500" sx="102000" sy="102000" algn="ctr" rotWithShape="0">
              <a:prstClr val="black">
                <a:alpha val="40000"/>
              </a:prstClr>
            </a:outerShdw>
          </a:effectLst>
          <a:scene3d>
            <a:camera prst="orthographicFront"/>
            <a:lightRig rig="contrasting" dir="t">
              <a:rot lat="0" lon="0" rev="4200000"/>
            </a:lightRig>
          </a:scene3d>
          <a:sp3d prstMaterial="plastic">
            <a:bevelT w="381000" h="114300" prst="coolSlant"/>
            <a:contourClr>
              <a:srgbClr val="969696"/>
            </a:contourClr>
          </a:sp3d>
        </p:spPr>
      </p:pic>
      <p:pic>
        <p:nvPicPr>
          <p:cNvPr id="10" name="Picture Placeholder 9">
            <a:extLst>
              <a:ext uri="{FF2B5EF4-FFF2-40B4-BE49-F238E27FC236}">
                <a16:creationId xmlns:a16="http://schemas.microsoft.com/office/drawing/2014/main" id="{36DC7622-80A4-76E9-A27D-F5271E200F4E}"/>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t="15332" b="15332"/>
          <a:stretch>
            <a:fillRect/>
          </a:stretch>
        </p:blipFill>
        <p:spPr>
          <a:xfrm>
            <a:off x="838200" y="3543299"/>
            <a:ext cx="4007897" cy="2762250"/>
          </a:xfrm>
          <a:prstGeom prst="roundRect">
            <a:avLst>
              <a:gd name="adj" fmla="val 16667"/>
            </a:avLst>
          </a:prstGeom>
          <a:ln>
            <a:noFill/>
          </a:ln>
          <a:effectLst>
            <a:outerShdw blurRad="63500" sx="102000" sy="102000" algn="ctr"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Picture Placeholder 11">
            <a:extLst>
              <a:ext uri="{FF2B5EF4-FFF2-40B4-BE49-F238E27FC236}">
                <a16:creationId xmlns:a16="http://schemas.microsoft.com/office/drawing/2014/main" id="{4909157A-3630-1197-BEB0-AE0402CC5B24}"/>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t="16392" b="16392"/>
          <a:stretch>
            <a:fillRect/>
          </a:stretch>
        </p:blipFill>
        <p:spPr>
          <a:xfrm>
            <a:off x="5372100" y="3543300"/>
            <a:ext cx="4109504" cy="2762249"/>
          </a:xfrm>
          <a:prstGeom prst="roundRect">
            <a:avLst>
              <a:gd name="adj" fmla="val 16667"/>
            </a:avLst>
          </a:prstGeom>
          <a:ln>
            <a:noFill/>
          </a:ln>
          <a:effectLst>
            <a:outerShdw blurRad="63500" sx="102000" sy="102000" algn="ctr"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 Placeholder 5">
            <a:extLst>
              <a:ext uri="{FF2B5EF4-FFF2-40B4-BE49-F238E27FC236}">
                <a16:creationId xmlns:a16="http://schemas.microsoft.com/office/drawing/2014/main" id="{8EAF51D7-EF2D-F414-EE59-7A8B76128E2C}"/>
              </a:ext>
            </a:extLst>
          </p:cNvPr>
          <p:cNvSpPr>
            <a:spLocks noGrp="1"/>
          </p:cNvSpPr>
          <p:nvPr>
            <p:ph type="body" sz="quarter" idx="13"/>
          </p:nvPr>
        </p:nvSpPr>
        <p:spPr>
          <a:xfrm>
            <a:off x="5162550" y="1123950"/>
            <a:ext cx="3467100" cy="1619250"/>
          </a:xfrm>
        </p:spPr>
        <p:txBody>
          <a:bodyPr/>
          <a:lstStyle/>
          <a:p>
            <a:pPr marL="0" indent="0" algn="ctr" rtl="1">
              <a:lnSpc>
                <a:spcPct val="150000"/>
              </a:lnSpc>
              <a:buNone/>
            </a:pPr>
            <a:r>
              <a:rPr lang="fa-IR" b="1" dirty="0">
                <a:solidFill>
                  <a:srgbClr val="FF3399"/>
                </a:solidFill>
                <a:cs typeface="2  Jadid" panose="00000700000000000000" pitchFamily="2" charset="-78"/>
              </a:rPr>
              <a:t>بهار</a:t>
            </a:r>
          </a:p>
          <a:p>
            <a:pPr marL="0" indent="0" algn="ctr" rtl="1">
              <a:lnSpc>
                <a:spcPct val="150000"/>
              </a:lnSpc>
              <a:buNone/>
            </a:pPr>
            <a:r>
              <a:rPr lang="en-US" b="1" dirty="0">
                <a:solidFill>
                  <a:srgbClr val="00B050"/>
                </a:solidFill>
                <a:latin typeface="Algerian" panose="04020705040A02060702" pitchFamily="82" charset="0"/>
              </a:rPr>
              <a:t>spring</a:t>
            </a:r>
          </a:p>
        </p:txBody>
      </p:sp>
      <p:pic>
        <p:nvPicPr>
          <p:cNvPr id="2" name="Bahar Omad Gola Baz Shod (320)">
            <a:hlinkClick r:id="" action="ppaction://media"/>
            <a:extLst>
              <a:ext uri="{FF2B5EF4-FFF2-40B4-BE49-F238E27FC236}">
                <a16:creationId xmlns:a16="http://schemas.microsoft.com/office/drawing/2014/main" id="{BB9A496B-0587-75CE-1E15-257879C82CF5}"/>
              </a:ext>
            </a:extLst>
          </p:cNvPr>
          <p:cNvPicPr>
            <a:picLocks noChangeAspect="1"/>
          </p:cNvPicPr>
          <p:nvPr>
            <a:audioFile r:link="rId1"/>
            <p:extLst>
              <p:ext uri="{DAA4B4D4-6D71-4841-9C94-3DE7FCFB9230}">
                <p14:media xmlns:p14="http://schemas.microsoft.com/office/powerpoint/2010/main" r:embed="rId2">
                  <p14:trim st="4112" end="272209.725"/>
                </p14:media>
              </p:ext>
            </p:extLst>
          </p:nvPr>
        </p:nvPicPr>
        <p:blipFill>
          <a:blip r:embed="rId7"/>
          <a:stretch>
            <a:fillRect/>
          </a:stretch>
        </p:blipFill>
        <p:spPr>
          <a:xfrm>
            <a:off x="11704637" y="6370637"/>
            <a:ext cx="487363" cy="487363"/>
          </a:xfrm>
          <a:prstGeom prst="rect">
            <a:avLst/>
          </a:prstGeom>
        </p:spPr>
      </p:pic>
      <p:sp>
        <p:nvSpPr>
          <p:cNvPr id="3" name="Oval 2">
            <a:extLst>
              <a:ext uri="{FF2B5EF4-FFF2-40B4-BE49-F238E27FC236}">
                <a16:creationId xmlns:a16="http://schemas.microsoft.com/office/drawing/2014/main" id="{F8F445C7-99CB-1433-7C54-DF04282F4E12}"/>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4</a:t>
            </a:r>
            <a:endParaRPr lang="en-US" dirty="0"/>
          </a:p>
        </p:txBody>
      </p:sp>
    </p:spTree>
    <p:extLst>
      <p:ext uri="{BB962C8B-B14F-4D97-AF65-F5344CB8AC3E}">
        <p14:creationId xmlns:p14="http://schemas.microsoft.com/office/powerpoint/2010/main" val="2560100350"/>
      </p:ext>
    </p:extLst>
  </p:cSld>
  <p:clrMapOvr>
    <a:masterClrMapping/>
  </p:clrMapOvr>
  <p:transition spd="slow" advTm="307565">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5"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ppt_w</p:attrName>
                                        </p:attrNameLst>
                                      </p:cBhvr>
                                      <p:tavLst>
                                        <p:tav tm="0" fmla="#ppt_w*sin(2.5*pi*$)">
                                          <p:val>
                                            <p:fltVal val="0"/>
                                          </p:val>
                                        </p:tav>
                                        <p:tav tm="100000">
                                          <p:val>
                                            <p:fltVal val="1"/>
                                          </p:val>
                                        </p:tav>
                                      </p:tavLst>
                                    </p:anim>
                                    <p:anim calcmode="lin" valueType="num">
                                      <p:cBhvr>
                                        <p:cTn id="19"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anim calcmode="lin" valueType="num">
                                      <p:cBhvr>
                                        <p:cTn id="25" dur="2000" fill="hold"/>
                                        <p:tgtEl>
                                          <p:spTgt spid="10"/>
                                        </p:tgtEl>
                                        <p:attrNameLst>
                                          <p:attrName>ppt_w</p:attrName>
                                        </p:attrNameLst>
                                      </p:cBhvr>
                                      <p:tavLst>
                                        <p:tav tm="0" fmla="#ppt_w*sin(2.5*pi*$)">
                                          <p:val>
                                            <p:fltVal val="0"/>
                                          </p:val>
                                        </p:tav>
                                        <p:tav tm="100000">
                                          <p:val>
                                            <p:fltVal val="1"/>
                                          </p:val>
                                        </p:tav>
                                      </p:tavLst>
                                    </p:anim>
                                    <p:anim calcmode="lin" valueType="num">
                                      <p:cBhvr>
                                        <p:cTn id="26" dur="20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5"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anim calcmode="lin" valueType="num">
                                      <p:cBhvr>
                                        <p:cTn id="32" dur="2000" fill="hold"/>
                                        <p:tgtEl>
                                          <p:spTgt spid="12"/>
                                        </p:tgtEl>
                                        <p:attrNameLst>
                                          <p:attrName>ppt_w</p:attrName>
                                        </p:attrNameLst>
                                      </p:cBhvr>
                                      <p:tavLst>
                                        <p:tav tm="0" fmla="#ppt_w*sin(2.5*pi*$)">
                                          <p:val>
                                            <p:fltVal val="0"/>
                                          </p:val>
                                        </p:tav>
                                        <p:tav tm="100000">
                                          <p:val>
                                            <p:fltVal val="1"/>
                                          </p:val>
                                        </p:tav>
                                      </p:tavLst>
                                    </p:anim>
                                    <p:anim calcmode="lin" valueType="num">
                                      <p:cBhvr>
                                        <p:cTn id="33" dur="2000" fill="hold"/>
                                        <p:tgtEl>
                                          <p:spTgt spid="12"/>
                                        </p:tgtEl>
                                        <p:attrNameLst>
                                          <p:attrName>ppt_h</p:attrName>
                                        </p:attrNameLst>
                                      </p:cBhvr>
                                      <p:tavLst>
                                        <p:tav tm="0">
                                          <p:val>
                                            <p:strVal val="#ppt_h"/>
                                          </p:val>
                                        </p:tav>
                                        <p:tav tm="100000">
                                          <p:val>
                                            <p:strVal val="#ppt_h"/>
                                          </p:val>
                                        </p:tav>
                                      </p:tavLst>
                                    </p:anim>
                                  </p:childTnLst>
                                </p:cTn>
                              </p:par>
                            </p:childTnLst>
                          </p:cTn>
                        </p:par>
                        <p:par>
                          <p:cTn id="34" fill="hold">
                            <p:stCondLst>
                              <p:cond delay="2000"/>
                            </p:stCondLst>
                            <p:childTnLst>
                              <p:par>
                                <p:cTn id="35" presetID="1" presetClass="mediacall" presetSubtype="0" fill="hold" nodeType="afterEffect">
                                  <p:stCondLst>
                                    <p:cond delay="0"/>
                                  </p:stCondLst>
                                  <p:childTnLst>
                                    <p:cmd type="call" cmd="playFrom(0.0)">
                                      <p:cBhvr>
                                        <p:cTn id="36" dur="3124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2"/>
                </p:tgtEl>
              </p:cMediaNode>
            </p:audio>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C066FD-096D-6A88-E380-50EFEA6BDBD5}"/>
              </a:ext>
            </a:extLst>
          </p:cNvPr>
          <p:cNvSpPr>
            <a:spLocks noGrp="1"/>
          </p:cNvSpPr>
          <p:nvPr>
            <p:ph sz="quarter" idx="10"/>
          </p:nvPr>
        </p:nvSpPr>
        <p:spPr>
          <a:xfrm>
            <a:off x="476250" y="285750"/>
            <a:ext cx="11020425" cy="561975"/>
          </a:xfrm>
        </p:spPr>
        <p:txBody>
          <a:bodyPr/>
          <a:lstStyle/>
          <a:p>
            <a:pPr algn="ctr" rtl="1"/>
            <a:r>
              <a:rPr lang="fa-IR" b="1" dirty="0">
                <a:solidFill>
                  <a:srgbClr val="FF3399"/>
                </a:solidFill>
              </a:rPr>
              <a:t>فرهنگ</a:t>
            </a:r>
            <a:endParaRPr lang="en-US" b="1" dirty="0">
              <a:solidFill>
                <a:srgbClr val="FF3399"/>
              </a:solidFill>
            </a:endParaRPr>
          </a:p>
          <a:p>
            <a:endParaRPr lang="en-US" b="1" dirty="0">
              <a:solidFill>
                <a:srgbClr val="FF3399"/>
              </a:solidFill>
            </a:endParaRPr>
          </a:p>
        </p:txBody>
      </p:sp>
      <p:sp>
        <p:nvSpPr>
          <p:cNvPr id="3" name="Text Placeholder 2">
            <a:extLst>
              <a:ext uri="{FF2B5EF4-FFF2-40B4-BE49-F238E27FC236}">
                <a16:creationId xmlns:a16="http://schemas.microsoft.com/office/drawing/2014/main" id="{1B025AE3-1FB0-E0E8-7422-45F6321ACA15}"/>
              </a:ext>
            </a:extLst>
          </p:cNvPr>
          <p:cNvSpPr>
            <a:spLocks noGrp="1"/>
          </p:cNvSpPr>
          <p:nvPr>
            <p:ph type="body" sz="quarter" idx="11"/>
          </p:nvPr>
        </p:nvSpPr>
        <p:spPr>
          <a:xfrm>
            <a:off x="476248" y="847725"/>
            <a:ext cx="8734425" cy="3333750"/>
          </a:xfrm>
        </p:spPr>
        <p:txBody>
          <a:bodyPr>
            <a:noAutofit/>
          </a:bodyPr>
          <a:lstStyle/>
          <a:p>
            <a:pPr marL="0" indent="0" algn="just" rtl="1">
              <a:lnSpc>
                <a:spcPct val="100000"/>
              </a:lnSpc>
              <a:buNone/>
            </a:pPr>
            <a:r>
              <a:rPr lang="ar-SA" sz="1600" b="0" i="0" dirty="0">
                <a:effectLst/>
                <a:latin typeface="B Naza."/>
                <a:cs typeface="B Nazanin" panose="00000400000000000000" pitchFamily="2" charset="-78"/>
              </a:rPr>
              <a:t>بسیاری از مردم فصل بهار را آغاز زندگی دوباره طبیعت می‌دانند. در فصل بهار جانورانی که در </a:t>
            </a:r>
            <a:r>
              <a:rPr lang="ar-SA" sz="1600" b="0" i="0" u="none" strike="noStrike" dirty="0">
                <a:effectLst/>
                <a:latin typeface="B Naza."/>
                <a:cs typeface="B Nazanin" panose="00000400000000000000" pitchFamily="2" charset="-78"/>
                <a:hlinkClick r:id="rId3" tooltip="خواب زمستانی">
                  <a:extLst>
                    <a:ext uri="{A12FA001-AC4F-418D-AE19-62706E023703}">
                      <ahyp:hlinkClr xmlns:ahyp="http://schemas.microsoft.com/office/drawing/2018/hyperlinkcolor" val="tx"/>
                    </a:ext>
                  </a:extLst>
                </a:hlinkClick>
              </a:rPr>
              <a:t>خواب زمستانی</a:t>
            </a:r>
            <a:r>
              <a:rPr lang="ar-SA" sz="1600" b="0" i="0" dirty="0">
                <a:effectLst/>
                <a:latin typeface="B Naza."/>
                <a:cs typeface="B Nazanin" panose="00000400000000000000" pitchFamily="2" charset="-78"/>
              </a:rPr>
              <a:t> هستند و همچنین، </a:t>
            </a:r>
            <a:r>
              <a:rPr lang="ar-SA" sz="1600" b="0" i="0" u="none" strike="noStrike" dirty="0">
                <a:effectLst/>
                <a:latin typeface="B Naza."/>
                <a:cs typeface="B Nazanin" panose="00000400000000000000" pitchFamily="2" charset="-78"/>
                <a:hlinkClick r:id="rId4" tooltip="درخت">
                  <a:extLst>
                    <a:ext uri="{A12FA001-AC4F-418D-AE19-62706E023703}">
                      <ahyp:hlinkClr xmlns:ahyp="http://schemas.microsoft.com/office/drawing/2018/hyperlinkcolor" val="tx"/>
                    </a:ext>
                  </a:extLst>
                </a:hlinkClick>
              </a:rPr>
              <a:t>درختان</a:t>
            </a:r>
            <a:r>
              <a:rPr lang="ar-SA" sz="1600" b="0" i="0" dirty="0">
                <a:effectLst/>
                <a:latin typeface="B Naza."/>
                <a:cs typeface="B Nazanin" panose="00000400000000000000" pitchFamily="2" charset="-78"/>
              </a:rPr>
              <a:t> از </a:t>
            </a:r>
            <a:r>
              <a:rPr lang="ar-SA" sz="1600" b="0" i="0" u="none" strike="noStrike" dirty="0">
                <a:effectLst/>
                <a:latin typeface="B Naza."/>
                <a:cs typeface="B Nazanin" panose="00000400000000000000" pitchFamily="2" charset="-78"/>
                <a:hlinkClick r:id="rId3" tooltip="خواب زمستانی">
                  <a:extLst>
                    <a:ext uri="{A12FA001-AC4F-418D-AE19-62706E023703}">
                      <ahyp:hlinkClr xmlns:ahyp="http://schemas.microsoft.com/office/drawing/2018/hyperlinkcolor" val="tx"/>
                    </a:ext>
                  </a:extLst>
                </a:hlinkClick>
              </a:rPr>
              <a:t>خواب زمستانی</a:t>
            </a:r>
            <a:r>
              <a:rPr lang="ar-SA" sz="1600" b="0" i="0" dirty="0">
                <a:effectLst/>
                <a:latin typeface="B Naza."/>
                <a:cs typeface="B Nazanin" panose="00000400000000000000" pitchFamily="2" charset="-78"/>
              </a:rPr>
              <a:t> بیدار شده و زندگی را دوباره آغاز می‌کنند. درختان </a:t>
            </a:r>
            <a:r>
              <a:rPr lang="ar-SA" sz="1600" b="0" i="0" u="none" strike="noStrike" dirty="0">
                <a:effectLst/>
                <a:latin typeface="B Naza."/>
                <a:cs typeface="B Nazanin" panose="00000400000000000000" pitchFamily="2" charset="-78"/>
                <a:hlinkClick r:id="rId5" tooltip="شکوفه">
                  <a:extLst>
                    <a:ext uri="{A12FA001-AC4F-418D-AE19-62706E023703}">
                      <ahyp:hlinkClr xmlns:ahyp="http://schemas.microsoft.com/office/drawing/2018/hyperlinkcolor" val="tx"/>
                    </a:ext>
                  </a:extLst>
                </a:hlinkClick>
              </a:rPr>
              <a:t>شکوفه</a:t>
            </a:r>
            <a:r>
              <a:rPr lang="ar-SA" sz="1600" b="0" i="0" dirty="0">
                <a:effectLst/>
                <a:latin typeface="B Naza."/>
                <a:cs typeface="B Nazanin" panose="00000400000000000000" pitchFamily="2" charset="-78"/>
              </a:rPr>
              <a:t> زده و جانوران نیز در این فصل شروع به </a:t>
            </a:r>
            <a:r>
              <a:rPr lang="ar-SA" sz="1600" b="0" i="0" u="none" strike="noStrike" dirty="0">
                <a:effectLst/>
                <a:latin typeface="B Naza."/>
                <a:cs typeface="B Nazanin" panose="00000400000000000000" pitchFamily="2" charset="-78"/>
                <a:hlinkClick r:id="rId6" tooltip="تولید مثل">
                  <a:extLst>
                    <a:ext uri="{A12FA001-AC4F-418D-AE19-62706E023703}">
                      <ahyp:hlinkClr xmlns:ahyp="http://schemas.microsoft.com/office/drawing/2018/hyperlinkcolor" val="tx"/>
                    </a:ext>
                  </a:extLst>
                </a:hlinkClick>
              </a:rPr>
              <a:t>تولید مثل</a:t>
            </a:r>
            <a:r>
              <a:rPr lang="ar-SA" sz="1600" b="0" i="0" dirty="0">
                <a:effectLst/>
                <a:latin typeface="B Naza."/>
                <a:cs typeface="B Nazanin" panose="00000400000000000000" pitchFamily="2" charset="-78"/>
              </a:rPr>
              <a:t> می‌کنند.</a:t>
            </a:r>
            <a:r>
              <a:rPr lang="ar-SA" sz="1600" b="0" i="0" baseline="30000" dirty="0">
                <a:effectLst/>
                <a:latin typeface="B Naza."/>
                <a:cs typeface="B Nazanin" panose="00000400000000000000" pitchFamily="2" charset="-78"/>
              </a:rPr>
              <a:t> </a:t>
            </a:r>
            <a:endParaRPr lang="en-US" sz="1600" b="0" i="0" baseline="30000" dirty="0">
              <a:effectLst/>
              <a:latin typeface="B Naza."/>
              <a:cs typeface="B Nazanin" panose="00000400000000000000" pitchFamily="2" charset="-78"/>
            </a:endParaRPr>
          </a:p>
          <a:p>
            <a:pPr marL="0" indent="0" algn="just" rtl="1">
              <a:lnSpc>
                <a:spcPct val="100000"/>
              </a:lnSpc>
              <a:buNone/>
            </a:pPr>
            <a:r>
              <a:rPr lang="ar-SA" sz="1600" b="0" i="0" dirty="0">
                <a:effectLst/>
                <a:latin typeface="B Naza."/>
                <a:cs typeface="B Nazanin" panose="00000400000000000000" pitchFamily="2" charset="-78"/>
              </a:rPr>
              <a:t>بهار واژه‌ای </a:t>
            </a:r>
            <a:r>
              <a:rPr lang="ar-SA" sz="1600" b="0" i="0" u="none" strike="noStrike" dirty="0">
                <a:effectLst/>
                <a:latin typeface="B Naza."/>
                <a:cs typeface="B Nazanin" panose="00000400000000000000" pitchFamily="2" charset="-78"/>
                <a:hlinkClick r:id="rId7" tooltip="فارسی">
                  <a:extLst>
                    <a:ext uri="{A12FA001-AC4F-418D-AE19-62706E023703}">
                      <ahyp:hlinkClr xmlns:ahyp="http://schemas.microsoft.com/office/drawing/2018/hyperlinkcolor" val="tx"/>
                    </a:ext>
                  </a:extLst>
                </a:hlinkClick>
              </a:rPr>
              <a:t>فارسی</a:t>
            </a:r>
            <a:r>
              <a:rPr lang="ar-SA" sz="1600" b="0" i="0" dirty="0">
                <a:effectLst/>
                <a:latin typeface="B Naza."/>
                <a:cs typeface="B Nazanin" panose="00000400000000000000" pitchFamily="2" charset="-78"/>
              </a:rPr>
              <a:t> است، که در </a:t>
            </a:r>
            <a:r>
              <a:rPr lang="ar-SA" sz="1600" b="0" i="0" u="none" strike="noStrike" dirty="0">
                <a:effectLst/>
                <a:latin typeface="B Naza."/>
                <a:cs typeface="B Nazanin" panose="00000400000000000000" pitchFamily="2" charset="-78"/>
                <a:hlinkClick r:id="rId8" tooltip="فارسی میانه">
                  <a:extLst>
                    <a:ext uri="{A12FA001-AC4F-418D-AE19-62706E023703}">
                      <ahyp:hlinkClr xmlns:ahyp="http://schemas.microsoft.com/office/drawing/2018/hyperlinkcolor" val="tx"/>
                    </a:ext>
                  </a:extLst>
                </a:hlinkClick>
              </a:rPr>
              <a:t>فارسی میانه</a:t>
            </a:r>
            <a:r>
              <a:rPr lang="ar-SA" sz="1600" b="0" i="0" dirty="0">
                <a:effectLst/>
                <a:latin typeface="B Naza."/>
                <a:cs typeface="B Nazanin" panose="00000400000000000000" pitchFamily="2" charset="-78"/>
              </a:rPr>
              <a:t> و </a:t>
            </a:r>
            <a:r>
              <a:rPr lang="ar-SA" sz="1600" b="0" i="0" u="none" strike="noStrike" dirty="0">
                <a:effectLst/>
                <a:latin typeface="B Naza."/>
                <a:cs typeface="B Nazanin" panose="00000400000000000000" pitchFamily="2" charset="-78"/>
                <a:hlinkClick r:id="rId9" tooltip="فارسی نوین">
                  <a:extLst>
                    <a:ext uri="{A12FA001-AC4F-418D-AE19-62706E023703}">
                      <ahyp:hlinkClr xmlns:ahyp="http://schemas.microsoft.com/office/drawing/2018/hyperlinkcolor" val="tx"/>
                    </a:ext>
                  </a:extLst>
                </a:hlinkClick>
              </a:rPr>
              <a:t>فارسی نوین</a:t>
            </a:r>
            <a:r>
              <a:rPr lang="ar-SA" sz="1600" b="0" i="0" dirty="0">
                <a:effectLst/>
                <a:latin typeface="B Naza."/>
                <a:cs typeface="B Nazanin" panose="00000400000000000000" pitchFamily="2" charset="-78"/>
              </a:rPr>
              <a:t> به همین شکل بوده‌است</a:t>
            </a:r>
            <a:endParaRPr lang="en-US" sz="1600" b="0" i="0" dirty="0">
              <a:effectLst/>
              <a:latin typeface="B Naza."/>
              <a:cs typeface="B Nazanin" panose="00000400000000000000" pitchFamily="2" charset="-78"/>
            </a:endParaRPr>
          </a:p>
          <a:p>
            <a:pPr marL="0" indent="0" algn="just" rtl="1">
              <a:lnSpc>
                <a:spcPct val="100000"/>
              </a:lnSpc>
              <a:buNone/>
            </a:pPr>
            <a:r>
              <a:rPr lang="ar-SA" sz="1600" b="0" i="0" dirty="0">
                <a:effectLst/>
                <a:latin typeface="B Naza."/>
                <a:cs typeface="B Nazanin" panose="00000400000000000000" pitchFamily="2" charset="-78"/>
              </a:rPr>
              <a:t>در فرهنگ عمومی برخی از </a:t>
            </a:r>
            <a:r>
              <a:rPr lang="ar-SA" sz="1600" b="0" i="0" u="none" strike="noStrike" dirty="0">
                <a:effectLst/>
                <a:latin typeface="B Naza."/>
                <a:cs typeface="B Nazanin" panose="00000400000000000000" pitchFamily="2" charset="-78"/>
                <a:hlinkClick r:id="rId10" tooltip="کشور">
                  <a:extLst>
                    <a:ext uri="{A12FA001-AC4F-418D-AE19-62706E023703}">
                      <ahyp:hlinkClr xmlns:ahyp="http://schemas.microsoft.com/office/drawing/2018/hyperlinkcolor" val="tx"/>
                    </a:ext>
                  </a:extLst>
                </a:hlinkClick>
              </a:rPr>
              <a:t>کشورها</a:t>
            </a:r>
            <a:r>
              <a:rPr lang="ar-SA" sz="1600" b="0" i="0" dirty="0">
                <a:effectLst/>
                <a:latin typeface="B Naza."/>
                <a:cs typeface="B Nazanin" panose="00000400000000000000" pitchFamily="2" charset="-78"/>
              </a:rPr>
              <a:t>، مثل </a:t>
            </a:r>
            <a:r>
              <a:rPr lang="ar-SA" sz="1600" b="0" i="0" u="none" strike="noStrike" dirty="0">
                <a:effectLst/>
                <a:latin typeface="B Naza."/>
                <a:cs typeface="B Nazanin" panose="00000400000000000000" pitchFamily="2" charset="-78"/>
                <a:hlinkClick r:id="rId11" tooltip="ایران">
                  <a:extLst>
                    <a:ext uri="{A12FA001-AC4F-418D-AE19-62706E023703}">
                      <ahyp:hlinkClr xmlns:ahyp="http://schemas.microsoft.com/office/drawing/2018/hyperlinkcolor" val="tx"/>
                    </a:ext>
                  </a:extLst>
                </a:hlinkClick>
              </a:rPr>
              <a:t>ایران</a:t>
            </a:r>
            <a:r>
              <a:rPr lang="ar-SA" sz="1600" b="0" i="0" dirty="0">
                <a:effectLst/>
                <a:latin typeface="B Naza."/>
                <a:cs typeface="B Nazanin" panose="00000400000000000000" pitchFamily="2" charset="-78"/>
              </a:rPr>
              <a:t> و </a:t>
            </a:r>
            <a:r>
              <a:rPr lang="ar-SA" sz="1600" b="0" i="0" u="none" strike="noStrike" dirty="0">
                <a:effectLst/>
                <a:latin typeface="B Naza."/>
                <a:cs typeface="B Nazanin" panose="00000400000000000000" pitchFamily="2" charset="-78"/>
                <a:hlinkClick r:id="rId12" tooltip="افغانستان">
                  <a:extLst>
                    <a:ext uri="{A12FA001-AC4F-418D-AE19-62706E023703}">
                      <ahyp:hlinkClr xmlns:ahyp="http://schemas.microsoft.com/office/drawing/2018/hyperlinkcolor" val="tx"/>
                    </a:ext>
                  </a:extLst>
                </a:hlinkClick>
              </a:rPr>
              <a:t>افغانستان</a:t>
            </a:r>
            <a:r>
              <a:rPr lang="ar-SA" sz="1600" b="0" i="0" dirty="0">
                <a:effectLst/>
                <a:latin typeface="B Naza."/>
                <a:cs typeface="B Nazanin" panose="00000400000000000000" pitchFamily="2" charset="-78"/>
              </a:rPr>
              <a:t>، به این فصل بسیار اهمیت می‌دهند، به طوری که حتی، </a:t>
            </a:r>
            <a:r>
              <a:rPr lang="ar-SA" sz="1600" b="0" i="0" u="none" strike="noStrike" dirty="0">
                <a:effectLst/>
                <a:latin typeface="B Naza."/>
                <a:cs typeface="B Nazanin" panose="00000400000000000000" pitchFamily="2" charset="-78"/>
                <a:hlinkClick r:id="rId13" tooltip="سال نو">
                  <a:extLst>
                    <a:ext uri="{A12FA001-AC4F-418D-AE19-62706E023703}">
                      <ahyp:hlinkClr xmlns:ahyp="http://schemas.microsoft.com/office/drawing/2018/hyperlinkcolor" val="tx"/>
                    </a:ext>
                  </a:extLst>
                </a:hlinkClick>
              </a:rPr>
              <a:t>سال نو</a:t>
            </a:r>
            <a:r>
              <a:rPr lang="ar-SA" sz="1600" b="0" i="0" dirty="0">
                <a:effectLst/>
                <a:latin typeface="B Naza."/>
                <a:cs typeface="B Nazanin" panose="00000400000000000000" pitchFamily="2" charset="-78"/>
              </a:rPr>
              <a:t> آن‌ها در این فصل و با رسیدن </a:t>
            </a:r>
            <a:r>
              <a:rPr lang="ar-SA" sz="1600" b="0" i="0" u="none" strike="noStrike" dirty="0">
                <a:effectLst/>
                <a:latin typeface="B Naza."/>
                <a:cs typeface="B Nazanin" panose="00000400000000000000" pitchFamily="2" charset="-78"/>
                <a:hlinkClick r:id="rId14" tooltip="خورشید">
                  <a:extLst>
                    <a:ext uri="{A12FA001-AC4F-418D-AE19-62706E023703}">
                      <ahyp:hlinkClr xmlns:ahyp="http://schemas.microsoft.com/office/drawing/2018/hyperlinkcolor" val="tx"/>
                    </a:ext>
                  </a:extLst>
                </a:hlinkClick>
              </a:rPr>
              <a:t>خورشید</a:t>
            </a:r>
            <a:r>
              <a:rPr lang="ar-SA" sz="1600" b="0" i="0" dirty="0">
                <a:effectLst/>
                <a:latin typeface="B Naza."/>
                <a:cs typeface="B Nazanin" panose="00000400000000000000" pitchFamily="2" charset="-78"/>
              </a:rPr>
              <a:t> به نقطه </a:t>
            </a:r>
            <a:r>
              <a:rPr lang="ar-SA" sz="1600" b="0" i="0" u="none" strike="noStrike" dirty="0">
                <a:effectLst/>
                <a:latin typeface="B Naza."/>
                <a:cs typeface="B Nazanin" panose="00000400000000000000" pitchFamily="2" charset="-78"/>
                <a:hlinkClick r:id="rId15" tooltip="اعتدال بهاری">
                  <a:extLst>
                    <a:ext uri="{A12FA001-AC4F-418D-AE19-62706E023703}">
                      <ahyp:hlinkClr xmlns:ahyp="http://schemas.microsoft.com/office/drawing/2018/hyperlinkcolor" val="tx"/>
                    </a:ext>
                  </a:extLst>
                </a:hlinkClick>
              </a:rPr>
              <a:t>اعتدال بهاری</a:t>
            </a:r>
            <a:r>
              <a:rPr lang="ar-SA" sz="1600" b="0" i="0" dirty="0">
                <a:effectLst/>
                <a:latin typeface="B Naza."/>
                <a:cs typeface="B Nazanin" panose="00000400000000000000" pitchFamily="2" charset="-78"/>
              </a:rPr>
              <a:t> (اول فروردین، معمولاً مطابق با ۲۱ مارس) شروع می‌شود. آن‌ها شروع این سال را با </a:t>
            </a:r>
            <a:r>
              <a:rPr lang="ar-SA" sz="1600" b="0" i="0" u="none" strike="noStrike" dirty="0">
                <a:effectLst/>
                <a:latin typeface="B Naza."/>
                <a:cs typeface="B Nazanin" panose="00000400000000000000" pitchFamily="2" charset="-78"/>
                <a:hlinkClick r:id="rId16" tooltip="آیین">
                  <a:extLst>
                    <a:ext uri="{A12FA001-AC4F-418D-AE19-62706E023703}">
                      <ahyp:hlinkClr xmlns:ahyp="http://schemas.microsoft.com/office/drawing/2018/hyperlinkcolor" val="tx"/>
                    </a:ext>
                  </a:extLst>
                </a:hlinkClick>
              </a:rPr>
              <a:t>مراسمی</a:t>
            </a:r>
            <a:r>
              <a:rPr lang="ar-SA" sz="1600" b="0" i="0" dirty="0">
                <a:effectLst/>
                <a:latin typeface="B Naza."/>
                <a:cs typeface="B Nazanin" panose="00000400000000000000" pitchFamily="2" charset="-78"/>
              </a:rPr>
              <a:t> به نام </a:t>
            </a:r>
            <a:r>
              <a:rPr lang="ar-SA" sz="1600" b="0" i="0" u="none" strike="noStrike" dirty="0">
                <a:effectLst/>
                <a:latin typeface="B Naza."/>
                <a:cs typeface="B Nazanin" panose="00000400000000000000" pitchFamily="2" charset="-78"/>
                <a:hlinkClick r:id="rId17" tooltip="نوروز">
                  <a:extLst>
                    <a:ext uri="{A12FA001-AC4F-418D-AE19-62706E023703}">
                      <ahyp:hlinkClr xmlns:ahyp="http://schemas.microsoft.com/office/drawing/2018/hyperlinkcolor" val="tx"/>
                    </a:ext>
                  </a:extLst>
                </a:hlinkClick>
              </a:rPr>
              <a:t>نوروز</a:t>
            </a:r>
            <a:r>
              <a:rPr lang="ar-SA" sz="1600" b="0" i="0" dirty="0">
                <a:effectLst/>
                <a:latin typeface="B Naza."/>
                <a:cs typeface="B Nazanin" panose="00000400000000000000" pitchFamily="2" charset="-78"/>
              </a:rPr>
              <a:t> جشن می‌گیرند که سیزده روز طول می‌کشد. (</a:t>
            </a:r>
            <a:r>
              <a:rPr lang="ar-SA" sz="1600" b="0" i="0" u="sng" dirty="0">
                <a:effectLst/>
                <a:latin typeface="B Naza."/>
                <a:cs typeface="B Nazanin" panose="00000400000000000000" pitchFamily="2" charset="-78"/>
                <a:hlinkClick r:id="rId18">
                  <a:extLst>
                    <a:ext uri="{A12FA001-AC4F-418D-AE19-62706E023703}">
                      <ahyp:hlinkClr xmlns:ahyp="http://schemas.microsoft.com/office/drawing/2018/hyperlinkcolor" val="tx"/>
                    </a:ext>
                  </a:extLst>
                </a:hlinkClick>
              </a:rPr>
              <a:t>سیزده به در</a:t>
            </a:r>
            <a:r>
              <a:rPr lang="ar-SA" sz="1600" b="0" i="0" dirty="0">
                <a:effectLst/>
                <a:latin typeface="B Naza."/>
                <a:cs typeface="B Nazanin" panose="00000400000000000000" pitchFamily="2" charset="-78"/>
              </a:rPr>
              <a:t>) این اهمیت در </a:t>
            </a:r>
            <a:r>
              <a:rPr lang="ar-SA" sz="1600" b="0" i="0" u="none" strike="noStrike" dirty="0">
                <a:effectLst/>
                <a:latin typeface="B Naza."/>
                <a:cs typeface="B Nazanin" panose="00000400000000000000" pitchFamily="2" charset="-78"/>
                <a:hlinkClick r:id="rId19" tooltip="ادبیات">
                  <a:extLst>
                    <a:ext uri="{A12FA001-AC4F-418D-AE19-62706E023703}">
                      <ahyp:hlinkClr xmlns:ahyp="http://schemas.microsoft.com/office/drawing/2018/hyperlinkcolor" val="tx"/>
                    </a:ext>
                  </a:extLst>
                </a:hlinkClick>
              </a:rPr>
              <a:t>ادبیات</a:t>
            </a:r>
            <a:r>
              <a:rPr lang="ar-SA" sz="1600" b="0" i="0" dirty="0">
                <a:effectLst/>
                <a:latin typeface="B Naza."/>
                <a:cs typeface="B Nazanin" panose="00000400000000000000" pitchFamily="2" charset="-78"/>
              </a:rPr>
              <a:t> نیز نمود زیادی دارد و بهار یکی از مهم‌ترین سوژه‌های هنری و ادبی می‌باشد.</a:t>
            </a:r>
            <a:endParaRPr lang="en-US" sz="1600" b="0" i="0" dirty="0">
              <a:effectLst/>
              <a:latin typeface="B Naza."/>
              <a:cs typeface="B Nazanin" panose="00000400000000000000" pitchFamily="2" charset="-78"/>
            </a:endParaRPr>
          </a:p>
          <a:p>
            <a:pPr marL="0" indent="0" algn="just" rtl="1">
              <a:lnSpc>
                <a:spcPct val="100000"/>
              </a:lnSpc>
              <a:buNone/>
            </a:pPr>
            <a:r>
              <a:rPr lang="ar-SA" sz="1600" dirty="0">
                <a:cs typeface="B Nazanin" panose="00000400000000000000" pitchFamily="2" charset="-78"/>
              </a:rPr>
              <a:t>فصل زیبای بهار که یکی از چهار فصل سال می باشد، با آب و هوایی معتدل پس از زمستانی سرد و تابستانی گرم قرار گرفته است. تعاریف مختلفی برای بهار وجود دارد اما استفاده بومی از این اصطلاح معمولا به عنوان شرایط آب و هوایی و بر اساس فرهنگ و آداب و رسوم هر کشور متفاوت می باشد. یکی از نکات جالب کره زمین این است که وقتی ساکنان نیمکره شمالی فصل بهار را تجربه می کنند، کسانی که در نیمکره جنوبی قرار گرفته اند در فصل پاییز قرار دارند. در طول این فصل زیبا طول شب و روز به یکدیگر نزدیک شده و از این نظر نیز اعتدال خواهد داشت.</a:t>
            </a:r>
            <a:endParaRPr lang="ar-SA" sz="1600" b="0" i="0" dirty="0">
              <a:effectLst/>
              <a:latin typeface="B Naza."/>
              <a:cs typeface="B Nazanin" panose="00000400000000000000" pitchFamily="2" charset="-78"/>
            </a:endParaRPr>
          </a:p>
          <a:p>
            <a:pPr marL="0" indent="0" algn="just" rtl="1">
              <a:lnSpc>
                <a:spcPct val="100000"/>
              </a:lnSpc>
              <a:buNone/>
            </a:pPr>
            <a:endParaRPr lang="en-US" sz="1600" dirty="0">
              <a:latin typeface="B Naza."/>
              <a:cs typeface="B Nazanin" panose="00000400000000000000" pitchFamily="2" charset="-78"/>
            </a:endParaRPr>
          </a:p>
          <a:p>
            <a:pPr algn="just">
              <a:lnSpc>
                <a:spcPct val="100000"/>
              </a:lnSpc>
            </a:pPr>
            <a:endParaRPr lang="en-US" sz="1600" dirty="0">
              <a:cs typeface="B Nazanin" panose="00000400000000000000" pitchFamily="2" charset="-78"/>
            </a:endParaRPr>
          </a:p>
        </p:txBody>
      </p:sp>
      <p:sp>
        <p:nvSpPr>
          <p:cNvPr id="4" name="Text Placeholder 3">
            <a:extLst>
              <a:ext uri="{FF2B5EF4-FFF2-40B4-BE49-F238E27FC236}">
                <a16:creationId xmlns:a16="http://schemas.microsoft.com/office/drawing/2014/main" id="{9B59097E-523A-61D5-0894-25BA9CF33FF5}"/>
              </a:ext>
            </a:extLst>
          </p:cNvPr>
          <p:cNvSpPr>
            <a:spLocks noGrp="1"/>
          </p:cNvSpPr>
          <p:nvPr>
            <p:ph type="body" sz="quarter" idx="12"/>
          </p:nvPr>
        </p:nvSpPr>
        <p:spPr>
          <a:xfrm>
            <a:off x="476249" y="5143500"/>
            <a:ext cx="11020425" cy="1483518"/>
          </a:xfrm>
        </p:spPr>
        <p:txBody>
          <a:bodyPr>
            <a:normAutofit/>
          </a:bodyPr>
          <a:lstStyle/>
          <a:p>
            <a:pPr algn="r">
              <a:lnSpc>
                <a:spcPct val="100000"/>
              </a:lnSpc>
            </a:pPr>
            <a:r>
              <a:rPr lang="ar-SA" sz="2000" b="0" i="0" dirty="0">
                <a:effectLst/>
                <a:latin typeface="system-ui"/>
                <a:cs typeface="B Nazanin" panose="00000400000000000000" pitchFamily="2" charset="-78"/>
              </a:rPr>
              <a:t>در فصل بهار </a:t>
            </a:r>
            <a:r>
              <a:rPr lang="ar-SA" sz="2000" b="0" i="0" u="none" strike="noStrike" dirty="0">
                <a:effectLst/>
                <a:latin typeface="system-ui"/>
                <a:cs typeface="B Nazanin" panose="00000400000000000000" pitchFamily="2" charset="-78"/>
                <a:hlinkClick r:id="rId20" tooltip="انحراف محوری">
                  <a:extLst>
                    <a:ext uri="{A12FA001-AC4F-418D-AE19-62706E023703}">
                      <ahyp:hlinkClr xmlns:ahyp="http://schemas.microsoft.com/office/drawing/2018/hyperlinkcolor" val="tx"/>
                    </a:ext>
                  </a:extLst>
                </a:hlinkClick>
              </a:rPr>
              <a:t>انحراف محور</a:t>
            </a:r>
            <a:r>
              <a:rPr lang="ar-SA" sz="2000" b="0" i="0" dirty="0">
                <a:effectLst/>
                <a:latin typeface="system-ui"/>
                <a:cs typeface="B Nazanin" panose="00000400000000000000" pitchFamily="2" charset="-78"/>
              </a:rPr>
              <a:t> زمین نسبت به خورشید افزایش می‌یابد. طول مدت </a:t>
            </a:r>
            <a:r>
              <a:rPr lang="ar-SA" sz="2000" b="0" i="0" u="none" strike="noStrike" dirty="0">
                <a:effectLst/>
                <a:latin typeface="system-ui"/>
                <a:cs typeface="B Nazanin" panose="00000400000000000000" pitchFamily="2" charset="-78"/>
                <a:hlinkClick r:id="rId21" tooltip="روز">
                  <a:extLst>
                    <a:ext uri="{A12FA001-AC4F-418D-AE19-62706E023703}">
                      <ahyp:hlinkClr xmlns:ahyp="http://schemas.microsoft.com/office/drawing/2018/hyperlinkcolor" val="tx"/>
                    </a:ext>
                  </a:extLst>
                </a:hlinkClick>
              </a:rPr>
              <a:t>روز</a:t>
            </a:r>
            <a:r>
              <a:rPr lang="ar-SA" sz="2000" b="0" i="0" dirty="0">
                <a:effectLst/>
                <a:latin typeface="system-ui"/>
                <a:cs typeface="B Nazanin" panose="00000400000000000000" pitchFamily="2" charset="-78"/>
              </a:rPr>
              <a:t> به </a:t>
            </a:r>
            <a:r>
              <a:rPr lang="ar-SA" sz="2000" b="0" i="0" u="none" strike="noStrike" dirty="0">
                <a:effectLst/>
                <a:latin typeface="system-ui"/>
                <a:cs typeface="B Nazanin" panose="00000400000000000000" pitchFamily="2" charset="-78"/>
                <a:hlinkClick r:id="rId22" tooltip="سرعت">
                  <a:extLst>
                    <a:ext uri="{A12FA001-AC4F-418D-AE19-62706E023703}">
                      <ahyp:hlinkClr xmlns:ahyp="http://schemas.microsoft.com/office/drawing/2018/hyperlinkcolor" val="tx"/>
                    </a:ext>
                  </a:extLst>
                </a:hlinkClick>
              </a:rPr>
              <a:t>سرعت</a:t>
            </a:r>
            <a:r>
              <a:rPr lang="ar-SA" sz="2000" b="0" i="0" dirty="0">
                <a:effectLst/>
                <a:latin typeface="system-ui"/>
                <a:cs typeface="B Nazanin" panose="00000400000000000000" pitchFamily="2" charset="-78"/>
              </a:rPr>
              <a:t> زیاد می‌شود، زمین گرم می‌شود و </a:t>
            </a:r>
            <a:r>
              <a:rPr lang="ar-SA" sz="2000" b="0" i="0" u="none" strike="noStrike" dirty="0">
                <a:effectLst/>
                <a:latin typeface="system-ui"/>
                <a:cs typeface="B Nazanin" panose="00000400000000000000" pitchFamily="2" charset="-78"/>
                <a:hlinkClick r:id="rId23" tooltip="گیاه">
                  <a:extLst>
                    <a:ext uri="{A12FA001-AC4F-418D-AE19-62706E023703}">
                      <ahyp:hlinkClr xmlns:ahyp="http://schemas.microsoft.com/office/drawing/2018/hyperlinkcolor" val="tx"/>
                    </a:ext>
                  </a:extLst>
                </a:hlinkClick>
              </a:rPr>
              <a:t>گیاهان</a:t>
            </a:r>
            <a:r>
              <a:rPr lang="ar-SA" sz="2000" b="0" i="0" dirty="0">
                <a:effectLst/>
                <a:latin typeface="system-ui"/>
                <a:cs typeface="B Nazanin" panose="00000400000000000000" pitchFamily="2" charset="-78"/>
              </a:rPr>
              <a:t> شروع به </a:t>
            </a:r>
            <a:r>
              <a:rPr lang="ar-SA" sz="2000" b="0" i="0" u="none" strike="noStrike" dirty="0">
                <a:effectLst/>
                <a:latin typeface="system-ui"/>
                <a:cs typeface="B Nazanin" panose="00000400000000000000" pitchFamily="2" charset="-78"/>
                <a:hlinkClick r:id="rId24" tooltip="رشد">
                  <a:extLst>
                    <a:ext uri="{A12FA001-AC4F-418D-AE19-62706E023703}">
                      <ahyp:hlinkClr xmlns:ahyp="http://schemas.microsoft.com/office/drawing/2018/hyperlinkcolor" val="tx"/>
                    </a:ext>
                  </a:extLst>
                </a:hlinkClick>
              </a:rPr>
              <a:t>رشد</a:t>
            </a:r>
            <a:r>
              <a:rPr lang="ar-SA" sz="2000" b="0" i="0" dirty="0">
                <a:effectLst/>
                <a:latin typeface="system-ui"/>
                <a:cs typeface="B Nazanin" panose="00000400000000000000" pitchFamily="2" charset="-78"/>
              </a:rPr>
              <a:t> کردن می‌کنند. </a:t>
            </a:r>
            <a:r>
              <a:rPr lang="ar-SA" sz="2000" b="0" i="0" u="none" strike="noStrike" dirty="0">
                <a:effectLst/>
                <a:latin typeface="system-ui"/>
                <a:cs typeface="B Nazanin" panose="00000400000000000000" pitchFamily="2" charset="-78"/>
                <a:hlinkClick r:id="rId25" tooltip="برف">
                  <a:extLst>
                    <a:ext uri="{A12FA001-AC4F-418D-AE19-62706E023703}">
                      <ahyp:hlinkClr xmlns:ahyp="http://schemas.microsoft.com/office/drawing/2018/hyperlinkcolor" val="tx"/>
                    </a:ext>
                  </a:extLst>
                </a:hlinkClick>
              </a:rPr>
              <a:t>برف‌ها</a:t>
            </a:r>
            <a:r>
              <a:rPr lang="ar-SA" sz="2000" b="0" i="0" dirty="0">
                <a:effectLst/>
                <a:latin typeface="system-ui"/>
                <a:cs typeface="B Nazanin" panose="00000400000000000000" pitchFamily="2" charset="-78"/>
              </a:rPr>
              <a:t> آب می‌شوند و </a:t>
            </a:r>
            <a:r>
              <a:rPr lang="ar-SA" sz="2000" b="0" i="0" u="none" strike="noStrike" dirty="0">
                <a:effectLst/>
                <a:latin typeface="system-ui"/>
                <a:cs typeface="B Nazanin" panose="00000400000000000000" pitchFamily="2" charset="-78"/>
                <a:hlinkClick r:id="rId26" tooltip="رود">
                  <a:extLst>
                    <a:ext uri="{A12FA001-AC4F-418D-AE19-62706E023703}">
                      <ahyp:hlinkClr xmlns:ahyp="http://schemas.microsoft.com/office/drawing/2018/hyperlinkcolor" val="tx"/>
                    </a:ext>
                  </a:extLst>
                </a:hlinkClick>
              </a:rPr>
              <a:t>رودها</a:t>
            </a:r>
            <a:r>
              <a:rPr lang="ar-SA" sz="2000" b="0" i="0" dirty="0">
                <a:effectLst/>
                <a:latin typeface="system-ui"/>
                <a:cs typeface="B Nazanin" panose="00000400000000000000" pitchFamily="2" charset="-78"/>
              </a:rPr>
              <a:t> به جریان می‌افتند. </a:t>
            </a:r>
            <a:r>
              <a:rPr lang="ar-SA" sz="2000" b="0" i="0" u="none" strike="noStrike" dirty="0">
                <a:effectLst/>
                <a:latin typeface="system-ui"/>
                <a:cs typeface="B Nazanin" panose="00000400000000000000" pitchFamily="2" charset="-78"/>
                <a:hlinkClick r:id="rId27" tooltip="یخبندان">
                  <a:extLst>
                    <a:ext uri="{A12FA001-AC4F-418D-AE19-62706E023703}">
                      <ahyp:hlinkClr xmlns:ahyp="http://schemas.microsoft.com/office/drawing/2018/hyperlinkcolor" val="tx"/>
                    </a:ext>
                  </a:extLst>
                </a:hlinkClick>
              </a:rPr>
              <a:t>یخبندان</a:t>
            </a:r>
            <a:r>
              <a:rPr lang="ar-SA" sz="2000" b="0" i="0" dirty="0">
                <a:effectLst/>
                <a:latin typeface="system-ui"/>
                <a:cs typeface="B Nazanin" panose="00000400000000000000" pitchFamily="2" charset="-78"/>
              </a:rPr>
              <a:t> در مناطق سردسیر کمتر می‌شوند و در مناطقی که آب و هوای سردسیری ندارند، دمای هوا به سرعت افزایش می‌یابد. بسیاری از </a:t>
            </a:r>
            <a:r>
              <a:rPr lang="ar-SA" sz="2000" b="0" i="0" u="none" strike="noStrike" dirty="0">
                <a:effectLst/>
                <a:latin typeface="system-ui"/>
                <a:cs typeface="B Nazanin" panose="00000400000000000000" pitchFamily="2" charset="-78"/>
                <a:hlinkClick r:id="rId28" tooltip="گیاهان گل‌دار">
                  <a:extLst>
                    <a:ext uri="{A12FA001-AC4F-418D-AE19-62706E023703}">
                      <ahyp:hlinkClr xmlns:ahyp="http://schemas.microsoft.com/office/drawing/2018/hyperlinkcolor" val="tx"/>
                    </a:ext>
                  </a:extLst>
                </a:hlinkClick>
              </a:rPr>
              <a:t>گیاهان گلدار</a:t>
            </a:r>
            <a:r>
              <a:rPr lang="ar-SA" sz="2000" b="0" i="0" dirty="0">
                <a:effectLst/>
                <a:latin typeface="system-ui"/>
                <a:cs typeface="B Nazanin" panose="00000400000000000000" pitchFamily="2" charset="-78"/>
              </a:rPr>
              <a:t> شروع به </a:t>
            </a:r>
            <a:r>
              <a:rPr lang="ar-SA" sz="2000" b="0" i="0" u="none" strike="noStrike" dirty="0">
                <a:effectLst/>
                <a:latin typeface="system-ui"/>
                <a:cs typeface="B Nazanin" panose="00000400000000000000" pitchFamily="2" charset="-78"/>
                <a:hlinkClick r:id="rId5" tooltip="شکوفه">
                  <a:extLst>
                    <a:ext uri="{A12FA001-AC4F-418D-AE19-62706E023703}">
                      <ahyp:hlinkClr xmlns:ahyp="http://schemas.microsoft.com/office/drawing/2018/hyperlinkcolor" val="tx"/>
                    </a:ext>
                  </a:extLst>
                </a:hlinkClick>
              </a:rPr>
              <a:t>شکوفه</a:t>
            </a:r>
            <a:r>
              <a:rPr lang="ar-SA" sz="2000" b="0" i="0" dirty="0">
                <a:effectLst/>
                <a:latin typeface="system-ui"/>
                <a:cs typeface="B Nazanin" panose="00000400000000000000" pitchFamily="2" charset="-78"/>
              </a:rPr>
              <a:t> زدن می‌کنند. این باره زمانی برخی موارد از زمانی از </a:t>
            </a:r>
            <a:r>
              <a:rPr lang="ar-SA" sz="2000" b="0" i="0" u="none" strike="noStrike" dirty="0">
                <a:effectLst/>
                <a:latin typeface="system-ui"/>
                <a:cs typeface="B Nazanin" panose="00000400000000000000" pitchFamily="2" charset="-78"/>
                <a:hlinkClick r:id="rId29" tooltip="زمستان">
                  <a:extLst>
                    <a:ext uri="{A12FA001-AC4F-418D-AE19-62706E023703}">
                      <ahyp:hlinkClr xmlns:ahyp="http://schemas.microsoft.com/office/drawing/2018/hyperlinkcolor" val="tx"/>
                    </a:ext>
                  </a:extLst>
                </a:hlinkClick>
              </a:rPr>
              <a:t>زمستان</a:t>
            </a:r>
            <a:r>
              <a:rPr lang="ar-SA" sz="2000" b="0" i="0" dirty="0">
                <a:effectLst/>
                <a:latin typeface="system-ui"/>
                <a:cs typeface="B Nazanin" panose="00000400000000000000" pitchFamily="2" charset="-78"/>
              </a:rPr>
              <a:t> تا اوایل </a:t>
            </a:r>
            <a:r>
              <a:rPr lang="ar-SA" sz="2000" b="0" i="0" u="none" strike="noStrike" dirty="0">
                <a:effectLst/>
                <a:latin typeface="system-ui"/>
                <a:cs typeface="B Nazanin" panose="00000400000000000000" pitchFamily="2" charset="-78"/>
                <a:hlinkClick r:id="rId30" tooltip="تابستان">
                  <a:extLst>
                    <a:ext uri="{A12FA001-AC4F-418D-AE19-62706E023703}">
                      <ahyp:hlinkClr xmlns:ahyp="http://schemas.microsoft.com/office/drawing/2018/hyperlinkcolor" val="tx"/>
                    </a:ext>
                  </a:extLst>
                </a:hlinkClick>
              </a:rPr>
              <a:t>تابستان</a:t>
            </a:r>
            <a:r>
              <a:rPr lang="ar-SA" sz="2000" b="0" i="0" dirty="0">
                <a:effectLst/>
                <a:latin typeface="system-ui"/>
                <a:cs typeface="B Nazanin" panose="00000400000000000000" pitchFamily="2" charset="-78"/>
              </a:rPr>
              <a:t> به طول می‌انجامد.</a:t>
            </a:r>
            <a:endParaRPr lang="en-US" sz="2000" dirty="0">
              <a:cs typeface="B Nazanin" panose="00000400000000000000" pitchFamily="2" charset="-78"/>
            </a:endParaRPr>
          </a:p>
        </p:txBody>
      </p:sp>
      <p:sp>
        <p:nvSpPr>
          <p:cNvPr id="5" name="Content Placeholder 4">
            <a:extLst>
              <a:ext uri="{FF2B5EF4-FFF2-40B4-BE49-F238E27FC236}">
                <a16:creationId xmlns:a16="http://schemas.microsoft.com/office/drawing/2014/main" id="{F1BB205B-9679-9C63-308D-D81081B97B27}"/>
              </a:ext>
            </a:extLst>
          </p:cNvPr>
          <p:cNvSpPr>
            <a:spLocks noGrp="1"/>
          </p:cNvSpPr>
          <p:nvPr>
            <p:ph sz="quarter" idx="13"/>
          </p:nvPr>
        </p:nvSpPr>
        <p:spPr>
          <a:xfrm>
            <a:off x="476248" y="4462462"/>
            <a:ext cx="11020425" cy="561976"/>
          </a:xfrm>
        </p:spPr>
        <p:txBody>
          <a:bodyPr/>
          <a:lstStyle/>
          <a:p>
            <a:pPr algn="ctr" rtl="1"/>
            <a:r>
              <a:rPr lang="fa-IR" b="1" dirty="0">
                <a:solidFill>
                  <a:srgbClr val="6F9548"/>
                </a:solidFill>
              </a:rPr>
              <a:t>رخدادهای طبیعی</a:t>
            </a:r>
            <a:endParaRPr lang="en-US" b="1" dirty="0">
              <a:solidFill>
                <a:srgbClr val="6F9548"/>
              </a:solidFill>
            </a:endParaRPr>
          </a:p>
        </p:txBody>
      </p:sp>
      <p:sp>
        <p:nvSpPr>
          <p:cNvPr id="6" name="Oval 5">
            <a:extLst>
              <a:ext uri="{FF2B5EF4-FFF2-40B4-BE49-F238E27FC236}">
                <a16:creationId xmlns:a16="http://schemas.microsoft.com/office/drawing/2014/main" id="{1BF17BB7-8CD1-E00C-3A1A-F287294C77FF}"/>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5</a:t>
            </a:r>
            <a:endParaRPr lang="en-US" dirty="0"/>
          </a:p>
        </p:txBody>
      </p:sp>
    </p:spTree>
    <p:extLst>
      <p:ext uri="{BB962C8B-B14F-4D97-AF65-F5344CB8AC3E}">
        <p14:creationId xmlns:p14="http://schemas.microsoft.com/office/powerpoint/2010/main" val="1796640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barn(inVertical)">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F81D07-3D55-FDBF-8378-D590ED700072}"/>
              </a:ext>
            </a:extLst>
          </p:cNvPr>
          <p:cNvSpPr>
            <a:spLocks noGrp="1"/>
          </p:cNvSpPr>
          <p:nvPr>
            <p:ph sz="quarter" idx="10"/>
          </p:nvPr>
        </p:nvSpPr>
        <p:spPr/>
        <p:txBody>
          <a:bodyPr>
            <a:normAutofit/>
          </a:bodyPr>
          <a:lstStyle/>
          <a:p>
            <a:pPr algn="ctr" rtl="1"/>
            <a:r>
              <a:rPr lang="ar-SA" b="1" i="0" dirty="0">
                <a:solidFill>
                  <a:srgbClr val="FF3399"/>
                </a:solidFill>
                <a:effectLst/>
                <a:latin typeface="farhang_v"/>
              </a:rPr>
              <a:t>حقایقی از فصل بهار در مورد نحوه قرارگیری خورشید</a:t>
            </a:r>
          </a:p>
          <a:p>
            <a:pPr algn="ctr" rtl="1"/>
            <a:endParaRPr lang="en-US" dirty="0">
              <a:solidFill>
                <a:srgbClr val="FF3399"/>
              </a:solidFill>
            </a:endParaRPr>
          </a:p>
        </p:txBody>
      </p:sp>
      <p:sp>
        <p:nvSpPr>
          <p:cNvPr id="3" name="Text Placeholder 2">
            <a:extLst>
              <a:ext uri="{FF2B5EF4-FFF2-40B4-BE49-F238E27FC236}">
                <a16:creationId xmlns:a16="http://schemas.microsoft.com/office/drawing/2014/main" id="{2DEE2E7F-D906-C4E5-2E04-AD3DF5EF5C9D}"/>
              </a:ext>
            </a:extLst>
          </p:cNvPr>
          <p:cNvSpPr>
            <a:spLocks noGrp="1"/>
          </p:cNvSpPr>
          <p:nvPr>
            <p:ph type="body" sz="quarter" idx="11"/>
          </p:nvPr>
        </p:nvSpPr>
        <p:spPr/>
        <p:txBody>
          <a:bodyPr>
            <a:normAutofit fontScale="55000" lnSpcReduction="20000"/>
          </a:bodyPr>
          <a:lstStyle/>
          <a:p>
            <a:pPr algn="just" rtl="1">
              <a:lnSpc>
                <a:spcPct val="120000"/>
              </a:lnSpc>
              <a:buFont typeface="+mj-lt"/>
              <a:buAutoNum type="arabicPeriod"/>
            </a:pPr>
            <a:r>
              <a:rPr lang="ar-SA" b="0" i="0" dirty="0">
                <a:solidFill>
                  <a:srgbClr val="313131"/>
                </a:solidFill>
                <a:effectLst/>
                <a:latin typeface="farhang_v"/>
                <a:cs typeface="B Nazanin" panose="00000400000000000000" pitchFamily="2" charset="-78"/>
              </a:rPr>
              <a:t>روز اول بهار به اعتدال بهاری </a:t>
            </a:r>
            <a:r>
              <a:rPr lang="en-US" b="0" i="0" dirty="0">
                <a:solidFill>
                  <a:srgbClr val="313131"/>
                </a:solidFill>
                <a:effectLst/>
                <a:latin typeface="farhang_v"/>
                <a:cs typeface="B Nazanin" panose="00000400000000000000" pitchFamily="2" charset="-78"/>
              </a:rPr>
              <a:t>(vernal equinox) </a:t>
            </a:r>
            <a:r>
              <a:rPr lang="ar-SA" b="0" i="0" dirty="0">
                <a:solidFill>
                  <a:srgbClr val="313131"/>
                </a:solidFill>
                <a:effectLst/>
                <a:latin typeface="farhang_v"/>
                <a:cs typeface="B Nazanin" panose="00000400000000000000" pitchFamily="2" charset="-78"/>
              </a:rPr>
              <a:t>شناخته می شود. اصطلاح ورنال </a:t>
            </a:r>
            <a:r>
              <a:rPr lang="en-US" b="0" i="0" dirty="0">
                <a:solidFill>
                  <a:srgbClr val="313131"/>
                </a:solidFill>
                <a:effectLst/>
                <a:latin typeface="farhang_v"/>
                <a:cs typeface="B Nazanin" panose="00000400000000000000" pitchFamily="2" charset="-78"/>
              </a:rPr>
              <a:t>(vernal) </a:t>
            </a:r>
            <a:r>
              <a:rPr lang="ar-SA" b="0" i="0" dirty="0">
                <a:solidFill>
                  <a:srgbClr val="313131"/>
                </a:solidFill>
                <a:effectLst/>
                <a:latin typeface="farhang_v"/>
                <a:cs typeface="B Nazanin" panose="00000400000000000000" pitchFamily="2" charset="-78"/>
              </a:rPr>
              <a:t>به معنی بهار و ایکونوکس(</a:t>
            </a:r>
            <a:r>
              <a:rPr lang="en-US" b="0" i="0" dirty="0">
                <a:solidFill>
                  <a:srgbClr val="313131"/>
                </a:solidFill>
                <a:effectLst/>
                <a:latin typeface="farhang_v"/>
                <a:cs typeface="B Nazanin" panose="00000400000000000000" pitchFamily="2" charset="-78"/>
              </a:rPr>
              <a:t>(equinox)</a:t>
            </a:r>
            <a:r>
              <a:rPr lang="ar-SA" b="0" i="0" dirty="0">
                <a:solidFill>
                  <a:srgbClr val="313131"/>
                </a:solidFill>
                <a:effectLst/>
                <a:latin typeface="farhang_v"/>
                <a:cs typeface="B Nazanin" panose="00000400000000000000" pitchFamily="2" charset="-78"/>
              </a:rPr>
              <a:t>به معنی برابری شب می باشد.</a:t>
            </a:r>
          </a:p>
          <a:p>
            <a:pPr algn="just" rtl="1">
              <a:lnSpc>
                <a:spcPct val="120000"/>
              </a:lnSpc>
              <a:buFont typeface="+mj-lt"/>
              <a:buAutoNum type="arabicPeriod"/>
            </a:pPr>
            <a:r>
              <a:rPr lang="ar-SA" b="0" i="0" dirty="0">
                <a:solidFill>
                  <a:srgbClr val="313131"/>
                </a:solidFill>
                <a:effectLst/>
                <a:latin typeface="farhang_v"/>
                <a:cs typeface="B Nazanin" panose="00000400000000000000" pitchFamily="2" charset="-78"/>
              </a:rPr>
              <a:t>تنها دو روز در بهار و پاییز وجود داشته که طول شب و روز یکسان می شود.</a:t>
            </a:r>
          </a:p>
          <a:p>
            <a:pPr algn="just" rtl="1">
              <a:lnSpc>
                <a:spcPct val="120000"/>
              </a:lnSpc>
              <a:buFont typeface="+mj-lt"/>
              <a:buAutoNum type="arabicPeriod"/>
            </a:pPr>
            <a:r>
              <a:rPr lang="ar-SA" b="0" i="0" dirty="0">
                <a:solidFill>
                  <a:srgbClr val="313131"/>
                </a:solidFill>
                <a:effectLst/>
                <a:latin typeface="farhang_v"/>
                <a:cs typeface="B Nazanin" panose="00000400000000000000" pitchFamily="2" charset="-78"/>
              </a:rPr>
              <a:t>در روز اول بهار فردی که در قطب شمال ایستاده است خورشید را در سراسر افق مشاهده می کند که قرار است به مدت ۶ ماه بدون وقفه در آسمان باشد. از سوی دیگر فردی که در قطب جنوب قرار دارد در روز اول بهار خورشید را در سراسر افق مشاهده می کند اما این نشانی از شروع شش ماهه تاریکی می باشد.</a:t>
            </a:r>
          </a:p>
          <a:p>
            <a:pPr algn="just" rtl="1">
              <a:lnSpc>
                <a:spcPct val="120000"/>
              </a:lnSpc>
              <a:buFont typeface="+mj-lt"/>
              <a:buAutoNum type="arabicPeriod"/>
            </a:pPr>
            <a:r>
              <a:rPr lang="ar-SA" b="0" i="0" dirty="0">
                <a:solidFill>
                  <a:srgbClr val="313131"/>
                </a:solidFill>
                <a:effectLst/>
                <a:latin typeface="farhang_v"/>
                <a:cs typeface="B Nazanin" panose="00000400000000000000" pitchFamily="2" charset="-78"/>
              </a:rPr>
              <a:t>شروع بهار همیشه به ۲۰ یا ۲۱ مارس منتهی می شود اما گاهی اوقات در تاریخ ۱۹ مارس نیز آغاز می گردد. به همین دلیل است که اعتدال خورشید همیشه در همان روز نبوده و بنابراین کره زمین همیشه به طور دقیق ۳۶۵ روز نمی باشد.</a:t>
            </a:r>
          </a:p>
          <a:p>
            <a:pPr marL="0" indent="0" algn="just" rtl="1">
              <a:lnSpc>
                <a:spcPct val="120000"/>
              </a:lnSpc>
              <a:buNone/>
            </a:pPr>
            <a:endParaRPr lang="en-US" dirty="0">
              <a:cs typeface="B Nazanin" panose="00000400000000000000" pitchFamily="2" charset="-78"/>
            </a:endParaRPr>
          </a:p>
        </p:txBody>
      </p:sp>
      <p:sp>
        <p:nvSpPr>
          <p:cNvPr id="4" name="Text Placeholder 3">
            <a:extLst>
              <a:ext uri="{FF2B5EF4-FFF2-40B4-BE49-F238E27FC236}">
                <a16:creationId xmlns:a16="http://schemas.microsoft.com/office/drawing/2014/main" id="{F1358A5D-EBBA-40A3-2A9A-CAD10FC9F148}"/>
              </a:ext>
            </a:extLst>
          </p:cNvPr>
          <p:cNvSpPr>
            <a:spLocks noGrp="1"/>
          </p:cNvSpPr>
          <p:nvPr>
            <p:ph type="body" sz="quarter" idx="12"/>
          </p:nvPr>
        </p:nvSpPr>
        <p:spPr/>
        <p:txBody>
          <a:bodyPr>
            <a:normAutofit fontScale="55000" lnSpcReduction="20000"/>
          </a:bodyPr>
          <a:lstStyle/>
          <a:p>
            <a:pPr algn="just" rtl="1">
              <a:lnSpc>
                <a:spcPct val="120000"/>
              </a:lnSpc>
              <a:buFont typeface="+mj-lt"/>
              <a:buAutoNum type="arabicPeriod" startAt="5"/>
            </a:pPr>
            <a:r>
              <a:rPr lang="ar-SA" b="0" i="0" dirty="0">
                <a:solidFill>
                  <a:srgbClr val="313131"/>
                </a:solidFill>
                <a:effectLst/>
                <a:latin typeface="farhang_v"/>
                <a:cs typeface="B Nazanin" panose="00000400000000000000" pitchFamily="2" charset="-78"/>
              </a:rPr>
              <a:t>اگر پاپ گرگوری هشتم </a:t>
            </a:r>
            <a:r>
              <a:rPr lang="en-US" b="0" i="0" dirty="0">
                <a:solidFill>
                  <a:srgbClr val="313131"/>
                </a:solidFill>
                <a:effectLst/>
                <a:latin typeface="farhang_v"/>
                <a:cs typeface="B Nazanin" panose="00000400000000000000" pitchFamily="2" charset="-78"/>
              </a:rPr>
              <a:t> (Pope Gregory XIII)</a:t>
            </a:r>
            <a:r>
              <a:rPr lang="ar-SA" b="0" i="0" dirty="0">
                <a:solidFill>
                  <a:srgbClr val="313131"/>
                </a:solidFill>
                <a:effectLst/>
                <a:latin typeface="farhang_v"/>
                <a:cs typeface="B Nazanin" panose="00000400000000000000" pitchFamily="2" charset="-78"/>
              </a:rPr>
              <a:t>تقویم گرگوری را ایجاد نکرده بود که در حال حاضر این تقویم از سال ۱۵۸۲ در بسیاری از کشورها مورد استفاده قرار می گیرد، تعادل روز و شب و شروع فصل بهار به ازای هر ۱۲۸ سال یک روز کامل در تقویم جلوتر می آمد. این بدین معنی است که عید پاک امروزه در اواسط زمستان قرار می گرفت.</a:t>
            </a:r>
          </a:p>
          <a:p>
            <a:pPr algn="just" rtl="1">
              <a:lnSpc>
                <a:spcPct val="120000"/>
              </a:lnSpc>
              <a:buFont typeface="+mj-lt"/>
              <a:buAutoNum type="arabicPeriod" startAt="5"/>
            </a:pPr>
            <a:r>
              <a:rPr lang="ar-SA" b="0" i="0" dirty="0">
                <a:solidFill>
                  <a:srgbClr val="313131"/>
                </a:solidFill>
                <a:effectLst/>
                <a:latin typeface="farhang_v"/>
                <a:cs typeface="B Nazanin" panose="00000400000000000000" pitchFamily="2" charset="-78"/>
              </a:rPr>
              <a:t>در حالی که در بهار گل ها رشد کرده و آب و هوا گرمتر می شود اما ممکن است بدترین زمان برای تولد نوزادان باشد. یک تحقیقی که در مقیاسی بزرگ صورت گرفته است نشان داده که نوزادانی که در بهار متولد شده اند احتمال بیشتری داشته تا به بیماری های اسکیزوفرنی، اختلالات دوقطبی، افسردگی و بی اشتهایی دچار شوند.</a:t>
            </a:r>
          </a:p>
          <a:p>
            <a:pPr algn="just" rtl="1">
              <a:lnSpc>
                <a:spcPct val="120000"/>
              </a:lnSpc>
              <a:buFont typeface="+mj-lt"/>
              <a:buAutoNum type="arabicPeriod" startAt="5"/>
            </a:pPr>
            <a:r>
              <a:rPr lang="ar-SA" b="0" i="0" dirty="0">
                <a:solidFill>
                  <a:srgbClr val="313131"/>
                </a:solidFill>
                <a:effectLst/>
                <a:latin typeface="farhang_v"/>
                <a:cs typeface="B Nazanin" panose="00000400000000000000" pitchFamily="2" charset="-78"/>
              </a:rPr>
              <a:t>اولین روز بهار در نیمکره جنوبی، اولین روز پاییز در نیمکره شمالی می باشد.</a:t>
            </a:r>
          </a:p>
          <a:p>
            <a:pPr algn="just" rtl="1">
              <a:lnSpc>
                <a:spcPct val="120000"/>
              </a:lnSpc>
              <a:buFont typeface="+mj-lt"/>
              <a:buAutoNum type="arabicPeriod" startAt="5"/>
            </a:pPr>
            <a:r>
              <a:rPr lang="ar-SA" b="0" i="0" dirty="0">
                <a:solidFill>
                  <a:srgbClr val="313131"/>
                </a:solidFill>
                <a:effectLst/>
                <a:latin typeface="farhang_v"/>
                <a:cs typeface="B Nazanin" panose="00000400000000000000" pitchFamily="2" charset="-78"/>
              </a:rPr>
              <a:t>تعطیلاتی که در تقویم میلادی در بهار وجود دارد شامل عید پاک، روز دروغ آوریل، روز زمین، روز مادر، روز پدر و جشنواره رنگها در هندوستان می باشد.</a:t>
            </a:r>
          </a:p>
          <a:p>
            <a:pPr algn="just" rtl="1">
              <a:lnSpc>
                <a:spcPct val="120000"/>
              </a:lnSpc>
              <a:buFont typeface="+mj-lt"/>
              <a:buAutoNum type="arabicPeriod" startAt="5"/>
            </a:pPr>
            <a:r>
              <a:rPr lang="ar-SA" b="0" i="0" dirty="0">
                <a:solidFill>
                  <a:srgbClr val="313131"/>
                </a:solidFill>
                <a:effectLst/>
                <a:latin typeface="farhang_v"/>
                <a:cs typeface="B Nazanin" panose="00000400000000000000" pitchFamily="2" charset="-78"/>
              </a:rPr>
              <a:t>یک مطالعه طولانی مدت نشان می دهد که در منطقه کوهستانی کولورادو، به طور متوسط فصل بهار حدود ۳ هفته زودتر نسبت به دهه ۱۹۷۰ آغاز می شود.</a:t>
            </a:r>
          </a:p>
        </p:txBody>
      </p:sp>
      <p:sp>
        <p:nvSpPr>
          <p:cNvPr id="5" name="Content Placeholder 4">
            <a:extLst>
              <a:ext uri="{FF2B5EF4-FFF2-40B4-BE49-F238E27FC236}">
                <a16:creationId xmlns:a16="http://schemas.microsoft.com/office/drawing/2014/main" id="{42DC0362-70D4-FFA0-0D1E-743A81518370}"/>
              </a:ext>
            </a:extLst>
          </p:cNvPr>
          <p:cNvSpPr>
            <a:spLocks noGrp="1"/>
          </p:cNvSpPr>
          <p:nvPr>
            <p:ph sz="quarter" idx="13"/>
          </p:nvPr>
        </p:nvSpPr>
        <p:spPr/>
        <p:txBody>
          <a:bodyPr/>
          <a:lstStyle/>
          <a:p>
            <a:pPr algn="ctr" rtl="1"/>
            <a:r>
              <a:rPr lang="ar-SA" b="1" i="0" dirty="0">
                <a:solidFill>
                  <a:srgbClr val="6F9548"/>
                </a:solidFill>
                <a:effectLst/>
                <a:latin typeface="farhang_v"/>
                <a:cs typeface="B Nazanin" panose="00000400000000000000" pitchFamily="2" charset="-78"/>
              </a:rPr>
              <a:t>حقایقی از فصل بهار در خصوص تقویم و زمان شروع آن</a:t>
            </a:r>
          </a:p>
          <a:p>
            <a:pPr algn="r" rtl="1"/>
            <a:endParaRPr lang="en-US" dirty="0">
              <a:solidFill>
                <a:srgbClr val="6F9548"/>
              </a:solidFill>
              <a:cs typeface="B Nazanin" panose="00000400000000000000" pitchFamily="2" charset="-78"/>
            </a:endParaRPr>
          </a:p>
        </p:txBody>
      </p:sp>
      <p:sp>
        <p:nvSpPr>
          <p:cNvPr id="6" name="Oval 5">
            <a:extLst>
              <a:ext uri="{FF2B5EF4-FFF2-40B4-BE49-F238E27FC236}">
                <a16:creationId xmlns:a16="http://schemas.microsoft.com/office/drawing/2014/main" id="{5085F65F-D249-C1F3-7666-989B5A17AB57}"/>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6</a:t>
            </a:r>
            <a:endParaRPr lang="en-US" dirty="0"/>
          </a:p>
        </p:txBody>
      </p:sp>
    </p:spTree>
    <p:extLst>
      <p:ext uri="{BB962C8B-B14F-4D97-AF65-F5344CB8AC3E}">
        <p14:creationId xmlns:p14="http://schemas.microsoft.com/office/powerpoint/2010/main" val="358440789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barn(inVertical)">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Effect transition="in" filter="fade">
                                      <p:cBhvr>
                                        <p:cTn id="31" dur="500"/>
                                        <p:tgtEl>
                                          <p:spTgt spid="4">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xEl>
                                              <p:pRg st="1" end="1"/>
                                            </p:txEl>
                                          </p:spTgt>
                                        </p:tgtEl>
                                        <p:attrNameLst>
                                          <p:attrName>style.visibility</p:attrName>
                                        </p:attrNameLst>
                                      </p:cBhvr>
                                      <p:to>
                                        <p:strVal val="visible"/>
                                      </p:to>
                                    </p:set>
                                    <p:animEffect transition="in" filter="fade">
                                      <p:cBhvr>
                                        <p:cTn id="36" dur="500"/>
                                        <p:tgtEl>
                                          <p:spTgt spid="4">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animEffect transition="in" filter="fade">
                                      <p:cBhvr>
                                        <p:cTn id="41" dur="500"/>
                                        <p:tgtEl>
                                          <p:spTgt spid="4">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
                                            <p:txEl>
                                              <p:pRg st="3" end="3"/>
                                            </p:txEl>
                                          </p:spTgt>
                                        </p:tgtEl>
                                        <p:attrNameLst>
                                          <p:attrName>style.visibility</p:attrName>
                                        </p:attrNameLst>
                                      </p:cBhvr>
                                      <p:to>
                                        <p:strVal val="visible"/>
                                      </p:to>
                                    </p:set>
                                    <p:animEffect transition="in" filter="fade">
                                      <p:cBhvr>
                                        <p:cTn id="46" dur="500"/>
                                        <p:tgtEl>
                                          <p:spTgt spid="4">
                                            <p:txEl>
                                              <p:pRg st="3" end="3"/>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animEffect transition="in" filter="fade">
                                      <p:cBhvr>
                                        <p:cTn id="5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EDAF2C3-3881-CB51-4BC1-925C4CB5D2D6}"/>
              </a:ext>
            </a:extLst>
          </p:cNvPr>
          <p:cNvSpPr>
            <a:spLocks noGrp="1"/>
          </p:cNvSpPr>
          <p:nvPr>
            <p:ph sz="quarter" idx="10"/>
          </p:nvPr>
        </p:nvSpPr>
        <p:spPr>
          <a:xfrm>
            <a:off x="476250" y="285750"/>
            <a:ext cx="11020425" cy="523875"/>
          </a:xfrm>
        </p:spPr>
        <p:txBody>
          <a:bodyPr/>
          <a:lstStyle/>
          <a:p>
            <a:pPr algn="ctr" rtl="1"/>
            <a:r>
              <a:rPr lang="ar-SA" b="1" i="0" dirty="0">
                <a:solidFill>
                  <a:srgbClr val="FF3399"/>
                </a:solidFill>
                <a:effectLst/>
                <a:latin typeface="farhang_v"/>
              </a:rPr>
              <a:t>حقایقی از فصل بهار در مورد نوروز و جشن سنتی ایرانیان</a:t>
            </a:r>
          </a:p>
          <a:p>
            <a:pPr algn="r" rtl="1"/>
            <a:endParaRPr lang="en-US" dirty="0">
              <a:solidFill>
                <a:srgbClr val="FF3399"/>
              </a:solidFill>
            </a:endParaRPr>
          </a:p>
        </p:txBody>
      </p:sp>
      <p:sp>
        <p:nvSpPr>
          <p:cNvPr id="3" name="Text Placeholder 2">
            <a:extLst>
              <a:ext uri="{FF2B5EF4-FFF2-40B4-BE49-F238E27FC236}">
                <a16:creationId xmlns:a16="http://schemas.microsoft.com/office/drawing/2014/main" id="{C7D9F06E-6C6C-03E4-1213-2CA127BFD70C}"/>
              </a:ext>
            </a:extLst>
          </p:cNvPr>
          <p:cNvSpPr>
            <a:spLocks noGrp="1"/>
          </p:cNvSpPr>
          <p:nvPr>
            <p:ph type="body" sz="quarter" idx="11"/>
          </p:nvPr>
        </p:nvSpPr>
        <p:spPr>
          <a:xfrm>
            <a:off x="514349" y="904876"/>
            <a:ext cx="11020425" cy="2371724"/>
          </a:xfrm>
        </p:spPr>
        <p:txBody>
          <a:bodyPr>
            <a:noAutofit/>
          </a:bodyPr>
          <a:lstStyle/>
          <a:p>
            <a:pPr algn="just" rtl="1">
              <a:lnSpc>
                <a:spcPct val="100000"/>
              </a:lnSpc>
              <a:buFont typeface="+mj-lt"/>
              <a:buAutoNum type="arabicPeriod" startAt="10"/>
            </a:pPr>
            <a:r>
              <a:rPr lang="ar-SA" sz="1400" b="0" i="0" dirty="0">
                <a:solidFill>
                  <a:srgbClr val="313131"/>
                </a:solidFill>
                <a:effectLst/>
                <a:latin typeface="farhang_v"/>
                <a:cs typeface="B Nazanin" panose="00000400000000000000" pitchFamily="2" charset="-78"/>
              </a:rPr>
              <a:t>اگر محور کره زمین عمودی بوده و به این صورت اطراف خورشید می چرخید هیچ تغییری در طول روز و همچنین در فصول سال رخ نمی داد. شیب محور کره زمین در حال حاضر ۲۳.۴ درجه می باشد.</a:t>
            </a:r>
          </a:p>
          <a:p>
            <a:pPr algn="just" rtl="1">
              <a:lnSpc>
                <a:spcPct val="100000"/>
              </a:lnSpc>
              <a:buFont typeface="+mj-lt"/>
              <a:buAutoNum type="arabicPeriod" startAt="10"/>
            </a:pPr>
            <a:r>
              <a:rPr lang="ar-SA" sz="1400" b="0" i="0" dirty="0">
                <a:solidFill>
                  <a:srgbClr val="313131"/>
                </a:solidFill>
                <a:effectLst/>
                <a:latin typeface="farhang_v"/>
                <a:cs typeface="B Nazanin" panose="00000400000000000000" pitchFamily="2" charset="-78"/>
              </a:rPr>
              <a:t>روز اول بهار که به آن آغاز نوروز می گویند نشانی از روزی جدید است. این به عنوان سال نو ایرانی شناخته می شود. جشن ۱۳ روز زمان برده و ریشه در سنتی ۳۰۰۰ ساله از دوران زرتشت دارد. نوروز در ایران، قفقاز شمالی، بخش های کرد نشین ترکیه و شمال عراق، افغانستان، تاجیکستان، ترکمنستان، ازبکستان، قرقیزستان، قزاقستان و دیگر جمعیت های پراکنده در آسیای مرکزی جشن گرفته می شود.</a:t>
            </a:r>
          </a:p>
          <a:p>
            <a:pPr algn="just" rtl="1">
              <a:lnSpc>
                <a:spcPct val="100000"/>
              </a:lnSpc>
              <a:buFont typeface="+mj-lt"/>
              <a:buAutoNum type="arabicPeriod" startAt="10"/>
            </a:pPr>
            <a:r>
              <a:rPr lang="ar-SA" sz="1400" b="0" i="0" dirty="0">
                <a:solidFill>
                  <a:srgbClr val="313131"/>
                </a:solidFill>
                <a:effectLst/>
                <a:latin typeface="farhang_v"/>
                <a:cs typeface="B Nazanin" panose="00000400000000000000" pitchFamily="2" charset="-78"/>
              </a:rPr>
              <a:t>عید پاک همیشه در اولین یکشنبه پس از کامل شدن ماه بعد از تعادل بهاری می باشد.</a:t>
            </a:r>
          </a:p>
          <a:p>
            <a:pPr algn="just" rtl="1">
              <a:lnSpc>
                <a:spcPct val="100000"/>
              </a:lnSpc>
              <a:buFont typeface="+mj-lt"/>
              <a:buAutoNum type="arabicPeriod" startAt="10"/>
            </a:pPr>
            <a:r>
              <a:rPr lang="ar-SA" sz="1400" b="0" i="0" dirty="0">
                <a:solidFill>
                  <a:srgbClr val="313131"/>
                </a:solidFill>
                <a:effectLst/>
                <a:latin typeface="farhang_v"/>
                <a:cs typeface="B Nazanin" panose="00000400000000000000" pitchFamily="2" charset="-78"/>
              </a:rPr>
              <a:t>گل هایی که در ابتدای بهار رشد می کنند معمولا شامل گل سرخ، نیلوفر، لاله، نعناع و قاصدک هستند.</a:t>
            </a:r>
          </a:p>
          <a:p>
            <a:pPr algn="just" rtl="1">
              <a:lnSpc>
                <a:spcPct val="100000"/>
              </a:lnSpc>
              <a:buFont typeface="+mj-lt"/>
              <a:buAutoNum type="arabicPeriod" startAt="10"/>
            </a:pPr>
            <a:r>
              <a:rPr lang="ar-SA" sz="1400" b="0" i="0" dirty="0">
                <a:solidFill>
                  <a:srgbClr val="313131"/>
                </a:solidFill>
                <a:effectLst/>
                <a:latin typeface="farhang_v"/>
                <a:cs typeface="B Nazanin" panose="00000400000000000000" pitchFamily="2" charset="-78"/>
              </a:rPr>
              <a:t>یک حرکت اجتماعی رو به رشد وجود داشته که از کلمه تعادل بهاری به جای تعادل ماه مارس و یا تعادل نیمکره شمالی استفاده نماید. این حرکت در جهت از بین بردن تعصب در مورد نیمکره شمالی می باشد.</a:t>
            </a:r>
          </a:p>
          <a:p>
            <a:pPr algn="just" rtl="1">
              <a:lnSpc>
                <a:spcPct val="100000"/>
              </a:lnSpc>
            </a:pPr>
            <a:br>
              <a:rPr lang="ar-SA" sz="1400" b="0" i="0" dirty="0">
                <a:solidFill>
                  <a:srgbClr val="313131"/>
                </a:solidFill>
                <a:effectLst/>
                <a:latin typeface="farhang_v"/>
                <a:cs typeface="B Nazanin" panose="00000400000000000000" pitchFamily="2" charset="-78"/>
              </a:rPr>
            </a:br>
            <a:endParaRPr lang="en-US" sz="1400" dirty="0">
              <a:cs typeface="B Nazanin" panose="00000400000000000000" pitchFamily="2" charset="-78"/>
            </a:endParaRPr>
          </a:p>
        </p:txBody>
      </p:sp>
      <p:sp>
        <p:nvSpPr>
          <p:cNvPr id="4" name="Text Placeholder 3">
            <a:extLst>
              <a:ext uri="{FF2B5EF4-FFF2-40B4-BE49-F238E27FC236}">
                <a16:creationId xmlns:a16="http://schemas.microsoft.com/office/drawing/2014/main" id="{F3FCE3B0-E84F-0122-A813-89BEDCBD1C55}"/>
              </a:ext>
            </a:extLst>
          </p:cNvPr>
          <p:cNvSpPr>
            <a:spLocks noGrp="1"/>
          </p:cNvSpPr>
          <p:nvPr>
            <p:ph type="body" sz="quarter" idx="12"/>
          </p:nvPr>
        </p:nvSpPr>
        <p:spPr/>
        <p:txBody>
          <a:bodyPr>
            <a:noAutofit/>
          </a:bodyPr>
          <a:lstStyle/>
          <a:p>
            <a:pPr algn="r" rtl="1">
              <a:buFont typeface="+mj-lt"/>
              <a:buAutoNum type="arabicPeriod" startAt="15"/>
            </a:pPr>
            <a:r>
              <a:rPr lang="ar-SA" sz="1600" b="0" i="0" dirty="0">
                <a:solidFill>
                  <a:srgbClr val="313131"/>
                </a:solidFill>
                <a:effectLst/>
                <a:latin typeface="farhang_v"/>
                <a:cs typeface="B Nazanin" panose="00000400000000000000" pitchFamily="2" charset="-78"/>
              </a:rPr>
              <a:t>در حالی که فصل بهار معمولا در ۲۰ یا ۲۱ مارس آغاز می شود، از نظر هواشناسی شروع بهار در اول مارس می باشد. زمانی که درجه حرارت متوسط در طی ماه به ۱۰ درجه افزایش پیدا کند آغاز بهار در هواشناسی می باشد.</a:t>
            </a:r>
          </a:p>
          <a:p>
            <a:pPr algn="r" rtl="1">
              <a:buFont typeface="+mj-lt"/>
              <a:buAutoNum type="arabicPeriod" startAt="15"/>
            </a:pPr>
            <a:r>
              <a:rPr lang="ar-SA" sz="1600" b="0" i="0" dirty="0">
                <a:solidFill>
                  <a:srgbClr val="313131"/>
                </a:solidFill>
                <a:effectLst/>
                <a:latin typeface="farhang_v"/>
                <a:cs typeface="B Nazanin" panose="00000400000000000000" pitchFamily="2" charset="-78"/>
              </a:rPr>
              <a:t>در چیچن ایتزا مکزیک، مایاها اولین روز بهار را به عنوان بازگشت خورشید جشن می گرفته اند. در شب عید آغاز بهار خورشید یک سایه مثلثی شکل در هرم ال کاستیلو (</a:t>
            </a:r>
            <a:r>
              <a:rPr lang="en-US" sz="1600" b="0" i="0" dirty="0">
                <a:solidFill>
                  <a:srgbClr val="313131"/>
                </a:solidFill>
                <a:effectLst/>
                <a:latin typeface="farhang_v"/>
                <a:cs typeface="B Nazanin" panose="00000400000000000000" pitchFamily="2" charset="-78"/>
              </a:rPr>
              <a:t>El (Castillo) </a:t>
            </a:r>
            <a:r>
              <a:rPr lang="ar-SA" sz="1600" b="0" i="0" dirty="0">
                <a:solidFill>
                  <a:srgbClr val="313131"/>
                </a:solidFill>
                <a:effectLst/>
                <a:latin typeface="farhang_v"/>
                <a:cs typeface="B Nazanin" panose="00000400000000000000" pitchFamily="2" charset="-78"/>
              </a:rPr>
              <a:t>ایجاد کرده که به نظر مانند یک مارپیچ یا الهه کوکولکان</a:t>
            </a:r>
            <a:r>
              <a:rPr lang="en-US" sz="1600" b="0" i="0" dirty="0">
                <a:solidFill>
                  <a:srgbClr val="313131"/>
                </a:solidFill>
                <a:effectLst/>
                <a:latin typeface="farhang_v"/>
                <a:cs typeface="B Nazanin" panose="00000400000000000000" pitchFamily="2" charset="-78"/>
              </a:rPr>
              <a:t>  (Kukulkan)</a:t>
            </a:r>
            <a:r>
              <a:rPr lang="ar-SA" sz="1600" b="0" i="0" dirty="0">
                <a:solidFill>
                  <a:srgbClr val="313131"/>
                </a:solidFill>
                <a:effectLst/>
                <a:latin typeface="farhang_v"/>
                <a:cs typeface="B Nazanin" panose="00000400000000000000" pitchFamily="2" charset="-78"/>
              </a:rPr>
              <a:t>می باشد.</a:t>
            </a:r>
          </a:p>
          <a:p>
            <a:pPr algn="r" rtl="1">
              <a:buFont typeface="+mj-lt"/>
              <a:buAutoNum type="arabicPeriod" startAt="15"/>
            </a:pPr>
            <a:r>
              <a:rPr lang="ar-SA" sz="1600" b="0" i="0" dirty="0">
                <a:solidFill>
                  <a:srgbClr val="313131"/>
                </a:solidFill>
                <a:effectLst/>
                <a:latin typeface="farhang_v"/>
                <a:cs typeface="B Nazanin" panose="00000400000000000000" pitchFamily="2" charset="-78"/>
              </a:rPr>
              <a:t>افسانه ای وجود دارد که در آن گفته می شود در زمان شروع فصل بهار می توان تخم مرغ می تواند بر روی انتهای خود تعادلش را حفظ کند. البته که این موضوع تنها یک افسانه است زیرا نگه داشتن تعدل یک شیئ بیضی در روزهای بهار ساده تر از روزهای دیگر سال نمی باشد.</a:t>
            </a:r>
          </a:p>
          <a:p>
            <a:pPr algn="r" rtl="1">
              <a:buFont typeface="+mj-lt"/>
              <a:buAutoNum type="arabicPeriod" startAt="15"/>
            </a:pPr>
            <a:r>
              <a:rPr lang="ar-SA" sz="1600" b="0" i="0" dirty="0">
                <a:solidFill>
                  <a:srgbClr val="313131"/>
                </a:solidFill>
                <a:effectLst/>
                <a:latin typeface="farhang_v"/>
                <a:cs typeface="B Nazanin" panose="00000400000000000000" pitchFamily="2" charset="-78"/>
              </a:rPr>
              <a:t>در حالی که برخی از مردم ترجیح می دهند درطول فصل بهار و تابستان به پرنده ها غذا ندهند، اما لازم است بدانید که یک ظرف غذایی در طول معاجرت پرندگان می توانند منبع مفیدی برای آن ها باشد.</a:t>
            </a:r>
            <a:br>
              <a:rPr lang="ar-SA" sz="1600" b="0" i="0" dirty="0">
                <a:solidFill>
                  <a:srgbClr val="313131"/>
                </a:solidFill>
                <a:effectLst/>
                <a:latin typeface="farhang_v"/>
                <a:cs typeface="B Nazanin" panose="00000400000000000000" pitchFamily="2" charset="-78"/>
              </a:rPr>
            </a:br>
            <a:endParaRPr lang="en-US" sz="1600" dirty="0">
              <a:cs typeface="B Nazanin" panose="00000400000000000000" pitchFamily="2" charset="-78"/>
            </a:endParaRPr>
          </a:p>
        </p:txBody>
      </p:sp>
      <p:sp>
        <p:nvSpPr>
          <p:cNvPr id="5" name="Content Placeholder 4">
            <a:extLst>
              <a:ext uri="{FF2B5EF4-FFF2-40B4-BE49-F238E27FC236}">
                <a16:creationId xmlns:a16="http://schemas.microsoft.com/office/drawing/2014/main" id="{CB53CEB3-79FE-3E25-310A-AC417FBB3843}"/>
              </a:ext>
            </a:extLst>
          </p:cNvPr>
          <p:cNvSpPr>
            <a:spLocks noGrp="1"/>
          </p:cNvSpPr>
          <p:nvPr>
            <p:ph sz="quarter" idx="13"/>
          </p:nvPr>
        </p:nvSpPr>
        <p:spPr>
          <a:xfrm>
            <a:off x="476249" y="3514724"/>
            <a:ext cx="11020425" cy="457199"/>
          </a:xfrm>
        </p:spPr>
        <p:txBody>
          <a:bodyPr>
            <a:normAutofit lnSpcReduction="10000"/>
          </a:bodyPr>
          <a:lstStyle/>
          <a:p>
            <a:pPr algn="ctr" rtl="1"/>
            <a:r>
              <a:rPr lang="ar-SA" b="1" i="0" dirty="0">
                <a:solidFill>
                  <a:srgbClr val="6F9548"/>
                </a:solidFill>
                <a:effectLst/>
                <a:latin typeface="farhang_v"/>
              </a:rPr>
              <a:t>حقایقی از بهار و افسانه ها و خرافات</a:t>
            </a:r>
          </a:p>
          <a:p>
            <a:pPr algn="r" rtl="1"/>
            <a:endParaRPr lang="en-US" dirty="0">
              <a:solidFill>
                <a:srgbClr val="6F9548"/>
              </a:solidFill>
            </a:endParaRPr>
          </a:p>
        </p:txBody>
      </p:sp>
      <p:sp>
        <p:nvSpPr>
          <p:cNvPr id="6" name="Oval 5">
            <a:extLst>
              <a:ext uri="{FF2B5EF4-FFF2-40B4-BE49-F238E27FC236}">
                <a16:creationId xmlns:a16="http://schemas.microsoft.com/office/drawing/2014/main" id="{3C1C2FC1-244B-D169-E35A-FFD8EB9BD225}"/>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7</a:t>
            </a:r>
            <a:endParaRPr lang="en-US" dirty="0"/>
          </a:p>
        </p:txBody>
      </p:sp>
    </p:spTree>
    <p:extLst>
      <p:ext uri="{BB962C8B-B14F-4D97-AF65-F5344CB8AC3E}">
        <p14:creationId xmlns:p14="http://schemas.microsoft.com/office/powerpoint/2010/main" val="1495402210"/>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barn(inVertical)">
                                      <p:cBhvr>
                                        <p:cTn id="42" dur="500"/>
                                        <p:tgtEl>
                                          <p:spTgt spid="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fade">
                                      <p:cBhvr>
                                        <p:cTn id="47" dur="500"/>
                                        <p:tgtEl>
                                          <p:spTgt spid="4">
                                            <p:txEl>
                                              <p:pRg st="0" end="0"/>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4">
                                            <p:txEl>
                                              <p:pRg st="1" end="1"/>
                                            </p:txEl>
                                          </p:spTgt>
                                        </p:tgtEl>
                                        <p:attrNameLst>
                                          <p:attrName>style.visibility</p:attrName>
                                        </p:attrNameLst>
                                      </p:cBhvr>
                                      <p:to>
                                        <p:strVal val="visible"/>
                                      </p:to>
                                    </p:set>
                                    <p:animEffect transition="in" filter="fade">
                                      <p:cBhvr>
                                        <p:cTn id="50" dur="500"/>
                                        <p:tgtEl>
                                          <p:spTgt spid="4">
                                            <p:txEl>
                                              <p:pRg st="1" end="1"/>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4">
                                            <p:txEl>
                                              <p:pRg st="2" end="2"/>
                                            </p:txEl>
                                          </p:spTgt>
                                        </p:tgtEl>
                                        <p:attrNameLst>
                                          <p:attrName>style.visibility</p:attrName>
                                        </p:attrNameLst>
                                      </p:cBhvr>
                                      <p:to>
                                        <p:strVal val="visible"/>
                                      </p:to>
                                    </p:set>
                                    <p:animEffect transition="in" filter="fade">
                                      <p:cBhvr>
                                        <p:cTn id="53" dur="500"/>
                                        <p:tgtEl>
                                          <p:spTgt spid="4">
                                            <p:txEl>
                                              <p:pRg st="2" end="2"/>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4">
                                            <p:txEl>
                                              <p:pRg st="3" end="3"/>
                                            </p:txEl>
                                          </p:spTgt>
                                        </p:tgtEl>
                                        <p:attrNameLst>
                                          <p:attrName>style.visibility</p:attrName>
                                        </p:attrNameLst>
                                      </p:cBhvr>
                                      <p:to>
                                        <p:strVal val="visible"/>
                                      </p:to>
                                    </p:set>
                                    <p:animEffect transition="in" filter="fade">
                                      <p:cBhvr>
                                        <p:cTn id="5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1E447-6992-8976-9259-C55D56EACFFF}"/>
              </a:ext>
            </a:extLst>
          </p:cNvPr>
          <p:cNvSpPr>
            <a:spLocks noGrp="1"/>
          </p:cNvSpPr>
          <p:nvPr>
            <p:ph type="ctrTitle" idx="4294967295"/>
          </p:nvPr>
        </p:nvSpPr>
        <p:spPr>
          <a:xfrm>
            <a:off x="1524000" y="611188"/>
            <a:ext cx="9144000" cy="1284287"/>
          </a:xfrm>
          <a:prstGeom prst="rect">
            <a:avLst/>
          </a:prstGeom>
        </p:spPr>
        <p:txBody>
          <a:bodyPr/>
          <a:lstStyle/>
          <a:p>
            <a:pPr algn="ctr" rtl="1"/>
            <a:r>
              <a:rPr lang="fa-IR" dirty="0">
                <a:solidFill>
                  <a:srgbClr val="00B0F0"/>
                </a:solidFill>
                <a:cs typeface="2  Jadid" panose="00000700000000000000" pitchFamily="2" charset="-78"/>
              </a:rPr>
              <a:t>تابستان</a:t>
            </a:r>
            <a:br>
              <a:rPr lang="fa-IR" dirty="0"/>
            </a:br>
            <a:r>
              <a:rPr lang="en-US" dirty="0">
                <a:solidFill>
                  <a:srgbClr val="FF3399"/>
                </a:solidFill>
                <a:latin typeface="Algerian" panose="04020705040A02060702" pitchFamily="82" charset="0"/>
              </a:rPr>
              <a:t>summer</a:t>
            </a:r>
          </a:p>
        </p:txBody>
      </p:sp>
      <p:pic>
        <p:nvPicPr>
          <p:cNvPr id="4" name="Picture 3">
            <a:extLst>
              <a:ext uri="{FF2B5EF4-FFF2-40B4-BE49-F238E27FC236}">
                <a16:creationId xmlns:a16="http://schemas.microsoft.com/office/drawing/2014/main" id="{5556B07E-5AFB-0EC4-E517-2C0656E974F6}"/>
              </a:ext>
            </a:extLst>
          </p:cNvPr>
          <p:cNvPicPr>
            <a:picLocks noChangeAspect="1"/>
          </p:cNvPicPr>
          <p:nvPr/>
        </p:nvPicPr>
        <p:blipFill>
          <a:blip r:embed="rId4"/>
          <a:stretch>
            <a:fillRect/>
          </a:stretch>
        </p:blipFill>
        <p:spPr>
          <a:xfrm>
            <a:off x="3152775" y="2162175"/>
            <a:ext cx="5886450" cy="367903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3" name="Unknown Artist - Bazam Tabestoon Oumad (128)">
            <a:hlinkClick r:id="" action="ppaction://media"/>
            <a:extLst>
              <a:ext uri="{FF2B5EF4-FFF2-40B4-BE49-F238E27FC236}">
                <a16:creationId xmlns:a16="http://schemas.microsoft.com/office/drawing/2014/main" id="{79022704-074E-2499-B9F3-FCD0B469169D}"/>
              </a:ext>
            </a:extLst>
          </p:cNvPr>
          <p:cNvPicPr>
            <a:picLocks noChangeAspect="1"/>
          </p:cNvPicPr>
          <p:nvPr>
            <a:audioFile r:link="rId1"/>
            <p:extLst>
              <p:ext uri="{DAA4B4D4-6D71-4841-9C94-3DE7FCFB9230}">
                <p14:media xmlns:p14="http://schemas.microsoft.com/office/powerpoint/2010/main" r:embed="rId2">
                  <p14:trim st="52938"/>
                </p14:media>
              </p:ext>
            </p:extLst>
          </p:nvPr>
        </p:nvPicPr>
        <p:blipFill>
          <a:blip r:embed="rId5"/>
          <a:stretch>
            <a:fillRect/>
          </a:stretch>
        </p:blipFill>
        <p:spPr>
          <a:xfrm>
            <a:off x="11704637" y="6370637"/>
            <a:ext cx="487363" cy="487363"/>
          </a:xfrm>
          <a:prstGeom prst="rect">
            <a:avLst/>
          </a:prstGeom>
        </p:spPr>
      </p:pic>
    </p:spTree>
    <p:extLst>
      <p:ext uri="{BB962C8B-B14F-4D97-AF65-F5344CB8AC3E}">
        <p14:creationId xmlns:p14="http://schemas.microsoft.com/office/powerpoint/2010/main" val="781564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286484">
        <p15:prstTrans prst="peelOff"/>
      </p:transition>
    </mc:Choice>
    <mc:Fallback xmlns="">
      <p:transition spd="slow" advTm="28648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2335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E1F12F9-CA5C-A40C-8759-9C282AB42092}"/>
              </a:ext>
            </a:extLst>
          </p:cNvPr>
          <p:cNvSpPr>
            <a:spLocks noGrp="1"/>
          </p:cNvSpPr>
          <p:nvPr>
            <p:ph sz="quarter" idx="10"/>
          </p:nvPr>
        </p:nvSpPr>
        <p:spPr/>
        <p:txBody>
          <a:bodyPr/>
          <a:lstStyle/>
          <a:p>
            <a:pPr algn="ctr" rtl="1"/>
            <a:r>
              <a:rPr lang="fa-IR" dirty="0">
                <a:solidFill>
                  <a:srgbClr val="FF0000"/>
                </a:solidFill>
              </a:rPr>
              <a:t>تابستان</a:t>
            </a:r>
            <a:endParaRPr lang="en-US" dirty="0">
              <a:solidFill>
                <a:srgbClr val="FF0000"/>
              </a:solidFill>
            </a:endParaRPr>
          </a:p>
        </p:txBody>
      </p:sp>
      <p:sp>
        <p:nvSpPr>
          <p:cNvPr id="3" name="Text Placeholder 2">
            <a:extLst>
              <a:ext uri="{FF2B5EF4-FFF2-40B4-BE49-F238E27FC236}">
                <a16:creationId xmlns:a16="http://schemas.microsoft.com/office/drawing/2014/main" id="{BC137C96-4379-33E8-596A-6A395EE09733}"/>
              </a:ext>
            </a:extLst>
          </p:cNvPr>
          <p:cNvSpPr>
            <a:spLocks noGrp="1"/>
          </p:cNvSpPr>
          <p:nvPr>
            <p:ph type="body" sz="quarter" idx="11"/>
          </p:nvPr>
        </p:nvSpPr>
        <p:spPr>
          <a:xfrm>
            <a:off x="371474" y="970776"/>
            <a:ext cx="11162850" cy="2273961"/>
          </a:xfrm>
        </p:spPr>
        <p:txBody>
          <a:bodyPr/>
          <a:lstStyle/>
          <a:p>
            <a:pPr marL="0" indent="0" algn="just" rtl="1">
              <a:lnSpc>
                <a:spcPct val="100000"/>
              </a:lnSpc>
              <a:buNone/>
            </a:pPr>
            <a:r>
              <a:rPr lang="ar-SA" sz="1800" b="1" i="0" dirty="0">
                <a:effectLst/>
                <a:latin typeface="system-ui"/>
                <a:cs typeface="B Nazanin" panose="00000400000000000000" pitchFamily="2" charset="-78"/>
              </a:rPr>
              <a:t>تابستان</a:t>
            </a:r>
            <a:r>
              <a:rPr lang="ar-SA" sz="1800" b="0" i="0" dirty="0">
                <a:effectLst/>
                <a:latin typeface="system-ui"/>
                <a:cs typeface="B Nazanin" panose="00000400000000000000" pitchFamily="2" charset="-78"/>
              </a:rPr>
              <a:t> دومین فصل از چهار فصل سال در </a:t>
            </a:r>
            <a:r>
              <a:rPr lang="ar-SA" sz="1800" b="0" i="0" u="none" strike="noStrike" dirty="0">
                <a:effectLst/>
                <a:latin typeface="system-ui"/>
                <a:cs typeface="B Nazanin" panose="00000400000000000000" pitchFamily="2" charset="-78"/>
                <a:hlinkClick r:id="rId3" tooltip="گاهشماری خورشیدی">
                  <a:extLst>
                    <a:ext uri="{A12FA001-AC4F-418D-AE19-62706E023703}">
                      <ahyp:hlinkClr xmlns:ahyp="http://schemas.microsoft.com/office/drawing/2018/hyperlinkcolor" val="tx"/>
                    </a:ext>
                  </a:extLst>
                </a:hlinkClick>
              </a:rPr>
              <a:t>گاهشماری خورشیدی</a:t>
            </a:r>
            <a:r>
              <a:rPr lang="ar-SA" sz="1800" b="0" i="0" dirty="0">
                <a:effectLst/>
                <a:latin typeface="system-ui"/>
                <a:cs typeface="B Nazanin" panose="00000400000000000000" pitchFamily="2" charset="-78"/>
              </a:rPr>
              <a:t> است و گرم‌ترین فصل سال است. فصل تابستان برای </a:t>
            </a:r>
            <a:r>
              <a:rPr lang="ar-SA" sz="1800" b="0" i="0" u="none" strike="noStrike" dirty="0">
                <a:effectLst/>
                <a:latin typeface="system-ui"/>
                <a:cs typeface="B Nazanin" panose="00000400000000000000" pitchFamily="2" charset="-78"/>
                <a:hlinkClick r:id="rId4" tooltip="نیمکره شمالی">
                  <a:extLst>
                    <a:ext uri="{A12FA001-AC4F-418D-AE19-62706E023703}">
                      <ahyp:hlinkClr xmlns:ahyp="http://schemas.microsoft.com/office/drawing/2018/hyperlinkcolor" val="tx"/>
                    </a:ext>
                  </a:extLst>
                </a:hlinkClick>
              </a:rPr>
              <a:t>نیمکره شمالی</a:t>
            </a:r>
            <a:r>
              <a:rPr lang="ar-SA" sz="1800" b="0" i="0" dirty="0">
                <a:effectLst/>
                <a:latin typeface="system-ui"/>
                <a:cs typeface="B Nazanin" panose="00000400000000000000" pitchFamily="2" charset="-78"/>
              </a:rPr>
              <a:t> زمین، از اوّل تیرماه شروع شده و تا پایان شهریورماه (۳۱ شهریور) ادامه پیدا می‌کند و شامل سه ماهِ تیر، مرداد و شهریور است. درحالی که همین دوره زمانی برای </a:t>
            </a:r>
            <a:r>
              <a:rPr lang="ar-SA" sz="1800" b="0" i="0" u="none" strike="noStrike" dirty="0">
                <a:effectLst/>
                <a:latin typeface="system-ui"/>
                <a:cs typeface="B Nazanin" panose="00000400000000000000" pitchFamily="2" charset="-78"/>
                <a:hlinkClick r:id="rId5" tooltip="نیمکره جنوبی">
                  <a:extLst>
                    <a:ext uri="{A12FA001-AC4F-418D-AE19-62706E023703}">
                      <ahyp:hlinkClr xmlns:ahyp="http://schemas.microsoft.com/office/drawing/2018/hyperlinkcolor" val="tx"/>
                    </a:ext>
                  </a:extLst>
                </a:hlinkClick>
              </a:rPr>
              <a:t>نیمکره جنوبی</a:t>
            </a:r>
            <a:r>
              <a:rPr lang="ar-SA" sz="1800" b="0" i="0" dirty="0">
                <a:effectLst/>
                <a:latin typeface="system-ui"/>
                <a:cs typeface="B Nazanin" panose="00000400000000000000" pitchFamily="2" charset="-78"/>
              </a:rPr>
              <a:t> زمستان است و تابستانِ نیمکره جنوبی متقابلاً هنگامی است که در نیمکره شمالی </a:t>
            </a:r>
            <a:r>
              <a:rPr lang="ar-SA" sz="1800" b="0" i="0" u="none" strike="noStrike" dirty="0">
                <a:effectLst/>
                <a:latin typeface="system-ui"/>
                <a:cs typeface="B Nazanin" panose="00000400000000000000" pitchFamily="2" charset="-78"/>
                <a:hlinkClick r:id="rId6" tooltip="زمستان">
                  <a:extLst>
                    <a:ext uri="{A12FA001-AC4F-418D-AE19-62706E023703}">
                      <ahyp:hlinkClr xmlns:ahyp="http://schemas.microsoft.com/office/drawing/2018/hyperlinkcolor" val="tx"/>
                    </a:ext>
                  </a:extLst>
                </a:hlinkClick>
              </a:rPr>
              <a:t>زمستان</a:t>
            </a:r>
            <a:r>
              <a:rPr lang="ar-SA" sz="1800" b="0" i="0" dirty="0">
                <a:effectLst/>
                <a:latin typeface="system-ui"/>
                <a:cs typeface="B Nazanin" panose="00000400000000000000" pitchFamily="2" charset="-78"/>
              </a:rPr>
              <a:t> است. این فصل پس از </a:t>
            </a:r>
            <a:r>
              <a:rPr lang="ar-SA" sz="1800" b="0" i="0" u="none" strike="noStrike" dirty="0">
                <a:effectLst/>
                <a:latin typeface="system-ui"/>
                <a:cs typeface="B Nazanin" panose="00000400000000000000" pitchFamily="2" charset="-78"/>
                <a:hlinkClick r:id="rId7" tooltip="بهار">
                  <a:extLst>
                    <a:ext uri="{A12FA001-AC4F-418D-AE19-62706E023703}">
                      <ahyp:hlinkClr xmlns:ahyp="http://schemas.microsoft.com/office/drawing/2018/hyperlinkcolor" val="tx"/>
                    </a:ext>
                  </a:extLst>
                </a:hlinkClick>
              </a:rPr>
              <a:t>بهار</a:t>
            </a:r>
            <a:r>
              <a:rPr lang="ar-SA" sz="1800" b="0" i="0" dirty="0">
                <a:effectLst/>
                <a:latin typeface="system-ui"/>
                <a:cs typeface="B Nazanin" panose="00000400000000000000" pitchFamily="2" charset="-78"/>
              </a:rPr>
              <a:t> و قبل از </a:t>
            </a:r>
            <a:r>
              <a:rPr lang="ar-SA" sz="1800" b="0" i="0" u="none" strike="noStrike" dirty="0">
                <a:effectLst/>
                <a:latin typeface="system-ui"/>
                <a:cs typeface="B Nazanin" panose="00000400000000000000" pitchFamily="2" charset="-78"/>
                <a:hlinkClick r:id="rId8" tooltip="پاییز">
                  <a:extLst>
                    <a:ext uri="{A12FA001-AC4F-418D-AE19-62706E023703}">
                      <ahyp:hlinkClr xmlns:ahyp="http://schemas.microsoft.com/office/drawing/2018/hyperlinkcolor" val="tx"/>
                    </a:ext>
                  </a:extLst>
                </a:hlinkClick>
              </a:rPr>
              <a:t>پاییز</a:t>
            </a:r>
            <a:r>
              <a:rPr lang="ar-SA" sz="1800" b="0" i="0" dirty="0">
                <a:effectLst/>
                <a:latin typeface="system-ui"/>
                <a:cs typeface="B Nazanin" panose="00000400000000000000" pitchFamily="2" charset="-78"/>
              </a:rPr>
              <a:t> قرار گرفت</a:t>
            </a:r>
            <a:r>
              <a:rPr lang="ar-SA" sz="1800" b="0" i="0" dirty="0">
                <a:effectLst/>
                <a:latin typeface="system-ui"/>
              </a:rPr>
              <a:t>مردم با گذراندن وقت بیشتری در خارج از خانه در تابستان، از هوای گرم‌تر لذت می‌برند. فعّالیت‌هایی مانند سفر به ساحل و پیک‌نیک در ماه‌های تابستان بیشتر رخ می‌دهد. ورزش‌هایی مانند </a:t>
            </a:r>
            <a:r>
              <a:rPr lang="ar-SA" sz="1800" b="0" i="0" u="none" strike="noStrike" dirty="0">
                <a:effectLst/>
                <a:latin typeface="system-ui"/>
                <a:hlinkClick r:id="rId9" tooltip="فوتبال">
                  <a:extLst>
                    <a:ext uri="{A12FA001-AC4F-418D-AE19-62706E023703}">
                      <ahyp:hlinkClr xmlns:ahyp="http://schemas.microsoft.com/office/drawing/2018/hyperlinkcolor" val="tx"/>
                    </a:ext>
                  </a:extLst>
                </a:hlinkClick>
              </a:rPr>
              <a:t>فوتبال</a:t>
            </a:r>
            <a:r>
              <a:rPr lang="ar-SA" sz="1800" b="0" i="0" dirty="0">
                <a:effectLst/>
                <a:latin typeface="system-ui"/>
              </a:rPr>
              <a:t>، </a:t>
            </a:r>
            <a:r>
              <a:rPr lang="ar-SA" sz="1800" b="0" i="0" u="none" strike="noStrike" dirty="0">
                <a:effectLst/>
                <a:latin typeface="system-ui"/>
                <a:hlinkClick r:id="rId10" tooltip="بسکتبال">
                  <a:extLst>
                    <a:ext uri="{A12FA001-AC4F-418D-AE19-62706E023703}">
                      <ahyp:hlinkClr xmlns:ahyp="http://schemas.microsoft.com/office/drawing/2018/hyperlinkcolor" val="tx"/>
                    </a:ext>
                  </a:extLst>
                </a:hlinkClick>
              </a:rPr>
              <a:t>بسکتبال</a:t>
            </a:r>
            <a:r>
              <a:rPr lang="ar-SA" sz="1800" b="0" i="0" dirty="0">
                <a:effectLst/>
                <a:latin typeface="system-ui"/>
              </a:rPr>
              <a:t>، </a:t>
            </a:r>
            <a:r>
              <a:rPr lang="ar-SA" sz="1800" b="0" i="0" u="none" strike="noStrike" dirty="0">
                <a:effectLst/>
                <a:latin typeface="system-ui"/>
                <a:hlinkClick r:id="rId11" tooltip="فوتبال آمریکایی">
                  <a:extLst>
                    <a:ext uri="{A12FA001-AC4F-418D-AE19-62706E023703}">
                      <ahyp:hlinkClr xmlns:ahyp="http://schemas.microsoft.com/office/drawing/2018/hyperlinkcolor" val="tx"/>
                    </a:ext>
                  </a:extLst>
                </a:hlinkClick>
              </a:rPr>
              <a:t>فوتبال آمریکایی</a:t>
            </a:r>
            <a:r>
              <a:rPr lang="ar-SA" sz="1800" b="0" i="0" dirty="0">
                <a:effectLst/>
                <a:latin typeface="system-ui"/>
              </a:rPr>
              <a:t>، </a:t>
            </a:r>
            <a:r>
              <a:rPr lang="ar-SA" sz="1800" b="0" i="0" u="none" strike="noStrike" dirty="0">
                <a:effectLst/>
                <a:latin typeface="system-ui"/>
                <a:hlinkClick r:id="rId12" tooltip="والیبال">
                  <a:extLst>
                    <a:ext uri="{A12FA001-AC4F-418D-AE19-62706E023703}">
                      <ahyp:hlinkClr xmlns:ahyp="http://schemas.microsoft.com/office/drawing/2018/hyperlinkcolor" val="tx"/>
                    </a:ext>
                  </a:extLst>
                </a:hlinkClick>
              </a:rPr>
              <a:t>والیبال</a:t>
            </a:r>
            <a:r>
              <a:rPr lang="ar-SA" sz="1800" b="0" i="0" dirty="0">
                <a:effectLst/>
                <a:latin typeface="system-ui"/>
              </a:rPr>
              <a:t>، </a:t>
            </a:r>
            <a:r>
              <a:rPr lang="ar-SA" sz="1800" b="0" i="0" u="none" strike="noStrike" dirty="0">
                <a:effectLst/>
                <a:latin typeface="system-ui"/>
                <a:hlinkClick r:id="rId13" tooltip="اسکیت‌برد">
                  <a:extLst>
                    <a:ext uri="{A12FA001-AC4F-418D-AE19-62706E023703}">
                      <ahyp:hlinkClr xmlns:ahyp="http://schemas.microsoft.com/office/drawing/2018/hyperlinkcolor" val="tx"/>
                    </a:ext>
                  </a:extLst>
                </a:hlinkClick>
              </a:rPr>
              <a:t>اسکیت بورد</a:t>
            </a:r>
            <a:r>
              <a:rPr lang="ar-SA" sz="1800" b="0" i="0" dirty="0">
                <a:effectLst/>
                <a:latin typeface="system-ui"/>
              </a:rPr>
              <a:t>، </a:t>
            </a:r>
            <a:r>
              <a:rPr lang="ar-SA" sz="1800" b="0" i="0" u="none" strike="noStrike" dirty="0">
                <a:effectLst/>
                <a:latin typeface="system-ui"/>
                <a:hlinkClick r:id="rId14" tooltip="بیسبال">
                  <a:extLst>
                    <a:ext uri="{A12FA001-AC4F-418D-AE19-62706E023703}">
                      <ahyp:hlinkClr xmlns:ahyp="http://schemas.microsoft.com/office/drawing/2018/hyperlinkcolor" val="tx"/>
                    </a:ext>
                  </a:extLst>
                </a:hlinkClick>
              </a:rPr>
              <a:t>بیسبال</a:t>
            </a:r>
            <a:r>
              <a:rPr lang="ar-SA" sz="1800" b="0" i="0" dirty="0">
                <a:effectLst/>
                <a:latin typeface="system-ui"/>
              </a:rPr>
              <a:t>، </a:t>
            </a:r>
            <a:r>
              <a:rPr lang="ar-SA" sz="1800" b="0" i="0" u="none" strike="noStrike" dirty="0">
                <a:effectLst/>
                <a:latin typeface="system-ui"/>
                <a:hlinkClick r:id="rId15" tooltip="سافتبال">
                  <a:extLst>
                    <a:ext uri="{A12FA001-AC4F-418D-AE19-62706E023703}">
                      <ahyp:hlinkClr xmlns:ahyp="http://schemas.microsoft.com/office/drawing/2018/hyperlinkcolor" val="tx"/>
                    </a:ext>
                  </a:extLst>
                </a:hlinkClick>
              </a:rPr>
              <a:t>سافتبال</a:t>
            </a:r>
            <a:r>
              <a:rPr lang="ar-SA" sz="1800" b="0" i="0" dirty="0">
                <a:effectLst/>
                <a:latin typeface="system-ui"/>
              </a:rPr>
              <a:t>، </a:t>
            </a:r>
            <a:r>
              <a:rPr lang="ar-SA" sz="1800" b="0" i="0" u="none" strike="noStrike" dirty="0">
                <a:effectLst/>
                <a:latin typeface="system-ui"/>
                <a:hlinkClick r:id="rId16" tooltip="کریکت">
                  <a:extLst>
                    <a:ext uri="{A12FA001-AC4F-418D-AE19-62706E023703}">
                      <ahyp:hlinkClr xmlns:ahyp="http://schemas.microsoft.com/office/drawing/2018/hyperlinkcolor" val="tx"/>
                    </a:ext>
                  </a:extLst>
                </a:hlinkClick>
              </a:rPr>
              <a:t>کریکت</a:t>
            </a:r>
            <a:r>
              <a:rPr lang="ar-SA" sz="1800" b="0" i="0" dirty="0">
                <a:effectLst/>
                <a:latin typeface="system-ui"/>
              </a:rPr>
              <a:t>، </a:t>
            </a:r>
            <a:r>
              <a:rPr lang="ar-SA" sz="1800" b="0" i="0" u="none" strike="noStrike" dirty="0">
                <a:effectLst/>
                <a:latin typeface="system-ui"/>
                <a:hlinkClick r:id="rId17" tooltip="تنیس">
                  <a:extLst>
                    <a:ext uri="{A12FA001-AC4F-418D-AE19-62706E023703}">
                      <ahyp:hlinkClr xmlns:ahyp="http://schemas.microsoft.com/office/drawing/2018/hyperlinkcolor" val="tx"/>
                    </a:ext>
                  </a:extLst>
                </a:hlinkClick>
              </a:rPr>
              <a:t>تنیس</a:t>
            </a:r>
            <a:r>
              <a:rPr lang="ar-SA" sz="1800" b="0" i="0" dirty="0">
                <a:effectLst/>
                <a:latin typeface="system-ui"/>
              </a:rPr>
              <a:t> و </a:t>
            </a:r>
            <a:r>
              <a:rPr lang="ar-SA" sz="1800" b="0" i="0" u="none" strike="noStrike" dirty="0">
                <a:effectLst/>
                <a:latin typeface="system-ui"/>
                <a:hlinkClick r:id="rId18" tooltip="گلف">
                  <a:extLst>
                    <a:ext uri="{A12FA001-AC4F-418D-AE19-62706E023703}">
                      <ahyp:hlinkClr xmlns:ahyp="http://schemas.microsoft.com/office/drawing/2018/hyperlinkcolor" val="tx"/>
                    </a:ext>
                  </a:extLst>
                </a:hlinkClick>
              </a:rPr>
              <a:t>گلف</a:t>
            </a:r>
            <a:r>
              <a:rPr lang="ar-SA" sz="1800" b="0" i="0" dirty="0">
                <a:effectLst/>
                <a:latin typeface="system-ui"/>
              </a:rPr>
              <a:t> بازی می‌کنند. ورزش‌های آب نیز پرطرفدار هستند؛ این شامل </a:t>
            </a:r>
            <a:r>
              <a:rPr lang="ar-SA" sz="1800" b="0" i="0" u="none" strike="noStrike" dirty="0">
                <a:effectLst/>
                <a:latin typeface="system-ui"/>
                <a:hlinkClick r:id="rId19" tooltip="اسکی روی آب">
                  <a:extLst>
                    <a:ext uri="{A12FA001-AC4F-418D-AE19-62706E023703}">
                      <ahyp:hlinkClr xmlns:ahyp="http://schemas.microsoft.com/office/drawing/2018/hyperlinkcolor" val="tx"/>
                    </a:ext>
                  </a:extLst>
                </a:hlinkClick>
              </a:rPr>
              <a:t>اسکی روی آب</a:t>
            </a:r>
            <a:r>
              <a:rPr lang="ar-SA" sz="1800" b="0" i="0" dirty="0">
                <a:effectLst/>
                <a:latin typeface="system-ui"/>
              </a:rPr>
              <a:t>، </a:t>
            </a:r>
            <a:r>
              <a:rPr lang="ar-SA" sz="1800" b="0" i="0" u="none" strike="noStrike" dirty="0">
                <a:effectLst/>
                <a:latin typeface="system-ui"/>
                <a:hlinkClick r:id="rId20" tooltip="شنا (انسان)">
                  <a:extLst>
                    <a:ext uri="{A12FA001-AC4F-418D-AE19-62706E023703}">
                      <ahyp:hlinkClr xmlns:ahyp="http://schemas.microsoft.com/office/drawing/2018/hyperlinkcolor" val="tx"/>
                    </a:ext>
                  </a:extLst>
                </a:hlinkClick>
              </a:rPr>
              <a:t>شنا</a:t>
            </a:r>
            <a:r>
              <a:rPr lang="ar-SA" sz="1800" b="0" i="0" dirty="0">
                <a:effectLst/>
                <a:latin typeface="system-ui"/>
              </a:rPr>
              <a:t>، گشت و گذار با </a:t>
            </a:r>
            <a:r>
              <a:rPr lang="ar-SA" sz="1800" b="0" i="0" u="none" strike="noStrike" dirty="0">
                <a:effectLst/>
                <a:latin typeface="system-ui"/>
                <a:hlinkClick r:id="rId21" tooltip="قایق">
                  <a:extLst>
                    <a:ext uri="{A12FA001-AC4F-418D-AE19-62706E023703}">
                      <ahyp:hlinkClr xmlns:ahyp="http://schemas.microsoft.com/office/drawing/2018/hyperlinkcolor" val="tx"/>
                    </a:ext>
                  </a:extLst>
                </a:hlinkClick>
              </a:rPr>
              <a:t>قایق</a:t>
            </a:r>
            <a:r>
              <a:rPr lang="ar-SA" sz="1800" b="0" i="0" dirty="0">
                <a:effectLst/>
                <a:latin typeface="system-ui"/>
              </a:rPr>
              <a:t>، </a:t>
            </a:r>
            <a:r>
              <a:rPr lang="ar-SA" sz="1800" b="0" i="0" u="none" strike="noStrike" dirty="0">
                <a:effectLst/>
                <a:latin typeface="system-ui"/>
                <a:hlinkClick r:id="rId22" tooltip="جت‌اسکی">
                  <a:extLst>
                    <a:ext uri="{A12FA001-AC4F-418D-AE19-62706E023703}">
                      <ahyp:hlinkClr xmlns:ahyp="http://schemas.microsoft.com/office/drawing/2018/hyperlinkcolor" val="tx"/>
                    </a:ext>
                  </a:extLst>
                </a:hlinkClick>
              </a:rPr>
              <a:t>جت‌اسکی</a:t>
            </a:r>
            <a:r>
              <a:rPr lang="ar-SA" sz="1800" b="0" i="0" dirty="0">
                <a:effectLst/>
                <a:latin typeface="system-ui"/>
              </a:rPr>
              <a:t> و دیگر تفریحات مشابه است. همچنین کودکان در تابستان بیشتر به </a:t>
            </a:r>
            <a:r>
              <a:rPr lang="ar-SA" sz="1800" b="0" i="0" u="none" strike="noStrike" dirty="0">
                <a:effectLst/>
                <a:latin typeface="system-ui"/>
                <a:hlinkClick r:id="rId23" tooltip="دوچرخه‌سواری">
                  <a:extLst>
                    <a:ext uri="{A12FA001-AC4F-418D-AE19-62706E023703}">
                      <ahyp:hlinkClr xmlns:ahyp="http://schemas.microsoft.com/office/drawing/2018/hyperlinkcolor" val="tx"/>
                    </a:ext>
                  </a:extLst>
                </a:hlinkClick>
              </a:rPr>
              <a:t>دوچرخه‌سواری</a:t>
            </a:r>
            <a:r>
              <a:rPr lang="ar-SA" sz="1800" b="0" i="0" dirty="0">
                <a:effectLst/>
                <a:latin typeface="system-ui"/>
              </a:rPr>
              <a:t> می‌پردازند.</a:t>
            </a:r>
            <a:r>
              <a:rPr lang="ar-SA" sz="1800" b="0" i="0" dirty="0">
                <a:effectLst/>
                <a:latin typeface="system-ui"/>
                <a:cs typeface="B Nazanin" panose="00000400000000000000" pitchFamily="2" charset="-78"/>
              </a:rPr>
              <a:t>ه و فصل گرما و </a:t>
            </a:r>
            <a:r>
              <a:rPr lang="ar-SA" sz="1800" b="0" i="0" u="none" strike="noStrike" dirty="0">
                <a:effectLst/>
                <a:latin typeface="system-ui"/>
                <a:cs typeface="B Nazanin" panose="00000400000000000000" pitchFamily="2" charset="-78"/>
                <a:hlinkClick r:id="rId24" tooltip="میوه">
                  <a:extLst>
                    <a:ext uri="{A12FA001-AC4F-418D-AE19-62706E023703}">
                      <ahyp:hlinkClr xmlns:ahyp="http://schemas.microsoft.com/office/drawing/2018/hyperlinkcolor" val="tx"/>
                    </a:ext>
                  </a:extLst>
                </a:hlinkClick>
              </a:rPr>
              <a:t>میوه</a:t>
            </a:r>
            <a:r>
              <a:rPr lang="ar-SA" sz="1800" b="0" i="0" dirty="0">
                <a:effectLst/>
                <a:latin typeface="system-ui"/>
                <a:cs typeface="B Nazanin" panose="00000400000000000000" pitchFamily="2" charset="-78"/>
              </a:rPr>
              <a:t> است.</a:t>
            </a:r>
            <a:endParaRPr lang="en-US" sz="1800" dirty="0">
              <a:cs typeface="B Nazanin" panose="00000400000000000000" pitchFamily="2" charset="-78"/>
            </a:endParaRPr>
          </a:p>
        </p:txBody>
      </p:sp>
      <p:sp>
        <p:nvSpPr>
          <p:cNvPr id="4" name="Text Placeholder 3">
            <a:extLst>
              <a:ext uri="{FF2B5EF4-FFF2-40B4-BE49-F238E27FC236}">
                <a16:creationId xmlns:a16="http://schemas.microsoft.com/office/drawing/2014/main" id="{73C5C54F-9B04-6651-851B-7B8B58BFA35B}"/>
              </a:ext>
            </a:extLst>
          </p:cNvPr>
          <p:cNvSpPr>
            <a:spLocks noGrp="1"/>
          </p:cNvSpPr>
          <p:nvPr>
            <p:ph type="body" sz="quarter" idx="12"/>
          </p:nvPr>
        </p:nvSpPr>
        <p:spPr>
          <a:xfrm>
            <a:off x="371473" y="3429000"/>
            <a:ext cx="11162851" cy="608013"/>
          </a:xfrm>
        </p:spPr>
        <p:txBody>
          <a:bodyPr/>
          <a:lstStyle/>
          <a:p>
            <a:pPr algn="ctr" rtl="1"/>
            <a:r>
              <a:rPr lang="ar-SA" b="0" i="0" dirty="0">
                <a:solidFill>
                  <a:srgbClr val="00B0F0"/>
                </a:solidFill>
                <a:effectLst/>
                <a:latin typeface="IRANSansX-regular"/>
              </a:rPr>
              <a:t>ویژگی‌های فصل تابستان و اثرات آن بر بدن</a:t>
            </a:r>
          </a:p>
          <a:p>
            <a:pPr algn="r" rtl="1"/>
            <a:endParaRPr lang="en-US" dirty="0">
              <a:solidFill>
                <a:srgbClr val="00B0F0"/>
              </a:solidFill>
            </a:endParaRPr>
          </a:p>
        </p:txBody>
      </p:sp>
      <p:sp>
        <p:nvSpPr>
          <p:cNvPr id="5" name="Text Placeholder 4">
            <a:extLst>
              <a:ext uri="{FF2B5EF4-FFF2-40B4-BE49-F238E27FC236}">
                <a16:creationId xmlns:a16="http://schemas.microsoft.com/office/drawing/2014/main" id="{D71B5720-2B3F-7503-0F42-D53F04BAC030}"/>
              </a:ext>
            </a:extLst>
          </p:cNvPr>
          <p:cNvSpPr>
            <a:spLocks noGrp="1"/>
          </p:cNvSpPr>
          <p:nvPr>
            <p:ph type="body" sz="quarter" idx="13"/>
          </p:nvPr>
        </p:nvSpPr>
        <p:spPr>
          <a:xfrm>
            <a:off x="371473" y="4221275"/>
            <a:ext cx="11162852" cy="2192564"/>
          </a:xfrm>
        </p:spPr>
        <p:txBody>
          <a:bodyPr/>
          <a:lstStyle/>
          <a:p>
            <a:pPr algn="just" rtl="1">
              <a:lnSpc>
                <a:spcPct val="100000"/>
              </a:lnSpc>
            </a:pPr>
            <a:r>
              <a:rPr lang="ar-SA" sz="1800" b="0" i="0" dirty="0">
                <a:solidFill>
                  <a:srgbClr val="292929"/>
                </a:solidFill>
                <a:effectLst/>
                <a:latin typeface="IRANSansX-regular"/>
                <a:cs typeface="B Nazanin" panose="00000400000000000000" pitchFamily="2" charset="-78"/>
              </a:rPr>
              <a:t>طبق گفته کارشناسان، مزاج تابستان، گرم و خشک در نظر گرفته می‌شود و خلط صفرا در این فصل افزایش پیدا می‌کند. از ویژگی‌های فصل تابستان می‌توان به تحلیل رفتن مواد رقیق و حبس شدن مواد غلیظ در بدن, همه اخلاط به‌ویژه خلط صفرا، برانگیخته می‌شوند و به جوشش در می‌آیند و تولید صفرا نیز نسبت به دیگر فصول سال، افزایش می‌یابد, اشاره کرد. همچنین از ویژگی‌های دیگر فصل تابستان، گرم و سرخ شدن رنگ پوست است همچنین قوه هاضمه و دستگاه گوارش دچار سستی و ضعف می‌شوند.</a:t>
            </a:r>
          </a:p>
          <a:p>
            <a:pPr algn="just" rtl="1">
              <a:lnSpc>
                <a:spcPct val="100000"/>
              </a:lnSpc>
            </a:pPr>
            <a:r>
              <a:rPr lang="ar-SA" sz="1800" b="0" i="0" dirty="0">
                <a:solidFill>
                  <a:srgbClr val="292929"/>
                </a:solidFill>
                <a:effectLst/>
                <a:latin typeface="IRANSansX-regular"/>
                <a:cs typeface="B Nazanin" panose="00000400000000000000" pitchFamily="2" charset="-78"/>
              </a:rPr>
              <a:t>گرمی قلب، افزایش عطش، کاهش شدید رطوبات اصلی بدن، کاهش اشتها، عود بیماری‌های قبلی فرد، بروز درد و کندی حواس، سنگینی سر، خواب‌آلودگی، افزایش خونریزی از بینی و رحم، اسهال خونی، احتمال ابتلا به درد چشم، فساد خون از ویژگی‌های فصل تابستان است</a:t>
            </a:r>
            <a:r>
              <a:rPr lang="fa-IR" sz="1800" b="0" i="0" dirty="0">
                <a:solidFill>
                  <a:srgbClr val="292929"/>
                </a:solidFill>
                <a:effectLst/>
                <a:latin typeface="IRANSansX-regular"/>
                <a:cs typeface="B Nazanin" panose="00000400000000000000" pitchFamily="2" charset="-78"/>
              </a:rPr>
              <a:t>.</a:t>
            </a:r>
            <a:endParaRPr lang="ar-SA" sz="1800" b="0" i="0" dirty="0">
              <a:solidFill>
                <a:srgbClr val="292929"/>
              </a:solidFill>
              <a:effectLst/>
              <a:latin typeface="IRANSansX-regular"/>
              <a:cs typeface="B Nazanin" panose="00000400000000000000" pitchFamily="2" charset="-78"/>
            </a:endParaRPr>
          </a:p>
          <a:p>
            <a:pPr algn="just" rtl="1">
              <a:lnSpc>
                <a:spcPct val="100000"/>
              </a:lnSpc>
            </a:pPr>
            <a:endParaRPr lang="en-US" sz="1800" dirty="0">
              <a:cs typeface="B Nazanin" panose="00000400000000000000" pitchFamily="2" charset="-78"/>
            </a:endParaRPr>
          </a:p>
        </p:txBody>
      </p:sp>
      <p:sp>
        <p:nvSpPr>
          <p:cNvPr id="6" name="Oval 5">
            <a:extLst>
              <a:ext uri="{FF2B5EF4-FFF2-40B4-BE49-F238E27FC236}">
                <a16:creationId xmlns:a16="http://schemas.microsoft.com/office/drawing/2014/main" id="{E064CE96-40B3-5F21-D37F-918ED9B21A18}"/>
              </a:ext>
            </a:extLst>
          </p:cNvPr>
          <p:cNvSpPr/>
          <p:nvPr/>
        </p:nvSpPr>
        <p:spPr>
          <a:xfrm>
            <a:off x="115234" y="6286500"/>
            <a:ext cx="429444" cy="429444"/>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dirty="0"/>
              <a:t>9</a:t>
            </a:r>
            <a:endParaRPr lang="en-US" dirty="0"/>
          </a:p>
        </p:txBody>
      </p:sp>
    </p:spTree>
    <p:extLst>
      <p:ext uri="{BB962C8B-B14F-4D97-AF65-F5344CB8AC3E}">
        <p14:creationId xmlns:p14="http://schemas.microsoft.com/office/powerpoint/2010/main" val="274181964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0.8|0.5|0.5|0.6"/>
</p:tagLst>
</file>

<file path=ppt/tags/tag2.xml><?xml version="1.0" encoding="utf-8"?>
<p:tagLst xmlns:a="http://schemas.openxmlformats.org/drawingml/2006/main" xmlns:r="http://schemas.openxmlformats.org/officeDocument/2006/relationships" xmlns:p="http://schemas.openxmlformats.org/presentationml/2006/main">
  <p:tag name="TIMING" val="|0.4|0.1|0.3|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676</TotalTime>
  <Words>4652</Words>
  <Application>Microsoft Office PowerPoint</Application>
  <PresentationFormat>Widescreen</PresentationFormat>
  <Paragraphs>172</Paragraphs>
  <Slides>22</Slides>
  <Notes>7</Notes>
  <HiddenSlides>0</HiddenSlides>
  <MMClips>5</MMClips>
  <ScaleCrop>false</ScaleCrop>
  <HeadingPairs>
    <vt:vector size="6" baseType="variant">
      <vt:variant>
        <vt:lpstr>Fonts Used</vt:lpstr>
      </vt:variant>
      <vt:variant>
        <vt:i4>15</vt:i4>
      </vt:variant>
      <vt:variant>
        <vt:lpstr>Theme</vt:lpstr>
      </vt:variant>
      <vt:variant>
        <vt:i4>9</vt:i4>
      </vt:variant>
      <vt:variant>
        <vt:lpstr>Slide Titles</vt:lpstr>
      </vt:variant>
      <vt:variant>
        <vt:i4>22</vt:i4>
      </vt:variant>
    </vt:vector>
  </HeadingPairs>
  <TitlesOfParts>
    <vt:vector size="46" baseType="lpstr">
      <vt:lpstr>__vazir_46c312</vt:lpstr>
      <vt:lpstr>2  Jadid</vt:lpstr>
      <vt:lpstr>Algerian</vt:lpstr>
      <vt:lpstr>Arial</vt:lpstr>
      <vt:lpstr>B Naza.</vt:lpstr>
      <vt:lpstr>B Nazanin</vt:lpstr>
      <vt:lpstr>Calibri</vt:lpstr>
      <vt:lpstr>Calibri Light</vt:lpstr>
      <vt:lpstr>Castellar</vt:lpstr>
      <vt:lpstr>farhang_v</vt:lpstr>
      <vt:lpstr>iransans</vt:lpstr>
      <vt:lpstr>IRANSansX-regular</vt:lpstr>
      <vt:lpstr>system-ui</vt:lpstr>
      <vt:lpstr>Tahoma</vt:lpstr>
      <vt:lpstr>Tahoma</vt:lpstr>
      <vt:lpstr>Office Theme</vt:lpstr>
      <vt:lpstr>1_Custom Design</vt:lpstr>
      <vt:lpstr>6_Custom Design</vt:lpstr>
      <vt:lpstr>2_Custom Design</vt:lpstr>
      <vt:lpstr>7_Custom Design</vt:lpstr>
      <vt:lpstr>4_Custom Design</vt:lpstr>
      <vt:lpstr>Custom Design</vt:lpstr>
      <vt:lpstr>3_Custom Design</vt:lpstr>
      <vt:lpstr>5_Custom Design</vt:lpstr>
      <vt:lpstr>عنوان:طبیعت چهار فصل   استاد محسنیان عزیز دانش پذیر : نگین فضلعلی پاییز 1403 </vt:lpstr>
      <vt:lpstr>PowerPoint Presentation</vt:lpstr>
      <vt:lpstr>PowerPoint Presentation</vt:lpstr>
      <vt:lpstr>PowerPoint Presentation</vt:lpstr>
      <vt:lpstr>PowerPoint Presentation</vt:lpstr>
      <vt:lpstr>PowerPoint Presentation</vt:lpstr>
      <vt:lpstr>PowerPoint Presentation</vt:lpstr>
      <vt:lpstr>تابستان summer</vt:lpstr>
      <vt:lpstr>PowerPoint Presentation</vt:lpstr>
      <vt:lpstr>PowerPoint Presentation</vt:lpstr>
      <vt:lpstr>PowerPoint Presentation</vt:lpstr>
      <vt:lpstr>پاییز fall</vt:lpstr>
      <vt:lpstr>پاییز یا خَزان (در فارسی تاجیکستان تیرَه‌ماه) یکی از چهار فصل اقلیم معتدل است. در نیم‌کره شمالی با برج‌های میزان، عقرب و قوس؛ ماه‌های مهر، آبان و آذر برابر است. پاییز از نظر ستاره‌شناختی بین دو نقطه اعتدال پاییزی و انقلاب زمستانی است. از نظر گاه‌شماری هجری خورشیدی، در روز یکم مهر آغاز می‌شود و تا پایان آذر ادامه می‌یابد. بر پایه تقویم میلادی فصل پاییز در اصل در نیمکره شمالی جهان در حدود ۲۳ سپتامبر (۱ مهر) و در نیمکره جنوبی پیرامون ۲۱ مارس (۱ فروردین) آغاز می‌شود. زمان پایان آن در نیمکره شمالی ۲۱ دسامبر (۳۰ آذر) و در نیمکره جنوبی ۲۱ ژوئن (۳۱ خرداد) است. به هنگام پاییز بسیاری از انواع گیاهان برگ‌های خود را از دست می‌دهند و به‌اصطلاح خزان می‌کنند. دمای هوا نیز در فصل پاییز تا اندازه زیادی پایین‌تر از تابستان است. در پاییز، روزها کوتاه‌تر و شب‌ها طولانی‌تر می‌شوند. در بخش‌هائی از جهان در این فصل میزان بارش زیادتر می‌شود. کلمه انگلیسی autumn (پائیز) از کلمه فرانسوی "automne" گرفته شده‌است و استفاده از آن برای نام این فصل از قرن شانزدهم میلادی رایج شد. نام fall هم که در آمریکای شمالی برای این فصل استفاده می‌شود احتمالاً از عبارت fall of the leaves (برگ ریزان) گرفته و خلاصه شده‌است. واژه پادیز (پادێز pādēz) در پارسی میانه به معنی پاییز بوده که آن را به زمستان یا خرمن مربوط دانسته‌اند. این واژه به چم گردآوری و جمع کردن است که اوستایی آن چنین است: Paitidaeza. احتمالاً به این خاطر به معنای گردآوری و جمع کردن آمده‌است که واپسین فرصت اندوختن آذوقه پیش از فرارسیدن زمستان است یا اینکه واپسین فرصت جمع‌آوری خرمن است، چون آخرین خرمن‌های کشاورزان در پاییز گردآوری می‌شود. روز اعتدال پاییزی را در ایران از دیرباز جشن می‌گرفته‌اند. این جشن که در روز مهر از ماه مهر برگزار می‌شود جشن مهرگان نام دارد. پاییز همانند بهار پل میان تابستان و زمستان می‌باشد. </vt:lpstr>
      <vt:lpstr>پاییز در ادبیات</vt:lpstr>
      <vt:lpstr>وضعیت سد ها </vt:lpstr>
      <vt:lpstr>PowerPoint Presentation</vt:lpstr>
      <vt:lpstr>زمستان winter</vt:lpstr>
      <vt:lpstr>ویژگی های زمستان</vt:lpstr>
      <vt:lpstr>حیوانات در زمستان</vt:lpstr>
      <vt:lpstr>PowerPoint Presentation</vt:lpstr>
      <vt:lpstr>استاد محسنیان عزیز و مهربان از زحمات بی دریغ شما بسیار سپاسگزار هستم.  نگین فضلعلی</vt:lpstr>
      <vt:lpstr>ظبط فیلمscreen recording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dc:creator>
  <cp:lastModifiedBy>S</cp:lastModifiedBy>
  <cp:revision>55</cp:revision>
  <dcterms:created xsi:type="dcterms:W3CDTF">2024-11-06T16:27:06Z</dcterms:created>
  <dcterms:modified xsi:type="dcterms:W3CDTF">2024-11-18T16:10:42Z</dcterms:modified>
</cp:coreProperties>
</file>