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6DE47D-9FC4-3B7B-C36F-68F765E86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زیر نویس 2">
            <a:extLst>
              <a:ext uri="{FF2B5EF4-FFF2-40B4-BE49-F238E27FC236}">
                <a16:creationId xmlns:a16="http://schemas.microsoft.com/office/drawing/2014/main" id="{CD4E7AA0-C2D4-47B2-3882-2CFD9655A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/>
              <a:t>برای ویرایش نسخه اصلی سبک زیرنویس کلیک کنید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2EBC15A5-DC81-3E13-1599-AE0ED713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8D98-F14B-4748-96AB-75E44EEE2347}" type="datetimeFigureOut">
              <a:rPr lang="fa-IR" smtClean="0"/>
              <a:t>22/01/1447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4D245C3A-2CD7-08A7-2201-26A17959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F4161430-03F3-6CC1-90D2-7422DBA7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7D9A-7837-284C-85BC-2ED48F0ED2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394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4D5FB2-F49E-DCA2-1E8A-B898F196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تن عمودی 2">
            <a:extLst>
              <a:ext uri="{FF2B5EF4-FFF2-40B4-BE49-F238E27FC236}">
                <a16:creationId xmlns:a16="http://schemas.microsoft.com/office/drawing/2014/main" id="{1047B4FE-EC79-A1CA-49A2-745CEB151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6330B6D2-5719-0E07-2193-456DCCEF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8D98-F14B-4748-96AB-75E44EEE2347}" type="datetimeFigureOut">
              <a:rPr lang="fa-IR" smtClean="0"/>
              <a:t>22/01/1447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DC4555CF-32D9-06FA-8C2A-219F8AEA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721B29FB-97C2-69B2-2A29-6F913B41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7D9A-7837-284C-85BC-2ED48F0ED2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535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>
            <a:extLst>
              <a:ext uri="{FF2B5EF4-FFF2-40B4-BE49-F238E27FC236}">
                <a16:creationId xmlns:a16="http://schemas.microsoft.com/office/drawing/2014/main" id="{A07DEB01-E9DF-D720-E72D-91087E1AB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تن عمودی 2">
            <a:extLst>
              <a:ext uri="{FF2B5EF4-FFF2-40B4-BE49-F238E27FC236}">
                <a16:creationId xmlns:a16="http://schemas.microsoft.com/office/drawing/2014/main" id="{9314E7F6-CAF0-31FE-B5FE-5B46F838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8DB202DB-E12A-40E7-1E86-27F197709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8D98-F14B-4748-96AB-75E44EEE2347}" type="datetimeFigureOut">
              <a:rPr lang="fa-IR" smtClean="0"/>
              <a:t>22/01/1447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3221A458-2753-0950-A25C-AD8429BC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718A0227-C4B8-CEF2-F963-E1306F55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7D9A-7837-284C-85BC-2ED48F0ED2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825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D53E7C-1FB0-D03E-8D09-62E66C7C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590AE757-BDA5-82C4-6860-E64F01FD3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92B34D96-7F73-76FE-1C9C-3803DA22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8D98-F14B-4748-96AB-75E44EEE2347}" type="datetimeFigureOut">
              <a:rPr lang="fa-IR" smtClean="0"/>
              <a:t>22/01/1447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3DC0E18A-008C-5759-CD06-E411F22D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221B165F-1EB9-AAAE-8A60-88F0BFC1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7D9A-7837-284C-85BC-2ED48F0ED2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575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CEACF5-45E6-EA20-CCFE-30AEBCC1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تن 2">
            <a:extLst>
              <a:ext uri="{FF2B5EF4-FFF2-40B4-BE49-F238E27FC236}">
                <a16:creationId xmlns:a16="http://schemas.microsoft.com/office/drawing/2014/main" id="{BED5B166-3B61-77D6-2D0A-B516D8477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E0DDBAC5-28AE-0F05-52DE-D8C73F10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8D98-F14B-4748-96AB-75E44EEE2347}" type="datetimeFigureOut">
              <a:rPr lang="fa-IR" smtClean="0"/>
              <a:t>22/01/1447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34BAAD73-F4E4-9BCD-55B0-EFD689273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8BE3C5C1-F0A6-CBC3-E933-D47A3384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7D9A-7837-284C-85BC-2ED48F0ED2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327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B5903F-5AB9-23C5-DEAE-2BE17CC7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D0075534-DD26-30FC-8FB3-1A0FCE4C8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محتوا 3">
            <a:extLst>
              <a:ext uri="{FF2B5EF4-FFF2-40B4-BE49-F238E27FC236}">
                <a16:creationId xmlns:a16="http://schemas.microsoft.com/office/drawing/2014/main" id="{A29F3EC9-983E-C127-9266-8C9237419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5" name="نگهدارنده مکان تاریخ 4">
            <a:extLst>
              <a:ext uri="{FF2B5EF4-FFF2-40B4-BE49-F238E27FC236}">
                <a16:creationId xmlns:a16="http://schemas.microsoft.com/office/drawing/2014/main" id="{A27C93CF-DAB5-9B06-063D-0283BA69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8D98-F14B-4748-96AB-75E44EEE2347}" type="datetimeFigureOut">
              <a:rPr lang="fa-IR" smtClean="0"/>
              <a:t>22/01/1447</a:t>
            </a:fld>
            <a:endParaRPr lang="fa-IR"/>
          </a:p>
        </p:txBody>
      </p:sp>
      <p:sp>
        <p:nvSpPr>
          <p:cNvPr id="6" name="نگهدارنده مکان پانویس 5">
            <a:extLst>
              <a:ext uri="{FF2B5EF4-FFF2-40B4-BE49-F238E27FC236}">
                <a16:creationId xmlns:a16="http://schemas.microsoft.com/office/drawing/2014/main" id="{6639695B-B374-CA31-C5DE-159F4C06A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>
            <a:extLst>
              <a:ext uri="{FF2B5EF4-FFF2-40B4-BE49-F238E27FC236}">
                <a16:creationId xmlns:a16="http://schemas.microsoft.com/office/drawing/2014/main" id="{36332300-4890-134B-A154-7D8657B0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7D9A-7837-284C-85BC-2ED48F0ED2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362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1D4813-26FC-C21B-DF68-FD907613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تن 2">
            <a:extLst>
              <a:ext uri="{FF2B5EF4-FFF2-40B4-BE49-F238E27FC236}">
                <a16:creationId xmlns:a16="http://schemas.microsoft.com/office/drawing/2014/main" id="{A4964A60-08D2-0C21-2E04-285554EF7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4" name="نگهدارنده مکان محتوا 3">
            <a:extLst>
              <a:ext uri="{FF2B5EF4-FFF2-40B4-BE49-F238E27FC236}">
                <a16:creationId xmlns:a16="http://schemas.microsoft.com/office/drawing/2014/main" id="{C15C9189-B670-9BCB-099D-1A34A790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5" name="نگهدارنده مکان متن 4">
            <a:extLst>
              <a:ext uri="{FF2B5EF4-FFF2-40B4-BE49-F238E27FC236}">
                <a16:creationId xmlns:a16="http://schemas.microsoft.com/office/drawing/2014/main" id="{5ABD5F99-D7A7-174E-417E-AB3DB8C81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6" name="نگهدارنده مکان محتوا 5">
            <a:extLst>
              <a:ext uri="{FF2B5EF4-FFF2-40B4-BE49-F238E27FC236}">
                <a16:creationId xmlns:a16="http://schemas.microsoft.com/office/drawing/2014/main" id="{D3AC7885-9338-1281-7FDA-2E77A6F14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7" name="نگهدارنده مکان تاریخ 6">
            <a:extLst>
              <a:ext uri="{FF2B5EF4-FFF2-40B4-BE49-F238E27FC236}">
                <a16:creationId xmlns:a16="http://schemas.microsoft.com/office/drawing/2014/main" id="{0BFE9754-B059-FA13-D6C2-B34C402D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8D98-F14B-4748-96AB-75E44EEE2347}" type="datetimeFigureOut">
              <a:rPr lang="fa-IR" smtClean="0"/>
              <a:t>22/01/1447</a:t>
            </a:fld>
            <a:endParaRPr lang="fa-IR"/>
          </a:p>
        </p:txBody>
      </p:sp>
      <p:sp>
        <p:nvSpPr>
          <p:cNvPr id="8" name="نگهدارنده مکان پانویس 7">
            <a:extLst>
              <a:ext uri="{FF2B5EF4-FFF2-40B4-BE49-F238E27FC236}">
                <a16:creationId xmlns:a16="http://schemas.microsoft.com/office/drawing/2014/main" id="{2B80589E-AA73-606D-2D01-5C31E3B00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نگهدارنده مکان شماره اسلاید 8">
            <a:extLst>
              <a:ext uri="{FF2B5EF4-FFF2-40B4-BE49-F238E27FC236}">
                <a16:creationId xmlns:a16="http://schemas.microsoft.com/office/drawing/2014/main" id="{DF420D84-4127-D997-6509-974D1A43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7D9A-7837-284C-85BC-2ED48F0ED2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903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975741-D96B-493C-EE40-D2BA901A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تاریخ 2">
            <a:extLst>
              <a:ext uri="{FF2B5EF4-FFF2-40B4-BE49-F238E27FC236}">
                <a16:creationId xmlns:a16="http://schemas.microsoft.com/office/drawing/2014/main" id="{B562CA94-AB98-D862-C6B6-8F91E76A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8D98-F14B-4748-96AB-75E44EEE2347}" type="datetimeFigureOut">
              <a:rPr lang="fa-IR" smtClean="0"/>
              <a:t>22/01/1447</a:t>
            </a:fld>
            <a:endParaRPr lang="fa-IR"/>
          </a:p>
        </p:txBody>
      </p:sp>
      <p:sp>
        <p:nvSpPr>
          <p:cNvPr id="4" name="نگهدارنده مکان پانویس 3">
            <a:extLst>
              <a:ext uri="{FF2B5EF4-FFF2-40B4-BE49-F238E27FC236}">
                <a16:creationId xmlns:a16="http://schemas.microsoft.com/office/drawing/2014/main" id="{E878D175-6FDB-9143-7135-968EBA93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نگهدارنده مکان شماره اسلاید 4">
            <a:extLst>
              <a:ext uri="{FF2B5EF4-FFF2-40B4-BE49-F238E27FC236}">
                <a16:creationId xmlns:a16="http://schemas.microsoft.com/office/drawing/2014/main" id="{C729D258-743B-313B-4980-6385B938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7D9A-7837-284C-85BC-2ED48F0ED2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183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>
            <a:extLst>
              <a:ext uri="{FF2B5EF4-FFF2-40B4-BE49-F238E27FC236}">
                <a16:creationId xmlns:a16="http://schemas.microsoft.com/office/drawing/2014/main" id="{9E6994B9-221E-F172-CA86-AD9F54F5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8D98-F14B-4748-96AB-75E44EEE2347}" type="datetimeFigureOut">
              <a:rPr lang="fa-IR" smtClean="0"/>
              <a:t>22/01/1447</a:t>
            </a:fld>
            <a:endParaRPr lang="fa-IR"/>
          </a:p>
        </p:txBody>
      </p:sp>
      <p:sp>
        <p:nvSpPr>
          <p:cNvPr id="3" name="نگهدارنده مکان پانویس 2">
            <a:extLst>
              <a:ext uri="{FF2B5EF4-FFF2-40B4-BE49-F238E27FC236}">
                <a16:creationId xmlns:a16="http://schemas.microsoft.com/office/drawing/2014/main" id="{819C67A2-0F7C-8E88-002E-96ADD3A2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نگهدارنده مکان شماره اسلاید 3">
            <a:extLst>
              <a:ext uri="{FF2B5EF4-FFF2-40B4-BE49-F238E27FC236}">
                <a16:creationId xmlns:a16="http://schemas.microsoft.com/office/drawing/2014/main" id="{2D71FBE6-A085-6A9A-CB82-29BF068F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7D9A-7837-284C-85BC-2ED48F0ED2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392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A59B38-BE28-06B9-3B02-FD982C75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A33E2842-FCB1-CFF7-8CE1-265B41E53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متن 3">
            <a:extLst>
              <a:ext uri="{FF2B5EF4-FFF2-40B4-BE49-F238E27FC236}">
                <a16:creationId xmlns:a16="http://schemas.microsoft.com/office/drawing/2014/main" id="{E5917BFF-7414-6723-32A0-CBC33D901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5" name="نگهدارنده مکان تاریخ 4">
            <a:extLst>
              <a:ext uri="{FF2B5EF4-FFF2-40B4-BE49-F238E27FC236}">
                <a16:creationId xmlns:a16="http://schemas.microsoft.com/office/drawing/2014/main" id="{12E6013F-A0BD-0495-2419-ED75A2FF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8D98-F14B-4748-96AB-75E44EEE2347}" type="datetimeFigureOut">
              <a:rPr lang="fa-IR" smtClean="0"/>
              <a:t>22/01/1447</a:t>
            </a:fld>
            <a:endParaRPr lang="fa-IR"/>
          </a:p>
        </p:txBody>
      </p:sp>
      <p:sp>
        <p:nvSpPr>
          <p:cNvPr id="6" name="نگهدارنده مکان پانویس 5">
            <a:extLst>
              <a:ext uri="{FF2B5EF4-FFF2-40B4-BE49-F238E27FC236}">
                <a16:creationId xmlns:a16="http://schemas.microsoft.com/office/drawing/2014/main" id="{1D3B4960-9409-E6F1-9175-DD3BA702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>
            <a:extLst>
              <a:ext uri="{FF2B5EF4-FFF2-40B4-BE49-F238E27FC236}">
                <a16:creationId xmlns:a16="http://schemas.microsoft.com/office/drawing/2014/main" id="{45458DEA-944B-F377-EE23-B6DBAC7F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7D9A-7837-284C-85BC-2ED48F0ED2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285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CB10CC-31FE-4B18-77EF-C8C5F04F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تصویر 2">
            <a:extLst>
              <a:ext uri="{FF2B5EF4-FFF2-40B4-BE49-F238E27FC236}">
                <a16:creationId xmlns:a16="http://schemas.microsoft.com/office/drawing/2014/main" id="{793B427B-ED44-12C9-D0AE-30C7C01B8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نگهدارنده مکان متن 3">
            <a:extLst>
              <a:ext uri="{FF2B5EF4-FFF2-40B4-BE49-F238E27FC236}">
                <a16:creationId xmlns:a16="http://schemas.microsoft.com/office/drawing/2014/main" id="{156A2E7B-1E8D-8ED8-D807-10C0FE674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5" name="نگهدارنده مکان تاریخ 4">
            <a:extLst>
              <a:ext uri="{FF2B5EF4-FFF2-40B4-BE49-F238E27FC236}">
                <a16:creationId xmlns:a16="http://schemas.microsoft.com/office/drawing/2014/main" id="{10736E27-02C8-3B7B-6F33-6C2B5062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8D98-F14B-4748-96AB-75E44EEE2347}" type="datetimeFigureOut">
              <a:rPr lang="fa-IR" smtClean="0"/>
              <a:t>22/01/1447</a:t>
            </a:fld>
            <a:endParaRPr lang="fa-IR"/>
          </a:p>
        </p:txBody>
      </p:sp>
      <p:sp>
        <p:nvSpPr>
          <p:cNvPr id="6" name="نگهدارنده مکان پانویس 5">
            <a:extLst>
              <a:ext uri="{FF2B5EF4-FFF2-40B4-BE49-F238E27FC236}">
                <a16:creationId xmlns:a16="http://schemas.microsoft.com/office/drawing/2014/main" id="{38F7F7EB-440D-CA17-E8C6-1A027DBA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>
            <a:extLst>
              <a:ext uri="{FF2B5EF4-FFF2-40B4-BE49-F238E27FC236}">
                <a16:creationId xmlns:a16="http://schemas.microsoft.com/office/drawing/2014/main" id="{EBEBFF21-D00C-0CB3-8EE7-7D357D60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7D9A-7837-284C-85BC-2ED48F0ED2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271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عنوان 1">
            <a:extLst>
              <a:ext uri="{FF2B5EF4-FFF2-40B4-BE49-F238E27FC236}">
                <a16:creationId xmlns:a16="http://schemas.microsoft.com/office/drawing/2014/main" id="{B7FE6B1C-125E-092D-14A7-7DCFFE563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تن 2">
            <a:extLst>
              <a:ext uri="{FF2B5EF4-FFF2-40B4-BE49-F238E27FC236}">
                <a16:creationId xmlns:a16="http://schemas.microsoft.com/office/drawing/2014/main" id="{477CAEFB-3515-5124-EFEF-90BF31B20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302B12F9-A7C8-DA06-5850-6D1BD509D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768D98-F14B-4748-96AB-75E44EEE2347}" type="datetimeFigureOut">
              <a:rPr lang="fa-IR" smtClean="0"/>
              <a:t>22/01/1447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AF967EFB-2F65-D3EB-E127-FCE661BA6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A218A6E0-9EA7-6AB4-F3E4-76F4175B2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C37D9A-7837-284C-85BC-2ED48F0ED2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92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03B183-7A81-D7C2-EFE8-95EB804EB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زیر نویس 2">
            <a:extLst>
              <a:ext uri="{FF2B5EF4-FFF2-40B4-BE49-F238E27FC236}">
                <a16:creationId xmlns:a16="http://schemas.microsoft.com/office/drawing/2014/main" id="{6A869FCD-C31C-171E-2F22-82EC11EDE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تصویر 4">
            <a:extLst>
              <a:ext uri="{FF2B5EF4-FFF2-40B4-BE49-F238E27FC236}">
                <a16:creationId xmlns:a16="http://schemas.microsoft.com/office/drawing/2014/main" id="{6FE7068C-05E2-0C42-21A2-6C14016C6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62" y="0"/>
            <a:ext cx="10106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36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171E28FC-C9A0-5765-FC90-DEEEE7245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03" y="235032"/>
            <a:ext cx="8654594" cy="6457208"/>
          </a:xfrm>
        </p:spPr>
      </p:pic>
    </p:spTree>
    <p:extLst>
      <p:ext uri="{BB962C8B-B14F-4D97-AF65-F5344CB8AC3E}">
        <p14:creationId xmlns:p14="http://schemas.microsoft.com/office/powerpoint/2010/main" val="419393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E6D31AD1-80C8-BA9E-C7BE-AD996407B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57" y="0"/>
            <a:ext cx="8116485" cy="6989123"/>
          </a:xfrm>
        </p:spPr>
      </p:pic>
    </p:spTree>
    <p:extLst>
      <p:ext uri="{BB962C8B-B14F-4D97-AF65-F5344CB8AC3E}">
        <p14:creationId xmlns:p14="http://schemas.microsoft.com/office/powerpoint/2010/main" val="132986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1F2716EA-0DED-5DA5-EAFC-76FEB7570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86" y="0"/>
            <a:ext cx="9178635" cy="6858000"/>
          </a:xfrm>
        </p:spPr>
      </p:pic>
    </p:spTree>
    <p:extLst>
      <p:ext uri="{BB962C8B-B14F-4D97-AF65-F5344CB8AC3E}">
        <p14:creationId xmlns:p14="http://schemas.microsoft.com/office/powerpoint/2010/main" val="178490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B0DE29F3-A562-257C-EC25-0314949FD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97" y="0"/>
            <a:ext cx="6803572" cy="6858000"/>
          </a:xfrm>
        </p:spPr>
      </p:pic>
    </p:spTree>
    <p:extLst>
      <p:ext uri="{BB962C8B-B14F-4D97-AF65-F5344CB8AC3E}">
        <p14:creationId xmlns:p14="http://schemas.microsoft.com/office/powerpoint/2010/main" val="213033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AE83E5E3-3041-C057-1869-B5F4DFD1A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61" y="0"/>
            <a:ext cx="6469577" cy="6858000"/>
          </a:xfrm>
        </p:spPr>
      </p:pic>
    </p:spTree>
    <p:extLst>
      <p:ext uri="{BB962C8B-B14F-4D97-AF65-F5344CB8AC3E}">
        <p14:creationId xmlns:p14="http://schemas.microsoft.com/office/powerpoint/2010/main" val="351291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F55BFB5D-C5D2-93F9-0841-A541173EC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75" y="0"/>
            <a:ext cx="5813385" cy="6858000"/>
          </a:xfrm>
        </p:spPr>
      </p:pic>
    </p:spTree>
    <p:extLst>
      <p:ext uri="{BB962C8B-B14F-4D97-AF65-F5344CB8AC3E}">
        <p14:creationId xmlns:p14="http://schemas.microsoft.com/office/powerpoint/2010/main" val="2895044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57621800-2CDE-7260-F7D6-48A89F951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25" y="0"/>
            <a:ext cx="7298376" cy="6858000"/>
          </a:xfrm>
        </p:spPr>
      </p:pic>
    </p:spTree>
    <p:extLst>
      <p:ext uri="{BB962C8B-B14F-4D97-AF65-F5344CB8AC3E}">
        <p14:creationId xmlns:p14="http://schemas.microsoft.com/office/powerpoint/2010/main" val="517556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BAB41692-1023-2702-DEEF-772016363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58" y="98961"/>
            <a:ext cx="8040585" cy="6568539"/>
          </a:xfrm>
        </p:spPr>
      </p:pic>
    </p:spTree>
    <p:extLst>
      <p:ext uri="{BB962C8B-B14F-4D97-AF65-F5344CB8AC3E}">
        <p14:creationId xmlns:p14="http://schemas.microsoft.com/office/powerpoint/2010/main" val="159008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FC9C59D2-6582-22EF-9219-EA7047519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6" y="0"/>
            <a:ext cx="9042565" cy="6858000"/>
          </a:xfrm>
        </p:spPr>
      </p:pic>
    </p:spTree>
    <p:extLst>
      <p:ext uri="{BB962C8B-B14F-4D97-AF65-F5344CB8AC3E}">
        <p14:creationId xmlns:p14="http://schemas.microsoft.com/office/powerpoint/2010/main" val="3274773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831943EE-DA7E-6895-FD10-ED385C26C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52" y="0"/>
            <a:ext cx="8349838" cy="6858000"/>
          </a:xfrm>
        </p:spPr>
      </p:pic>
    </p:spTree>
    <p:extLst>
      <p:ext uri="{BB962C8B-B14F-4D97-AF65-F5344CB8AC3E}">
        <p14:creationId xmlns:p14="http://schemas.microsoft.com/office/powerpoint/2010/main" val="389312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DAECF3FE-C73C-FB74-E32B-01D2172F6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84" y="0"/>
            <a:ext cx="9710552" cy="6858000"/>
          </a:xfrm>
        </p:spPr>
      </p:pic>
    </p:spTree>
    <p:extLst>
      <p:ext uri="{BB962C8B-B14F-4D97-AF65-F5344CB8AC3E}">
        <p14:creationId xmlns:p14="http://schemas.microsoft.com/office/powerpoint/2010/main" val="1872411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C60ED604-CEF9-379E-806A-28B365CB7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43" y="0"/>
            <a:ext cx="9883734" cy="6858000"/>
          </a:xfrm>
        </p:spPr>
      </p:pic>
    </p:spTree>
    <p:extLst>
      <p:ext uri="{BB962C8B-B14F-4D97-AF65-F5344CB8AC3E}">
        <p14:creationId xmlns:p14="http://schemas.microsoft.com/office/powerpoint/2010/main" val="2320419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789FE568-D3E1-1242-2212-66D1EC0B9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53" y="247403"/>
            <a:ext cx="9512630" cy="6333506"/>
          </a:xfrm>
        </p:spPr>
      </p:pic>
    </p:spTree>
    <p:extLst>
      <p:ext uri="{BB962C8B-B14F-4D97-AF65-F5344CB8AC3E}">
        <p14:creationId xmlns:p14="http://schemas.microsoft.com/office/powerpoint/2010/main" val="774838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6E4F7BA3-CFD6-AC2A-12C0-CAD0CF4C9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1" y="0"/>
            <a:ext cx="8374578" cy="6858000"/>
          </a:xfrm>
        </p:spPr>
      </p:pic>
    </p:spTree>
    <p:extLst>
      <p:ext uri="{BB962C8B-B14F-4D97-AF65-F5344CB8AC3E}">
        <p14:creationId xmlns:p14="http://schemas.microsoft.com/office/powerpoint/2010/main" val="1148150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7EEF98D8-821C-9CEA-279F-46D22F021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70" y="0"/>
            <a:ext cx="10205357" cy="6858000"/>
          </a:xfrm>
        </p:spPr>
      </p:pic>
    </p:spTree>
    <p:extLst>
      <p:ext uri="{BB962C8B-B14F-4D97-AF65-F5344CB8AC3E}">
        <p14:creationId xmlns:p14="http://schemas.microsoft.com/office/powerpoint/2010/main" val="907124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0593050B-3CAC-6EE5-D6E4-96D4059E4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10" y="0"/>
            <a:ext cx="10192987" cy="6858000"/>
          </a:xfrm>
        </p:spPr>
      </p:pic>
    </p:spTree>
    <p:extLst>
      <p:ext uri="{BB962C8B-B14F-4D97-AF65-F5344CB8AC3E}">
        <p14:creationId xmlns:p14="http://schemas.microsoft.com/office/powerpoint/2010/main" val="221996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F27B65E2-8143-2443-13D3-2045443B5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7" y="0"/>
            <a:ext cx="10687791" cy="6858000"/>
          </a:xfrm>
        </p:spPr>
      </p:pic>
    </p:spTree>
    <p:extLst>
      <p:ext uri="{BB962C8B-B14F-4D97-AF65-F5344CB8AC3E}">
        <p14:creationId xmlns:p14="http://schemas.microsoft.com/office/powerpoint/2010/main" val="213389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0A08A21B-4ACD-0DC0-9E4D-640C1D9AF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47" y="383475"/>
            <a:ext cx="9460635" cy="5744008"/>
          </a:xfrm>
        </p:spPr>
      </p:pic>
    </p:spTree>
    <p:extLst>
      <p:ext uri="{BB962C8B-B14F-4D97-AF65-F5344CB8AC3E}">
        <p14:creationId xmlns:p14="http://schemas.microsoft.com/office/powerpoint/2010/main" val="378034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42DE0A3B-1835-198F-3994-0BBE9D5E2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49" y="98961"/>
            <a:ext cx="8634350" cy="6667500"/>
          </a:xfrm>
        </p:spPr>
      </p:pic>
    </p:spTree>
    <p:extLst>
      <p:ext uri="{BB962C8B-B14F-4D97-AF65-F5344CB8AC3E}">
        <p14:creationId xmlns:p14="http://schemas.microsoft.com/office/powerpoint/2010/main" val="401067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6838FE0F-A88F-82BE-E93F-C9ADE618C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34" y="0"/>
            <a:ext cx="9401297" cy="6858000"/>
          </a:xfrm>
        </p:spPr>
      </p:pic>
    </p:spTree>
    <p:extLst>
      <p:ext uri="{BB962C8B-B14F-4D97-AF65-F5344CB8AC3E}">
        <p14:creationId xmlns:p14="http://schemas.microsoft.com/office/powerpoint/2010/main" val="352378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A6A35A4E-47AE-2F71-185B-9C418F4CF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9" y="0"/>
            <a:ext cx="8584870" cy="6858000"/>
          </a:xfrm>
        </p:spPr>
      </p:pic>
    </p:spTree>
    <p:extLst>
      <p:ext uri="{BB962C8B-B14F-4D97-AF65-F5344CB8AC3E}">
        <p14:creationId xmlns:p14="http://schemas.microsoft.com/office/powerpoint/2010/main" val="24264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26278278-1417-DC2E-D2BB-A7045EC62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0877" cy="6858000"/>
          </a:xfrm>
        </p:spPr>
      </p:pic>
    </p:spTree>
    <p:extLst>
      <p:ext uri="{BB962C8B-B14F-4D97-AF65-F5344CB8AC3E}">
        <p14:creationId xmlns:p14="http://schemas.microsoft.com/office/powerpoint/2010/main" val="198405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نگهدارنده مکان محتوا 3">
            <a:extLst>
              <a:ext uri="{FF2B5EF4-FFF2-40B4-BE49-F238E27FC236}">
                <a16:creationId xmlns:a16="http://schemas.microsoft.com/office/drawing/2014/main" id="{416DFD18-C08D-D5F4-84B2-35857F71E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23" y="0"/>
            <a:ext cx="9388929" cy="6858000"/>
          </a:xfrm>
        </p:spPr>
      </p:pic>
    </p:spTree>
    <p:extLst>
      <p:ext uri="{BB962C8B-B14F-4D97-AF65-F5344CB8AC3E}">
        <p14:creationId xmlns:p14="http://schemas.microsoft.com/office/powerpoint/2010/main" val="92225357"/>
      </p:ext>
    </p:extLst>
  </p:cSld>
  <p:clrMapOvr>
    <a:masterClrMapping/>
  </p:clrMapOvr>
</p:sld>
</file>

<file path=ppt/theme/theme1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دفتر کار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صفحه گسترده</PresentationFormat>
  <Slides>24</Slides>
  <Notes>0</Notes>
  <HiddenSlides>0</HiddenSlide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24</vt:i4>
      </vt:variant>
    </vt:vector>
  </HeadingPairs>
  <TitlesOfParts>
    <vt:vector size="25" baseType="lpstr">
      <vt:lpstr>طرح زمینه Office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faezeh marzban</dc:creator>
  <cp:lastModifiedBy>faezeh marzban</cp:lastModifiedBy>
  <cp:revision>2</cp:revision>
  <dcterms:created xsi:type="dcterms:W3CDTF">2025-07-15T15:45:12Z</dcterms:created>
  <dcterms:modified xsi:type="dcterms:W3CDTF">2025-07-17T08:02:12Z</dcterms:modified>
</cp:coreProperties>
</file>