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1"/>
  </p:notesMasterIdLst>
  <p:sldIdLst>
    <p:sldId id="256" r:id="rId2"/>
    <p:sldId id="257" r:id="rId3"/>
    <p:sldId id="258" r:id="rId4"/>
    <p:sldId id="259" r:id="rId5"/>
    <p:sldId id="260" r:id="rId6"/>
    <p:sldId id="261" r:id="rId7"/>
    <p:sldId id="321" r:id="rId8"/>
    <p:sldId id="262" r:id="rId9"/>
    <p:sldId id="265" r:id="rId10"/>
    <p:sldId id="266" r:id="rId11"/>
    <p:sldId id="267" r:id="rId12"/>
    <p:sldId id="270" r:id="rId13"/>
    <p:sldId id="271" r:id="rId14"/>
    <p:sldId id="272" r:id="rId15"/>
    <p:sldId id="274" r:id="rId16"/>
    <p:sldId id="277" r:id="rId17"/>
    <p:sldId id="275" r:id="rId18"/>
    <p:sldId id="273" r:id="rId19"/>
    <p:sldId id="281" r:id="rId20"/>
    <p:sldId id="323" r:id="rId21"/>
    <p:sldId id="324" r:id="rId22"/>
    <p:sldId id="325" r:id="rId23"/>
    <p:sldId id="282" r:id="rId24"/>
    <p:sldId id="322" r:id="rId25"/>
    <p:sldId id="283" r:id="rId26"/>
    <p:sldId id="284" r:id="rId27"/>
    <p:sldId id="285" r:id="rId28"/>
    <p:sldId id="287" r:id="rId29"/>
    <p:sldId id="288" r:id="rId30"/>
    <p:sldId id="289" r:id="rId31"/>
    <p:sldId id="292" r:id="rId32"/>
    <p:sldId id="290" r:id="rId33"/>
    <p:sldId id="327" r:id="rId34"/>
    <p:sldId id="291" r:id="rId35"/>
    <p:sldId id="293" r:id="rId36"/>
    <p:sldId id="294" r:id="rId37"/>
    <p:sldId id="295" r:id="rId38"/>
    <p:sldId id="296" r:id="rId39"/>
    <p:sldId id="297" r:id="rId40"/>
    <p:sldId id="298" r:id="rId41"/>
    <p:sldId id="328" r:id="rId42"/>
    <p:sldId id="299" r:id="rId43"/>
    <p:sldId id="300" r:id="rId44"/>
    <p:sldId id="301" r:id="rId45"/>
    <p:sldId id="303" r:id="rId46"/>
    <p:sldId id="302" r:id="rId47"/>
    <p:sldId id="304" r:id="rId48"/>
    <p:sldId id="305" r:id="rId49"/>
    <p:sldId id="307" r:id="rId50"/>
    <p:sldId id="306" r:id="rId51"/>
    <p:sldId id="308" r:id="rId52"/>
    <p:sldId id="309" r:id="rId53"/>
    <p:sldId id="310" r:id="rId54"/>
    <p:sldId id="311" r:id="rId55"/>
    <p:sldId id="312" r:id="rId56"/>
    <p:sldId id="313" r:id="rId57"/>
    <p:sldId id="314" r:id="rId58"/>
    <p:sldId id="315" r:id="rId59"/>
    <p:sldId id="316" r:id="rId6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fill>
          <a:solidFill>
            <a:schemeClr val="accent1">
              <a:tint val="40000"/>
            </a:schemeClr>
          </a:solidFill>
        </a:fill>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5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1031366262" name="Google Shape;3;n"/>
          <p:cNvSpPr>
            <a:spLocks noGrp="1" noRot="1" noChangeAspect="1"/>
          </p:cNvSpPr>
          <p:nvPr>
            <p:ph type="sldImg" idx="2"/>
          </p:nvPr>
        </p:nvSpPr>
        <p:spPr bwMode="auto">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8516359" name="Google Shape;4;n"/>
          <p:cNvSpPr txBox="1">
            <a:spLocks noGrp="1"/>
          </p:cNvSpPr>
          <p:nvPr>
            <p:ph type="body" idx="1"/>
          </p:nvPr>
        </p:nvSpPr>
        <p:spPr bwMode="auto">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pPr>
              <a:defRPr/>
            </a:pPr>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89490041" name="Slide Image Placeholder 1"/>
          <p:cNvSpPr>
            <a:spLocks noGrp="1" noRot="1" noChangeAspect="1"/>
          </p:cNvSpPr>
          <p:nvPr>
            <p:ph type="sldImg"/>
          </p:nvPr>
        </p:nvSpPr>
        <p:spPr bwMode="auto">
          <a:xfrm>
            <a:off x="381000" y="685800"/>
            <a:ext cx="6096000" cy="3429000"/>
          </a:xfrm>
        </p:spPr>
      </p:sp>
      <p:sp>
        <p:nvSpPr>
          <p:cNvPr id="456943055" name="Notes Placeholder 2"/>
          <p:cNvSpPr>
            <a:spLocks noGrp="1"/>
          </p:cNvSpPr>
          <p:nvPr>
            <p:ph type="body" idx="1"/>
          </p:nvPr>
        </p:nvSpPr>
        <p:spPr bwMode="auto"/>
        <p:txBody>
          <a:bodyPr/>
          <a:lstStyle/>
          <a:p>
            <a:pPr>
              <a:defRPr/>
            </a:pPr>
            <a:endParaRPr/>
          </a:p>
        </p:txBody>
      </p:sp>
      <p:sp>
        <p:nvSpPr>
          <p:cNvPr id="614137461" name="Slide Number Placeholder 3"/>
          <p:cNvSpPr>
            <a:spLocks noGrp="1"/>
          </p:cNvSpPr>
          <p:nvPr>
            <p:ph type="sldNum" sz="quarter" idx="10"/>
          </p:nvPr>
        </p:nvSpPr>
        <p:spPr bwMode="auto"/>
        <p:txBody>
          <a:bodyPr/>
          <a:lstStyle/>
          <a:p>
            <a:pPr>
              <a:defRPr/>
            </a:pPr>
            <a:fld id="{0DEF70BA-E4F7-5C67-E978-68172AC77CEE}" type="slidenum">
              <a:r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500662744" name="Slide Image Placeholder 1"/>
          <p:cNvSpPr>
            <a:spLocks noGrp="1" noRot="1" noChangeAspect="1"/>
          </p:cNvSpPr>
          <p:nvPr>
            <p:ph type="sldImg"/>
          </p:nvPr>
        </p:nvSpPr>
        <p:spPr bwMode="auto">
          <a:xfrm>
            <a:off x="381000" y="685800"/>
            <a:ext cx="6096000" cy="3429000"/>
          </a:xfrm>
        </p:spPr>
      </p:sp>
      <p:sp>
        <p:nvSpPr>
          <p:cNvPr id="242983873" name="Notes Placeholder 2"/>
          <p:cNvSpPr>
            <a:spLocks noGrp="1"/>
          </p:cNvSpPr>
          <p:nvPr>
            <p:ph type="body" idx="1"/>
          </p:nvPr>
        </p:nvSpPr>
        <p:spPr bwMode="auto"/>
        <p:txBody>
          <a:bodyPr/>
          <a:lstStyle/>
          <a:p>
            <a:pPr>
              <a:defRPr/>
            </a:pPr>
            <a:endParaRPr/>
          </a:p>
        </p:txBody>
      </p:sp>
      <p:sp>
        <p:nvSpPr>
          <p:cNvPr id="141713007" name="Slide Number Placeholder 3"/>
          <p:cNvSpPr>
            <a:spLocks noGrp="1"/>
          </p:cNvSpPr>
          <p:nvPr>
            <p:ph type="sldNum" sz="quarter" idx="10"/>
          </p:nvPr>
        </p:nvSpPr>
        <p:spPr bwMode="auto"/>
        <p:txBody>
          <a:bodyPr/>
          <a:lstStyle/>
          <a:p>
            <a:pPr>
              <a:defRPr/>
            </a:pPr>
            <a:fld id="{FBCD43A9-5A27-7780-BD85-EEE8C40D126D}" type="slidenum">
              <a:r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332573578" name="Slide Image Placeholder 1"/>
          <p:cNvSpPr>
            <a:spLocks noGrp="1" noRot="1" noChangeAspect="1"/>
          </p:cNvSpPr>
          <p:nvPr>
            <p:ph type="sldImg"/>
          </p:nvPr>
        </p:nvSpPr>
        <p:spPr bwMode="auto">
          <a:xfrm>
            <a:off x="381000" y="685800"/>
            <a:ext cx="6096000" cy="3429000"/>
          </a:xfrm>
        </p:spPr>
      </p:sp>
      <p:sp>
        <p:nvSpPr>
          <p:cNvPr id="1046556840" name="Notes Placeholder 2"/>
          <p:cNvSpPr>
            <a:spLocks noGrp="1"/>
          </p:cNvSpPr>
          <p:nvPr>
            <p:ph type="body" idx="1"/>
          </p:nvPr>
        </p:nvSpPr>
        <p:spPr bwMode="auto"/>
        <p:txBody>
          <a:bodyPr/>
          <a:lstStyle/>
          <a:p>
            <a:pPr>
              <a:defRPr/>
            </a:pPr>
            <a:endParaRPr/>
          </a:p>
        </p:txBody>
      </p:sp>
      <p:sp>
        <p:nvSpPr>
          <p:cNvPr id="66700820" name="Slide Number Placeholder 3"/>
          <p:cNvSpPr>
            <a:spLocks noGrp="1"/>
          </p:cNvSpPr>
          <p:nvPr>
            <p:ph type="sldNum" sz="quarter" idx="10"/>
          </p:nvPr>
        </p:nvSpPr>
        <p:spPr bwMode="auto"/>
        <p:txBody>
          <a:bodyPr/>
          <a:lstStyle/>
          <a:p>
            <a:pPr>
              <a:defRPr/>
            </a:pPr>
            <a:fld id="{6DB80BB1-545B-0ED5-8BDB-F50F9A46C305}" type="slidenum">
              <a:r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88856410" name="Slide Image Placeholder 1"/>
          <p:cNvSpPr>
            <a:spLocks noGrp="1" noRot="1" noChangeAspect="1"/>
          </p:cNvSpPr>
          <p:nvPr>
            <p:ph type="sldImg"/>
          </p:nvPr>
        </p:nvSpPr>
        <p:spPr bwMode="auto">
          <a:xfrm>
            <a:off x="381000" y="685800"/>
            <a:ext cx="6096000" cy="3429000"/>
          </a:xfrm>
        </p:spPr>
      </p:sp>
      <p:sp>
        <p:nvSpPr>
          <p:cNvPr id="1655877214" name="Notes Placeholder 2"/>
          <p:cNvSpPr>
            <a:spLocks noGrp="1"/>
          </p:cNvSpPr>
          <p:nvPr>
            <p:ph type="body" idx="1"/>
          </p:nvPr>
        </p:nvSpPr>
        <p:spPr bwMode="auto"/>
        <p:txBody>
          <a:bodyPr/>
          <a:lstStyle/>
          <a:p>
            <a:pPr>
              <a:defRPr/>
            </a:pPr>
            <a:endParaRPr/>
          </a:p>
        </p:txBody>
      </p:sp>
      <p:sp>
        <p:nvSpPr>
          <p:cNvPr id="190942082" name="Slide Number Placeholder 3"/>
          <p:cNvSpPr>
            <a:spLocks noGrp="1"/>
          </p:cNvSpPr>
          <p:nvPr>
            <p:ph type="sldNum" sz="quarter" idx="10"/>
          </p:nvPr>
        </p:nvSpPr>
        <p:spPr bwMode="auto"/>
        <p:txBody>
          <a:bodyPr/>
          <a:lstStyle/>
          <a:p>
            <a:pPr>
              <a:defRPr/>
            </a:pPr>
            <a:fld id="{565D37FF-2CB2-F72F-6383-5E2954C85503}" type="slidenum">
              <a:r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755780756" name="Slide Image Placeholder 1"/>
          <p:cNvSpPr>
            <a:spLocks noGrp="1" noRot="1" noChangeAspect="1"/>
          </p:cNvSpPr>
          <p:nvPr>
            <p:ph type="sldImg"/>
          </p:nvPr>
        </p:nvSpPr>
        <p:spPr bwMode="auto">
          <a:xfrm>
            <a:off x="381000" y="685800"/>
            <a:ext cx="6096000" cy="3429000"/>
          </a:xfrm>
        </p:spPr>
      </p:sp>
      <p:sp>
        <p:nvSpPr>
          <p:cNvPr id="1178439903" name="Notes Placeholder 2"/>
          <p:cNvSpPr>
            <a:spLocks noGrp="1"/>
          </p:cNvSpPr>
          <p:nvPr>
            <p:ph type="body" idx="1"/>
          </p:nvPr>
        </p:nvSpPr>
        <p:spPr bwMode="auto"/>
        <p:txBody>
          <a:bodyPr/>
          <a:lstStyle/>
          <a:p>
            <a:pPr>
              <a:defRPr/>
            </a:pP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392855516" name="Slide Image Placeholder 1"/>
          <p:cNvSpPr>
            <a:spLocks noGrp="1" noRot="1" noChangeAspect="1"/>
          </p:cNvSpPr>
          <p:nvPr>
            <p:ph type="sldImg"/>
          </p:nvPr>
        </p:nvSpPr>
        <p:spPr bwMode="auto">
          <a:xfrm>
            <a:off x="381000" y="685800"/>
            <a:ext cx="6096000" cy="3429000"/>
          </a:xfrm>
        </p:spPr>
      </p:sp>
      <p:sp>
        <p:nvSpPr>
          <p:cNvPr id="1132086884" name="Notes Placeholder 2"/>
          <p:cNvSpPr>
            <a:spLocks noGrp="1"/>
          </p:cNvSpPr>
          <p:nvPr>
            <p:ph type="body" idx="1"/>
          </p:nvPr>
        </p:nvSpPr>
        <p:spPr bwMode="auto"/>
        <p:txBody>
          <a:bodyPr/>
          <a:lstStyle/>
          <a:p>
            <a:pPr>
              <a:defRPr/>
            </a:pPr>
            <a:endParaRPr/>
          </a:p>
        </p:txBody>
      </p:sp>
      <p:sp>
        <p:nvSpPr>
          <p:cNvPr id="200519297" name="Slide Number Placeholder 3"/>
          <p:cNvSpPr>
            <a:spLocks noGrp="1"/>
          </p:cNvSpPr>
          <p:nvPr>
            <p:ph type="sldNum" sz="quarter" idx="10"/>
          </p:nvPr>
        </p:nvSpPr>
        <p:spPr bwMode="auto"/>
        <p:txBody>
          <a:bodyPr/>
          <a:lstStyle/>
          <a:p>
            <a:pPr>
              <a:defRPr/>
            </a:pPr>
            <a:fld id="{12E84EF6-037A-045E-0033-46BCDB091919}" type="slidenum">
              <a:r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28799209" name="Slide Image Placeholder 1"/>
          <p:cNvSpPr>
            <a:spLocks noGrp="1" noRot="1" noChangeAspect="1"/>
          </p:cNvSpPr>
          <p:nvPr>
            <p:ph type="sldImg"/>
          </p:nvPr>
        </p:nvSpPr>
        <p:spPr bwMode="auto">
          <a:xfrm>
            <a:off x="381000" y="685800"/>
            <a:ext cx="6096000" cy="3429000"/>
          </a:xfrm>
        </p:spPr>
      </p:sp>
      <p:sp>
        <p:nvSpPr>
          <p:cNvPr id="67419472" name="Notes Placeholder 2"/>
          <p:cNvSpPr>
            <a:spLocks noGrp="1"/>
          </p:cNvSpPr>
          <p:nvPr>
            <p:ph type="body" idx="1"/>
          </p:nvPr>
        </p:nvSpPr>
        <p:spPr bwMode="auto"/>
        <p:txBody>
          <a:bodyPr/>
          <a:lstStyle/>
          <a:p>
            <a:pPr>
              <a:defRPr/>
            </a:pPr>
            <a:endParaRPr/>
          </a:p>
        </p:txBody>
      </p:sp>
      <p:sp>
        <p:nvSpPr>
          <p:cNvPr id="605244317" name="Slide Number Placeholder 3"/>
          <p:cNvSpPr>
            <a:spLocks noGrp="1"/>
          </p:cNvSpPr>
          <p:nvPr>
            <p:ph type="sldNum" sz="quarter" idx="10"/>
          </p:nvPr>
        </p:nvSpPr>
        <p:spPr bwMode="auto"/>
        <p:txBody>
          <a:bodyPr/>
          <a:lstStyle/>
          <a:p>
            <a:pPr>
              <a:defRPr/>
            </a:pPr>
            <a:fld id="{BD8CE78F-7A19-6436-8B78-BADE7BA87AF3}" type="slidenum">
              <a:r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341542286" name="Slide Image Placeholder 1"/>
          <p:cNvSpPr>
            <a:spLocks noGrp="1" noRot="1" noChangeAspect="1"/>
          </p:cNvSpPr>
          <p:nvPr>
            <p:ph type="sldImg"/>
          </p:nvPr>
        </p:nvSpPr>
        <p:spPr bwMode="auto">
          <a:xfrm>
            <a:off x="381000" y="685800"/>
            <a:ext cx="6096000" cy="3429000"/>
          </a:xfrm>
        </p:spPr>
      </p:sp>
      <p:sp>
        <p:nvSpPr>
          <p:cNvPr id="1297090438" name="Notes Placeholder 2"/>
          <p:cNvSpPr>
            <a:spLocks noGrp="1"/>
          </p:cNvSpPr>
          <p:nvPr>
            <p:ph type="body" idx="1"/>
          </p:nvPr>
        </p:nvSpPr>
        <p:spPr bwMode="auto"/>
        <p:txBody>
          <a:bodyPr/>
          <a:lstStyle/>
          <a:p>
            <a:pPr>
              <a:defRPr/>
            </a:pPr>
            <a:endParaRPr/>
          </a:p>
        </p:txBody>
      </p:sp>
      <p:sp>
        <p:nvSpPr>
          <p:cNvPr id="1516137380" name="Slide Number Placeholder 3"/>
          <p:cNvSpPr>
            <a:spLocks noGrp="1"/>
          </p:cNvSpPr>
          <p:nvPr>
            <p:ph type="sldNum" sz="quarter" idx="10"/>
          </p:nvPr>
        </p:nvSpPr>
        <p:spPr bwMode="auto"/>
        <p:txBody>
          <a:bodyPr/>
          <a:lstStyle/>
          <a:p>
            <a:pPr>
              <a:defRPr/>
            </a:pPr>
            <a:fld id="{B8E419F2-5A52-7B5A-1695-AAAB2CF19AA0}" type="slidenum">
              <a:r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374032304" name="Slide Image Placeholder 1"/>
          <p:cNvSpPr>
            <a:spLocks noGrp="1" noRot="1" noChangeAspect="1"/>
          </p:cNvSpPr>
          <p:nvPr>
            <p:ph type="sldImg"/>
          </p:nvPr>
        </p:nvSpPr>
        <p:spPr bwMode="auto">
          <a:xfrm>
            <a:off x="381000" y="685800"/>
            <a:ext cx="6096000" cy="3429000"/>
          </a:xfrm>
        </p:spPr>
      </p:sp>
      <p:sp>
        <p:nvSpPr>
          <p:cNvPr id="1234019944" name="Notes Placeholder 2"/>
          <p:cNvSpPr>
            <a:spLocks noGrp="1"/>
          </p:cNvSpPr>
          <p:nvPr>
            <p:ph type="body" idx="1"/>
          </p:nvPr>
        </p:nvSpPr>
        <p:spPr bwMode="auto"/>
        <p:txBody>
          <a:bodyPr/>
          <a:lstStyle/>
          <a:p>
            <a:pPr>
              <a:defRPr/>
            </a:pPr>
            <a:endParaRPr/>
          </a:p>
        </p:txBody>
      </p:sp>
      <p:sp>
        <p:nvSpPr>
          <p:cNvPr id="1673223104" name="Slide Number Placeholder 3"/>
          <p:cNvSpPr>
            <a:spLocks noGrp="1"/>
          </p:cNvSpPr>
          <p:nvPr>
            <p:ph type="sldNum" sz="quarter" idx="10"/>
          </p:nvPr>
        </p:nvSpPr>
        <p:spPr bwMode="auto"/>
        <p:txBody>
          <a:bodyPr/>
          <a:lstStyle/>
          <a:p>
            <a:pPr>
              <a:defRPr/>
            </a:pPr>
            <a:fld id="{FCBCB239-283D-C052-678B-3AD7CCBEE528}" type="slidenum">
              <a:r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370193734" name="Slide Image Placeholder 1"/>
          <p:cNvSpPr>
            <a:spLocks noGrp="1" noRot="1" noChangeAspect="1"/>
          </p:cNvSpPr>
          <p:nvPr>
            <p:ph type="sldImg"/>
          </p:nvPr>
        </p:nvSpPr>
        <p:spPr bwMode="auto">
          <a:xfrm>
            <a:off x="381000" y="685800"/>
            <a:ext cx="6096000" cy="3429000"/>
          </a:xfrm>
        </p:spPr>
      </p:sp>
      <p:sp>
        <p:nvSpPr>
          <p:cNvPr id="1828211384" name="Notes Placeholder 2"/>
          <p:cNvSpPr>
            <a:spLocks noGrp="1"/>
          </p:cNvSpPr>
          <p:nvPr>
            <p:ph type="body" idx="1"/>
          </p:nvPr>
        </p:nvSpPr>
        <p:spPr bwMode="auto"/>
        <p:txBody>
          <a:bodyPr/>
          <a:lstStyle/>
          <a:p>
            <a:pPr>
              <a:defRPr/>
            </a:pPr>
            <a:endParaRPr/>
          </a:p>
        </p:txBody>
      </p:sp>
      <p:sp>
        <p:nvSpPr>
          <p:cNvPr id="1666278825" name="Slide Number Placeholder 3"/>
          <p:cNvSpPr>
            <a:spLocks noGrp="1"/>
          </p:cNvSpPr>
          <p:nvPr>
            <p:ph type="sldNum" sz="quarter" idx="10"/>
          </p:nvPr>
        </p:nvSpPr>
        <p:spPr bwMode="auto"/>
        <p:txBody>
          <a:bodyPr/>
          <a:lstStyle/>
          <a:p>
            <a:pPr>
              <a:defRPr/>
            </a:pPr>
            <a:fld id="{72ED1874-CBC0-18E8-5B83-4CC663E8BA2C}" type="slidenum">
              <a:rP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61167076" name="Slide Image Placeholder 1"/>
          <p:cNvSpPr>
            <a:spLocks noGrp="1" noRot="1" noChangeAspect="1"/>
          </p:cNvSpPr>
          <p:nvPr>
            <p:ph type="sldImg"/>
          </p:nvPr>
        </p:nvSpPr>
        <p:spPr bwMode="auto">
          <a:xfrm>
            <a:off x="381000" y="685800"/>
            <a:ext cx="6096000" cy="3429000"/>
          </a:xfrm>
        </p:spPr>
      </p:sp>
      <p:sp>
        <p:nvSpPr>
          <p:cNvPr id="1406703954" name="Notes Placeholder 2"/>
          <p:cNvSpPr>
            <a:spLocks noGrp="1"/>
          </p:cNvSpPr>
          <p:nvPr>
            <p:ph type="body" idx="1"/>
          </p:nvPr>
        </p:nvSpPr>
        <p:spPr bwMode="auto"/>
        <p:txBody>
          <a:bodyPr/>
          <a:lstStyle/>
          <a:p>
            <a:pPr>
              <a:defRPr/>
            </a:pPr>
            <a:endParaRPr/>
          </a:p>
        </p:txBody>
      </p:sp>
      <p:sp>
        <p:nvSpPr>
          <p:cNvPr id="251740408" name="Slide Number Placeholder 3"/>
          <p:cNvSpPr>
            <a:spLocks noGrp="1"/>
          </p:cNvSpPr>
          <p:nvPr>
            <p:ph type="sldNum" sz="quarter" idx="10"/>
          </p:nvPr>
        </p:nvSpPr>
        <p:spPr bwMode="auto"/>
        <p:txBody>
          <a:bodyPr/>
          <a:lstStyle/>
          <a:p>
            <a:pPr>
              <a:defRPr/>
            </a:pPr>
            <a:fld id="{83F76AD6-0392-4F46-CB91-58ABBF14533D}" type="slidenum">
              <a:rP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663413493" name="Slide Image Placeholder 1"/>
          <p:cNvSpPr>
            <a:spLocks noGrp="1" noRot="1" noChangeAspect="1"/>
          </p:cNvSpPr>
          <p:nvPr>
            <p:ph type="sldImg"/>
          </p:nvPr>
        </p:nvSpPr>
        <p:spPr bwMode="auto">
          <a:xfrm>
            <a:off x="381000" y="685800"/>
            <a:ext cx="6096000" cy="3429000"/>
          </a:xfrm>
        </p:spPr>
      </p:sp>
      <p:sp>
        <p:nvSpPr>
          <p:cNvPr id="1205787194" name="Notes Placeholder 2"/>
          <p:cNvSpPr>
            <a:spLocks noGrp="1"/>
          </p:cNvSpPr>
          <p:nvPr>
            <p:ph type="body" idx="1"/>
          </p:nvPr>
        </p:nvSpPr>
        <p:spPr bwMode="auto"/>
        <p:txBody>
          <a:bodyPr/>
          <a:lstStyle/>
          <a:p>
            <a:pPr>
              <a:defRPr/>
            </a:pPr>
            <a:endParaRPr/>
          </a:p>
        </p:txBody>
      </p:sp>
      <p:sp>
        <p:nvSpPr>
          <p:cNvPr id="749702700" name="Slide Number Placeholder 3"/>
          <p:cNvSpPr>
            <a:spLocks noGrp="1"/>
          </p:cNvSpPr>
          <p:nvPr>
            <p:ph type="sldNum" sz="quarter" idx="10"/>
          </p:nvPr>
        </p:nvSpPr>
        <p:spPr bwMode="auto"/>
        <p:txBody>
          <a:bodyPr/>
          <a:lstStyle/>
          <a:p>
            <a:pPr>
              <a:defRPr/>
            </a:pPr>
            <a:fld id="{285595A4-73BD-6A7A-64D5-1E6F554D351C}" type="slidenum">
              <a:rP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61167076" name="Slide Image Placeholder 1"/>
          <p:cNvSpPr>
            <a:spLocks noGrp="1" noRot="1" noChangeAspect="1"/>
          </p:cNvSpPr>
          <p:nvPr>
            <p:ph type="sldImg"/>
          </p:nvPr>
        </p:nvSpPr>
        <p:spPr bwMode="auto">
          <a:xfrm>
            <a:off x="381000" y="685800"/>
            <a:ext cx="6096000" cy="3429000"/>
          </a:xfrm>
        </p:spPr>
      </p:sp>
      <p:sp>
        <p:nvSpPr>
          <p:cNvPr id="1406703954" name="Notes Placeholder 2"/>
          <p:cNvSpPr>
            <a:spLocks noGrp="1"/>
          </p:cNvSpPr>
          <p:nvPr>
            <p:ph type="body" idx="1"/>
          </p:nvPr>
        </p:nvSpPr>
        <p:spPr bwMode="auto"/>
        <p:txBody>
          <a:bodyPr/>
          <a:lstStyle/>
          <a:p>
            <a:pPr>
              <a:defRPr/>
            </a:pPr>
            <a:endParaRPr/>
          </a:p>
        </p:txBody>
      </p:sp>
      <p:sp>
        <p:nvSpPr>
          <p:cNvPr id="251740408" name="Slide Number Placeholder 3"/>
          <p:cNvSpPr>
            <a:spLocks noGrp="1"/>
          </p:cNvSpPr>
          <p:nvPr>
            <p:ph type="sldNum" sz="quarter" idx="10"/>
          </p:nvPr>
        </p:nvSpPr>
        <p:spPr bwMode="auto"/>
        <p:txBody>
          <a:bodyPr/>
          <a:lstStyle/>
          <a:p>
            <a:pPr>
              <a:defRPr/>
            </a:pPr>
            <a:fld id="{83F76AD6-0392-4F46-CB91-58ABBF14533D}" type="slidenum">
              <a:rPr/>
              <a:t>20</a:t>
            </a:fld>
            <a:endParaRPr/>
          </a:p>
        </p:txBody>
      </p:sp>
    </p:spTree>
    <p:extLst>
      <p:ext uri="{BB962C8B-B14F-4D97-AF65-F5344CB8AC3E}">
        <p14:creationId xmlns:p14="http://schemas.microsoft.com/office/powerpoint/2010/main" val="17506786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61167076" name="Slide Image Placeholder 1"/>
          <p:cNvSpPr>
            <a:spLocks noGrp="1" noRot="1" noChangeAspect="1"/>
          </p:cNvSpPr>
          <p:nvPr>
            <p:ph type="sldImg"/>
          </p:nvPr>
        </p:nvSpPr>
        <p:spPr bwMode="auto">
          <a:xfrm>
            <a:off x="381000" y="685800"/>
            <a:ext cx="6096000" cy="3429000"/>
          </a:xfrm>
        </p:spPr>
      </p:sp>
      <p:sp>
        <p:nvSpPr>
          <p:cNvPr id="1406703954" name="Notes Placeholder 2"/>
          <p:cNvSpPr>
            <a:spLocks noGrp="1"/>
          </p:cNvSpPr>
          <p:nvPr>
            <p:ph type="body" idx="1"/>
          </p:nvPr>
        </p:nvSpPr>
        <p:spPr bwMode="auto"/>
        <p:txBody>
          <a:bodyPr/>
          <a:lstStyle/>
          <a:p>
            <a:pPr>
              <a:defRPr/>
            </a:pPr>
            <a:endParaRPr/>
          </a:p>
        </p:txBody>
      </p:sp>
      <p:sp>
        <p:nvSpPr>
          <p:cNvPr id="251740408" name="Slide Number Placeholder 3"/>
          <p:cNvSpPr>
            <a:spLocks noGrp="1"/>
          </p:cNvSpPr>
          <p:nvPr>
            <p:ph type="sldNum" sz="quarter" idx="10"/>
          </p:nvPr>
        </p:nvSpPr>
        <p:spPr bwMode="auto"/>
        <p:txBody>
          <a:bodyPr/>
          <a:lstStyle/>
          <a:p>
            <a:pPr>
              <a:defRPr/>
            </a:pPr>
            <a:fld id="{83F76AD6-0392-4F46-CB91-58ABBF14533D}" type="slidenum">
              <a:rPr/>
              <a:t>21</a:t>
            </a:fld>
            <a:endParaRPr/>
          </a:p>
        </p:txBody>
      </p:sp>
    </p:spTree>
    <p:extLst>
      <p:ext uri="{BB962C8B-B14F-4D97-AF65-F5344CB8AC3E}">
        <p14:creationId xmlns:p14="http://schemas.microsoft.com/office/powerpoint/2010/main" val="10402705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61167076" name="Slide Image Placeholder 1"/>
          <p:cNvSpPr>
            <a:spLocks noGrp="1" noRot="1" noChangeAspect="1"/>
          </p:cNvSpPr>
          <p:nvPr>
            <p:ph type="sldImg"/>
          </p:nvPr>
        </p:nvSpPr>
        <p:spPr bwMode="auto">
          <a:xfrm>
            <a:off x="381000" y="685800"/>
            <a:ext cx="6096000" cy="3429000"/>
          </a:xfrm>
        </p:spPr>
      </p:sp>
      <p:sp>
        <p:nvSpPr>
          <p:cNvPr id="1406703954" name="Notes Placeholder 2"/>
          <p:cNvSpPr>
            <a:spLocks noGrp="1"/>
          </p:cNvSpPr>
          <p:nvPr>
            <p:ph type="body" idx="1"/>
          </p:nvPr>
        </p:nvSpPr>
        <p:spPr bwMode="auto"/>
        <p:txBody>
          <a:bodyPr/>
          <a:lstStyle/>
          <a:p>
            <a:pPr algn="r" rtl="1">
              <a:defRPr/>
            </a:pPr>
            <a:r>
              <a:rPr lang="fa-IR" dirty="0"/>
              <a:t>در بخش سوم، چند مطالعه نشان می‌دهند وارد کردن اطلاعات مربوط به پرتو یا میدان می‌تواند دقت پیش‌بینی دز را بهتر کند؛ مثل </a:t>
            </a:r>
            <a:r>
              <a:rPr lang="en-US" dirty="0"/>
              <a:t>Zhou </a:t>
            </a:r>
            <a:r>
              <a:rPr lang="fa-IR" dirty="0"/>
              <a:t>که از پیکربندی پرتو استفاده کرده و </a:t>
            </a:r>
            <a:r>
              <a:rPr lang="en-US" dirty="0"/>
              <a:t>Vazquez </a:t>
            </a:r>
            <a:r>
              <a:rPr lang="fa-IR" dirty="0"/>
              <a:t>که اثر </a:t>
            </a:r>
            <a:r>
              <a:rPr lang="en-US" dirty="0" err="1"/>
              <a:t>beammask</a:t>
            </a:r>
            <a:r>
              <a:rPr lang="en-US" dirty="0"/>
              <a:t> </a:t>
            </a:r>
            <a:r>
              <a:rPr lang="fa-IR" dirty="0"/>
              <a:t>را نشان داده است. از طرفی، </a:t>
            </a:r>
            <a:r>
              <a:rPr lang="en-US" dirty="0" err="1"/>
              <a:t>Ravari</a:t>
            </a:r>
            <a:r>
              <a:rPr lang="en-US" dirty="0"/>
              <a:t> </a:t>
            </a:r>
            <a:r>
              <a:rPr lang="fa-IR" dirty="0"/>
              <a:t>نمونه‌ای از پیش‌بینی دز در 3</a:t>
            </a:r>
            <a:r>
              <a:rPr lang="en-US" dirty="0"/>
              <a:t>D-CRT </a:t>
            </a:r>
            <a:r>
              <a:rPr lang="fa-IR" dirty="0"/>
              <a:t>با درنظر گرفتن شکل میدان را گزارش کرده، اما برای سرطان پستان. در جمع‌بندی پیشینه هم همانطور که در متن آمده، اغلب کارها روی </a:t>
            </a:r>
            <a:r>
              <a:rPr lang="en-US" dirty="0"/>
              <a:t>IMRT </a:t>
            </a:r>
            <a:r>
              <a:rPr lang="fa-IR" dirty="0"/>
              <a:t>و </a:t>
            </a:r>
            <a:r>
              <a:rPr lang="en-US" dirty="0"/>
              <a:t>VMAT </a:t>
            </a:r>
            <a:r>
              <a:rPr lang="fa-IR" dirty="0"/>
              <a:t>بوده و برای 3</a:t>
            </a:r>
            <a:r>
              <a:rPr lang="en-US" dirty="0"/>
              <a:t>D-CRT </a:t>
            </a:r>
            <a:r>
              <a:rPr lang="fa-IR" dirty="0"/>
              <a:t>در سرطان پروستات مطالعات کمتری گزارش شده است. بنابراین این پایان‌نامه با تمرکز بر 3</a:t>
            </a:r>
            <a:r>
              <a:rPr lang="en-US" dirty="0"/>
              <a:t>D-CRT </a:t>
            </a:r>
            <a:r>
              <a:rPr lang="fa-IR" dirty="0"/>
              <a:t>پروستات و استفاده از </a:t>
            </a:r>
            <a:r>
              <a:rPr lang="en-US" dirty="0"/>
              <a:t>CT، </a:t>
            </a:r>
            <a:r>
              <a:rPr lang="fa-IR" dirty="0"/>
              <a:t>ساختارها و شکل میدان تابشی این خلأ را هدف قرار می‌دهد.»</a:t>
            </a:r>
            <a:endParaRPr dirty="0"/>
          </a:p>
        </p:txBody>
      </p:sp>
      <p:sp>
        <p:nvSpPr>
          <p:cNvPr id="251740408" name="Slide Number Placeholder 3"/>
          <p:cNvSpPr>
            <a:spLocks noGrp="1"/>
          </p:cNvSpPr>
          <p:nvPr>
            <p:ph type="sldNum" sz="quarter" idx="10"/>
          </p:nvPr>
        </p:nvSpPr>
        <p:spPr bwMode="auto"/>
        <p:txBody>
          <a:bodyPr/>
          <a:lstStyle/>
          <a:p>
            <a:pPr>
              <a:defRPr/>
            </a:pPr>
            <a:fld id="{83F76AD6-0392-4F46-CB91-58ABBF14533D}" type="slidenum">
              <a:rPr/>
              <a:t>22</a:t>
            </a:fld>
            <a:endParaRPr/>
          </a:p>
        </p:txBody>
      </p:sp>
    </p:spTree>
    <p:extLst>
      <p:ext uri="{BB962C8B-B14F-4D97-AF65-F5344CB8AC3E}">
        <p14:creationId xmlns:p14="http://schemas.microsoft.com/office/powerpoint/2010/main" val="29183398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918254148" name="Slide Image Placeholder 1"/>
          <p:cNvSpPr>
            <a:spLocks noGrp="1" noRot="1" noChangeAspect="1"/>
          </p:cNvSpPr>
          <p:nvPr>
            <p:ph type="sldImg"/>
          </p:nvPr>
        </p:nvSpPr>
        <p:spPr bwMode="auto">
          <a:xfrm>
            <a:off x="381000" y="685800"/>
            <a:ext cx="6096000" cy="3429000"/>
          </a:xfrm>
        </p:spPr>
      </p:sp>
      <p:sp>
        <p:nvSpPr>
          <p:cNvPr id="309554621" name="Notes Placeholder 2"/>
          <p:cNvSpPr>
            <a:spLocks noGrp="1"/>
          </p:cNvSpPr>
          <p:nvPr>
            <p:ph type="body" idx="1"/>
          </p:nvPr>
        </p:nvSpPr>
        <p:spPr bwMode="auto"/>
        <p:txBody>
          <a:bodyPr/>
          <a:lstStyle/>
          <a:p>
            <a:pPr algn="r" rtl="1">
              <a:defRPr/>
            </a:pPr>
            <a:r>
              <a:rPr lang="fa-IR" dirty="0"/>
              <a:t>همان‌طور که در این جدول مشاهده می‌شود، روند مطالعات از سال 2020 به بعد عمدتاً بر تکنیک‌های </a:t>
            </a:r>
            <a:r>
              <a:rPr lang="en-US" dirty="0"/>
              <a:t>IMRT </a:t>
            </a:r>
            <a:r>
              <a:rPr lang="fa-IR" dirty="0"/>
              <a:t>و </a:t>
            </a:r>
            <a:r>
              <a:rPr lang="en-US" dirty="0"/>
              <a:t>VMAT </a:t>
            </a:r>
            <a:r>
              <a:rPr lang="fa-IR" dirty="0"/>
              <a:t>متمرکز بوده است. همچنین مطالعات نشان داده‌اند که وارد کردن اطلاعات مربوط به پیکربندی یا هندسه پرتو می‌تواند دقت پیش‌بینی دز را بهبود دهد. در بین این مطالعات، تنها نمونه مرتبط با 3</a:t>
            </a:r>
            <a:r>
              <a:rPr lang="en-US" dirty="0"/>
              <a:t>D-CRT </a:t>
            </a:r>
            <a:r>
              <a:rPr lang="fa-IR" dirty="0"/>
              <a:t>مربوط به </a:t>
            </a:r>
            <a:r>
              <a:rPr lang="en-US" dirty="0" err="1"/>
              <a:t>Ravari</a:t>
            </a:r>
            <a:r>
              <a:rPr lang="en-US" dirty="0"/>
              <a:t> </a:t>
            </a:r>
            <a:r>
              <a:rPr lang="fa-IR" dirty="0"/>
              <a:t>در سال 2024 است که در سرطان پستان انجام شده است. بنابراین، با توجه به تمرکز غالب پژوهش‌ها بر </a:t>
            </a:r>
            <a:r>
              <a:rPr lang="en-US" dirty="0"/>
              <a:t>IMRT </a:t>
            </a:r>
            <a:r>
              <a:rPr lang="fa-IR" dirty="0"/>
              <a:t>و </a:t>
            </a:r>
            <a:r>
              <a:rPr lang="en-US" dirty="0"/>
              <a:t>VMAT </a:t>
            </a:r>
            <a:r>
              <a:rPr lang="fa-IR" dirty="0"/>
              <a:t>و گزارش محدود در 3</a:t>
            </a:r>
            <a:r>
              <a:rPr lang="en-US" dirty="0"/>
              <a:t>D-CRT، </a:t>
            </a:r>
            <a:r>
              <a:rPr lang="fa-IR" dirty="0"/>
              <a:t>به‌ویژه در سرطان پروستات، این پایان‌نامه با تمرکز بر 3</a:t>
            </a:r>
            <a:r>
              <a:rPr lang="en-US" dirty="0"/>
              <a:t>D-CRT </a:t>
            </a:r>
            <a:r>
              <a:rPr lang="fa-IR" dirty="0"/>
              <a:t>پروستات و استفاده از شکل میدان تابشی، در راستای پر کردن این خلأ پژوهشی انجام شده است.</a:t>
            </a:r>
            <a:endParaRPr dirty="0"/>
          </a:p>
        </p:txBody>
      </p:sp>
      <p:sp>
        <p:nvSpPr>
          <p:cNvPr id="808430294" name="Slide Number Placeholder 3"/>
          <p:cNvSpPr>
            <a:spLocks noGrp="1"/>
          </p:cNvSpPr>
          <p:nvPr>
            <p:ph type="sldNum" sz="quarter" idx="10"/>
          </p:nvPr>
        </p:nvSpPr>
        <p:spPr bwMode="auto"/>
        <p:txBody>
          <a:bodyPr/>
          <a:lstStyle/>
          <a:p>
            <a:pPr>
              <a:defRPr/>
            </a:pPr>
            <a:fld id="{B52D561B-A4C1-6275-8A39-04096D94ED17}" type="slidenum">
              <a:rP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918254148" name="Slide Image Placeholder 1"/>
          <p:cNvSpPr>
            <a:spLocks noGrp="1" noRot="1" noChangeAspect="1"/>
          </p:cNvSpPr>
          <p:nvPr>
            <p:ph type="sldImg"/>
          </p:nvPr>
        </p:nvSpPr>
        <p:spPr bwMode="auto">
          <a:xfrm>
            <a:off x="381000" y="685800"/>
            <a:ext cx="6096000" cy="3429000"/>
          </a:xfrm>
        </p:spPr>
      </p:sp>
      <p:sp>
        <p:nvSpPr>
          <p:cNvPr id="309554621" name="Notes Placeholder 2"/>
          <p:cNvSpPr>
            <a:spLocks noGrp="1"/>
          </p:cNvSpPr>
          <p:nvPr>
            <p:ph type="body" idx="1"/>
          </p:nvPr>
        </p:nvSpPr>
        <p:spPr bwMode="auto"/>
        <p:txBody>
          <a:bodyPr/>
          <a:lstStyle/>
          <a:p>
            <a:pPr>
              <a:defRPr/>
            </a:pPr>
            <a:endParaRPr/>
          </a:p>
        </p:txBody>
      </p:sp>
      <p:sp>
        <p:nvSpPr>
          <p:cNvPr id="808430294" name="Slide Number Placeholder 3"/>
          <p:cNvSpPr>
            <a:spLocks noGrp="1"/>
          </p:cNvSpPr>
          <p:nvPr>
            <p:ph type="sldNum" sz="quarter" idx="10"/>
          </p:nvPr>
        </p:nvSpPr>
        <p:spPr bwMode="auto"/>
        <p:txBody>
          <a:bodyPr/>
          <a:lstStyle/>
          <a:p>
            <a:pPr>
              <a:defRPr/>
            </a:pPr>
            <a:fld id="{B52D561B-A4C1-6275-8A39-04096D94ED17}" type="slidenum">
              <a:rPr/>
              <a:t>24</a:t>
            </a:fld>
            <a:endParaRPr/>
          </a:p>
        </p:txBody>
      </p:sp>
    </p:spTree>
    <p:extLst>
      <p:ext uri="{BB962C8B-B14F-4D97-AF65-F5344CB8AC3E}">
        <p14:creationId xmlns:p14="http://schemas.microsoft.com/office/powerpoint/2010/main" val="25195622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330562752" name="Slide Image Placeholder 1"/>
          <p:cNvSpPr>
            <a:spLocks noGrp="1" noRot="1" noChangeAspect="1"/>
          </p:cNvSpPr>
          <p:nvPr>
            <p:ph type="sldImg"/>
          </p:nvPr>
        </p:nvSpPr>
        <p:spPr bwMode="auto">
          <a:xfrm>
            <a:off x="381000" y="685800"/>
            <a:ext cx="6096000" cy="3429000"/>
          </a:xfrm>
        </p:spPr>
      </p:sp>
      <p:sp>
        <p:nvSpPr>
          <p:cNvPr id="1749782114" name="Notes Placeholder 2"/>
          <p:cNvSpPr>
            <a:spLocks noGrp="1"/>
          </p:cNvSpPr>
          <p:nvPr>
            <p:ph type="body" idx="1"/>
          </p:nvPr>
        </p:nvSpPr>
        <p:spPr bwMode="auto"/>
        <p:txBody>
          <a:bodyPr/>
          <a:lstStyle/>
          <a:p>
            <a:pPr>
              <a:defRPr/>
            </a:pPr>
            <a:endParaRPr/>
          </a:p>
        </p:txBody>
      </p:sp>
      <p:sp>
        <p:nvSpPr>
          <p:cNvPr id="1581820522" name="Slide Number Placeholder 3"/>
          <p:cNvSpPr>
            <a:spLocks noGrp="1"/>
          </p:cNvSpPr>
          <p:nvPr>
            <p:ph type="sldNum" sz="quarter" idx="10"/>
          </p:nvPr>
        </p:nvSpPr>
        <p:spPr bwMode="auto"/>
        <p:txBody>
          <a:bodyPr/>
          <a:lstStyle/>
          <a:p>
            <a:pPr>
              <a:defRPr/>
            </a:pPr>
            <a:fld id="{F957E842-0C9D-6AD5-4CC9-9954B7D600DC}" type="slidenum">
              <a:rP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135498063" name="Slide Image Placeholder 1"/>
          <p:cNvSpPr>
            <a:spLocks noGrp="1" noRot="1" noChangeAspect="1"/>
          </p:cNvSpPr>
          <p:nvPr>
            <p:ph type="sldImg"/>
          </p:nvPr>
        </p:nvSpPr>
        <p:spPr bwMode="auto">
          <a:xfrm>
            <a:off x="381000" y="685800"/>
            <a:ext cx="6096000" cy="3429000"/>
          </a:xfrm>
        </p:spPr>
      </p:sp>
      <p:sp>
        <p:nvSpPr>
          <p:cNvPr id="1219484829" name="Notes Placeholder 2"/>
          <p:cNvSpPr>
            <a:spLocks noGrp="1"/>
          </p:cNvSpPr>
          <p:nvPr>
            <p:ph type="body" idx="1"/>
          </p:nvPr>
        </p:nvSpPr>
        <p:spPr bwMode="auto"/>
        <p:txBody>
          <a:bodyPr/>
          <a:lstStyle/>
          <a:p>
            <a:pPr marL="158750" indent="0" algn="r" rtl="1">
              <a:buNone/>
              <a:defRPr/>
            </a:pPr>
            <a:r>
              <a:rPr lang="fa-IR" dirty="0"/>
              <a:t>در این فصل، مراحل انجام پژوهش از مرحله آماده‌سازی داده‌ها تا طراحی مدل و ارزیابی نهایی به صورت گام‌به‌گام ارائه شده است.</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692200237" name="Slide Image Placeholder 1"/>
          <p:cNvSpPr>
            <a:spLocks noGrp="1" noRot="1" noChangeAspect="1"/>
          </p:cNvSpPr>
          <p:nvPr>
            <p:ph type="sldImg"/>
          </p:nvPr>
        </p:nvSpPr>
        <p:spPr bwMode="auto">
          <a:xfrm>
            <a:off x="381000" y="685800"/>
            <a:ext cx="6096000" cy="3429000"/>
          </a:xfrm>
        </p:spPr>
      </p:sp>
      <p:sp>
        <p:nvSpPr>
          <p:cNvPr id="1637506965" name="Notes Placeholder 2"/>
          <p:cNvSpPr>
            <a:spLocks noGrp="1"/>
          </p:cNvSpPr>
          <p:nvPr>
            <p:ph type="body" idx="1"/>
          </p:nvPr>
        </p:nvSpPr>
        <p:spPr bwMode="auto"/>
        <p:txBody>
          <a:bodyPr/>
          <a:lstStyle/>
          <a:p>
            <a:pPr>
              <a:defRPr/>
            </a:pPr>
            <a:endParaRPr dirty="0"/>
          </a:p>
        </p:txBody>
      </p:sp>
      <p:sp>
        <p:nvSpPr>
          <p:cNvPr id="216858713" name="Slide Number Placeholder 3"/>
          <p:cNvSpPr>
            <a:spLocks noGrp="1"/>
          </p:cNvSpPr>
          <p:nvPr>
            <p:ph type="sldNum" sz="quarter" idx="10"/>
          </p:nvPr>
        </p:nvSpPr>
        <p:spPr bwMode="auto"/>
        <p:txBody>
          <a:bodyPr/>
          <a:lstStyle/>
          <a:p>
            <a:pPr>
              <a:defRPr/>
            </a:pPr>
            <a:fld id="{58F66804-A21E-A7D7-8CE7-8FACDA564F11}" type="slidenum">
              <a:rPr/>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942330918" name="Slide Image Placeholder 1"/>
          <p:cNvSpPr>
            <a:spLocks noGrp="1" noRot="1" noChangeAspect="1"/>
          </p:cNvSpPr>
          <p:nvPr>
            <p:ph type="sldImg"/>
          </p:nvPr>
        </p:nvSpPr>
        <p:spPr bwMode="auto">
          <a:xfrm>
            <a:off x="381000" y="685800"/>
            <a:ext cx="6096000" cy="3429000"/>
          </a:xfrm>
        </p:spPr>
      </p:sp>
      <p:sp>
        <p:nvSpPr>
          <p:cNvPr id="1308441183" name="Notes Placeholder 2"/>
          <p:cNvSpPr>
            <a:spLocks noGrp="1"/>
          </p:cNvSpPr>
          <p:nvPr>
            <p:ph type="body" idx="1"/>
          </p:nvPr>
        </p:nvSpPr>
        <p:spPr bwMode="auto"/>
        <p:txBody>
          <a:bodyPr/>
          <a:lstStyle/>
          <a:p>
            <a:pPr>
              <a:defRPr/>
            </a:pPr>
            <a:endParaRPr/>
          </a:p>
        </p:txBody>
      </p:sp>
      <p:sp>
        <p:nvSpPr>
          <p:cNvPr id="2141247073" name="Slide Number Placeholder 3"/>
          <p:cNvSpPr>
            <a:spLocks noGrp="1"/>
          </p:cNvSpPr>
          <p:nvPr>
            <p:ph type="sldNum" sz="quarter" idx="10"/>
          </p:nvPr>
        </p:nvSpPr>
        <p:spPr bwMode="auto"/>
        <p:txBody>
          <a:bodyPr/>
          <a:lstStyle/>
          <a:p>
            <a:pPr>
              <a:defRPr/>
            </a:pPr>
            <a:fld id="{860755AF-31BC-3C99-C967-64B4BFF3542D}" type="slidenum">
              <a:rPr/>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63079763" name="Slide Image Placeholder 1"/>
          <p:cNvSpPr>
            <a:spLocks noGrp="1" noRot="1" noChangeAspect="1"/>
          </p:cNvSpPr>
          <p:nvPr>
            <p:ph type="sldImg"/>
          </p:nvPr>
        </p:nvSpPr>
        <p:spPr bwMode="auto">
          <a:xfrm>
            <a:off x="381000" y="685800"/>
            <a:ext cx="6096000" cy="3429000"/>
          </a:xfrm>
        </p:spPr>
      </p:sp>
      <p:sp>
        <p:nvSpPr>
          <p:cNvPr id="807298603" name="Notes Placeholder 2"/>
          <p:cNvSpPr>
            <a:spLocks noGrp="1"/>
          </p:cNvSpPr>
          <p:nvPr>
            <p:ph type="body" idx="1"/>
          </p:nvPr>
        </p:nvSpPr>
        <p:spPr bwMode="auto"/>
        <p:txBody>
          <a:bodyPr/>
          <a:lstStyle/>
          <a:p>
            <a:pPr>
              <a:defRPr/>
            </a:pPr>
            <a:endParaRPr/>
          </a:p>
        </p:txBody>
      </p:sp>
      <p:sp>
        <p:nvSpPr>
          <p:cNvPr id="932731966" name="Slide Number Placeholder 3"/>
          <p:cNvSpPr>
            <a:spLocks noGrp="1"/>
          </p:cNvSpPr>
          <p:nvPr>
            <p:ph type="sldNum" sz="quarter" idx="10"/>
          </p:nvPr>
        </p:nvSpPr>
        <p:spPr bwMode="auto"/>
        <p:txBody>
          <a:bodyPr/>
          <a:lstStyle/>
          <a:p>
            <a:pPr>
              <a:defRPr/>
            </a:pPr>
            <a:fld id="{CAF782C2-C356-A3B6-661E-C266F6A008C4}" type="slidenum">
              <a:rPr/>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48744977" name="Slide Image Placeholder 1"/>
          <p:cNvSpPr>
            <a:spLocks noGrp="1" noRot="1" noChangeAspect="1"/>
          </p:cNvSpPr>
          <p:nvPr>
            <p:ph type="sldImg"/>
          </p:nvPr>
        </p:nvSpPr>
        <p:spPr bwMode="auto">
          <a:xfrm>
            <a:off x="381000" y="685800"/>
            <a:ext cx="6096000" cy="3429000"/>
          </a:xfrm>
        </p:spPr>
      </p:sp>
      <p:sp>
        <p:nvSpPr>
          <p:cNvPr id="808798868" name="Notes Placeholder 2"/>
          <p:cNvSpPr>
            <a:spLocks noGrp="1"/>
          </p:cNvSpPr>
          <p:nvPr>
            <p:ph type="body" idx="1"/>
          </p:nvPr>
        </p:nvSpPr>
        <p:spPr bwMode="auto"/>
        <p:txBody>
          <a:bodyPr/>
          <a:lstStyle/>
          <a:p>
            <a:pPr>
              <a:defRPr/>
            </a:pP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092543517" name="Slide Image Placeholder 1"/>
          <p:cNvSpPr>
            <a:spLocks noGrp="1" noRot="1" noChangeAspect="1"/>
          </p:cNvSpPr>
          <p:nvPr>
            <p:ph type="sldImg"/>
          </p:nvPr>
        </p:nvSpPr>
        <p:spPr bwMode="auto">
          <a:xfrm>
            <a:off x="381000" y="685800"/>
            <a:ext cx="6096000" cy="3429000"/>
          </a:xfrm>
        </p:spPr>
      </p:sp>
      <p:sp>
        <p:nvSpPr>
          <p:cNvPr id="82081024" name="Notes Placeholder 2"/>
          <p:cNvSpPr>
            <a:spLocks noGrp="1"/>
          </p:cNvSpPr>
          <p:nvPr>
            <p:ph type="body" idx="1"/>
          </p:nvPr>
        </p:nvSpPr>
        <p:spPr bwMode="auto"/>
        <p:txBody>
          <a:bodyPr/>
          <a:lstStyle/>
          <a:p>
            <a:pPr>
              <a:defRPr/>
            </a:pPr>
            <a:endParaRPr/>
          </a:p>
        </p:txBody>
      </p:sp>
      <p:sp>
        <p:nvSpPr>
          <p:cNvPr id="1840869997" name="Slide Number Placeholder 3"/>
          <p:cNvSpPr>
            <a:spLocks noGrp="1"/>
          </p:cNvSpPr>
          <p:nvPr>
            <p:ph type="sldNum" sz="quarter" idx="10"/>
          </p:nvPr>
        </p:nvSpPr>
        <p:spPr bwMode="auto"/>
        <p:txBody>
          <a:bodyPr/>
          <a:lstStyle/>
          <a:p>
            <a:pPr>
              <a:defRPr/>
            </a:pPr>
            <a:fld id="{36225B61-0698-B159-937F-CC0B91E6A7B5}" type="slidenum">
              <a:rPr/>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925507769" name="Slide Image Placeholder 1"/>
          <p:cNvSpPr>
            <a:spLocks noGrp="1" noRot="1" noChangeAspect="1"/>
          </p:cNvSpPr>
          <p:nvPr>
            <p:ph type="sldImg"/>
          </p:nvPr>
        </p:nvSpPr>
        <p:spPr bwMode="auto">
          <a:xfrm>
            <a:off x="381000" y="685800"/>
            <a:ext cx="6096000" cy="3429000"/>
          </a:xfrm>
        </p:spPr>
      </p:sp>
      <p:sp>
        <p:nvSpPr>
          <p:cNvPr id="1643575551" name="Notes Placeholder 2"/>
          <p:cNvSpPr>
            <a:spLocks noGrp="1"/>
          </p:cNvSpPr>
          <p:nvPr>
            <p:ph type="body" idx="1"/>
          </p:nvPr>
        </p:nvSpPr>
        <p:spPr bwMode="auto"/>
        <p:txBody>
          <a:bodyPr/>
          <a:lstStyle/>
          <a:p>
            <a:pPr>
              <a:defRPr/>
            </a:pPr>
            <a:endParaRPr/>
          </a:p>
        </p:txBody>
      </p:sp>
      <p:sp>
        <p:nvSpPr>
          <p:cNvPr id="834833385" name="Slide Number Placeholder 3"/>
          <p:cNvSpPr>
            <a:spLocks noGrp="1"/>
          </p:cNvSpPr>
          <p:nvPr>
            <p:ph type="sldNum" sz="quarter" idx="10"/>
          </p:nvPr>
        </p:nvSpPr>
        <p:spPr bwMode="auto"/>
        <p:txBody>
          <a:bodyPr/>
          <a:lstStyle/>
          <a:p>
            <a:pPr>
              <a:defRPr/>
            </a:pPr>
            <a:fld id="{57A1B688-0159-A57D-EE4D-C9E3ABAA9E5C}" type="slidenum">
              <a:rPr/>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823049246" name="Slide Image Placeholder 1"/>
          <p:cNvSpPr>
            <a:spLocks noGrp="1" noRot="1" noChangeAspect="1"/>
          </p:cNvSpPr>
          <p:nvPr>
            <p:ph type="sldImg"/>
          </p:nvPr>
        </p:nvSpPr>
        <p:spPr bwMode="auto">
          <a:xfrm>
            <a:off x="381000" y="685800"/>
            <a:ext cx="6096000" cy="3429000"/>
          </a:xfrm>
        </p:spPr>
      </p:sp>
      <p:sp>
        <p:nvSpPr>
          <p:cNvPr id="1030697876" name="Notes Placeholder 2"/>
          <p:cNvSpPr>
            <a:spLocks noGrp="1"/>
          </p:cNvSpPr>
          <p:nvPr>
            <p:ph type="body" idx="1"/>
          </p:nvPr>
        </p:nvSpPr>
        <p:spPr bwMode="auto"/>
        <p:txBody>
          <a:bodyPr/>
          <a:lstStyle/>
          <a:p>
            <a:pPr>
              <a:defRPr/>
            </a:pPr>
            <a:endParaRPr/>
          </a:p>
        </p:txBody>
      </p:sp>
      <p:sp>
        <p:nvSpPr>
          <p:cNvPr id="1747821745" name="Slide Number Placeholder 3"/>
          <p:cNvSpPr>
            <a:spLocks noGrp="1"/>
          </p:cNvSpPr>
          <p:nvPr>
            <p:ph type="sldNum" sz="quarter" idx="10"/>
          </p:nvPr>
        </p:nvSpPr>
        <p:spPr bwMode="auto"/>
        <p:txBody>
          <a:bodyPr/>
          <a:lstStyle/>
          <a:p>
            <a:pPr>
              <a:defRPr/>
            </a:pPr>
            <a:fld id="{72EAED02-9FA7-2064-8F29-E37F7BF20A42}" type="slidenum">
              <a:rPr/>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692200237" name="Slide Image Placeholder 1"/>
          <p:cNvSpPr>
            <a:spLocks noGrp="1" noRot="1" noChangeAspect="1"/>
          </p:cNvSpPr>
          <p:nvPr>
            <p:ph type="sldImg"/>
          </p:nvPr>
        </p:nvSpPr>
        <p:spPr bwMode="auto">
          <a:xfrm>
            <a:off x="381000" y="685800"/>
            <a:ext cx="6096000" cy="3429000"/>
          </a:xfrm>
        </p:spPr>
      </p:sp>
      <p:sp>
        <p:nvSpPr>
          <p:cNvPr id="1637506965" name="Notes Placeholder 2"/>
          <p:cNvSpPr>
            <a:spLocks noGrp="1"/>
          </p:cNvSpPr>
          <p:nvPr>
            <p:ph type="body" idx="1"/>
          </p:nvPr>
        </p:nvSpPr>
        <p:spPr bwMode="auto"/>
        <p:txBody>
          <a:bodyPr/>
          <a:lstStyle/>
          <a:p>
            <a:pPr>
              <a:defRPr/>
            </a:pPr>
            <a:endParaRPr dirty="0"/>
          </a:p>
        </p:txBody>
      </p:sp>
      <p:sp>
        <p:nvSpPr>
          <p:cNvPr id="216858713" name="Slide Number Placeholder 3"/>
          <p:cNvSpPr>
            <a:spLocks noGrp="1"/>
          </p:cNvSpPr>
          <p:nvPr>
            <p:ph type="sldNum" sz="quarter" idx="10"/>
          </p:nvPr>
        </p:nvSpPr>
        <p:spPr bwMode="auto"/>
        <p:txBody>
          <a:bodyPr/>
          <a:lstStyle/>
          <a:p>
            <a:pPr>
              <a:defRPr/>
            </a:pPr>
            <a:fld id="{58F66804-A21E-A7D7-8CE7-8FACDA564F11}" type="slidenum">
              <a:rPr/>
              <a:t>33</a:t>
            </a:fld>
            <a:endParaRPr/>
          </a:p>
        </p:txBody>
      </p:sp>
    </p:spTree>
    <p:extLst>
      <p:ext uri="{BB962C8B-B14F-4D97-AF65-F5344CB8AC3E}">
        <p14:creationId xmlns:p14="http://schemas.microsoft.com/office/powerpoint/2010/main" val="37458380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982202738" name="Slide Image Placeholder 1"/>
          <p:cNvSpPr>
            <a:spLocks noGrp="1" noRot="1" noChangeAspect="1"/>
          </p:cNvSpPr>
          <p:nvPr>
            <p:ph type="sldImg"/>
          </p:nvPr>
        </p:nvSpPr>
        <p:spPr bwMode="auto">
          <a:xfrm>
            <a:off x="381000" y="685800"/>
            <a:ext cx="6096000" cy="3429000"/>
          </a:xfrm>
        </p:spPr>
      </p:sp>
      <p:sp>
        <p:nvSpPr>
          <p:cNvPr id="1579807285" name="Notes Placeholder 2"/>
          <p:cNvSpPr>
            <a:spLocks noGrp="1"/>
          </p:cNvSpPr>
          <p:nvPr>
            <p:ph type="body" idx="1"/>
          </p:nvPr>
        </p:nvSpPr>
        <p:spPr bwMode="auto"/>
        <p:txBody>
          <a:bodyPr/>
          <a:lstStyle/>
          <a:p>
            <a:pPr>
              <a:defRPr/>
            </a:pPr>
            <a:endParaRPr/>
          </a:p>
        </p:txBody>
      </p:sp>
      <p:sp>
        <p:nvSpPr>
          <p:cNvPr id="1632704732" name="Slide Number Placeholder 3"/>
          <p:cNvSpPr>
            <a:spLocks noGrp="1"/>
          </p:cNvSpPr>
          <p:nvPr>
            <p:ph type="sldNum" sz="quarter" idx="10"/>
          </p:nvPr>
        </p:nvSpPr>
        <p:spPr bwMode="auto"/>
        <p:txBody>
          <a:bodyPr/>
          <a:lstStyle/>
          <a:p>
            <a:pPr>
              <a:defRPr/>
            </a:pPr>
            <a:fld id="{CAC6A841-5E04-F642-3958-29047D4A9CD9}" type="slidenum">
              <a:rPr/>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41897204" name="Slide Image Placeholder 1"/>
          <p:cNvSpPr>
            <a:spLocks noGrp="1" noRot="1" noChangeAspect="1"/>
          </p:cNvSpPr>
          <p:nvPr>
            <p:ph type="sldImg"/>
          </p:nvPr>
        </p:nvSpPr>
        <p:spPr bwMode="auto">
          <a:xfrm>
            <a:off x="381000" y="685800"/>
            <a:ext cx="6096000" cy="3429000"/>
          </a:xfrm>
        </p:spPr>
      </p:sp>
      <p:sp>
        <p:nvSpPr>
          <p:cNvPr id="1956241991" name="Notes Placeholder 2"/>
          <p:cNvSpPr>
            <a:spLocks noGrp="1"/>
          </p:cNvSpPr>
          <p:nvPr>
            <p:ph type="body" idx="1"/>
          </p:nvPr>
        </p:nvSpPr>
        <p:spPr bwMode="auto"/>
        <p:txBody>
          <a:bodyPr/>
          <a:lstStyle/>
          <a:p>
            <a:pPr>
              <a:defRPr/>
            </a:pPr>
            <a:endParaRPr/>
          </a:p>
        </p:txBody>
      </p:sp>
      <p:sp>
        <p:nvSpPr>
          <p:cNvPr id="2108625031" name="Slide Number Placeholder 3"/>
          <p:cNvSpPr>
            <a:spLocks noGrp="1"/>
          </p:cNvSpPr>
          <p:nvPr>
            <p:ph type="sldNum" sz="quarter" idx="10"/>
          </p:nvPr>
        </p:nvSpPr>
        <p:spPr bwMode="auto"/>
        <p:txBody>
          <a:bodyPr/>
          <a:lstStyle/>
          <a:p>
            <a:pPr>
              <a:defRPr/>
            </a:pPr>
            <a:fld id="{05FD6235-492D-8CD2-89A2-26C5A850586F}" type="slidenum">
              <a:rPr/>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328870283" name="Slide Image Placeholder 1"/>
          <p:cNvSpPr>
            <a:spLocks noGrp="1" noRot="1" noChangeAspect="1"/>
          </p:cNvSpPr>
          <p:nvPr>
            <p:ph type="sldImg"/>
          </p:nvPr>
        </p:nvSpPr>
        <p:spPr bwMode="auto">
          <a:xfrm>
            <a:off x="381000" y="685800"/>
            <a:ext cx="6096000" cy="3429000"/>
          </a:xfrm>
        </p:spPr>
      </p:sp>
      <p:sp>
        <p:nvSpPr>
          <p:cNvPr id="496877336" name="Notes Placeholder 2"/>
          <p:cNvSpPr>
            <a:spLocks noGrp="1"/>
          </p:cNvSpPr>
          <p:nvPr>
            <p:ph type="body" idx="1"/>
          </p:nvPr>
        </p:nvSpPr>
        <p:spPr bwMode="auto"/>
        <p:txBody>
          <a:bodyPr/>
          <a:lstStyle/>
          <a:p>
            <a:pPr>
              <a:defRPr/>
            </a:pPr>
            <a:endParaRPr/>
          </a:p>
        </p:txBody>
      </p:sp>
      <p:sp>
        <p:nvSpPr>
          <p:cNvPr id="1724875039" name="Slide Number Placeholder 3"/>
          <p:cNvSpPr>
            <a:spLocks noGrp="1"/>
          </p:cNvSpPr>
          <p:nvPr>
            <p:ph type="sldNum" sz="quarter" idx="10"/>
          </p:nvPr>
        </p:nvSpPr>
        <p:spPr bwMode="auto"/>
        <p:txBody>
          <a:bodyPr/>
          <a:lstStyle/>
          <a:p>
            <a:pPr>
              <a:defRPr/>
            </a:pPr>
            <a:fld id="{F8917908-CDEE-3126-05E7-A57935F10EAE}" type="slidenum">
              <a:rPr/>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312062347" name="Slide Image Placeholder 1"/>
          <p:cNvSpPr>
            <a:spLocks noGrp="1" noRot="1" noChangeAspect="1"/>
          </p:cNvSpPr>
          <p:nvPr>
            <p:ph type="sldImg"/>
          </p:nvPr>
        </p:nvSpPr>
        <p:spPr bwMode="auto">
          <a:xfrm>
            <a:off x="381000" y="685800"/>
            <a:ext cx="6096000" cy="3429000"/>
          </a:xfrm>
        </p:spPr>
      </p:sp>
      <p:sp>
        <p:nvSpPr>
          <p:cNvPr id="1943842218" name="Notes Placeholder 2"/>
          <p:cNvSpPr>
            <a:spLocks noGrp="1"/>
          </p:cNvSpPr>
          <p:nvPr>
            <p:ph type="body" idx="1"/>
          </p:nvPr>
        </p:nvSpPr>
        <p:spPr bwMode="auto"/>
        <p:txBody>
          <a:bodyPr/>
          <a:lstStyle/>
          <a:p>
            <a:pPr>
              <a:defRPr/>
            </a:pPr>
            <a:endParaRPr/>
          </a:p>
        </p:txBody>
      </p:sp>
      <p:sp>
        <p:nvSpPr>
          <p:cNvPr id="1824217404" name="Slide Number Placeholder 3"/>
          <p:cNvSpPr>
            <a:spLocks noGrp="1"/>
          </p:cNvSpPr>
          <p:nvPr>
            <p:ph type="sldNum" sz="quarter" idx="10"/>
          </p:nvPr>
        </p:nvSpPr>
        <p:spPr bwMode="auto"/>
        <p:txBody>
          <a:bodyPr/>
          <a:lstStyle/>
          <a:p>
            <a:pPr>
              <a:defRPr/>
            </a:pPr>
            <a:fld id="{A7E7991B-E5C4-2125-B007-BA9C6BF8147D}" type="slidenum">
              <a:rPr/>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633966738" name="Slide Image Placeholder 1"/>
          <p:cNvSpPr>
            <a:spLocks noGrp="1" noRot="1" noChangeAspect="1"/>
          </p:cNvSpPr>
          <p:nvPr>
            <p:ph type="sldImg"/>
          </p:nvPr>
        </p:nvSpPr>
        <p:spPr bwMode="auto">
          <a:xfrm>
            <a:off x="381000" y="685800"/>
            <a:ext cx="6096000" cy="3429000"/>
          </a:xfrm>
        </p:spPr>
      </p:sp>
      <p:sp>
        <p:nvSpPr>
          <p:cNvPr id="751281149" name="Notes Placeholder 2"/>
          <p:cNvSpPr>
            <a:spLocks noGrp="1"/>
          </p:cNvSpPr>
          <p:nvPr>
            <p:ph type="body" idx="1"/>
          </p:nvPr>
        </p:nvSpPr>
        <p:spPr bwMode="auto"/>
        <p:txBody>
          <a:bodyPr/>
          <a:lstStyle/>
          <a:p>
            <a:pPr>
              <a:defRPr/>
            </a:pPr>
            <a:endParaRPr/>
          </a:p>
        </p:txBody>
      </p:sp>
      <p:sp>
        <p:nvSpPr>
          <p:cNvPr id="1719386752" name="Slide Number Placeholder 3"/>
          <p:cNvSpPr>
            <a:spLocks noGrp="1"/>
          </p:cNvSpPr>
          <p:nvPr>
            <p:ph type="sldNum" sz="quarter" idx="10"/>
          </p:nvPr>
        </p:nvSpPr>
        <p:spPr bwMode="auto"/>
        <p:txBody>
          <a:bodyPr/>
          <a:lstStyle/>
          <a:p>
            <a:pPr>
              <a:defRPr/>
            </a:pPr>
            <a:fld id="{708D29A6-BE8C-75D6-8926-A13EA3733B0F}" type="slidenum">
              <a:rPr/>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35375527" name="Slide Image Placeholder 1"/>
          <p:cNvSpPr>
            <a:spLocks noGrp="1" noRot="1" noChangeAspect="1"/>
          </p:cNvSpPr>
          <p:nvPr>
            <p:ph type="sldImg"/>
          </p:nvPr>
        </p:nvSpPr>
        <p:spPr bwMode="auto">
          <a:xfrm>
            <a:off x="381000" y="685800"/>
            <a:ext cx="6096000" cy="3429000"/>
          </a:xfrm>
        </p:spPr>
      </p:sp>
      <p:sp>
        <p:nvSpPr>
          <p:cNvPr id="295401306" name="Notes Placeholder 2"/>
          <p:cNvSpPr>
            <a:spLocks noGrp="1"/>
          </p:cNvSpPr>
          <p:nvPr>
            <p:ph type="body" idx="1"/>
          </p:nvPr>
        </p:nvSpPr>
        <p:spPr bwMode="auto"/>
        <p:txBody>
          <a:bodyPr/>
          <a:lstStyle/>
          <a:p>
            <a:pPr>
              <a:defRPr/>
            </a:pPr>
            <a:endParaRPr/>
          </a:p>
        </p:txBody>
      </p:sp>
      <p:sp>
        <p:nvSpPr>
          <p:cNvPr id="336240561" name="Slide Number Placeholder 3"/>
          <p:cNvSpPr>
            <a:spLocks noGrp="1"/>
          </p:cNvSpPr>
          <p:nvPr>
            <p:ph type="sldNum" sz="quarter" idx="10"/>
          </p:nvPr>
        </p:nvSpPr>
        <p:spPr bwMode="auto"/>
        <p:txBody>
          <a:bodyPr/>
          <a:lstStyle/>
          <a:p>
            <a:pPr>
              <a:defRPr/>
            </a:pPr>
            <a:fld id="{D71F8C31-4DD7-B97D-4481-5482C02794A7}" type="slidenum">
              <a:rPr/>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638903158" name="Google Shape;223;g6fd8ccc017_0_112: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7278092" name="Google Shape;224;g6fd8ccc017_0_112:notes"/>
          <p:cNvSpPr txBox="1">
            <a:spLocks noGrp="1"/>
          </p:cNvSpPr>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defRPr/>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033046164" name="Slide Image Placeholder 1"/>
          <p:cNvSpPr>
            <a:spLocks noGrp="1" noRot="1" noChangeAspect="1"/>
          </p:cNvSpPr>
          <p:nvPr>
            <p:ph type="sldImg"/>
          </p:nvPr>
        </p:nvSpPr>
        <p:spPr bwMode="auto">
          <a:xfrm>
            <a:off x="381000" y="685800"/>
            <a:ext cx="6096000" cy="3429000"/>
          </a:xfrm>
        </p:spPr>
      </p:sp>
      <p:sp>
        <p:nvSpPr>
          <p:cNvPr id="1511805816" name="Notes Placeholder 2"/>
          <p:cNvSpPr>
            <a:spLocks noGrp="1"/>
          </p:cNvSpPr>
          <p:nvPr>
            <p:ph type="body" idx="1"/>
          </p:nvPr>
        </p:nvSpPr>
        <p:spPr bwMode="auto"/>
        <p:txBody>
          <a:bodyPr/>
          <a:lstStyle/>
          <a:p>
            <a:pPr>
              <a:defRPr/>
            </a:pPr>
            <a:endParaRPr/>
          </a:p>
        </p:txBody>
      </p:sp>
      <p:sp>
        <p:nvSpPr>
          <p:cNvPr id="1124684814" name="Slide Number Placeholder 3"/>
          <p:cNvSpPr>
            <a:spLocks noGrp="1"/>
          </p:cNvSpPr>
          <p:nvPr>
            <p:ph type="sldNum" sz="quarter" idx="10"/>
          </p:nvPr>
        </p:nvSpPr>
        <p:spPr bwMode="auto"/>
        <p:txBody>
          <a:bodyPr/>
          <a:lstStyle/>
          <a:p>
            <a:pPr>
              <a:defRPr/>
            </a:pPr>
            <a:fld id="{3EE4B631-4124-CB8A-FA68-FB4E433EFB91}" type="slidenum">
              <a:rPr/>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330562752" name="Slide Image Placeholder 1"/>
          <p:cNvSpPr>
            <a:spLocks noGrp="1" noRot="1" noChangeAspect="1"/>
          </p:cNvSpPr>
          <p:nvPr>
            <p:ph type="sldImg"/>
          </p:nvPr>
        </p:nvSpPr>
        <p:spPr bwMode="auto">
          <a:xfrm>
            <a:off x="381000" y="685800"/>
            <a:ext cx="6096000" cy="3429000"/>
          </a:xfrm>
        </p:spPr>
      </p:sp>
      <p:sp>
        <p:nvSpPr>
          <p:cNvPr id="1749782114" name="Notes Placeholder 2"/>
          <p:cNvSpPr>
            <a:spLocks noGrp="1"/>
          </p:cNvSpPr>
          <p:nvPr>
            <p:ph type="body" idx="1"/>
          </p:nvPr>
        </p:nvSpPr>
        <p:spPr bwMode="auto"/>
        <p:txBody>
          <a:bodyPr/>
          <a:lstStyle/>
          <a:p>
            <a:pPr>
              <a:defRPr/>
            </a:pPr>
            <a:endParaRPr/>
          </a:p>
        </p:txBody>
      </p:sp>
      <p:sp>
        <p:nvSpPr>
          <p:cNvPr id="1581820522" name="Slide Number Placeholder 3"/>
          <p:cNvSpPr>
            <a:spLocks noGrp="1"/>
          </p:cNvSpPr>
          <p:nvPr>
            <p:ph type="sldNum" sz="quarter" idx="10"/>
          </p:nvPr>
        </p:nvSpPr>
        <p:spPr bwMode="auto"/>
        <p:txBody>
          <a:bodyPr/>
          <a:lstStyle/>
          <a:p>
            <a:pPr>
              <a:defRPr/>
            </a:pPr>
            <a:fld id="{F957E842-0C9D-6AD5-4CC9-9954B7D600DC}" type="slidenum">
              <a:rPr/>
              <a:t>41</a:t>
            </a:fld>
            <a:endParaRPr/>
          </a:p>
        </p:txBody>
      </p:sp>
    </p:spTree>
    <p:extLst>
      <p:ext uri="{BB962C8B-B14F-4D97-AF65-F5344CB8AC3E}">
        <p14:creationId xmlns:p14="http://schemas.microsoft.com/office/powerpoint/2010/main" val="24594657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725180740" name="Slide Image Placeholder 1"/>
          <p:cNvSpPr>
            <a:spLocks noGrp="1" noRot="1" noChangeAspect="1"/>
          </p:cNvSpPr>
          <p:nvPr>
            <p:ph type="sldImg"/>
          </p:nvPr>
        </p:nvSpPr>
        <p:spPr bwMode="auto">
          <a:xfrm>
            <a:off x="381000" y="685800"/>
            <a:ext cx="6096000" cy="3429000"/>
          </a:xfrm>
        </p:spPr>
      </p:sp>
      <p:sp>
        <p:nvSpPr>
          <p:cNvPr id="1742456289" name="Notes Placeholder 2"/>
          <p:cNvSpPr>
            <a:spLocks noGrp="1"/>
          </p:cNvSpPr>
          <p:nvPr>
            <p:ph type="body" idx="1"/>
          </p:nvPr>
        </p:nvSpPr>
        <p:spPr bwMode="auto"/>
        <p:txBody>
          <a:bodyPr/>
          <a:lstStyle/>
          <a:p>
            <a:pPr>
              <a:defRPr/>
            </a:pPr>
            <a:endParaRPr/>
          </a:p>
        </p:txBody>
      </p:sp>
      <p:sp>
        <p:nvSpPr>
          <p:cNvPr id="106990383" name="Slide Number Placeholder 3"/>
          <p:cNvSpPr>
            <a:spLocks noGrp="1"/>
          </p:cNvSpPr>
          <p:nvPr>
            <p:ph type="sldNum" sz="quarter" idx="10"/>
          </p:nvPr>
        </p:nvSpPr>
        <p:spPr bwMode="auto"/>
        <p:txBody>
          <a:bodyPr/>
          <a:lstStyle/>
          <a:p>
            <a:pPr>
              <a:defRPr/>
            </a:pPr>
            <a:fld id="{A6571310-9305-D0C2-8716-FE7C6C34A583}" type="slidenum">
              <a:rPr/>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924839340" name="Slide Image Placeholder 1"/>
          <p:cNvSpPr>
            <a:spLocks noGrp="1" noRot="1" noChangeAspect="1"/>
          </p:cNvSpPr>
          <p:nvPr>
            <p:ph type="sldImg"/>
          </p:nvPr>
        </p:nvSpPr>
        <p:spPr bwMode="auto">
          <a:xfrm>
            <a:off x="381000" y="685800"/>
            <a:ext cx="6096000" cy="3429000"/>
          </a:xfrm>
        </p:spPr>
      </p:sp>
      <p:sp>
        <p:nvSpPr>
          <p:cNvPr id="620773297" name="Notes Placeholder 2"/>
          <p:cNvSpPr>
            <a:spLocks noGrp="1"/>
          </p:cNvSpPr>
          <p:nvPr>
            <p:ph type="body" idx="1"/>
          </p:nvPr>
        </p:nvSpPr>
        <p:spPr bwMode="auto"/>
        <p:txBody>
          <a:bodyPr/>
          <a:lstStyle/>
          <a:p>
            <a:pPr>
              <a:defRPr/>
            </a:pPr>
            <a:endParaRPr/>
          </a:p>
        </p:txBody>
      </p:sp>
      <p:sp>
        <p:nvSpPr>
          <p:cNvPr id="1750665509" name="Slide Number Placeholder 3"/>
          <p:cNvSpPr>
            <a:spLocks noGrp="1"/>
          </p:cNvSpPr>
          <p:nvPr>
            <p:ph type="sldNum" sz="quarter" idx="10"/>
          </p:nvPr>
        </p:nvSpPr>
        <p:spPr bwMode="auto"/>
        <p:txBody>
          <a:bodyPr/>
          <a:lstStyle/>
          <a:p>
            <a:pPr>
              <a:defRPr/>
            </a:pPr>
            <a:fld id="{4D6F8377-137C-7A80-BA91-9DD1CEA29808}" type="slidenum">
              <a:rPr/>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629783938" name="Slide Image Placeholder 1"/>
          <p:cNvSpPr>
            <a:spLocks noGrp="1" noRot="1" noChangeAspect="1"/>
          </p:cNvSpPr>
          <p:nvPr>
            <p:ph type="sldImg"/>
          </p:nvPr>
        </p:nvSpPr>
        <p:spPr bwMode="auto">
          <a:xfrm>
            <a:off x="381000" y="685800"/>
            <a:ext cx="6096000" cy="3429000"/>
          </a:xfrm>
        </p:spPr>
      </p:sp>
      <p:sp>
        <p:nvSpPr>
          <p:cNvPr id="13726074" name="Notes Placeholder 2"/>
          <p:cNvSpPr>
            <a:spLocks noGrp="1"/>
          </p:cNvSpPr>
          <p:nvPr>
            <p:ph type="body" idx="1"/>
          </p:nvPr>
        </p:nvSpPr>
        <p:spPr bwMode="auto"/>
        <p:txBody>
          <a:bodyPr/>
          <a:lstStyle/>
          <a:p>
            <a:pPr>
              <a:defRPr/>
            </a:pPr>
            <a:endParaRPr/>
          </a:p>
        </p:txBody>
      </p:sp>
      <p:sp>
        <p:nvSpPr>
          <p:cNvPr id="179522896" name="Slide Number Placeholder 3"/>
          <p:cNvSpPr>
            <a:spLocks noGrp="1"/>
          </p:cNvSpPr>
          <p:nvPr>
            <p:ph type="sldNum" sz="quarter" idx="10"/>
          </p:nvPr>
        </p:nvSpPr>
        <p:spPr bwMode="auto"/>
        <p:txBody>
          <a:bodyPr/>
          <a:lstStyle/>
          <a:p>
            <a:pPr>
              <a:defRPr/>
            </a:pPr>
            <a:fld id="{7EEF1352-1C04-69E9-E736-79C7AE659116}" type="slidenum">
              <a:rPr/>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57678979" name="Slide Image Placeholder 1"/>
          <p:cNvSpPr>
            <a:spLocks noGrp="1" noRot="1" noChangeAspect="1"/>
          </p:cNvSpPr>
          <p:nvPr>
            <p:ph type="sldImg"/>
          </p:nvPr>
        </p:nvSpPr>
        <p:spPr bwMode="auto">
          <a:xfrm>
            <a:off x="381000" y="685800"/>
            <a:ext cx="6096000" cy="3429000"/>
          </a:xfrm>
        </p:spPr>
      </p:sp>
      <p:sp>
        <p:nvSpPr>
          <p:cNvPr id="1612542932" name="Notes Placeholder 2"/>
          <p:cNvSpPr>
            <a:spLocks noGrp="1"/>
          </p:cNvSpPr>
          <p:nvPr>
            <p:ph type="body" idx="1"/>
          </p:nvPr>
        </p:nvSpPr>
        <p:spPr bwMode="auto"/>
        <p:txBody>
          <a:bodyPr/>
          <a:lstStyle/>
          <a:p>
            <a:pPr>
              <a:defRPr/>
            </a:pPr>
            <a:endParaRPr/>
          </a:p>
        </p:txBody>
      </p:sp>
      <p:sp>
        <p:nvSpPr>
          <p:cNvPr id="248381238" name="Slide Number Placeholder 3"/>
          <p:cNvSpPr>
            <a:spLocks noGrp="1"/>
          </p:cNvSpPr>
          <p:nvPr>
            <p:ph type="sldNum" sz="quarter" idx="10"/>
          </p:nvPr>
        </p:nvSpPr>
        <p:spPr bwMode="auto"/>
        <p:txBody>
          <a:bodyPr/>
          <a:lstStyle/>
          <a:p>
            <a:pPr>
              <a:defRPr/>
            </a:pPr>
            <a:fld id="{07FCB130-85F4-0C66-FB1F-8C91D2E0B69E}" type="slidenum">
              <a:rPr/>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83143620" name="Slide Image Placeholder 1"/>
          <p:cNvSpPr>
            <a:spLocks noGrp="1" noRot="1" noChangeAspect="1"/>
          </p:cNvSpPr>
          <p:nvPr>
            <p:ph type="sldImg"/>
          </p:nvPr>
        </p:nvSpPr>
        <p:spPr bwMode="auto">
          <a:xfrm>
            <a:off x="381000" y="685800"/>
            <a:ext cx="6096000" cy="3429000"/>
          </a:xfrm>
        </p:spPr>
      </p:sp>
      <p:sp>
        <p:nvSpPr>
          <p:cNvPr id="1729838698" name="Notes Placeholder 2"/>
          <p:cNvSpPr>
            <a:spLocks noGrp="1"/>
          </p:cNvSpPr>
          <p:nvPr>
            <p:ph type="body" idx="1"/>
          </p:nvPr>
        </p:nvSpPr>
        <p:spPr bwMode="auto"/>
        <p:txBody>
          <a:bodyPr/>
          <a:lstStyle/>
          <a:p>
            <a:pPr>
              <a:defRPr/>
            </a:pPr>
            <a:endParaRPr/>
          </a:p>
        </p:txBody>
      </p:sp>
      <p:sp>
        <p:nvSpPr>
          <p:cNvPr id="1361831045" name="Slide Number Placeholder 3"/>
          <p:cNvSpPr>
            <a:spLocks noGrp="1"/>
          </p:cNvSpPr>
          <p:nvPr>
            <p:ph type="sldNum" sz="quarter" idx="10"/>
          </p:nvPr>
        </p:nvSpPr>
        <p:spPr bwMode="auto"/>
        <p:txBody>
          <a:bodyPr/>
          <a:lstStyle/>
          <a:p>
            <a:pPr>
              <a:defRPr/>
            </a:pPr>
            <a:fld id="{925F549E-9472-23F9-95A8-3C5D4922ACFA}" type="slidenum">
              <a:rPr/>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722523512" name="Slide Image Placeholder 1"/>
          <p:cNvSpPr>
            <a:spLocks noGrp="1" noRot="1" noChangeAspect="1"/>
          </p:cNvSpPr>
          <p:nvPr>
            <p:ph type="sldImg"/>
          </p:nvPr>
        </p:nvSpPr>
        <p:spPr bwMode="auto">
          <a:xfrm>
            <a:off x="381000" y="685800"/>
            <a:ext cx="6096000" cy="3429000"/>
          </a:xfrm>
        </p:spPr>
      </p:sp>
      <p:sp>
        <p:nvSpPr>
          <p:cNvPr id="1371555075" name="Notes Placeholder 2"/>
          <p:cNvSpPr>
            <a:spLocks noGrp="1"/>
          </p:cNvSpPr>
          <p:nvPr>
            <p:ph type="body" idx="1"/>
          </p:nvPr>
        </p:nvSpPr>
        <p:spPr bwMode="auto"/>
        <p:txBody>
          <a:bodyPr/>
          <a:lstStyle/>
          <a:p>
            <a:pPr>
              <a:defRPr/>
            </a:pPr>
            <a:endParaRPr/>
          </a:p>
        </p:txBody>
      </p:sp>
      <p:sp>
        <p:nvSpPr>
          <p:cNvPr id="98748248" name="Slide Number Placeholder 3"/>
          <p:cNvSpPr>
            <a:spLocks noGrp="1"/>
          </p:cNvSpPr>
          <p:nvPr>
            <p:ph type="sldNum" sz="quarter" idx="10"/>
          </p:nvPr>
        </p:nvSpPr>
        <p:spPr bwMode="auto"/>
        <p:txBody>
          <a:bodyPr/>
          <a:lstStyle/>
          <a:p>
            <a:pPr>
              <a:defRPr/>
            </a:pPr>
            <a:fld id="{17660C65-A853-90F9-743B-97D6D6DCB63E}" type="slidenum">
              <a:rPr/>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223309375" name="Slide Image Placeholder 1"/>
          <p:cNvSpPr>
            <a:spLocks noGrp="1" noRot="1" noChangeAspect="1"/>
          </p:cNvSpPr>
          <p:nvPr>
            <p:ph type="sldImg"/>
          </p:nvPr>
        </p:nvSpPr>
        <p:spPr bwMode="auto">
          <a:xfrm>
            <a:off x="381000" y="685800"/>
            <a:ext cx="6096000" cy="3429000"/>
          </a:xfrm>
        </p:spPr>
      </p:sp>
      <p:sp>
        <p:nvSpPr>
          <p:cNvPr id="339568038" name="Notes Placeholder 2"/>
          <p:cNvSpPr>
            <a:spLocks noGrp="1"/>
          </p:cNvSpPr>
          <p:nvPr>
            <p:ph type="body" idx="1"/>
          </p:nvPr>
        </p:nvSpPr>
        <p:spPr bwMode="auto"/>
        <p:txBody>
          <a:bodyPr/>
          <a:lstStyle/>
          <a:p>
            <a:pPr>
              <a:defRPr/>
            </a:pPr>
            <a:endParaRPr/>
          </a:p>
        </p:txBody>
      </p:sp>
      <p:sp>
        <p:nvSpPr>
          <p:cNvPr id="1447350097" name="Slide Number Placeholder 3"/>
          <p:cNvSpPr>
            <a:spLocks noGrp="1"/>
          </p:cNvSpPr>
          <p:nvPr>
            <p:ph type="sldNum" sz="quarter" idx="10"/>
          </p:nvPr>
        </p:nvSpPr>
        <p:spPr bwMode="auto"/>
        <p:txBody>
          <a:bodyPr/>
          <a:lstStyle/>
          <a:p>
            <a:pPr>
              <a:defRPr/>
            </a:pPr>
            <a:fld id="{FFA6BB9D-6A30-0585-0DDA-DF01522FD5F5}" type="slidenum">
              <a:rPr/>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356108411" name="Slide Image Placeholder 1"/>
          <p:cNvSpPr>
            <a:spLocks noGrp="1" noRot="1" noChangeAspect="1"/>
          </p:cNvSpPr>
          <p:nvPr>
            <p:ph type="sldImg"/>
          </p:nvPr>
        </p:nvSpPr>
        <p:spPr bwMode="auto">
          <a:xfrm>
            <a:off x="381000" y="685800"/>
            <a:ext cx="6096000" cy="3429000"/>
          </a:xfrm>
        </p:spPr>
      </p:sp>
      <p:sp>
        <p:nvSpPr>
          <p:cNvPr id="2115827054" name="Notes Placeholder 2"/>
          <p:cNvSpPr>
            <a:spLocks noGrp="1"/>
          </p:cNvSpPr>
          <p:nvPr>
            <p:ph type="body" idx="1"/>
          </p:nvPr>
        </p:nvSpPr>
        <p:spPr bwMode="auto"/>
        <p:txBody>
          <a:bodyPr/>
          <a:lstStyle/>
          <a:p>
            <a:pPr>
              <a:defRPr/>
            </a:pPr>
            <a:endParaRPr/>
          </a:p>
        </p:txBody>
      </p:sp>
      <p:sp>
        <p:nvSpPr>
          <p:cNvPr id="455853128" name="Slide Number Placeholder 3"/>
          <p:cNvSpPr>
            <a:spLocks noGrp="1"/>
          </p:cNvSpPr>
          <p:nvPr>
            <p:ph type="sldNum" sz="quarter" idx="10"/>
          </p:nvPr>
        </p:nvSpPr>
        <p:spPr bwMode="auto"/>
        <p:txBody>
          <a:bodyPr/>
          <a:lstStyle/>
          <a:p>
            <a:pPr>
              <a:defRPr/>
            </a:pPr>
            <a:fld id="{25872C8A-F99E-24A0-49D6-EC7B97B46FD4}" type="slidenum">
              <a:rPr/>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671954447" name="Slide Image Placeholder 1"/>
          <p:cNvSpPr>
            <a:spLocks noGrp="1" noRot="1" noChangeAspect="1"/>
          </p:cNvSpPr>
          <p:nvPr>
            <p:ph type="sldImg"/>
          </p:nvPr>
        </p:nvSpPr>
        <p:spPr bwMode="auto">
          <a:xfrm>
            <a:off x="381000" y="685800"/>
            <a:ext cx="6096000" cy="3429000"/>
          </a:xfrm>
        </p:spPr>
      </p:sp>
      <p:sp>
        <p:nvSpPr>
          <p:cNvPr id="147169081" name="Notes Placeholder 2"/>
          <p:cNvSpPr>
            <a:spLocks noGrp="1"/>
          </p:cNvSpPr>
          <p:nvPr>
            <p:ph type="body" idx="1"/>
          </p:nvPr>
        </p:nvSpPr>
        <p:spPr bwMode="auto"/>
        <p:txBody>
          <a:bodyPr/>
          <a:lstStyle/>
          <a:p>
            <a:pPr>
              <a:defRPr/>
            </a:pPr>
            <a:endParaRPr/>
          </a:p>
        </p:txBody>
      </p:sp>
      <p:sp>
        <p:nvSpPr>
          <p:cNvPr id="530907214" name="Slide Number Placeholder 3"/>
          <p:cNvSpPr>
            <a:spLocks noGrp="1"/>
          </p:cNvSpPr>
          <p:nvPr>
            <p:ph type="sldNum" sz="quarter" idx="10"/>
          </p:nvPr>
        </p:nvSpPr>
        <p:spPr bwMode="auto"/>
        <p:txBody>
          <a:bodyPr/>
          <a:lstStyle/>
          <a:p>
            <a:pPr>
              <a:defRPr/>
            </a:pPr>
            <a:fld id="{E00CA3EF-78F1-FA66-3D88-4F602E5E5E01}" type="slidenum">
              <a:rPr/>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79604688" name="Slide Image Placeholder 1"/>
          <p:cNvSpPr>
            <a:spLocks noGrp="1" noRot="1" noChangeAspect="1"/>
          </p:cNvSpPr>
          <p:nvPr>
            <p:ph type="sldImg"/>
          </p:nvPr>
        </p:nvSpPr>
        <p:spPr bwMode="auto">
          <a:xfrm>
            <a:off x="381000" y="685800"/>
            <a:ext cx="6096000" cy="3429000"/>
          </a:xfrm>
        </p:spPr>
      </p:sp>
      <p:sp>
        <p:nvSpPr>
          <p:cNvPr id="630532484" name="Notes Placeholder 2"/>
          <p:cNvSpPr>
            <a:spLocks noGrp="1"/>
          </p:cNvSpPr>
          <p:nvPr>
            <p:ph type="body" idx="1"/>
          </p:nvPr>
        </p:nvSpPr>
        <p:spPr bwMode="auto"/>
        <p:txBody>
          <a:bodyPr/>
          <a:lstStyle/>
          <a:p>
            <a:pPr>
              <a:defRPr/>
            </a:pPr>
            <a:endParaRPr/>
          </a:p>
        </p:txBody>
      </p:sp>
      <p:sp>
        <p:nvSpPr>
          <p:cNvPr id="1493240379" name="Slide Number Placeholder 3"/>
          <p:cNvSpPr>
            <a:spLocks noGrp="1"/>
          </p:cNvSpPr>
          <p:nvPr>
            <p:ph type="sldNum" sz="quarter" idx="10"/>
          </p:nvPr>
        </p:nvSpPr>
        <p:spPr bwMode="auto"/>
        <p:txBody>
          <a:bodyPr/>
          <a:lstStyle/>
          <a:p>
            <a:pPr>
              <a:defRPr/>
            </a:pPr>
            <a:fld id="{1F7DA4F3-2641-DC7B-665C-F6FD356FD366}" type="slidenum">
              <a:rPr/>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782292916" name="Slide Image Placeholder 1"/>
          <p:cNvSpPr>
            <a:spLocks noGrp="1" noRot="1" noChangeAspect="1"/>
          </p:cNvSpPr>
          <p:nvPr>
            <p:ph type="sldImg"/>
          </p:nvPr>
        </p:nvSpPr>
        <p:spPr bwMode="auto">
          <a:xfrm>
            <a:off x="381000" y="685800"/>
            <a:ext cx="6096000" cy="3429000"/>
          </a:xfrm>
        </p:spPr>
      </p:sp>
      <p:sp>
        <p:nvSpPr>
          <p:cNvPr id="341664029" name="Notes Placeholder 2"/>
          <p:cNvSpPr>
            <a:spLocks noGrp="1"/>
          </p:cNvSpPr>
          <p:nvPr>
            <p:ph type="body" idx="1"/>
          </p:nvPr>
        </p:nvSpPr>
        <p:spPr bwMode="auto"/>
        <p:txBody>
          <a:bodyPr/>
          <a:lstStyle/>
          <a:p>
            <a:pPr>
              <a:defRPr/>
            </a:pPr>
            <a:endParaRPr/>
          </a:p>
        </p:txBody>
      </p:sp>
      <p:sp>
        <p:nvSpPr>
          <p:cNvPr id="1970772785" name="Slide Number Placeholder 3"/>
          <p:cNvSpPr>
            <a:spLocks noGrp="1"/>
          </p:cNvSpPr>
          <p:nvPr>
            <p:ph type="sldNum" sz="quarter" idx="10"/>
          </p:nvPr>
        </p:nvSpPr>
        <p:spPr bwMode="auto"/>
        <p:txBody>
          <a:bodyPr/>
          <a:lstStyle/>
          <a:p>
            <a:pPr>
              <a:defRPr/>
            </a:pPr>
            <a:fld id="{B1AA2787-2832-8C0A-B31D-4C97B4E0D0B3}" type="slidenum">
              <a:rPr/>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908672836" name="Slide Image Placeholder 1"/>
          <p:cNvSpPr>
            <a:spLocks noGrp="1" noRot="1" noChangeAspect="1"/>
          </p:cNvSpPr>
          <p:nvPr>
            <p:ph type="sldImg"/>
          </p:nvPr>
        </p:nvSpPr>
        <p:spPr bwMode="auto">
          <a:xfrm>
            <a:off x="381000" y="685800"/>
            <a:ext cx="6096000" cy="3429000"/>
          </a:xfrm>
        </p:spPr>
      </p:sp>
      <p:sp>
        <p:nvSpPr>
          <p:cNvPr id="1397683402" name="Notes Placeholder 2"/>
          <p:cNvSpPr>
            <a:spLocks noGrp="1"/>
          </p:cNvSpPr>
          <p:nvPr>
            <p:ph type="body" idx="1"/>
          </p:nvPr>
        </p:nvSpPr>
        <p:spPr bwMode="auto"/>
        <p:txBody>
          <a:bodyPr/>
          <a:lstStyle/>
          <a:p>
            <a:pPr>
              <a:defRPr/>
            </a:pPr>
            <a:r>
              <a:rPr lang="fa-IR" dirty="0"/>
              <a:t>میانگین نشان‌دهنده مقدار مرکزی شاخص در کل بیماران است و انحراف معیار میزان پراکندگی آن شاخص را بین بیماران نشان می‌دهد.</a:t>
            </a:r>
            <a:endParaRPr dirty="0"/>
          </a:p>
        </p:txBody>
      </p:sp>
      <p:sp>
        <p:nvSpPr>
          <p:cNvPr id="760720390" name="Slide Number Placeholder 3"/>
          <p:cNvSpPr>
            <a:spLocks noGrp="1"/>
          </p:cNvSpPr>
          <p:nvPr>
            <p:ph type="sldNum" sz="quarter" idx="10"/>
          </p:nvPr>
        </p:nvSpPr>
        <p:spPr bwMode="auto"/>
        <p:txBody>
          <a:bodyPr/>
          <a:lstStyle/>
          <a:p>
            <a:pPr>
              <a:defRPr/>
            </a:pPr>
            <a:fld id="{EDD4638A-010A-3712-05DA-DA5183880EA3}" type="slidenum">
              <a:rPr/>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744798999" name="Slide Image Placeholder 1"/>
          <p:cNvSpPr>
            <a:spLocks noGrp="1" noRot="1" noChangeAspect="1"/>
          </p:cNvSpPr>
          <p:nvPr>
            <p:ph type="sldImg"/>
          </p:nvPr>
        </p:nvSpPr>
        <p:spPr bwMode="auto">
          <a:xfrm>
            <a:off x="381000" y="685800"/>
            <a:ext cx="6096000" cy="3429000"/>
          </a:xfrm>
        </p:spPr>
      </p:sp>
      <p:sp>
        <p:nvSpPr>
          <p:cNvPr id="553204397" name="Notes Placeholder 2"/>
          <p:cNvSpPr>
            <a:spLocks noGrp="1"/>
          </p:cNvSpPr>
          <p:nvPr>
            <p:ph type="body" idx="1"/>
          </p:nvPr>
        </p:nvSpPr>
        <p:spPr bwMode="auto"/>
        <p:txBody>
          <a:bodyPr/>
          <a:lstStyle/>
          <a:p>
            <a:pPr>
              <a:defRPr/>
            </a:pPr>
            <a:endParaRPr/>
          </a:p>
        </p:txBody>
      </p:sp>
      <p:sp>
        <p:nvSpPr>
          <p:cNvPr id="1171801138" name="Slide Number Placeholder 3"/>
          <p:cNvSpPr>
            <a:spLocks noGrp="1"/>
          </p:cNvSpPr>
          <p:nvPr>
            <p:ph type="sldNum" sz="quarter" idx="10"/>
          </p:nvPr>
        </p:nvSpPr>
        <p:spPr bwMode="auto"/>
        <p:txBody>
          <a:bodyPr/>
          <a:lstStyle/>
          <a:p>
            <a:pPr>
              <a:defRPr/>
            </a:pPr>
            <a:fld id="{19463955-90E5-17B4-A028-874E62A47307}" type="slidenum">
              <a:rPr/>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306259411" name="Slide Image Placeholder 1"/>
          <p:cNvSpPr>
            <a:spLocks noGrp="1" noRot="1" noChangeAspect="1"/>
          </p:cNvSpPr>
          <p:nvPr>
            <p:ph type="sldImg"/>
          </p:nvPr>
        </p:nvSpPr>
        <p:spPr bwMode="auto">
          <a:xfrm>
            <a:off x="381000" y="685800"/>
            <a:ext cx="6096000" cy="3429000"/>
          </a:xfrm>
        </p:spPr>
      </p:sp>
      <p:sp>
        <p:nvSpPr>
          <p:cNvPr id="198725919" name="Notes Placeholder 2"/>
          <p:cNvSpPr>
            <a:spLocks noGrp="1"/>
          </p:cNvSpPr>
          <p:nvPr>
            <p:ph type="body" idx="1"/>
          </p:nvPr>
        </p:nvSpPr>
        <p:spPr bwMode="auto"/>
        <p:txBody>
          <a:bodyPr/>
          <a:lstStyle/>
          <a:p>
            <a:pPr>
              <a:defRPr/>
            </a:pPr>
            <a:endParaRPr/>
          </a:p>
        </p:txBody>
      </p:sp>
      <p:sp>
        <p:nvSpPr>
          <p:cNvPr id="545368851" name="Slide Number Placeholder 3"/>
          <p:cNvSpPr>
            <a:spLocks noGrp="1"/>
          </p:cNvSpPr>
          <p:nvPr>
            <p:ph type="sldNum" sz="quarter" idx="10"/>
          </p:nvPr>
        </p:nvSpPr>
        <p:spPr bwMode="auto"/>
        <p:txBody>
          <a:bodyPr/>
          <a:lstStyle/>
          <a:p>
            <a:pPr>
              <a:defRPr/>
            </a:pPr>
            <a:fld id="{DDD4E8E4-88B9-25D0-EBE6-749155EB102C}" type="slidenum">
              <a:rPr/>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87651407" name="Slide Image Placeholder 1"/>
          <p:cNvSpPr>
            <a:spLocks noGrp="1" noRot="1" noChangeAspect="1"/>
          </p:cNvSpPr>
          <p:nvPr>
            <p:ph type="sldImg"/>
          </p:nvPr>
        </p:nvSpPr>
        <p:spPr bwMode="auto">
          <a:xfrm>
            <a:off x="381000" y="685800"/>
            <a:ext cx="6096000" cy="3429000"/>
          </a:xfrm>
        </p:spPr>
      </p:sp>
      <p:sp>
        <p:nvSpPr>
          <p:cNvPr id="677596613" name="Notes Placeholder 2"/>
          <p:cNvSpPr>
            <a:spLocks noGrp="1"/>
          </p:cNvSpPr>
          <p:nvPr>
            <p:ph type="body" idx="1"/>
          </p:nvPr>
        </p:nvSpPr>
        <p:spPr bwMode="auto"/>
        <p:txBody>
          <a:bodyPr/>
          <a:lstStyle/>
          <a:p>
            <a:pPr>
              <a:defRPr/>
            </a:pPr>
            <a:endParaRPr/>
          </a:p>
        </p:txBody>
      </p:sp>
      <p:sp>
        <p:nvSpPr>
          <p:cNvPr id="2131456668" name="Slide Number Placeholder 3"/>
          <p:cNvSpPr>
            <a:spLocks noGrp="1"/>
          </p:cNvSpPr>
          <p:nvPr>
            <p:ph type="sldNum" sz="quarter" idx="10"/>
          </p:nvPr>
        </p:nvSpPr>
        <p:spPr bwMode="auto"/>
        <p:txBody>
          <a:bodyPr/>
          <a:lstStyle/>
          <a:p>
            <a:pPr>
              <a:defRPr/>
            </a:pPr>
            <a:fld id="{8D6EBB77-27A4-496C-B352-C8E0B51F28E5}" type="slidenum">
              <a:rPr/>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177499303" name="Slide Image Placeholder 1"/>
          <p:cNvSpPr>
            <a:spLocks noGrp="1" noRot="1" noChangeAspect="1"/>
          </p:cNvSpPr>
          <p:nvPr>
            <p:ph type="sldImg"/>
          </p:nvPr>
        </p:nvSpPr>
        <p:spPr bwMode="auto">
          <a:xfrm>
            <a:off x="381000" y="685800"/>
            <a:ext cx="6096000" cy="3429000"/>
          </a:xfrm>
        </p:spPr>
      </p:sp>
      <p:sp>
        <p:nvSpPr>
          <p:cNvPr id="2000713709" name="Notes Placeholder 2"/>
          <p:cNvSpPr>
            <a:spLocks noGrp="1"/>
          </p:cNvSpPr>
          <p:nvPr>
            <p:ph type="body" idx="1"/>
          </p:nvPr>
        </p:nvSpPr>
        <p:spPr bwMode="auto"/>
        <p:txBody>
          <a:bodyPr/>
          <a:lstStyle/>
          <a:p>
            <a:pPr>
              <a:defRPr/>
            </a:pPr>
            <a:endParaRPr/>
          </a:p>
        </p:txBody>
      </p:sp>
      <p:sp>
        <p:nvSpPr>
          <p:cNvPr id="1193428409" name="Slide Number Placeholder 3"/>
          <p:cNvSpPr>
            <a:spLocks noGrp="1"/>
          </p:cNvSpPr>
          <p:nvPr>
            <p:ph type="sldNum" sz="quarter" idx="10"/>
          </p:nvPr>
        </p:nvSpPr>
        <p:spPr bwMode="auto"/>
        <p:txBody>
          <a:bodyPr/>
          <a:lstStyle/>
          <a:p>
            <a:pPr>
              <a:defRPr/>
            </a:pPr>
            <a:fld id="{550FC932-B2C8-2388-4EDE-E6166B49D8F2}" type="slidenum">
              <a:rPr/>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171406333" name="Slide Image Placeholder 1"/>
          <p:cNvSpPr>
            <a:spLocks noGrp="1" noRot="1" noChangeAspect="1"/>
          </p:cNvSpPr>
          <p:nvPr>
            <p:ph type="sldImg"/>
          </p:nvPr>
        </p:nvSpPr>
        <p:spPr bwMode="auto">
          <a:xfrm>
            <a:off x="381000" y="685800"/>
            <a:ext cx="6096000" cy="3429000"/>
          </a:xfrm>
        </p:spPr>
      </p:sp>
      <p:sp>
        <p:nvSpPr>
          <p:cNvPr id="785824907" name="Notes Placeholder 2"/>
          <p:cNvSpPr>
            <a:spLocks noGrp="1"/>
          </p:cNvSpPr>
          <p:nvPr>
            <p:ph type="body" idx="1"/>
          </p:nvPr>
        </p:nvSpPr>
        <p:spPr bwMode="auto"/>
        <p:txBody>
          <a:bodyPr/>
          <a:lstStyle/>
          <a:p>
            <a:pPr>
              <a:defRPr/>
            </a:pPr>
            <a:endParaRPr/>
          </a:p>
        </p:txBody>
      </p:sp>
      <p:sp>
        <p:nvSpPr>
          <p:cNvPr id="39145541" name="Slide Number Placeholder 3"/>
          <p:cNvSpPr>
            <a:spLocks noGrp="1"/>
          </p:cNvSpPr>
          <p:nvPr>
            <p:ph type="sldNum" sz="quarter" idx="10"/>
          </p:nvPr>
        </p:nvSpPr>
        <p:spPr bwMode="auto"/>
        <p:txBody>
          <a:bodyPr/>
          <a:lstStyle/>
          <a:p>
            <a:pPr>
              <a:defRPr/>
            </a:pPr>
            <a:fld id="{A7D96ECE-CCA1-DDBA-4689-8445D220FFDD}" type="slidenum">
              <a:rPr/>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352257733" name="Slide Image Placeholder 1"/>
          <p:cNvSpPr>
            <a:spLocks noGrp="1" noRot="1" noChangeAspect="1"/>
          </p:cNvSpPr>
          <p:nvPr>
            <p:ph type="sldImg"/>
          </p:nvPr>
        </p:nvSpPr>
        <p:spPr bwMode="auto">
          <a:xfrm>
            <a:off x="381000" y="685800"/>
            <a:ext cx="6096000" cy="3429000"/>
          </a:xfrm>
        </p:spPr>
      </p:sp>
      <p:sp>
        <p:nvSpPr>
          <p:cNvPr id="1788642710" name="Notes Placeholder 2"/>
          <p:cNvSpPr>
            <a:spLocks noGrp="1"/>
          </p:cNvSpPr>
          <p:nvPr>
            <p:ph type="body" idx="1"/>
          </p:nvPr>
        </p:nvSpPr>
        <p:spPr bwMode="auto"/>
        <p:txBody>
          <a:bodyPr/>
          <a:lstStyle/>
          <a:p>
            <a:pPr>
              <a:defRPr/>
            </a:pPr>
            <a:endParaRPr/>
          </a:p>
        </p:txBody>
      </p:sp>
      <p:sp>
        <p:nvSpPr>
          <p:cNvPr id="1892296073" name="Slide Number Placeholder 3"/>
          <p:cNvSpPr>
            <a:spLocks noGrp="1"/>
          </p:cNvSpPr>
          <p:nvPr>
            <p:ph type="sldNum" sz="quarter" idx="10"/>
          </p:nvPr>
        </p:nvSpPr>
        <p:spPr bwMode="auto"/>
        <p:txBody>
          <a:bodyPr/>
          <a:lstStyle/>
          <a:p>
            <a:pPr>
              <a:defRPr/>
            </a:pPr>
            <a:fld id="{07EDCEF2-9851-13A7-05D0-A1F9CE3C3765}" type="slidenum">
              <a:rPr/>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136374222" name="Slide Image Placeholder 1"/>
          <p:cNvSpPr>
            <a:spLocks noGrp="1" noRot="1" noChangeAspect="1"/>
          </p:cNvSpPr>
          <p:nvPr>
            <p:ph type="sldImg"/>
          </p:nvPr>
        </p:nvSpPr>
        <p:spPr bwMode="auto">
          <a:xfrm>
            <a:off x="381000" y="685800"/>
            <a:ext cx="6096000" cy="3429000"/>
          </a:xfrm>
        </p:spPr>
      </p:sp>
      <p:sp>
        <p:nvSpPr>
          <p:cNvPr id="1609773313" name="Notes Placeholder 2"/>
          <p:cNvSpPr>
            <a:spLocks noGrp="1"/>
          </p:cNvSpPr>
          <p:nvPr>
            <p:ph type="body" idx="1"/>
          </p:nvPr>
        </p:nvSpPr>
        <p:spPr bwMode="auto"/>
        <p:txBody>
          <a:bodyPr/>
          <a:lstStyle/>
          <a:p>
            <a:pPr>
              <a:defRPr/>
            </a:pPr>
            <a:endParaRPr/>
          </a:p>
        </p:txBody>
      </p:sp>
      <p:sp>
        <p:nvSpPr>
          <p:cNvPr id="991481728" name="Slide Number Placeholder 3"/>
          <p:cNvSpPr>
            <a:spLocks noGrp="1"/>
          </p:cNvSpPr>
          <p:nvPr>
            <p:ph type="sldNum" sz="quarter" idx="10"/>
          </p:nvPr>
        </p:nvSpPr>
        <p:spPr bwMode="auto"/>
        <p:txBody>
          <a:bodyPr/>
          <a:lstStyle/>
          <a:p>
            <a:pPr>
              <a:defRPr/>
            </a:pPr>
            <a:fld id="{A873DAAB-8847-6728-A64B-8AD43FA7880B}" type="slidenum">
              <a:rPr/>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19067110" name="Slide Image Placeholder 1"/>
          <p:cNvSpPr>
            <a:spLocks noGrp="1" noRot="1" noChangeAspect="1"/>
          </p:cNvSpPr>
          <p:nvPr>
            <p:ph type="sldImg"/>
          </p:nvPr>
        </p:nvSpPr>
        <p:spPr bwMode="auto">
          <a:xfrm>
            <a:off x="381000" y="685800"/>
            <a:ext cx="6096000" cy="3429000"/>
          </a:xfrm>
        </p:spPr>
      </p:sp>
      <p:sp>
        <p:nvSpPr>
          <p:cNvPr id="1193229414" name="Notes Placeholder 2"/>
          <p:cNvSpPr>
            <a:spLocks noGrp="1"/>
          </p:cNvSpPr>
          <p:nvPr>
            <p:ph type="body" idx="1"/>
          </p:nvPr>
        </p:nvSpPr>
        <p:spPr bwMode="auto"/>
        <p:txBody>
          <a:bodyPr/>
          <a:lstStyle/>
          <a:p>
            <a:pPr>
              <a:defRPr/>
            </a:pPr>
            <a:endParaRPr/>
          </a:p>
        </p:txBody>
      </p:sp>
      <p:sp>
        <p:nvSpPr>
          <p:cNvPr id="2087208874" name="Slide Number Placeholder 3"/>
          <p:cNvSpPr>
            <a:spLocks noGrp="1"/>
          </p:cNvSpPr>
          <p:nvPr>
            <p:ph type="sldNum" sz="quarter" idx="10"/>
          </p:nvPr>
        </p:nvSpPr>
        <p:spPr bwMode="auto"/>
        <p:txBody>
          <a:bodyPr/>
          <a:lstStyle/>
          <a:p>
            <a:pPr>
              <a:defRPr/>
            </a:pPr>
            <a:fld id="{C10F7152-C31F-2599-EDFD-6B8C79BDB8FF}" type="slidenum">
              <a:r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19067110" name="Slide Image Placeholder 1"/>
          <p:cNvSpPr>
            <a:spLocks noGrp="1" noRot="1" noChangeAspect="1"/>
          </p:cNvSpPr>
          <p:nvPr>
            <p:ph type="sldImg"/>
          </p:nvPr>
        </p:nvSpPr>
        <p:spPr bwMode="auto">
          <a:xfrm>
            <a:off x="381000" y="685800"/>
            <a:ext cx="6096000" cy="3429000"/>
          </a:xfrm>
        </p:spPr>
      </p:sp>
      <p:sp>
        <p:nvSpPr>
          <p:cNvPr id="1193229414" name="Notes Placeholder 2"/>
          <p:cNvSpPr>
            <a:spLocks noGrp="1"/>
          </p:cNvSpPr>
          <p:nvPr>
            <p:ph type="body" idx="1"/>
          </p:nvPr>
        </p:nvSpPr>
        <p:spPr bwMode="auto"/>
        <p:txBody>
          <a:bodyPr/>
          <a:lstStyle/>
          <a:p>
            <a:pPr>
              <a:defRPr/>
            </a:pPr>
            <a:endParaRPr/>
          </a:p>
        </p:txBody>
      </p:sp>
      <p:sp>
        <p:nvSpPr>
          <p:cNvPr id="2087208874" name="Slide Number Placeholder 3"/>
          <p:cNvSpPr>
            <a:spLocks noGrp="1"/>
          </p:cNvSpPr>
          <p:nvPr>
            <p:ph type="sldNum" sz="quarter" idx="10"/>
          </p:nvPr>
        </p:nvSpPr>
        <p:spPr bwMode="auto"/>
        <p:txBody>
          <a:bodyPr/>
          <a:lstStyle/>
          <a:p>
            <a:pPr>
              <a:defRPr/>
            </a:pPr>
            <a:fld id="{C10F7152-C31F-2599-EDFD-6B8C79BDB8FF}" type="slidenum">
              <a:rPr/>
              <a:t>7</a:t>
            </a:fld>
            <a:endParaRPr/>
          </a:p>
        </p:txBody>
      </p:sp>
    </p:spTree>
    <p:extLst>
      <p:ext uri="{BB962C8B-B14F-4D97-AF65-F5344CB8AC3E}">
        <p14:creationId xmlns:p14="http://schemas.microsoft.com/office/powerpoint/2010/main" val="1369431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662542000" name="Slide Image Placeholder 1"/>
          <p:cNvSpPr>
            <a:spLocks noGrp="1" noRot="1" noChangeAspect="1"/>
          </p:cNvSpPr>
          <p:nvPr>
            <p:ph type="sldImg"/>
          </p:nvPr>
        </p:nvSpPr>
        <p:spPr bwMode="auto">
          <a:xfrm>
            <a:off x="381000" y="685800"/>
            <a:ext cx="6096000" cy="3429000"/>
          </a:xfrm>
        </p:spPr>
      </p:sp>
      <p:sp>
        <p:nvSpPr>
          <p:cNvPr id="1774633237" name="Notes Placeholder 2"/>
          <p:cNvSpPr>
            <a:spLocks noGrp="1"/>
          </p:cNvSpPr>
          <p:nvPr>
            <p:ph type="body" idx="1"/>
          </p:nvPr>
        </p:nvSpPr>
        <p:spPr bwMode="auto"/>
        <p:txBody>
          <a:bodyPr/>
          <a:lstStyle/>
          <a:p>
            <a:pPr>
              <a:defRPr/>
            </a:pPr>
            <a:endParaRPr/>
          </a:p>
        </p:txBody>
      </p:sp>
      <p:sp>
        <p:nvSpPr>
          <p:cNvPr id="855836790" name="Slide Number Placeholder 3"/>
          <p:cNvSpPr>
            <a:spLocks noGrp="1"/>
          </p:cNvSpPr>
          <p:nvPr>
            <p:ph type="sldNum" sz="quarter" idx="10"/>
          </p:nvPr>
        </p:nvSpPr>
        <p:spPr bwMode="auto"/>
        <p:txBody>
          <a:bodyPr/>
          <a:lstStyle/>
          <a:p>
            <a:pPr>
              <a:defRPr/>
            </a:pPr>
            <a:fld id="{AF38E7CA-E047-9752-F914-01045005D748}" type="slidenum">
              <a:r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520931897" name="Slide Image Placeholder 1"/>
          <p:cNvSpPr>
            <a:spLocks noGrp="1" noRot="1" noChangeAspect="1"/>
          </p:cNvSpPr>
          <p:nvPr>
            <p:ph type="sldImg"/>
          </p:nvPr>
        </p:nvSpPr>
        <p:spPr bwMode="auto">
          <a:xfrm>
            <a:off x="381000" y="685800"/>
            <a:ext cx="6096000" cy="3429000"/>
          </a:xfrm>
        </p:spPr>
      </p:sp>
      <p:sp>
        <p:nvSpPr>
          <p:cNvPr id="965122151" name="Notes Placeholder 2"/>
          <p:cNvSpPr>
            <a:spLocks noGrp="1"/>
          </p:cNvSpPr>
          <p:nvPr>
            <p:ph type="body" idx="1"/>
          </p:nvPr>
        </p:nvSpPr>
        <p:spPr bwMode="auto"/>
        <p:txBody>
          <a:bodyPr/>
          <a:lstStyle/>
          <a:p>
            <a:pPr>
              <a:defRPr/>
            </a:pPr>
            <a:endParaRPr/>
          </a:p>
        </p:txBody>
      </p:sp>
      <p:sp>
        <p:nvSpPr>
          <p:cNvPr id="105734634" name="Slide Number Placeholder 3"/>
          <p:cNvSpPr>
            <a:spLocks noGrp="1"/>
          </p:cNvSpPr>
          <p:nvPr>
            <p:ph type="sldNum" sz="quarter" idx="10"/>
          </p:nvPr>
        </p:nvSpPr>
        <p:spPr bwMode="auto"/>
        <p:txBody>
          <a:bodyPr/>
          <a:lstStyle/>
          <a:p>
            <a:pPr>
              <a:defRPr/>
            </a:pPr>
            <a:fld id="{C0827B80-5909-E15D-996B-EA2B28AE8BEF}" type="slidenum">
              <a:r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userDrawn="1">
  <p:cSld name="Blank">
    <p:bg>
      <p:bgPr>
        <a:solidFill>
          <a:srgbClr val="FFFFFF"/>
        </a:solidFill>
        <a:effectLst/>
      </p:bgPr>
    </p:bg>
    <p:spTree>
      <p:nvGrpSpPr>
        <p:cNvPr id="1" name=""/>
        <p:cNvGrpSpPr/>
        <p:nvPr/>
      </p:nvGrpSpPr>
      <p:grpSpPr bwMode="auto">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بخش اول">
    <p:spTree>
      <p:nvGrpSpPr>
        <p:cNvPr id="1" name=""/>
        <p:cNvGrpSpPr/>
        <p:nvPr/>
      </p:nvGrpSpPr>
      <p:grpSpPr bwMode="auto">
        <a:xfrm>
          <a:off x="0" y="0"/>
          <a:ext cx="0" cy="0"/>
          <a:chOff x="0" y="0"/>
          <a:chExt cx="0" cy="0"/>
        </a:xfrm>
      </p:grpSpPr>
      <p:sp>
        <p:nvSpPr>
          <p:cNvPr id="1492223235" name="Google Shape;6;p1"/>
          <p:cNvSpPr/>
          <p:nvPr userDrawn="1"/>
        </p:nvSpPr>
        <p:spPr bwMode="auto">
          <a:xfrm flipH="1">
            <a:off x="11374500" y="0"/>
            <a:ext cx="8175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defRPr/>
            </a:pPr>
            <a:endParaRPr sz="1800">
              <a:solidFill>
                <a:srgbClr val="FFFFFF"/>
              </a:solidFill>
              <a:latin typeface="Calibri"/>
              <a:ea typeface="Calibri"/>
              <a:cs typeface="Calibri"/>
            </a:endParaRPr>
          </a:p>
        </p:txBody>
      </p:sp>
      <p:sp>
        <p:nvSpPr>
          <p:cNvPr id="1671390031" name="Freeform: Shape 2"/>
          <p:cNvSpPr/>
          <p:nvPr userDrawn="1"/>
        </p:nvSpPr>
        <p:spPr bwMode="auto">
          <a:xfrm>
            <a:off x="9790320" y="0"/>
            <a:ext cx="1561171" cy="6858000"/>
          </a:xfrm>
          <a:custGeom>
            <a:avLst/>
            <a:gdLst>
              <a:gd name="connsiteX0" fmla="*/ 413166 w 1561171"/>
              <a:gd name="connsiteY0" fmla="*/ 0 h 6830670"/>
              <a:gd name="connsiteX1" fmla="*/ 1561171 w 1561171"/>
              <a:gd name="connsiteY1" fmla="*/ 0 h 6830670"/>
              <a:gd name="connsiteX2" fmla="*/ 1561171 w 1561171"/>
              <a:gd name="connsiteY2" fmla="*/ 6830670 h 6830670"/>
              <a:gd name="connsiteX3" fmla="*/ 10 w 1561171"/>
              <a:gd name="connsiteY3" fmla="*/ 6830670 h 6830670"/>
              <a:gd name="connsiteX4" fmla="*/ 0 w 1561171"/>
              <a:gd name="connsiteY4" fmla="*/ 6813083 h 6830670"/>
              <a:gd name="connsiteX5" fmla="*/ 0 w 1561171"/>
              <a:gd name="connsiteY5" fmla="*/ 376456 h 6830670"/>
              <a:gd name="connsiteX6" fmla="*/ 2990 w 1561171"/>
              <a:gd name="connsiteY6" fmla="*/ 342821 h 6830670"/>
              <a:gd name="connsiteX7" fmla="*/ 331538 w 1561171"/>
              <a:gd name="connsiteY7" fmla="*/ 8461 h 6830670"/>
              <a:gd name="connsiteX8" fmla="*/ 413166 w 1561171"/>
              <a:gd name="connsiteY8" fmla="*/ 294 h 683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171" h="6830670" extrusionOk="0">
                <a:moveTo>
                  <a:pt x="413166" y="0"/>
                </a:moveTo>
                <a:lnTo>
                  <a:pt x="1561171" y="0"/>
                </a:lnTo>
                <a:lnTo>
                  <a:pt x="1561171" y="6830670"/>
                </a:lnTo>
                <a:lnTo>
                  <a:pt x="10" y="6830670"/>
                </a:lnTo>
                <a:lnTo>
                  <a:pt x="0" y="6813083"/>
                </a:lnTo>
                <a:lnTo>
                  <a:pt x="0" y="376456"/>
                </a:lnTo>
                <a:lnTo>
                  <a:pt x="2990" y="342821"/>
                </a:lnTo>
                <a:cubicBezTo>
                  <a:pt x="33140" y="175286"/>
                  <a:pt x="164200" y="42449"/>
                  <a:pt x="331538" y="8461"/>
                </a:cubicBezTo>
                <a:lnTo>
                  <a:pt x="413166" y="294"/>
                </a:lnTo>
                <a:close/>
              </a:path>
            </a:pathLst>
          </a:custGeom>
          <a:solidFill>
            <a:srgbClr val="3D85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p>
        </p:txBody>
      </p:sp>
      <p:sp>
        <p:nvSpPr>
          <p:cNvPr id="221685049" name="Rectangle 4"/>
          <p:cNvSpPr/>
          <p:nvPr userDrawn="1"/>
        </p:nvSpPr>
        <p:spPr bwMode="auto">
          <a:xfrm>
            <a:off x="11351491" y="1873055"/>
            <a:ext cx="840509" cy="660407"/>
          </a:xfrm>
          <a:prstGeom prst="rect">
            <a:avLst/>
          </a:prstGeom>
          <a:solidFill>
            <a:srgbClr val="3D85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343079221" name="Google Shape;4612;p50"/>
          <p:cNvSpPr/>
          <p:nvPr userDrawn="1"/>
        </p:nvSpPr>
        <p:spPr bwMode="auto">
          <a:xfrm>
            <a:off x="11604202" y="1999877"/>
            <a:ext cx="351058" cy="355474"/>
          </a:xfrm>
          <a:custGeom>
            <a:avLst/>
            <a:gdLst/>
            <a:ahLst/>
            <a:cxnLst/>
            <a:rect l="l" t="t" r="r" b="b"/>
            <a:pathLst>
              <a:path w="11658" h="11689" extrusionOk="0">
                <a:moveTo>
                  <a:pt x="10514" y="382"/>
                </a:moveTo>
                <a:cubicBezTo>
                  <a:pt x="10657" y="382"/>
                  <a:pt x="10812" y="441"/>
                  <a:pt x="10907" y="548"/>
                </a:cubicBezTo>
                <a:lnTo>
                  <a:pt x="11181" y="810"/>
                </a:lnTo>
                <a:cubicBezTo>
                  <a:pt x="11288" y="917"/>
                  <a:pt x="11348" y="1072"/>
                  <a:pt x="11348" y="1215"/>
                </a:cubicBezTo>
                <a:cubicBezTo>
                  <a:pt x="11348" y="1370"/>
                  <a:pt x="11288" y="1513"/>
                  <a:pt x="11181" y="1620"/>
                </a:cubicBezTo>
                <a:lnTo>
                  <a:pt x="10240" y="2560"/>
                </a:lnTo>
                <a:lnTo>
                  <a:pt x="9169" y="1489"/>
                </a:lnTo>
                <a:lnTo>
                  <a:pt x="10109" y="548"/>
                </a:lnTo>
                <a:cubicBezTo>
                  <a:pt x="10217" y="441"/>
                  <a:pt x="10359" y="382"/>
                  <a:pt x="10514" y="382"/>
                </a:cubicBezTo>
                <a:close/>
                <a:moveTo>
                  <a:pt x="8919" y="1715"/>
                </a:moveTo>
                <a:lnTo>
                  <a:pt x="9990" y="2799"/>
                </a:lnTo>
                <a:lnTo>
                  <a:pt x="6954" y="5823"/>
                </a:lnTo>
                <a:lnTo>
                  <a:pt x="5883" y="4751"/>
                </a:lnTo>
                <a:lnTo>
                  <a:pt x="8919" y="1715"/>
                </a:lnTo>
                <a:close/>
                <a:moveTo>
                  <a:pt x="1966" y="8668"/>
                </a:moveTo>
                <a:lnTo>
                  <a:pt x="3037" y="9740"/>
                </a:lnTo>
                <a:lnTo>
                  <a:pt x="2370" y="10419"/>
                </a:lnTo>
                <a:cubicBezTo>
                  <a:pt x="2335" y="10454"/>
                  <a:pt x="2281" y="10472"/>
                  <a:pt x="2227" y="10472"/>
                </a:cubicBezTo>
                <a:cubicBezTo>
                  <a:pt x="2174" y="10472"/>
                  <a:pt x="2120" y="10454"/>
                  <a:pt x="2085" y="10419"/>
                </a:cubicBezTo>
                <a:lnTo>
                  <a:pt x="1299" y="9621"/>
                </a:lnTo>
                <a:cubicBezTo>
                  <a:pt x="1215" y="9549"/>
                  <a:pt x="1215" y="9418"/>
                  <a:pt x="1299" y="9347"/>
                </a:cubicBezTo>
                <a:lnTo>
                  <a:pt x="1966" y="8668"/>
                </a:lnTo>
                <a:close/>
                <a:moveTo>
                  <a:pt x="1311" y="10133"/>
                </a:moveTo>
                <a:lnTo>
                  <a:pt x="1596" y="10407"/>
                </a:lnTo>
                <a:lnTo>
                  <a:pt x="1061" y="10942"/>
                </a:lnTo>
                <a:cubicBezTo>
                  <a:pt x="1019" y="10984"/>
                  <a:pt x="965" y="11005"/>
                  <a:pt x="913" y="11005"/>
                </a:cubicBezTo>
                <a:cubicBezTo>
                  <a:pt x="861" y="11005"/>
                  <a:pt x="811" y="10984"/>
                  <a:pt x="775" y="10942"/>
                </a:cubicBezTo>
                <a:cubicBezTo>
                  <a:pt x="703" y="10859"/>
                  <a:pt x="703" y="10740"/>
                  <a:pt x="775" y="10669"/>
                </a:cubicBezTo>
                <a:lnTo>
                  <a:pt x="1311" y="10133"/>
                </a:lnTo>
                <a:close/>
                <a:moveTo>
                  <a:pt x="10467" y="1"/>
                </a:moveTo>
                <a:cubicBezTo>
                  <a:pt x="10228" y="1"/>
                  <a:pt x="9990" y="84"/>
                  <a:pt x="9812" y="263"/>
                </a:cubicBezTo>
                <a:lnTo>
                  <a:pt x="8871" y="1203"/>
                </a:lnTo>
                <a:lnTo>
                  <a:pt x="8728" y="1048"/>
                </a:lnTo>
                <a:cubicBezTo>
                  <a:pt x="8687" y="1013"/>
                  <a:pt x="8642" y="995"/>
                  <a:pt x="8597" y="995"/>
                </a:cubicBezTo>
                <a:cubicBezTo>
                  <a:pt x="8553" y="995"/>
                  <a:pt x="8508" y="1013"/>
                  <a:pt x="8466" y="1048"/>
                </a:cubicBezTo>
                <a:cubicBezTo>
                  <a:pt x="8395" y="1120"/>
                  <a:pt x="8395" y="1227"/>
                  <a:pt x="8466" y="1310"/>
                </a:cubicBezTo>
                <a:lnTo>
                  <a:pt x="8621" y="1453"/>
                </a:lnTo>
                <a:lnTo>
                  <a:pt x="5037" y="5037"/>
                </a:lnTo>
                <a:cubicBezTo>
                  <a:pt x="4954" y="5120"/>
                  <a:pt x="4954" y="5216"/>
                  <a:pt x="5037" y="5299"/>
                </a:cubicBezTo>
                <a:cubicBezTo>
                  <a:pt x="5073" y="5335"/>
                  <a:pt x="5118" y="5352"/>
                  <a:pt x="5162" y="5352"/>
                </a:cubicBezTo>
                <a:cubicBezTo>
                  <a:pt x="5207" y="5352"/>
                  <a:pt x="5252" y="5335"/>
                  <a:pt x="5287" y="5299"/>
                </a:cubicBezTo>
                <a:lnTo>
                  <a:pt x="5597" y="4977"/>
                </a:lnTo>
                <a:lnTo>
                  <a:pt x="6668" y="6049"/>
                </a:lnTo>
                <a:cubicBezTo>
                  <a:pt x="6299" y="6525"/>
                  <a:pt x="6073" y="6978"/>
                  <a:pt x="5883" y="7382"/>
                </a:cubicBezTo>
                <a:cubicBezTo>
                  <a:pt x="5430" y="8287"/>
                  <a:pt x="5097" y="9002"/>
                  <a:pt x="3275" y="9526"/>
                </a:cubicBezTo>
                <a:lnTo>
                  <a:pt x="2156" y="8406"/>
                </a:lnTo>
                <a:lnTo>
                  <a:pt x="4597" y="5966"/>
                </a:lnTo>
                <a:cubicBezTo>
                  <a:pt x="4680" y="5894"/>
                  <a:pt x="4680" y="5787"/>
                  <a:pt x="4597" y="5716"/>
                </a:cubicBezTo>
                <a:cubicBezTo>
                  <a:pt x="4561" y="5674"/>
                  <a:pt x="4516" y="5653"/>
                  <a:pt x="4472" y="5653"/>
                </a:cubicBezTo>
                <a:cubicBezTo>
                  <a:pt x="4427" y="5653"/>
                  <a:pt x="4382" y="5674"/>
                  <a:pt x="4347" y="5716"/>
                </a:cubicBezTo>
                <a:lnTo>
                  <a:pt x="989" y="9073"/>
                </a:lnTo>
                <a:cubicBezTo>
                  <a:pt x="775" y="9287"/>
                  <a:pt x="775" y="9645"/>
                  <a:pt x="989" y="9847"/>
                </a:cubicBezTo>
                <a:lnTo>
                  <a:pt x="1001" y="9859"/>
                </a:lnTo>
                <a:lnTo>
                  <a:pt x="465" y="10395"/>
                </a:lnTo>
                <a:cubicBezTo>
                  <a:pt x="299" y="10561"/>
                  <a:pt x="251" y="10811"/>
                  <a:pt x="358" y="11026"/>
                </a:cubicBezTo>
                <a:lnTo>
                  <a:pt x="1" y="11383"/>
                </a:lnTo>
                <a:cubicBezTo>
                  <a:pt x="1" y="11454"/>
                  <a:pt x="1" y="11562"/>
                  <a:pt x="61" y="11633"/>
                </a:cubicBezTo>
                <a:cubicBezTo>
                  <a:pt x="92" y="11670"/>
                  <a:pt x="139" y="11688"/>
                  <a:pt x="187" y="11688"/>
                </a:cubicBezTo>
                <a:cubicBezTo>
                  <a:pt x="232" y="11688"/>
                  <a:pt x="276" y="11673"/>
                  <a:pt x="311" y="11645"/>
                </a:cubicBezTo>
                <a:lnTo>
                  <a:pt x="668" y="11288"/>
                </a:lnTo>
                <a:cubicBezTo>
                  <a:pt x="745" y="11326"/>
                  <a:pt x="827" y="11345"/>
                  <a:pt x="908" y="11345"/>
                </a:cubicBezTo>
                <a:cubicBezTo>
                  <a:pt x="1052" y="11345"/>
                  <a:pt x="1192" y="11287"/>
                  <a:pt x="1299" y="11181"/>
                </a:cubicBezTo>
                <a:lnTo>
                  <a:pt x="1835" y="10645"/>
                </a:lnTo>
                <a:cubicBezTo>
                  <a:pt x="1942" y="10752"/>
                  <a:pt x="2073" y="10811"/>
                  <a:pt x="2204" y="10811"/>
                </a:cubicBezTo>
                <a:cubicBezTo>
                  <a:pt x="2358" y="10811"/>
                  <a:pt x="2501" y="10752"/>
                  <a:pt x="2608" y="10645"/>
                </a:cubicBezTo>
                <a:lnTo>
                  <a:pt x="3370" y="9895"/>
                </a:lnTo>
                <a:cubicBezTo>
                  <a:pt x="5371" y="9335"/>
                  <a:pt x="5776" y="8502"/>
                  <a:pt x="6240" y="7549"/>
                </a:cubicBezTo>
                <a:cubicBezTo>
                  <a:pt x="6442" y="7121"/>
                  <a:pt x="6668" y="6656"/>
                  <a:pt x="7073" y="6180"/>
                </a:cubicBezTo>
                <a:lnTo>
                  <a:pt x="10228" y="3025"/>
                </a:lnTo>
                <a:lnTo>
                  <a:pt x="10526" y="3322"/>
                </a:lnTo>
                <a:lnTo>
                  <a:pt x="8407" y="5442"/>
                </a:lnTo>
                <a:cubicBezTo>
                  <a:pt x="8347" y="5501"/>
                  <a:pt x="8335" y="5608"/>
                  <a:pt x="8395" y="5680"/>
                </a:cubicBezTo>
                <a:cubicBezTo>
                  <a:pt x="8426" y="5717"/>
                  <a:pt x="8473" y="5735"/>
                  <a:pt x="8522" y="5735"/>
                </a:cubicBezTo>
                <a:cubicBezTo>
                  <a:pt x="8566" y="5735"/>
                  <a:pt x="8611" y="5720"/>
                  <a:pt x="8645" y="5692"/>
                </a:cubicBezTo>
                <a:lnTo>
                  <a:pt x="10883" y="3465"/>
                </a:lnTo>
                <a:cubicBezTo>
                  <a:pt x="10955" y="3382"/>
                  <a:pt x="10955" y="3287"/>
                  <a:pt x="10883" y="3203"/>
                </a:cubicBezTo>
                <a:lnTo>
                  <a:pt x="10455" y="2775"/>
                </a:lnTo>
                <a:lnTo>
                  <a:pt x="11383" y="1834"/>
                </a:lnTo>
                <a:cubicBezTo>
                  <a:pt x="11562" y="1656"/>
                  <a:pt x="11657" y="1441"/>
                  <a:pt x="11657" y="1179"/>
                </a:cubicBezTo>
                <a:cubicBezTo>
                  <a:pt x="11657" y="929"/>
                  <a:pt x="11562" y="703"/>
                  <a:pt x="11383" y="524"/>
                </a:cubicBezTo>
                <a:lnTo>
                  <a:pt x="11121" y="263"/>
                </a:lnTo>
                <a:cubicBezTo>
                  <a:pt x="10943" y="84"/>
                  <a:pt x="10717" y="1"/>
                  <a:pt x="10467" y="1"/>
                </a:cubicBezTo>
                <a:close/>
              </a:path>
            </a:pathLst>
          </a:custGeom>
          <a:solidFill>
            <a:schemeClr val="bg1"/>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defRPr/>
            </a:pPr>
            <a:endParaRPr/>
          </a:p>
        </p:txBody>
      </p:sp>
      <p:sp>
        <p:nvSpPr>
          <p:cNvPr id="2052976292" name="Google Shape;4618;p50"/>
          <p:cNvSpPr/>
          <p:nvPr userDrawn="1"/>
        </p:nvSpPr>
        <p:spPr bwMode="auto">
          <a:xfrm>
            <a:off x="11604168" y="2792768"/>
            <a:ext cx="360362" cy="298301"/>
          </a:xfrm>
          <a:custGeom>
            <a:avLst/>
            <a:gdLst/>
            <a:ahLst/>
            <a:cxnLst/>
            <a:rect l="l" t="t" r="r" b="b"/>
            <a:pathLst>
              <a:path w="11967" h="9809" extrusionOk="0">
                <a:moveTo>
                  <a:pt x="8309" y="358"/>
                </a:moveTo>
                <a:cubicBezTo>
                  <a:pt x="8940" y="358"/>
                  <a:pt x="9663" y="469"/>
                  <a:pt x="10418" y="796"/>
                </a:cubicBezTo>
                <a:lnTo>
                  <a:pt x="10418" y="7796"/>
                </a:lnTo>
                <a:cubicBezTo>
                  <a:pt x="9723" y="7513"/>
                  <a:pt x="8997" y="7381"/>
                  <a:pt x="8289" y="7381"/>
                </a:cubicBezTo>
                <a:cubicBezTo>
                  <a:pt x="7542" y="7381"/>
                  <a:pt x="6816" y="7527"/>
                  <a:pt x="6168" y="7796"/>
                </a:cubicBezTo>
                <a:lnTo>
                  <a:pt x="6168" y="796"/>
                </a:lnTo>
                <a:cubicBezTo>
                  <a:pt x="6430" y="676"/>
                  <a:pt x="7238" y="358"/>
                  <a:pt x="8309" y="358"/>
                </a:cubicBezTo>
                <a:close/>
                <a:moveTo>
                  <a:pt x="3700" y="358"/>
                </a:moveTo>
                <a:cubicBezTo>
                  <a:pt x="4458" y="358"/>
                  <a:pt x="5191" y="513"/>
                  <a:pt x="5823" y="796"/>
                </a:cubicBezTo>
                <a:cubicBezTo>
                  <a:pt x="5811" y="1677"/>
                  <a:pt x="5811" y="6761"/>
                  <a:pt x="5811" y="7796"/>
                </a:cubicBezTo>
                <a:cubicBezTo>
                  <a:pt x="5418" y="7642"/>
                  <a:pt x="4656" y="7392"/>
                  <a:pt x="3668" y="7392"/>
                </a:cubicBezTo>
                <a:cubicBezTo>
                  <a:pt x="2929" y="7392"/>
                  <a:pt x="2215" y="7523"/>
                  <a:pt x="1548" y="7808"/>
                </a:cubicBezTo>
                <a:lnTo>
                  <a:pt x="1548" y="3867"/>
                </a:lnTo>
                <a:cubicBezTo>
                  <a:pt x="1548" y="3760"/>
                  <a:pt x="1477" y="3689"/>
                  <a:pt x="1370" y="3689"/>
                </a:cubicBezTo>
                <a:cubicBezTo>
                  <a:pt x="1262" y="3689"/>
                  <a:pt x="1191" y="3760"/>
                  <a:pt x="1191" y="3867"/>
                </a:cubicBezTo>
                <a:lnTo>
                  <a:pt x="1191" y="7987"/>
                </a:lnTo>
                <a:cubicBezTo>
                  <a:pt x="1191" y="8118"/>
                  <a:pt x="1298" y="8225"/>
                  <a:pt x="1429" y="8225"/>
                </a:cubicBezTo>
                <a:cubicBezTo>
                  <a:pt x="1465" y="8225"/>
                  <a:pt x="1489" y="8225"/>
                  <a:pt x="1524" y="8213"/>
                </a:cubicBezTo>
                <a:cubicBezTo>
                  <a:pt x="2203" y="7916"/>
                  <a:pt x="2917" y="7761"/>
                  <a:pt x="3656" y="7761"/>
                </a:cubicBezTo>
                <a:cubicBezTo>
                  <a:pt x="4715" y="7761"/>
                  <a:pt x="5537" y="8070"/>
                  <a:pt x="5799" y="8189"/>
                </a:cubicBezTo>
                <a:lnTo>
                  <a:pt x="5799" y="8606"/>
                </a:lnTo>
                <a:lnTo>
                  <a:pt x="417" y="8606"/>
                </a:lnTo>
                <a:cubicBezTo>
                  <a:pt x="381" y="8606"/>
                  <a:pt x="358" y="8582"/>
                  <a:pt x="358" y="8547"/>
                </a:cubicBezTo>
                <a:lnTo>
                  <a:pt x="358" y="1248"/>
                </a:lnTo>
                <a:cubicBezTo>
                  <a:pt x="358" y="1212"/>
                  <a:pt x="381" y="1188"/>
                  <a:pt x="417" y="1188"/>
                </a:cubicBezTo>
                <a:lnTo>
                  <a:pt x="1203" y="1188"/>
                </a:lnTo>
                <a:lnTo>
                  <a:pt x="1203" y="3153"/>
                </a:lnTo>
                <a:cubicBezTo>
                  <a:pt x="1203" y="3248"/>
                  <a:pt x="1274" y="3332"/>
                  <a:pt x="1382" y="3332"/>
                </a:cubicBezTo>
                <a:cubicBezTo>
                  <a:pt x="1489" y="3332"/>
                  <a:pt x="1560" y="3248"/>
                  <a:pt x="1560" y="3153"/>
                </a:cubicBezTo>
                <a:lnTo>
                  <a:pt x="1560" y="796"/>
                </a:lnTo>
                <a:cubicBezTo>
                  <a:pt x="2253" y="495"/>
                  <a:pt x="2987" y="358"/>
                  <a:pt x="3700" y="358"/>
                </a:cubicBezTo>
                <a:close/>
                <a:moveTo>
                  <a:pt x="6608" y="7987"/>
                </a:moveTo>
                <a:lnTo>
                  <a:pt x="6608" y="9249"/>
                </a:lnTo>
                <a:lnTo>
                  <a:pt x="6501" y="9166"/>
                </a:lnTo>
                <a:cubicBezTo>
                  <a:pt x="6471" y="9136"/>
                  <a:pt x="6430" y="9121"/>
                  <a:pt x="6390" y="9121"/>
                </a:cubicBezTo>
                <a:cubicBezTo>
                  <a:pt x="6349" y="9121"/>
                  <a:pt x="6311" y="9136"/>
                  <a:pt x="6287" y="9166"/>
                </a:cubicBezTo>
                <a:lnTo>
                  <a:pt x="6168" y="9261"/>
                </a:lnTo>
                <a:lnTo>
                  <a:pt x="6168" y="8166"/>
                </a:lnTo>
                <a:cubicBezTo>
                  <a:pt x="6251" y="8118"/>
                  <a:pt x="6418" y="8058"/>
                  <a:pt x="6608" y="7987"/>
                </a:cubicBezTo>
                <a:close/>
                <a:moveTo>
                  <a:pt x="8273" y="0"/>
                </a:moveTo>
                <a:cubicBezTo>
                  <a:pt x="7438" y="0"/>
                  <a:pt x="6643" y="178"/>
                  <a:pt x="5989" y="486"/>
                </a:cubicBezTo>
                <a:cubicBezTo>
                  <a:pt x="5715" y="367"/>
                  <a:pt x="4858" y="10"/>
                  <a:pt x="3668" y="10"/>
                </a:cubicBezTo>
                <a:cubicBezTo>
                  <a:pt x="2858" y="10"/>
                  <a:pt x="2072" y="176"/>
                  <a:pt x="1322" y="510"/>
                </a:cubicBezTo>
                <a:cubicBezTo>
                  <a:pt x="1143" y="593"/>
                  <a:pt x="1191" y="796"/>
                  <a:pt x="1191" y="843"/>
                </a:cubicBezTo>
                <a:lnTo>
                  <a:pt x="405" y="843"/>
                </a:lnTo>
                <a:cubicBezTo>
                  <a:pt x="179" y="843"/>
                  <a:pt x="0" y="1022"/>
                  <a:pt x="0" y="1248"/>
                </a:cubicBezTo>
                <a:lnTo>
                  <a:pt x="0" y="8535"/>
                </a:lnTo>
                <a:cubicBezTo>
                  <a:pt x="0" y="8761"/>
                  <a:pt x="179" y="8939"/>
                  <a:pt x="405" y="8939"/>
                </a:cubicBezTo>
                <a:lnTo>
                  <a:pt x="5811" y="8939"/>
                </a:lnTo>
                <a:lnTo>
                  <a:pt x="5811" y="9630"/>
                </a:lnTo>
                <a:cubicBezTo>
                  <a:pt x="5811" y="9740"/>
                  <a:pt x="5889" y="9808"/>
                  <a:pt x="5977" y="9808"/>
                </a:cubicBezTo>
                <a:cubicBezTo>
                  <a:pt x="6013" y="9808"/>
                  <a:pt x="6050" y="9797"/>
                  <a:pt x="6084" y="9773"/>
                </a:cubicBezTo>
                <a:lnTo>
                  <a:pt x="6382" y="9535"/>
                </a:lnTo>
                <a:cubicBezTo>
                  <a:pt x="6656" y="9737"/>
                  <a:pt x="6668" y="9809"/>
                  <a:pt x="6787" y="9809"/>
                </a:cubicBezTo>
                <a:cubicBezTo>
                  <a:pt x="6894" y="9809"/>
                  <a:pt x="6966" y="9737"/>
                  <a:pt x="6966" y="9630"/>
                </a:cubicBezTo>
                <a:lnTo>
                  <a:pt x="6966" y="8939"/>
                </a:lnTo>
                <a:lnTo>
                  <a:pt x="9335" y="8939"/>
                </a:lnTo>
                <a:cubicBezTo>
                  <a:pt x="9442" y="8939"/>
                  <a:pt x="9513" y="8856"/>
                  <a:pt x="9513" y="8761"/>
                </a:cubicBezTo>
                <a:cubicBezTo>
                  <a:pt x="9513" y="8654"/>
                  <a:pt x="9442" y="8582"/>
                  <a:pt x="9335" y="8582"/>
                </a:cubicBezTo>
                <a:lnTo>
                  <a:pt x="6966" y="8582"/>
                </a:lnTo>
                <a:lnTo>
                  <a:pt x="6966" y="7892"/>
                </a:lnTo>
                <a:cubicBezTo>
                  <a:pt x="7400" y="7783"/>
                  <a:pt x="7847" y="7728"/>
                  <a:pt x="8295" y="7728"/>
                </a:cubicBezTo>
                <a:cubicBezTo>
                  <a:pt x="9025" y="7728"/>
                  <a:pt x="9760" y="7875"/>
                  <a:pt x="10454" y="8177"/>
                </a:cubicBezTo>
                <a:cubicBezTo>
                  <a:pt x="10483" y="8192"/>
                  <a:pt x="10514" y="8199"/>
                  <a:pt x="10544" y="8199"/>
                </a:cubicBezTo>
                <a:cubicBezTo>
                  <a:pt x="10662" y="8199"/>
                  <a:pt x="10776" y="8096"/>
                  <a:pt x="10776" y="7963"/>
                </a:cubicBezTo>
                <a:lnTo>
                  <a:pt x="10776" y="1177"/>
                </a:lnTo>
                <a:lnTo>
                  <a:pt x="11561" y="1177"/>
                </a:lnTo>
                <a:cubicBezTo>
                  <a:pt x="11597" y="1177"/>
                  <a:pt x="11621" y="1212"/>
                  <a:pt x="11621" y="1236"/>
                </a:cubicBezTo>
                <a:lnTo>
                  <a:pt x="11621" y="8535"/>
                </a:lnTo>
                <a:cubicBezTo>
                  <a:pt x="11621" y="8570"/>
                  <a:pt x="11597" y="8594"/>
                  <a:pt x="11561" y="8594"/>
                </a:cubicBezTo>
                <a:lnTo>
                  <a:pt x="10049" y="8594"/>
                </a:lnTo>
                <a:cubicBezTo>
                  <a:pt x="9942" y="8594"/>
                  <a:pt x="9871" y="8666"/>
                  <a:pt x="9871" y="8773"/>
                </a:cubicBezTo>
                <a:cubicBezTo>
                  <a:pt x="9871" y="8880"/>
                  <a:pt x="9942" y="8951"/>
                  <a:pt x="10049" y="8951"/>
                </a:cubicBezTo>
                <a:lnTo>
                  <a:pt x="11561" y="8951"/>
                </a:lnTo>
                <a:cubicBezTo>
                  <a:pt x="11788" y="8951"/>
                  <a:pt x="11966" y="8773"/>
                  <a:pt x="11966" y="8547"/>
                </a:cubicBezTo>
                <a:lnTo>
                  <a:pt x="11966" y="1236"/>
                </a:lnTo>
                <a:cubicBezTo>
                  <a:pt x="11954" y="998"/>
                  <a:pt x="11776" y="831"/>
                  <a:pt x="11549" y="831"/>
                </a:cubicBezTo>
                <a:lnTo>
                  <a:pt x="10764" y="831"/>
                </a:lnTo>
                <a:cubicBezTo>
                  <a:pt x="10752" y="784"/>
                  <a:pt x="10811" y="581"/>
                  <a:pt x="10633" y="498"/>
                </a:cubicBezTo>
                <a:cubicBezTo>
                  <a:pt x="9864" y="154"/>
                  <a:pt x="9051" y="0"/>
                  <a:pt x="8273" y="0"/>
                </a:cubicBezTo>
                <a:close/>
              </a:path>
            </a:pathLst>
          </a:custGeom>
          <a:solidFill>
            <a:srgbClr val="0B5394"/>
          </a:solidFill>
          <a:ln>
            <a:solidFill>
              <a:srgbClr val="0B5394"/>
            </a:solidFill>
          </a:ln>
        </p:spPr>
        <p:txBody>
          <a:bodyPr spcFirstLastPara="1" wrap="square" lIns="91425" tIns="91425" rIns="91425" bIns="91425" anchor="ctr" anchorCtr="0">
            <a:noAutofit/>
          </a:bodyPr>
          <a:lstStyle/>
          <a:p>
            <a:pPr marL="0" lvl="0" indent="0" algn="l" rtl="0">
              <a:spcBef>
                <a:spcPts val="0"/>
              </a:spcBef>
              <a:spcAft>
                <a:spcPts val="0"/>
              </a:spcAft>
              <a:buNone/>
              <a:defRPr/>
            </a:pPr>
            <a:endParaRPr/>
          </a:p>
        </p:txBody>
      </p:sp>
      <p:sp>
        <p:nvSpPr>
          <p:cNvPr id="910677205" name="Rectangle 7"/>
          <p:cNvSpPr/>
          <p:nvPr userDrawn="1"/>
        </p:nvSpPr>
        <p:spPr bwMode="auto">
          <a:xfrm rot="18900000">
            <a:off x="11705478" y="3515823"/>
            <a:ext cx="176215" cy="396301"/>
          </a:xfrm>
          <a:custGeom>
            <a:avLst/>
            <a:gdLst/>
            <a:ahLst/>
            <a:cxnLst/>
            <a:rect l="l" t="t" r="r" b="b"/>
            <a:pathLst>
              <a:path w="154109" h="343323" extrusionOk="0">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0737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defRPr/>
            </a:pPr>
            <a:endParaRPr lang="ko-KR" sz="3600"/>
          </a:p>
        </p:txBody>
      </p:sp>
      <p:sp>
        <p:nvSpPr>
          <p:cNvPr id="739289349" name="Rectangle 14"/>
          <p:cNvSpPr>
            <a:spLocks noChangeArrowheads="1"/>
          </p:cNvSpPr>
          <p:nvPr userDrawn="1"/>
        </p:nvSpPr>
        <p:spPr bwMode="auto">
          <a:xfrm>
            <a:off x="11591404" y="4408516"/>
            <a:ext cx="71520" cy="216682"/>
          </a:xfrm>
          <a:prstGeom prst="rect">
            <a:avLst/>
          </a:prstGeom>
          <a:solidFill>
            <a:srgbClr val="3D85C6"/>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1218885" rtl="0">
              <a:defRPr sz="2400">
                <a:solidFill>
                  <a:schemeClr val="tx1"/>
                </a:solidFill>
                <a:latin typeface="+mn-lt"/>
                <a:ea typeface="+mn-ea"/>
                <a:cs typeface="+mn-cs"/>
              </a:defRPr>
            </a:lvl1pPr>
            <a:lvl2pPr marL="609443" algn="l" defTabSz="1218885" rtl="0">
              <a:defRPr sz="2400">
                <a:solidFill>
                  <a:schemeClr val="tx1"/>
                </a:solidFill>
                <a:latin typeface="+mn-lt"/>
                <a:ea typeface="+mn-ea"/>
                <a:cs typeface="+mn-cs"/>
              </a:defRPr>
            </a:lvl2pPr>
            <a:lvl3pPr marL="1218885" algn="l" defTabSz="1218885" rtl="0">
              <a:defRPr sz="2400">
                <a:solidFill>
                  <a:schemeClr val="tx1"/>
                </a:solidFill>
                <a:latin typeface="+mn-lt"/>
                <a:ea typeface="+mn-ea"/>
                <a:cs typeface="+mn-cs"/>
              </a:defRPr>
            </a:lvl3pPr>
            <a:lvl4pPr marL="1828328" algn="l" defTabSz="1218885" rtl="0">
              <a:defRPr sz="2400">
                <a:solidFill>
                  <a:schemeClr val="tx1"/>
                </a:solidFill>
                <a:latin typeface="+mn-lt"/>
                <a:ea typeface="+mn-ea"/>
                <a:cs typeface="+mn-cs"/>
              </a:defRPr>
            </a:lvl4pPr>
            <a:lvl5pPr marL="2437771" algn="l" defTabSz="1218885" rtl="0">
              <a:defRPr sz="2400">
                <a:solidFill>
                  <a:schemeClr val="tx1"/>
                </a:solidFill>
                <a:latin typeface="+mn-lt"/>
                <a:ea typeface="+mn-ea"/>
                <a:cs typeface="+mn-cs"/>
              </a:defRPr>
            </a:lvl5pPr>
            <a:lvl6pPr marL="3047213" algn="l" defTabSz="1218885" rtl="0">
              <a:defRPr sz="2400">
                <a:solidFill>
                  <a:schemeClr val="tx1"/>
                </a:solidFill>
                <a:latin typeface="+mn-lt"/>
                <a:ea typeface="+mn-ea"/>
                <a:cs typeface="+mn-cs"/>
              </a:defRPr>
            </a:lvl6pPr>
            <a:lvl7pPr marL="3656656" algn="l" defTabSz="1218885" rtl="0">
              <a:defRPr sz="2400">
                <a:solidFill>
                  <a:schemeClr val="tx1"/>
                </a:solidFill>
                <a:latin typeface="+mn-lt"/>
                <a:ea typeface="+mn-ea"/>
                <a:cs typeface="+mn-cs"/>
              </a:defRPr>
            </a:lvl7pPr>
            <a:lvl8pPr marL="4266097" algn="l" defTabSz="1218885" rtl="0">
              <a:defRPr sz="2400">
                <a:solidFill>
                  <a:schemeClr val="tx1"/>
                </a:solidFill>
                <a:latin typeface="+mn-lt"/>
                <a:ea typeface="+mn-ea"/>
                <a:cs typeface="+mn-cs"/>
              </a:defRPr>
            </a:lvl8pPr>
            <a:lvl9pPr marL="4875541" algn="l" defTabSz="1218885" rtl="0">
              <a:defRPr sz="2400">
                <a:solidFill>
                  <a:schemeClr val="tx1"/>
                </a:solidFill>
                <a:latin typeface="+mn-lt"/>
                <a:ea typeface="+mn-ea"/>
                <a:cs typeface="+mn-cs"/>
              </a:defRPr>
            </a:lvl9pPr>
          </a:lstStyle>
          <a:p>
            <a:pPr defTabSz="1218987">
              <a:defRPr/>
            </a:pPr>
            <a:endParaRPr lang="en-US" sz="1400">
              <a:solidFill>
                <a:srgbClr val="000000"/>
              </a:solidFill>
              <a:cs typeface="Arial"/>
            </a:endParaRPr>
          </a:p>
        </p:txBody>
      </p:sp>
      <p:sp>
        <p:nvSpPr>
          <p:cNvPr id="1942845982" name="Freeform 54"/>
          <p:cNvSpPr>
            <a:spLocks noEditPoints="1"/>
          </p:cNvSpPr>
          <p:nvPr userDrawn="1"/>
        </p:nvSpPr>
        <p:spPr bwMode="auto">
          <a:xfrm>
            <a:off x="11693183" y="4241838"/>
            <a:ext cx="302583" cy="411140"/>
          </a:xfrm>
          <a:custGeom>
            <a:avLst/>
            <a:gdLst>
              <a:gd name="T0" fmla="*/ 790 w 2315"/>
              <a:gd name="T1" fmla="*/ 1051 h 3103"/>
              <a:gd name="T2" fmla="*/ 645 w 2315"/>
              <a:gd name="T3" fmla="*/ 1093 h 3103"/>
              <a:gd name="T4" fmla="*/ 513 w 2315"/>
              <a:gd name="T5" fmla="*/ 1176 h 3103"/>
              <a:gd name="T6" fmla="*/ 407 w 2315"/>
              <a:gd name="T7" fmla="*/ 1297 h 3103"/>
              <a:gd name="T8" fmla="*/ 338 w 2315"/>
              <a:gd name="T9" fmla="*/ 1438 h 3103"/>
              <a:gd name="T10" fmla="*/ 311 w 2315"/>
              <a:gd name="T11" fmla="*/ 1590 h 3103"/>
              <a:gd name="T12" fmla="*/ 324 w 2315"/>
              <a:gd name="T13" fmla="*/ 1743 h 3103"/>
              <a:gd name="T14" fmla="*/ 378 w 2315"/>
              <a:gd name="T15" fmla="*/ 1890 h 3103"/>
              <a:gd name="T16" fmla="*/ 473 w 2315"/>
              <a:gd name="T17" fmla="*/ 2018 h 3103"/>
              <a:gd name="T18" fmla="*/ 600 w 2315"/>
              <a:gd name="T19" fmla="*/ 2115 h 3103"/>
              <a:gd name="T20" fmla="*/ 741 w 2315"/>
              <a:gd name="T21" fmla="*/ 2170 h 3103"/>
              <a:gd name="T22" fmla="*/ 891 w 2315"/>
              <a:gd name="T23" fmla="*/ 2184 h 3103"/>
              <a:gd name="T24" fmla="*/ 1039 w 2315"/>
              <a:gd name="T25" fmla="*/ 2157 h 3103"/>
              <a:gd name="T26" fmla="*/ 1176 w 2315"/>
              <a:gd name="T27" fmla="*/ 2087 h 3103"/>
              <a:gd name="T28" fmla="*/ 1294 w 2315"/>
              <a:gd name="T29" fmla="*/ 1977 h 3103"/>
              <a:gd name="T30" fmla="*/ 1375 w 2315"/>
              <a:gd name="T31" fmla="*/ 1842 h 3103"/>
              <a:gd name="T32" fmla="*/ 1415 w 2315"/>
              <a:gd name="T33" fmla="*/ 1693 h 3103"/>
              <a:gd name="T34" fmla="*/ 1415 w 2315"/>
              <a:gd name="T35" fmla="*/ 1539 h 3103"/>
              <a:gd name="T36" fmla="*/ 1375 w 2315"/>
              <a:gd name="T37" fmla="*/ 1390 h 3103"/>
              <a:gd name="T38" fmla="*/ 1294 w 2315"/>
              <a:gd name="T39" fmla="*/ 1253 h 3103"/>
              <a:gd name="T40" fmla="*/ 1176 w 2315"/>
              <a:gd name="T41" fmla="*/ 1143 h 3103"/>
              <a:gd name="T42" fmla="*/ 1039 w 2315"/>
              <a:gd name="T43" fmla="*/ 1074 h 3103"/>
              <a:gd name="T44" fmla="*/ 891 w 2315"/>
              <a:gd name="T45" fmla="*/ 1046 h 3103"/>
              <a:gd name="T46" fmla="*/ 1320 w 2315"/>
              <a:gd name="T47" fmla="*/ 1046 h 3103"/>
              <a:gd name="T48" fmla="*/ 1417 w 2315"/>
              <a:gd name="T49" fmla="*/ 1140 h 3103"/>
              <a:gd name="T50" fmla="*/ 1515 w 2315"/>
              <a:gd name="T51" fmla="*/ 1297 h 3103"/>
              <a:gd name="T52" fmla="*/ 1571 w 2315"/>
              <a:gd name="T53" fmla="*/ 1468 h 3103"/>
              <a:gd name="T54" fmla="*/ 1584 w 2315"/>
              <a:gd name="T55" fmla="*/ 1647 h 3103"/>
              <a:gd name="T56" fmla="*/ 1555 w 2315"/>
              <a:gd name="T57" fmla="*/ 1825 h 3103"/>
              <a:gd name="T58" fmla="*/ 1484 w 2315"/>
              <a:gd name="T59" fmla="*/ 1992 h 3103"/>
              <a:gd name="T60" fmla="*/ 1664 w 2315"/>
              <a:gd name="T61" fmla="*/ 2118 h 3103"/>
              <a:gd name="T62" fmla="*/ 2315 w 2315"/>
              <a:gd name="T63" fmla="*/ 2800 h 3103"/>
              <a:gd name="T64" fmla="*/ 2307 w 2315"/>
              <a:gd name="T65" fmla="*/ 2859 h 3103"/>
              <a:gd name="T66" fmla="*/ 2276 w 2315"/>
              <a:gd name="T67" fmla="*/ 2943 h 3103"/>
              <a:gd name="T68" fmla="*/ 2209 w 2315"/>
              <a:gd name="T69" fmla="*/ 3030 h 3103"/>
              <a:gd name="T70" fmla="*/ 2128 w 2315"/>
              <a:gd name="T71" fmla="*/ 3078 h 3103"/>
              <a:gd name="T72" fmla="*/ 2053 w 2315"/>
              <a:gd name="T73" fmla="*/ 3099 h 3103"/>
              <a:gd name="T74" fmla="*/ 2010 w 2315"/>
              <a:gd name="T75" fmla="*/ 3103 h 3103"/>
              <a:gd name="T76" fmla="*/ 1403 w 2315"/>
              <a:gd name="T77" fmla="*/ 2335 h 3103"/>
              <a:gd name="T78" fmla="*/ 774 w 2315"/>
              <a:gd name="T79" fmla="*/ 2903 h 3103"/>
              <a:gd name="T80" fmla="*/ 657 w 2315"/>
              <a:gd name="T81" fmla="*/ 2320 h 3103"/>
              <a:gd name="T82" fmla="*/ 544 w 2315"/>
              <a:gd name="T83" fmla="*/ 2903 h 3103"/>
              <a:gd name="T84" fmla="*/ 545 w 2315"/>
              <a:gd name="T85" fmla="*/ 687 h 3103"/>
              <a:gd name="T86" fmla="*/ 657 w 2315"/>
              <a:gd name="T87" fmla="*/ 911 h 3103"/>
              <a:gd name="T88" fmla="*/ 774 w 2315"/>
              <a:gd name="T89" fmla="*/ 0 h 3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15" h="3103" extrusionOk="0">
                <a:moveTo>
                  <a:pt x="891" y="1046"/>
                </a:moveTo>
                <a:lnTo>
                  <a:pt x="841" y="1046"/>
                </a:lnTo>
                <a:lnTo>
                  <a:pt x="790" y="1051"/>
                </a:lnTo>
                <a:lnTo>
                  <a:pt x="741" y="1061"/>
                </a:lnTo>
                <a:lnTo>
                  <a:pt x="693" y="1074"/>
                </a:lnTo>
                <a:lnTo>
                  <a:pt x="645" y="1093"/>
                </a:lnTo>
                <a:lnTo>
                  <a:pt x="600" y="1116"/>
                </a:lnTo>
                <a:lnTo>
                  <a:pt x="555" y="1143"/>
                </a:lnTo>
                <a:lnTo>
                  <a:pt x="513" y="1176"/>
                </a:lnTo>
                <a:lnTo>
                  <a:pt x="474" y="1213"/>
                </a:lnTo>
                <a:lnTo>
                  <a:pt x="438" y="1253"/>
                </a:lnTo>
                <a:lnTo>
                  <a:pt x="407" y="1297"/>
                </a:lnTo>
                <a:lnTo>
                  <a:pt x="379" y="1342"/>
                </a:lnTo>
                <a:lnTo>
                  <a:pt x="356" y="1390"/>
                </a:lnTo>
                <a:lnTo>
                  <a:pt x="338" y="1438"/>
                </a:lnTo>
                <a:lnTo>
                  <a:pt x="325" y="1487"/>
                </a:lnTo>
                <a:lnTo>
                  <a:pt x="316" y="1539"/>
                </a:lnTo>
                <a:lnTo>
                  <a:pt x="311" y="1590"/>
                </a:lnTo>
                <a:lnTo>
                  <a:pt x="311" y="1641"/>
                </a:lnTo>
                <a:lnTo>
                  <a:pt x="316" y="1693"/>
                </a:lnTo>
                <a:lnTo>
                  <a:pt x="324" y="1743"/>
                </a:lnTo>
                <a:lnTo>
                  <a:pt x="338" y="1794"/>
                </a:lnTo>
                <a:lnTo>
                  <a:pt x="356" y="1842"/>
                </a:lnTo>
                <a:lnTo>
                  <a:pt x="378" y="1890"/>
                </a:lnTo>
                <a:lnTo>
                  <a:pt x="406" y="1935"/>
                </a:lnTo>
                <a:lnTo>
                  <a:pt x="437" y="1977"/>
                </a:lnTo>
                <a:lnTo>
                  <a:pt x="473" y="2018"/>
                </a:lnTo>
                <a:lnTo>
                  <a:pt x="513" y="2054"/>
                </a:lnTo>
                <a:lnTo>
                  <a:pt x="554" y="2087"/>
                </a:lnTo>
                <a:lnTo>
                  <a:pt x="600" y="2115"/>
                </a:lnTo>
                <a:lnTo>
                  <a:pt x="645" y="2138"/>
                </a:lnTo>
                <a:lnTo>
                  <a:pt x="693" y="2157"/>
                </a:lnTo>
                <a:lnTo>
                  <a:pt x="741" y="2170"/>
                </a:lnTo>
                <a:lnTo>
                  <a:pt x="790" y="2179"/>
                </a:lnTo>
                <a:lnTo>
                  <a:pt x="841" y="2184"/>
                </a:lnTo>
                <a:lnTo>
                  <a:pt x="891" y="2184"/>
                </a:lnTo>
                <a:lnTo>
                  <a:pt x="941" y="2179"/>
                </a:lnTo>
                <a:lnTo>
                  <a:pt x="990" y="2170"/>
                </a:lnTo>
                <a:lnTo>
                  <a:pt x="1039" y="2157"/>
                </a:lnTo>
                <a:lnTo>
                  <a:pt x="1087" y="2138"/>
                </a:lnTo>
                <a:lnTo>
                  <a:pt x="1132" y="2115"/>
                </a:lnTo>
                <a:lnTo>
                  <a:pt x="1176" y="2087"/>
                </a:lnTo>
                <a:lnTo>
                  <a:pt x="1218" y="2054"/>
                </a:lnTo>
                <a:lnTo>
                  <a:pt x="1258" y="2018"/>
                </a:lnTo>
                <a:lnTo>
                  <a:pt x="1294" y="1977"/>
                </a:lnTo>
                <a:lnTo>
                  <a:pt x="1326" y="1934"/>
                </a:lnTo>
                <a:lnTo>
                  <a:pt x="1352" y="1888"/>
                </a:lnTo>
                <a:lnTo>
                  <a:pt x="1375" y="1842"/>
                </a:lnTo>
                <a:lnTo>
                  <a:pt x="1393" y="1793"/>
                </a:lnTo>
                <a:lnTo>
                  <a:pt x="1406" y="1743"/>
                </a:lnTo>
                <a:lnTo>
                  <a:pt x="1415" y="1693"/>
                </a:lnTo>
                <a:lnTo>
                  <a:pt x="1419" y="1641"/>
                </a:lnTo>
                <a:lnTo>
                  <a:pt x="1419" y="1590"/>
                </a:lnTo>
                <a:lnTo>
                  <a:pt x="1415" y="1539"/>
                </a:lnTo>
                <a:lnTo>
                  <a:pt x="1406" y="1487"/>
                </a:lnTo>
                <a:lnTo>
                  <a:pt x="1393" y="1438"/>
                </a:lnTo>
                <a:lnTo>
                  <a:pt x="1375" y="1390"/>
                </a:lnTo>
                <a:lnTo>
                  <a:pt x="1352" y="1342"/>
                </a:lnTo>
                <a:lnTo>
                  <a:pt x="1325" y="1297"/>
                </a:lnTo>
                <a:lnTo>
                  <a:pt x="1294" y="1253"/>
                </a:lnTo>
                <a:lnTo>
                  <a:pt x="1258" y="1213"/>
                </a:lnTo>
                <a:lnTo>
                  <a:pt x="1218" y="1176"/>
                </a:lnTo>
                <a:lnTo>
                  <a:pt x="1176" y="1143"/>
                </a:lnTo>
                <a:lnTo>
                  <a:pt x="1132" y="1115"/>
                </a:lnTo>
                <a:lnTo>
                  <a:pt x="1086" y="1093"/>
                </a:lnTo>
                <a:lnTo>
                  <a:pt x="1039" y="1074"/>
                </a:lnTo>
                <a:lnTo>
                  <a:pt x="990" y="1061"/>
                </a:lnTo>
                <a:lnTo>
                  <a:pt x="941" y="1051"/>
                </a:lnTo>
                <a:lnTo>
                  <a:pt x="891" y="1046"/>
                </a:lnTo>
                <a:close/>
                <a:moveTo>
                  <a:pt x="774" y="0"/>
                </a:moveTo>
                <a:lnTo>
                  <a:pt x="1320" y="0"/>
                </a:lnTo>
                <a:lnTo>
                  <a:pt x="1320" y="1046"/>
                </a:lnTo>
                <a:lnTo>
                  <a:pt x="1348" y="1069"/>
                </a:lnTo>
                <a:lnTo>
                  <a:pt x="1375" y="1094"/>
                </a:lnTo>
                <a:lnTo>
                  <a:pt x="1417" y="1140"/>
                </a:lnTo>
                <a:lnTo>
                  <a:pt x="1455" y="1191"/>
                </a:lnTo>
                <a:lnTo>
                  <a:pt x="1488" y="1242"/>
                </a:lnTo>
                <a:lnTo>
                  <a:pt x="1515" y="1297"/>
                </a:lnTo>
                <a:lnTo>
                  <a:pt x="1538" y="1352"/>
                </a:lnTo>
                <a:lnTo>
                  <a:pt x="1557" y="1410"/>
                </a:lnTo>
                <a:lnTo>
                  <a:pt x="1571" y="1468"/>
                </a:lnTo>
                <a:lnTo>
                  <a:pt x="1580" y="1528"/>
                </a:lnTo>
                <a:lnTo>
                  <a:pt x="1584" y="1587"/>
                </a:lnTo>
                <a:lnTo>
                  <a:pt x="1584" y="1647"/>
                </a:lnTo>
                <a:lnTo>
                  <a:pt x="1579" y="1707"/>
                </a:lnTo>
                <a:lnTo>
                  <a:pt x="1569" y="1766"/>
                </a:lnTo>
                <a:lnTo>
                  <a:pt x="1555" y="1825"/>
                </a:lnTo>
                <a:lnTo>
                  <a:pt x="1536" y="1881"/>
                </a:lnTo>
                <a:lnTo>
                  <a:pt x="1512" y="1937"/>
                </a:lnTo>
                <a:lnTo>
                  <a:pt x="1484" y="1992"/>
                </a:lnTo>
                <a:lnTo>
                  <a:pt x="1451" y="2043"/>
                </a:lnTo>
                <a:lnTo>
                  <a:pt x="1579" y="2171"/>
                </a:lnTo>
                <a:lnTo>
                  <a:pt x="1664" y="2118"/>
                </a:lnTo>
                <a:lnTo>
                  <a:pt x="2315" y="2786"/>
                </a:lnTo>
                <a:lnTo>
                  <a:pt x="2315" y="2791"/>
                </a:lnTo>
                <a:lnTo>
                  <a:pt x="2315" y="2800"/>
                </a:lnTo>
                <a:lnTo>
                  <a:pt x="2314" y="2815"/>
                </a:lnTo>
                <a:lnTo>
                  <a:pt x="2311" y="2835"/>
                </a:lnTo>
                <a:lnTo>
                  <a:pt x="2307" y="2859"/>
                </a:lnTo>
                <a:lnTo>
                  <a:pt x="2300" y="2884"/>
                </a:lnTo>
                <a:lnTo>
                  <a:pt x="2290" y="2913"/>
                </a:lnTo>
                <a:lnTo>
                  <a:pt x="2276" y="2943"/>
                </a:lnTo>
                <a:lnTo>
                  <a:pt x="2257" y="2974"/>
                </a:lnTo>
                <a:lnTo>
                  <a:pt x="2234" y="3005"/>
                </a:lnTo>
                <a:lnTo>
                  <a:pt x="2209" y="3030"/>
                </a:lnTo>
                <a:lnTo>
                  <a:pt x="2183" y="3050"/>
                </a:lnTo>
                <a:lnTo>
                  <a:pt x="2156" y="3066"/>
                </a:lnTo>
                <a:lnTo>
                  <a:pt x="2128" y="3078"/>
                </a:lnTo>
                <a:lnTo>
                  <a:pt x="2101" y="3087"/>
                </a:lnTo>
                <a:lnTo>
                  <a:pt x="2076" y="3095"/>
                </a:lnTo>
                <a:lnTo>
                  <a:pt x="2053" y="3099"/>
                </a:lnTo>
                <a:lnTo>
                  <a:pt x="2034" y="3102"/>
                </a:lnTo>
                <a:lnTo>
                  <a:pt x="2019" y="3103"/>
                </a:lnTo>
                <a:lnTo>
                  <a:pt x="2010" y="3103"/>
                </a:lnTo>
                <a:lnTo>
                  <a:pt x="2006" y="3103"/>
                </a:lnTo>
                <a:lnTo>
                  <a:pt x="1355" y="2435"/>
                </a:lnTo>
                <a:lnTo>
                  <a:pt x="1403" y="2335"/>
                </a:lnTo>
                <a:lnTo>
                  <a:pt x="1320" y="2252"/>
                </a:lnTo>
                <a:lnTo>
                  <a:pt x="1320" y="2903"/>
                </a:lnTo>
                <a:lnTo>
                  <a:pt x="774" y="2903"/>
                </a:lnTo>
                <a:lnTo>
                  <a:pt x="774" y="2345"/>
                </a:lnTo>
                <a:lnTo>
                  <a:pt x="715" y="2336"/>
                </a:lnTo>
                <a:lnTo>
                  <a:pt x="657" y="2320"/>
                </a:lnTo>
                <a:lnTo>
                  <a:pt x="600" y="2300"/>
                </a:lnTo>
                <a:lnTo>
                  <a:pt x="544" y="2274"/>
                </a:lnTo>
                <a:lnTo>
                  <a:pt x="544" y="2903"/>
                </a:lnTo>
                <a:lnTo>
                  <a:pt x="0" y="2903"/>
                </a:lnTo>
                <a:lnTo>
                  <a:pt x="0" y="687"/>
                </a:lnTo>
                <a:lnTo>
                  <a:pt x="545" y="687"/>
                </a:lnTo>
                <a:lnTo>
                  <a:pt x="545" y="957"/>
                </a:lnTo>
                <a:lnTo>
                  <a:pt x="601" y="932"/>
                </a:lnTo>
                <a:lnTo>
                  <a:pt x="657" y="911"/>
                </a:lnTo>
                <a:lnTo>
                  <a:pt x="715" y="896"/>
                </a:lnTo>
                <a:lnTo>
                  <a:pt x="774" y="885"/>
                </a:lnTo>
                <a:lnTo>
                  <a:pt x="774" y="0"/>
                </a:lnTo>
                <a:close/>
              </a:path>
            </a:pathLst>
          </a:custGeom>
          <a:solidFill>
            <a:srgbClr val="3D85C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885" rtl="0">
              <a:defRPr sz="2400">
                <a:solidFill>
                  <a:schemeClr val="tx1"/>
                </a:solidFill>
                <a:latin typeface="+mn-lt"/>
                <a:ea typeface="+mn-ea"/>
                <a:cs typeface="+mn-cs"/>
              </a:defRPr>
            </a:lvl1pPr>
            <a:lvl2pPr marL="609443" algn="l" defTabSz="1218885" rtl="0">
              <a:defRPr sz="2400">
                <a:solidFill>
                  <a:schemeClr val="tx1"/>
                </a:solidFill>
                <a:latin typeface="+mn-lt"/>
                <a:ea typeface="+mn-ea"/>
                <a:cs typeface="+mn-cs"/>
              </a:defRPr>
            </a:lvl2pPr>
            <a:lvl3pPr marL="1218885" algn="l" defTabSz="1218885" rtl="0">
              <a:defRPr sz="2400">
                <a:solidFill>
                  <a:schemeClr val="tx1"/>
                </a:solidFill>
                <a:latin typeface="+mn-lt"/>
                <a:ea typeface="+mn-ea"/>
                <a:cs typeface="+mn-cs"/>
              </a:defRPr>
            </a:lvl3pPr>
            <a:lvl4pPr marL="1828328" algn="l" defTabSz="1218885" rtl="0">
              <a:defRPr sz="2400">
                <a:solidFill>
                  <a:schemeClr val="tx1"/>
                </a:solidFill>
                <a:latin typeface="+mn-lt"/>
                <a:ea typeface="+mn-ea"/>
                <a:cs typeface="+mn-cs"/>
              </a:defRPr>
            </a:lvl4pPr>
            <a:lvl5pPr marL="2437771" algn="l" defTabSz="1218885" rtl="0">
              <a:defRPr sz="2400">
                <a:solidFill>
                  <a:schemeClr val="tx1"/>
                </a:solidFill>
                <a:latin typeface="+mn-lt"/>
                <a:ea typeface="+mn-ea"/>
                <a:cs typeface="+mn-cs"/>
              </a:defRPr>
            </a:lvl5pPr>
            <a:lvl6pPr marL="3047213" algn="l" defTabSz="1218885" rtl="0">
              <a:defRPr sz="2400">
                <a:solidFill>
                  <a:schemeClr val="tx1"/>
                </a:solidFill>
                <a:latin typeface="+mn-lt"/>
                <a:ea typeface="+mn-ea"/>
                <a:cs typeface="+mn-cs"/>
              </a:defRPr>
            </a:lvl6pPr>
            <a:lvl7pPr marL="3656656" algn="l" defTabSz="1218885" rtl="0">
              <a:defRPr sz="2400">
                <a:solidFill>
                  <a:schemeClr val="tx1"/>
                </a:solidFill>
                <a:latin typeface="+mn-lt"/>
                <a:ea typeface="+mn-ea"/>
                <a:cs typeface="+mn-cs"/>
              </a:defRPr>
            </a:lvl7pPr>
            <a:lvl8pPr marL="4266097" algn="l" defTabSz="1218885" rtl="0">
              <a:defRPr sz="2400">
                <a:solidFill>
                  <a:schemeClr val="tx1"/>
                </a:solidFill>
                <a:latin typeface="+mn-lt"/>
                <a:ea typeface="+mn-ea"/>
                <a:cs typeface="+mn-cs"/>
              </a:defRPr>
            </a:lvl8pPr>
            <a:lvl9pPr marL="4875541" algn="l" defTabSz="1218885" rtl="0">
              <a:defRPr sz="2400">
                <a:solidFill>
                  <a:schemeClr val="tx1"/>
                </a:solidFill>
                <a:latin typeface="+mn-lt"/>
                <a:ea typeface="+mn-ea"/>
                <a:cs typeface="+mn-cs"/>
              </a:defRPr>
            </a:lvl9pPr>
          </a:lstStyle>
          <a:p>
            <a:pPr defTabSz="1218987">
              <a:defRPr/>
            </a:pPr>
            <a:endParaRPr lang="en-US" sz="1400">
              <a:solidFill>
                <a:srgbClr val="000000"/>
              </a:solidFill>
              <a:cs typeface="Arial"/>
            </a:endParaRPr>
          </a:p>
        </p:txBody>
      </p:sp>
      <p:sp>
        <p:nvSpPr>
          <p:cNvPr id="1617145471" name="Freeform 38"/>
          <p:cNvSpPr>
            <a:spLocks noEditPoints="1"/>
          </p:cNvSpPr>
          <p:nvPr userDrawn="1"/>
        </p:nvSpPr>
        <p:spPr bwMode="auto">
          <a:xfrm>
            <a:off x="11678278" y="5090529"/>
            <a:ext cx="212488" cy="259787"/>
          </a:xfrm>
          <a:custGeom>
            <a:avLst/>
            <a:gdLst>
              <a:gd name="T0" fmla="*/ 1052 w 2450"/>
              <a:gd name="T1" fmla="*/ 329 h 2968"/>
              <a:gd name="T2" fmla="*/ 813 w 2450"/>
              <a:gd name="T3" fmla="*/ 410 h 2968"/>
              <a:gd name="T4" fmla="*/ 609 w 2450"/>
              <a:gd name="T5" fmla="*/ 553 h 2968"/>
              <a:gd name="T6" fmla="*/ 449 w 2450"/>
              <a:gd name="T7" fmla="*/ 743 h 2968"/>
              <a:gd name="T8" fmla="*/ 346 w 2450"/>
              <a:gd name="T9" fmla="*/ 972 h 2968"/>
              <a:gd name="T10" fmla="*/ 310 w 2450"/>
              <a:gd name="T11" fmla="*/ 1230 h 2968"/>
              <a:gd name="T12" fmla="*/ 346 w 2450"/>
              <a:gd name="T13" fmla="*/ 1487 h 2968"/>
              <a:gd name="T14" fmla="*/ 455 w 2450"/>
              <a:gd name="T15" fmla="*/ 1722 h 2968"/>
              <a:gd name="T16" fmla="*/ 604 w 2450"/>
              <a:gd name="T17" fmla="*/ 1913 h 2968"/>
              <a:gd name="T18" fmla="*/ 693 w 2450"/>
              <a:gd name="T19" fmla="*/ 2017 h 2968"/>
              <a:gd name="T20" fmla="*/ 822 w 2450"/>
              <a:gd name="T21" fmla="*/ 2192 h 2968"/>
              <a:gd name="T22" fmla="*/ 925 w 2450"/>
              <a:gd name="T23" fmla="*/ 2397 h 2968"/>
              <a:gd name="T24" fmla="*/ 958 w 2450"/>
              <a:gd name="T25" fmla="*/ 2513 h 2968"/>
              <a:gd name="T26" fmla="*/ 968 w 2450"/>
              <a:gd name="T27" fmla="*/ 2610 h 2968"/>
              <a:gd name="T28" fmla="*/ 1475 w 2450"/>
              <a:gd name="T29" fmla="*/ 2613 h 2968"/>
              <a:gd name="T30" fmla="*/ 1485 w 2450"/>
              <a:gd name="T31" fmla="*/ 2520 h 2968"/>
              <a:gd name="T32" fmla="*/ 1519 w 2450"/>
              <a:gd name="T33" fmla="*/ 2407 h 2968"/>
              <a:gd name="T34" fmla="*/ 1623 w 2450"/>
              <a:gd name="T35" fmla="*/ 2202 h 2968"/>
              <a:gd name="T36" fmla="*/ 1758 w 2450"/>
              <a:gd name="T37" fmla="*/ 2019 h 2968"/>
              <a:gd name="T38" fmla="*/ 1856 w 2450"/>
              <a:gd name="T39" fmla="*/ 1901 h 2968"/>
              <a:gd name="T40" fmla="*/ 1995 w 2450"/>
              <a:gd name="T41" fmla="*/ 1724 h 2968"/>
              <a:gd name="T42" fmla="*/ 2102 w 2450"/>
              <a:gd name="T43" fmla="*/ 1488 h 2968"/>
              <a:gd name="T44" fmla="*/ 2140 w 2450"/>
              <a:gd name="T45" fmla="*/ 1230 h 2968"/>
              <a:gd name="T46" fmla="*/ 2102 w 2450"/>
              <a:gd name="T47" fmla="*/ 972 h 2968"/>
              <a:gd name="T48" fmla="*/ 2000 w 2450"/>
              <a:gd name="T49" fmla="*/ 743 h 2968"/>
              <a:gd name="T50" fmla="*/ 1842 w 2450"/>
              <a:gd name="T51" fmla="*/ 553 h 2968"/>
              <a:gd name="T52" fmla="*/ 1637 w 2450"/>
              <a:gd name="T53" fmla="*/ 410 h 2968"/>
              <a:gd name="T54" fmla="*/ 1398 w 2450"/>
              <a:gd name="T55" fmla="*/ 329 h 2968"/>
              <a:gd name="T56" fmla="*/ 1224 w 2450"/>
              <a:gd name="T57" fmla="*/ 0 h 2968"/>
              <a:gd name="T58" fmla="*/ 1535 w 2450"/>
              <a:gd name="T59" fmla="*/ 41 h 2968"/>
              <a:gd name="T60" fmla="*/ 1814 w 2450"/>
              <a:gd name="T61" fmla="*/ 153 h 2968"/>
              <a:gd name="T62" fmla="*/ 2055 w 2450"/>
              <a:gd name="T63" fmla="*/ 327 h 2968"/>
              <a:gd name="T64" fmla="*/ 2247 w 2450"/>
              <a:gd name="T65" fmla="*/ 554 h 2968"/>
              <a:gd name="T66" fmla="*/ 2381 w 2450"/>
              <a:gd name="T67" fmla="*/ 823 h 2968"/>
              <a:gd name="T68" fmla="*/ 2446 w 2450"/>
              <a:gd name="T69" fmla="*/ 1124 h 2968"/>
              <a:gd name="T70" fmla="*/ 2437 w 2450"/>
              <a:gd name="T71" fmla="*/ 1411 h 2968"/>
              <a:gd name="T72" fmla="*/ 2368 w 2450"/>
              <a:gd name="T73" fmla="*/ 1673 h 2968"/>
              <a:gd name="T74" fmla="*/ 2242 w 2450"/>
              <a:gd name="T75" fmla="*/ 1913 h 2968"/>
              <a:gd name="T76" fmla="*/ 2092 w 2450"/>
              <a:gd name="T77" fmla="*/ 2103 h 2968"/>
              <a:gd name="T78" fmla="*/ 1985 w 2450"/>
              <a:gd name="T79" fmla="*/ 2231 h 2968"/>
              <a:gd name="T80" fmla="*/ 1850 w 2450"/>
              <a:gd name="T81" fmla="*/ 2427 h 2968"/>
              <a:gd name="T82" fmla="*/ 1788 w 2450"/>
              <a:gd name="T83" fmla="*/ 2590 h 2968"/>
              <a:gd name="T84" fmla="*/ 1782 w 2450"/>
              <a:gd name="T85" fmla="*/ 2716 h 2968"/>
              <a:gd name="T86" fmla="*/ 1766 w 2450"/>
              <a:gd name="T87" fmla="*/ 2881 h 2968"/>
              <a:gd name="T88" fmla="*/ 1695 w 2450"/>
              <a:gd name="T89" fmla="*/ 2952 h 2968"/>
              <a:gd name="T90" fmla="*/ 816 w 2450"/>
              <a:gd name="T91" fmla="*/ 2968 h 2968"/>
              <a:gd name="T92" fmla="*/ 719 w 2450"/>
              <a:gd name="T93" fmla="*/ 2933 h 2968"/>
              <a:gd name="T94" fmla="*/ 665 w 2450"/>
              <a:gd name="T95" fmla="*/ 2847 h 2968"/>
              <a:gd name="T96" fmla="*/ 661 w 2450"/>
              <a:gd name="T97" fmla="*/ 2683 h 2968"/>
              <a:gd name="T98" fmla="*/ 655 w 2450"/>
              <a:gd name="T99" fmla="*/ 2580 h 2968"/>
              <a:gd name="T100" fmla="*/ 603 w 2450"/>
              <a:gd name="T101" fmla="*/ 2436 h 2968"/>
              <a:gd name="T102" fmla="*/ 499 w 2450"/>
              <a:gd name="T103" fmla="*/ 2272 h 2968"/>
              <a:gd name="T104" fmla="*/ 371 w 2450"/>
              <a:gd name="T105" fmla="*/ 2118 h 2968"/>
              <a:gd name="T106" fmla="*/ 262 w 2450"/>
              <a:gd name="T107" fmla="*/ 1987 h 2968"/>
              <a:gd name="T108" fmla="*/ 118 w 2450"/>
              <a:gd name="T109" fmla="*/ 1756 h 2968"/>
              <a:gd name="T110" fmla="*/ 29 w 2450"/>
              <a:gd name="T111" fmla="*/ 1500 h 2968"/>
              <a:gd name="T112" fmla="*/ 0 w 2450"/>
              <a:gd name="T113" fmla="*/ 1230 h 2968"/>
              <a:gd name="T114" fmla="*/ 39 w 2450"/>
              <a:gd name="T115" fmla="*/ 920 h 2968"/>
              <a:gd name="T116" fmla="*/ 151 w 2450"/>
              <a:gd name="T117" fmla="*/ 638 h 2968"/>
              <a:gd name="T118" fmla="*/ 325 w 2450"/>
              <a:gd name="T119" fmla="*/ 397 h 2968"/>
              <a:gd name="T120" fmla="*/ 551 w 2450"/>
              <a:gd name="T121" fmla="*/ 204 h 2968"/>
              <a:gd name="T122" fmla="*/ 819 w 2450"/>
              <a:gd name="T123" fmla="*/ 70 h 2968"/>
              <a:gd name="T124" fmla="*/ 1120 w 2450"/>
              <a:gd name="T125" fmla="*/ 6 h 2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50" h="2968" extrusionOk="0">
                <a:moveTo>
                  <a:pt x="1224" y="311"/>
                </a:moveTo>
                <a:lnTo>
                  <a:pt x="1138" y="316"/>
                </a:lnTo>
                <a:lnTo>
                  <a:pt x="1052" y="329"/>
                </a:lnTo>
                <a:lnTo>
                  <a:pt x="968" y="349"/>
                </a:lnTo>
                <a:lnTo>
                  <a:pt x="888" y="377"/>
                </a:lnTo>
                <a:lnTo>
                  <a:pt x="813" y="410"/>
                </a:lnTo>
                <a:lnTo>
                  <a:pt x="741" y="452"/>
                </a:lnTo>
                <a:lnTo>
                  <a:pt x="672" y="499"/>
                </a:lnTo>
                <a:lnTo>
                  <a:pt x="609" y="553"/>
                </a:lnTo>
                <a:lnTo>
                  <a:pt x="549" y="611"/>
                </a:lnTo>
                <a:lnTo>
                  <a:pt x="497" y="675"/>
                </a:lnTo>
                <a:lnTo>
                  <a:pt x="449" y="743"/>
                </a:lnTo>
                <a:lnTo>
                  <a:pt x="409" y="816"/>
                </a:lnTo>
                <a:lnTo>
                  <a:pt x="374" y="893"/>
                </a:lnTo>
                <a:lnTo>
                  <a:pt x="346" y="972"/>
                </a:lnTo>
                <a:lnTo>
                  <a:pt x="326" y="1055"/>
                </a:lnTo>
                <a:lnTo>
                  <a:pt x="315" y="1141"/>
                </a:lnTo>
                <a:lnTo>
                  <a:pt x="310" y="1230"/>
                </a:lnTo>
                <a:lnTo>
                  <a:pt x="315" y="1317"/>
                </a:lnTo>
                <a:lnTo>
                  <a:pt x="326" y="1404"/>
                </a:lnTo>
                <a:lnTo>
                  <a:pt x="346" y="1487"/>
                </a:lnTo>
                <a:lnTo>
                  <a:pt x="375" y="1568"/>
                </a:lnTo>
                <a:lnTo>
                  <a:pt x="412" y="1648"/>
                </a:lnTo>
                <a:lnTo>
                  <a:pt x="455" y="1722"/>
                </a:lnTo>
                <a:lnTo>
                  <a:pt x="506" y="1795"/>
                </a:lnTo>
                <a:lnTo>
                  <a:pt x="552" y="1852"/>
                </a:lnTo>
                <a:lnTo>
                  <a:pt x="604" y="1913"/>
                </a:lnTo>
                <a:lnTo>
                  <a:pt x="606" y="1914"/>
                </a:lnTo>
                <a:lnTo>
                  <a:pt x="648" y="1965"/>
                </a:lnTo>
                <a:lnTo>
                  <a:pt x="693" y="2017"/>
                </a:lnTo>
                <a:lnTo>
                  <a:pt x="736" y="2073"/>
                </a:lnTo>
                <a:lnTo>
                  <a:pt x="780" y="2131"/>
                </a:lnTo>
                <a:lnTo>
                  <a:pt x="822" y="2192"/>
                </a:lnTo>
                <a:lnTo>
                  <a:pt x="859" y="2257"/>
                </a:lnTo>
                <a:lnTo>
                  <a:pt x="894" y="2325"/>
                </a:lnTo>
                <a:lnTo>
                  <a:pt x="925" y="2397"/>
                </a:lnTo>
                <a:lnTo>
                  <a:pt x="949" y="2472"/>
                </a:lnTo>
                <a:lnTo>
                  <a:pt x="954" y="2491"/>
                </a:lnTo>
                <a:lnTo>
                  <a:pt x="958" y="2513"/>
                </a:lnTo>
                <a:lnTo>
                  <a:pt x="962" y="2539"/>
                </a:lnTo>
                <a:lnTo>
                  <a:pt x="967" y="2572"/>
                </a:lnTo>
                <a:lnTo>
                  <a:pt x="968" y="2610"/>
                </a:lnTo>
                <a:lnTo>
                  <a:pt x="971" y="2657"/>
                </a:lnTo>
                <a:lnTo>
                  <a:pt x="1474" y="2657"/>
                </a:lnTo>
                <a:lnTo>
                  <a:pt x="1475" y="2613"/>
                </a:lnTo>
                <a:lnTo>
                  <a:pt x="1478" y="2577"/>
                </a:lnTo>
                <a:lnTo>
                  <a:pt x="1481" y="2546"/>
                </a:lnTo>
                <a:lnTo>
                  <a:pt x="1485" y="2520"/>
                </a:lnTo>
                <a:lnTo>
                  <a:pt x="1490" y="2500"/>
                </a:lnTo>
                <a:lnTo>
                  <a:pt x="1494" y="2482"/>
                </a:lnTo>
                <a:lnTo>
                  <a:pt x="1519" y="2407"/>
                </a:lnTo>
                <a:lnTo>
                  <a:pt x="1549" y="2336"/>
                </a:lnTo>
                <a:lnTo>
                  <a:pt x="1584" y="2267"/>
                </a:lnTo>
                <a:lnTo>
                  <a:pt x="1623" y="2202"/>
                </a:lnTo>
                <a:lnTo>
                  <a:pt x="1666" y="2139"/>
                </a:lnTo>
                <a:lnTo>
                  <a:pt x="1711" y="2078"/>
                </a:lnTo>
                <a:lnTo>
                  <a:pt x="1758" y="2019"/>
                </a:lnTo>
                <a:lnTo>
                  <a:pt x="1804" y="1962"/>
                </a:lnTo>
                <a:lnTo>
                  <a:pt x="1850" y="1908"/>
                </a:lnTo>
                <a:lnTo>
                  <a:pt x="1856" y="1901"/>
                </a:lnTo>
                <a:lnTo>
                  <a:pt x="1903" y="1846"/>
                </a:lnTo>
                <a:lnTo>
                  <a:pt x="1943" y="1795"/>
                </a:lnTo>
                <a:lnTo>
                  <a:pt x="1995" y="1724"/>
                </a:lnTo>
                <a:lnTo>
                  <a:pt x="2039" y="1648"/>
                </a:lnTo>
                <a:lnTo>
                  <a:pt x="2075" y="1570"/>
                </a:lnTo>
                <a:lnTo>
                  <a:pt x="2102" y="1488"/>
                </a:lnTo>
                <a:lnTo>
                  <a:pt x="2123" y="1404"/>
                </a:lnTo>
                <a:lnTo>
                  <a:pt x="2136" y="1317"/>
                </a:lnTo>
                <a:lnTo>
                  <a:pt x="2140" y="1230"/>
                </a:lnTo>
                <a:lnTo>
                  <a:pt x="2136" y="1141"/>
                </a:lnTo>
                <a:lnTo>
                  <a:pt x="2123" y="1055"/>
                </a:lnTo>
                <a:lnTo>
                  <a:pt x="2102" y="972"/>
                </a:lnTo>
                <a:lnTo>
                  <a:pt x="2075" y="893"/>
                </a:lnTo>
                <a:lnTo>
                  <a:pt x="2042" y="816"/>
                </a:lnTo>
                <a:lnTo>
                  <a:pt x="2000" y="743"/>
                </a:lnTo>
                <a:lnTo>
                  <a:pt x="1953" y="675"/>
                </a:lnTo>
                <a:lnTo>
                  <a:pt x="1900" y="611"/>
                </a:lnTo>
                <a:lnTo>
                  <a:pt x="1842" y="553"/>
                </a:lnTo>
                <a:lnTo>
                  <a:pt x="1778" y="499"/>
                </a:lnTo>
                <a:lnTo>
                  <a:pt x="1710" y="452"/>
                </a:lnTo>
                <a:lnTo>
                  <a:pt x="1637" y="410"/>
                </a:lnTo>
                <a:lnTo>
                  <a:pt x="1561" y="377"/>
                </a:lnTo>
                <a:lnTo>
                  <a:pt x="1481" y="349"/>
                </a:lnTo>
                <a:lnTo>
                  <a:pt x="1398" y="329"/>
                </a:lnTo>
                <a:lnTo>
                  <a:pt x="1313" y="316"/>
                </a:lnTo>
                <a:lnTo>
                  <a:pt x="1224" y="311"/>
                </a:lnTo>
                <a:close/>
                <a:moveTo>
                  <a:pt x="1224" y="0"/>
                </a:moveTo>
                <a:lnTo>
                  <a:pt x="1330" y="6"/>
                </a:lnTo>
                <a:lnTo>
                  <a:pt x="1433" y="19"/>
                </a:lnTo>
                <a:lnTo>
                  <a:pt x="1535" y="41"/>
                </a:lnTo>
                <a:lnTo>
                  <a:pt x="1632" y="70"/>
                </a:lnTo>
                <a:lnTo>
                  <a:pt x="1724" y="108"/>
                </a:lnTo>
                <a:lnTo>
                  <a:pt x="1814" y="153"/>
                </a:lnTo>
                <a:lnTo>
                  <a:pt x="1900" y="204"/>
                </a:lnTo>
                <a:lnTo>
                  <a:pt x="1979" y="262"/>
                </a:lnTo>
                <a:lnTo>
                  <a:pt x="2055" y="327"/>
                </a:lnTo>
                <a:lnTo>
                  <a:pt x="2126" y="397"/>
                </a:lnTo>
                <a:lnTo>
                  <a:pt x="2189" y="473"/>
                </a:lnTo>
                <a:lnTo>
                  <a:pt x="2247" y="554"/>
                </a:lnTo>
                <a:lnTo>
                  <a:pt x="2300" y="638"/>
                </a:lnTo>
                <a:lnTo>
                  <a:pt x="2343" y="728"/>
                </a:lnTo>
                <a:lnTo>
                  <a:pt x="2381" y="823"/>
                </a:lnTo>
                <a:lnTo>
                  <a:pt x="2411" y="920"/>
                </a:lnTo>
                <a:lnTo>
                  <a:pt x="2433" y="1020"/>
                </a:lnTo>
                <a:lnTo>
                  <a:pt x="2446" y="1124"/>
                </a:lnTo>
                <a:lnTo>
                  <a:pt x="2450" y="1230"/>
                </a:lnTo>
                <a:lnTo>
                  <a:pt x="2446" y="1321"/>
                </a:lnTo>
                <a:lnTo>
                  <a:pt x="2437" y="1411"/>
                </a:lnTo>
                <a:lnTo>
                  <a:pt x="2420" y="1501"/>
                </a:lnTo>
                <a:lnTo>
                  <a:pt x="2397" y="1589"/>
                </a:lnTo>
                <a:lnTo>
                  <a:pt x="2368" y="1673"/>
                </a:lnTo>
                <a:lnTo>
                  <a:pt x="2331" y="1756"/>
                </a:lnTo>
                <a:lnTo>
                  <a:pt x="2289" y="1836"/>
                </a:lnTo>
                <a:lnTo>
                  <a:pt x="2242" y="1913"/>
                </a:lnTo>
                <a:lnTo>
                  <a:pt x="2188" y="1988"/>
                </a:lnTo>
                <a:lnTo>
                  <a:pt x="2142" y="2043"/>
                </a:lnTo>
                <a:lnTo>
                  <a:pt x="2092" y="2103"/>
                </a:lnTo>
                <a:lnTo>
                  <a:pt x="2088" y="2109"/>
                </a:lnTo>
                <a:lnTo>
                  <a:pt x="2036" y="2168"/>
                </a:lnTo>
                <a:lnTo>
                  <a:pt x="1985" y="2231"/>
                </a:lnTo>
                <a:lnTo>
                  <a:pt x="1936" y="2295"/>
                </a:lnTo>
                <a:lnTo>
                  <a:pt x="1891" y="2360"/>
                </a:lnTo>
                <a:lnTo>
                  <a:pt x="1850" y="2427"/>
                </a:lnTo>
                <a:lnTo>
                  <a:pt x="1817" y="2495"/>
                </a:lnTo>
                <a:lnTo>
                  <a:pt x="1794" y="2565"/>
                </a:lnTo>
                <a:lnTo>
                  <a:pt x="1788" y="2590"/>
                </a:lnTo>
                <a:lnTo>
                  <a:pt x="1785" y="2623"/>
                </a:lnTo>
                <a:lnTo>
                  <a:pt x="1784" y="2667"/>
                </a:lnTo>
                <a:lnTo>
                  <a:pt x="1782" y="2716"/>
                </a:lnTo>
                <a:lnTo>
                  <a:pt x="1782" y="2812"/>
                </a:lnTo>
                <a:lnTo>
                  <a:pt x="1778" y="2847"/>
                </a:lnTo>
                <a:lnTo>
                  <a:pt x="1766" y="2881"/>
                </a:lnTo>
                <a:lnTo>
                  <a:pt x="1749" y="2908"/>
                </a:lnTo>
                <a:lnTo>
                  <a:pt x="1724" y="2933"/>
                </a:lnTo>
                <a:lnTo>
                  <a:pt x="1695" y="2952"/>
                </a:lnTo>
                <a:lnTo>
                  <a:pt x="1663" y="2963"/>
                </a:lnTo>
                <a:lnTo>
                  <a:pt x="1627" y="2968"/>
                </a:lnTo>
                <a:lnTo>
                  <a:pt x="816" y="2968"/>
                </a:lnTo>
                <a:lnTo>
                  <a:pt x="780" y="2963"/>
                </a:lnTo>
                <a:lnTo>
                  <a:pt x="748" y="2952"/>
                </a:lnTo>
                <a:lnTo>
                  <a:pt x="719" y="2933"/>
                </a:lnTo>
                <a:lnTo>
                  <a:pt x="694" y="2908"/>
                </a:lnTo>
                <a:lnTo>
                  <a:pt x="677" y="2881"/>
                </a:lnTo>
                <a:lnTo>
                  <a:pt x="665" y="2847"/>
                </a:lnTo>
                <a:lnTo>
                  <a:pt x="661" y="2812"/>
                </a:lnTo>
                <a:lnTo>
                  <a:pt x="661" y="2718"/>
                </a:lnTo>
                <a:lnTo>
                  <a:pt x="661" y="2683"/>
                </a:lnTo>
                <a:lnTo>
                  <a:pt x="659" y="2647"/>
                </a:lnTo>
                <a:lnTo>
                  <a:pt x="658" y="2612"/>
                </a:lnTo>
                <a:lnTo>
                  <a:pt x="655" y="2580"/>
                </a:lnTo>
                <a:lnTo>
                  <a:pt x="649" y="2554"/>
                </a:lnTo>
                <a:lnTo>
                  <a:pt x="629" y="2494"/>
                </a:lnTo>
                <a:lnTo>
                  <a:pt x="603" y="2436"/>
                </a:lnTo>
                <a:lnTo>
                  <a:pt x="573" y="2379"/>
                </a:lnTo>
                <a:lnTo>
                  <a:pt x="536" y="2324"/>
                </a:lnTo>
                <a:lnTo>
                  <a:pt x="499" y="2272"/>
                </a:lnTo>
                <a:lnTo>
                  <a:pt x="457" y="2219"/>
                </a:lnTo>
                <a:lnTo>
                  <a:pt x="415" y="2168"/>
                </a:lnTo>
                <a:lnTo>
                  <a:pt x="371" y="2118"/>
                </a:lnTo>
                <a:lnTo>
                  <a:pt x="370" y="2115"/>
                </a:lnTo>
                <a:lnTo>
                  <a:pt x="315" y="2051"/>
                </a:lnTo>
                <a:lnTo>
                  <a:pt x="262" y="1987"/>
                </a:lnTo>
                <a:lnTo>
                  <a:pt x="207" y="1913"/>
                </a:lnTo>
                <a:lnTo>
                  <a:pt x="160" y="1836"/>
                </a:lnTo>
                <a:lnTo>
                  <a:pt x="118" y="1756"/>
                </a:lnTo>
                <a:lnTo>
                  <a:pt x="83" y="1673"/>
                </a:lnTo>
                <a:lnTo>
                  <a:pt x="52" y="1587"/>
                </a:lnTo>
                <a:lnTo>
                  <a:pt x="29" y="1500"/>
                </a:lnTo>
                <a:lnTo>
                  <a:pt x="13" y="1411"/>
                </a:lnTo>
                <a:lnTo>
                  <a:pt x="3" y="1321"/>
                </a:lnTo>
                <a:lnTo>
                  <a:pt x="0" y="1230"/>
                </a:lnTo>
                <a:lnTo>
                  <a:pt x="5" y="1124"/>
                </a:lnTo>
                <a:lnTo>
                  <a:pt x="18" y="1020"/>
                </a:lnTo>
                <a:lnTo>
                  <a:pt x="39" y="920"/>
                </a:lnTo>
                <a:lnTo>
                  <a:pt x="70" y="823"/>
                </a:lnTo>
                <a:lnTo>
                  <a:pt x="106" y="728"/>
                </a:lnTo>
                <a:lnTo>
                  <a:pt x="151" y="638"/>
                </a:lnTo>
                <a:lnTo>
                  <a:pt x="203" y="554"/>
                </a:lnTo>
                <a:lnTo>
                  <a:pt x="261" y="473"/>
                </a:lnTo>
                <a:lnTo>
                  <a:pt x="325" y="397"/>
                </a:lnTo>
                <a:lnTo>
                  <a:pt x="394" y="327"/>
                </a:lnTo>
                <a:lnTo>
                  <a:pt x="471" y="262"/>
                </a:lnTo>
                <a:lnTo>
                  <a:pt x="551" y="204"/>
                </a:lnTo>
                <a:lnTo>
                  <a:pt x="636" y="153"/>
                </a:lnTo>
                <a:lnTo>
                  <a:pt x="726" y="108"/>
                </a:lnTo>
                <a:lnTo>
                  <a:pt x="819" y="70"/>
                </a:lnTo>
                <a:lnTo>
                  <a:pt x="916" y="41"/>
                </a:lnTo>
                <a:lnTo>
                  <a:pt x="1016" y="19"/>
                </a:lnTo>
                <a:lnTo>
                  <a:pt x="1120" y="6"/>
                </a:lnTo>
                <a:lnTo>
                  <a:pt x="1224" y="0"/>
                </a:lnTo>
                <a:close/>
              </a:path>
            </a:pathLst>
          </a:custGeom>
          <a:solidFill>
            <a:srgbClr val="07376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a:defRPr sz="2400">
                <a:solidFill>
                  <a:schemeClr val="tx1"/>
                </a:solidFill>
                <a:latin typeface="+mn-lt"/>
                <a:ea typeface="+mn-ea"/>
                <a:cs typeface="+mn-cs"/>
              </a:defRPr>
            </a:lvl1pPr>
            <a:lvl2pPr marL="609493" algn="l" defTabSz="1218987" rtl="0">
              <a:defRPr sz="2400">
                <a:solidFill>
                  <a:schemeClr val="tx1"/>
                </a:solidFill>
                <a:latin typeface="+mn-lt"/>
                <a:ea typeface="+mn-ea"/>
                <a:cs typeface="+mn-cs"/>
              </a:defRPr>
            </a:lvl2pPr>
            <a:lvl3pPr marL="1218987" algn="l" defTabSz="1218987" rtl="0">
              <a:defRPr sz="2400">
                <a:solidFill>
                  <a:schemeClr val="tx1"/>
                </a:solidFill>
                <a:latin typeface="+mn-lt"/>
                <a:ea typeface="+mn-ea"/>
                <a:cs typeface="+mn-cs"/>
              </a:defRPr>
            </a:lvl3pPr>
            <a:lvl4pPr marL="1828480" algn="l" defTabSz="1218987" rtl="0">
              <a:defRPr sz="2400">
                <a:solidFill>
                  <a:schemeClr val="tx1"/>
                </a:solidFill>
                <a:latin typeface="+mn-lt"/>
                <a:ea typeface="+mn-ea"/>
                <a:cs typeface="+mn-cs"/>
              </a:defRPr>
            </a:lvl4pPr>
            <a:lvl5pPr marL="2437973" algn="l" defTabSz="1218987" rtl="0">
              <a:defRPr sz="2400">
                <a:solidFill>
                  <a:schemeClr val="tx1"/>
                </a:solidFill>
                <a:latin typeface="+mn-lt"/>
                <a:ea typeface="+mn-ea"/>
                <a:cs typeface="+mn-cs"/>
              </a:defRPr>
            </a:lvl5pPr>
            <a:lvl6pPr marL="3047467" algn="l" defTabSz="1218987" rtl="0">
              <a:defRPr sz="2400">
                <a:solidFill>
                  <a:schemeClr val="tx1"/>
                </a:solidFill>
                <a:latin typeface="+mn-lt"/>
                <a:ea typeface="+mn-ea"/>
                <a:cs typeface="+mn-cs"/>
              </a:defRPr>
            </a:lvl6pPr>
            <a:lvl7pPr marL="3656960" algn="l" defTabSz="1218987" rtl="0">
              <a:defRPr sz="2400">
                <a:solidFill>
                  <a:schemeClr val="tx1"/>
                </a:solidFill>
                <a:latin typeface="+mn-lt"/>
                <a:ea typeface="+mn-ea"/>
                <a:cs typeface="+mn-cs"/>
              </a:defRPr>
            </a:lvl7pPr>
            <a:lvl8pPr marL="4266453" algn="l" defTabSz="1218987" rtl="0">
              <a:defRPr sz="2400">
                <a:solidFill>
                  <a:schemeClr val="tx1"/>
                </a:solidFill>
                <a:latin typeface="+mn-lt"/>
                <a:ea typeface="+mn-ea"/>
                <a:cs typeface="+mn-cs"/>
              </a:defRPr>
            </a:lvl8pPr>
            <a:lvl9pPr marL="4875947" algn="l" defTabSz="1218987" rtl="0">
              <a:defRPr sz="2400">
                <a:solidFill>
                  <a:schemeClr val="tx1"/>
                </a:solidFill>
                <a:latin typeface="+mn-lt"/>
                <a:ea typeface="+mn-ea"/>
                <a:cs typeface="+mn-cs"/>
              </a:defRPr>
            </a:lvl9pPr>
          </a:lstStyle>
          <a:p>
            <a:pPr>
              <a:defRPr/>
            </a:pPr>
            <a:endParaRPr lang="en-IN">
              <a:solidFill>
                <a:prstClr val="black"/>
              </a:solidFill>
            </a:endParaRPr>
          </a:p>
        </p:txBody>
      </p:sp>
      <p:sp>
        <p:nvSpPr>
          <p:cNvPr id="180593893" name="Freeform 39"/>
          <p:cNvSpPr/>
          <p:nvPr userDrawn="1"/>
        </p:nvSpPr>
        <p:spPr bwMode="auto">
          <a:xfrm>
            <a:off x="11735520" y="5354168"/>
            <a:ext cx="97311" cy="27328"/>
          </a:xfrm>
          <a:custGeom>
            <a:avLst/>
            <a:gdLst>
              <a:gd name="T0" fmla="*/ 155 w 1121"/>
              <a:gd name="T1" fmla="*/ 0 h 311"/>
              <a:gd name="T2" fmla="*/ 966 w 1121"/>
              <a:gd name="T3" fmla="*/ 0 h 311"/>
              <a:gd name="T4" fmla="*/ 1002 w 1121"/>
              <a:gd name="T5" fmla="*/ 5 h 311"/>
              <a:gd name="T6" fmla="*/ 1034 w 1121"/>
              <a:gd name="T7" fmla="*/ 16 h 311"/>
              <a:gd name="T8" fmla="*/ 1063 w 1121"/>
              <a:gd name="T9" fmla="*/ 34 h 311"/>
              <a:gd name="T10" fmla="*/ 1088 w 1121"/>
              <a:gd name="T11" fmla="*/ 58 h 311"/>
              <a:gd name="T12" fmla="*/ 1105 w 1121"/>
              <a:gd name="T13" fmla="*/ 87 h 311"/>
              <a:gd name="T14" fmla="*/ 1117 w 1121"/>
              <a:gd name="T15" fmla="*/ 119 h 311"/>
              <a:gd name="T16" fmla="*/ 1121 w 1121"/>
              <a:gd name="T17" fmla="*/ 156 h 311"/>
              <a:gd name="T18" fmla="*/ 1117 w 1121"/>
              <a:gd name="T19" fmla="*/ 192 h 311"/>
              <a:gd name="T20" fmla="*/ 1105 w 1121"/>
              <a:gd name="T21" fmla="*/ 224 h 311"/>
              <a:gd name="T22" fmla="*/ 1088 w 1121"/>
              <a:gd name="T23" fmla="*/ 253 h 311"/>
              <a:gd name="T24" fmla="*/ 1063 w 1121"/>
              <a:gd name="T25" fmla="*/ 276 h 311"/>
              <a:gd name="T26" fmla="*/ 1034 w 1121"/>
              <a:gd name="T27" fmla="*/ 295 h 311"/>
              <a:gd name="T28" fmla="*/ 1002 w 1121"/>
              <a:gd name="T29" fmla="*/ 307 h 311"/>
              <a:gd name="T30" fmla="*/ 966 w 1121"/>
              <a:gd name="T31" fmla="*/ 311 h 311"/>
              <a:gd name="T32" fmla="*/ 155 w 1121"/>
              <a:gd name="T33" fmla="*/ 311 h 311"/>
              <a:gd name="T34" fmla="*/ 119 w 1121"/>
              <a:gd name="T35" fmla="*/ 307 h 311"/>
              <a:gd name="T36" fmla="*/ 87 w 1121"/>
              <a:gd name="T37" fmla="*/ 295 h 311"/>
              <a:gd name="T38" fmla="*/ 58 w 1121"/>
              <a:gd name="T39" fmla="*/ 276 h 311"/>
              <a:gd name="T40" fmla="*/ 33 w 1121"/>
              <a:gd name="T41" fmla="*/ 253 h 311"/>
              <a:gd name="T42" fmla="*/ 16 w 1121"/>
              <a:gd name="T43" fmla="*/ 224 h 311"/>
              <a:gd name="T44" fmla="*/ 4 w 1121"/>
              <a:gd name="T45" fmla="*/ 192 h 311"/>
              <a:gd name="T46" fmla="*/ 0 w 1121"/>
              <a:gd name="T47" fmla="*/ 156 h 311"/>
              <a:gd name="T48" fmla="*/ 4 w 1121"/>
              <a:gd name="T49" fmla="*/ 119 h 311"/>
              <a:gd name="T50" fmla="*/ 16 w 1121"/>
              <a:gd name="T51" fmla="*/ 87 h 311"/>
              <a:gd name="T52" fmla="*/ 33 w 1121"/>
              <a:gd name="T53" fmla="*/ 58 h 311"/>
              <a:gd name="T54" fmla="*/ 58 w 1121"/>
              <a:gd name="T55" fmla="*/ 34 h 311"/>
              <a:gd name="T56" fmla="*/ 87 w 1121"/>
              <a:gd name="T57" fmla="*/ 16 h 311"/>
              <a:gd name="T58" fmla="*/ 119 w 1121"/>
              <a:gd name="T59" fmla="*/ 5 h 311"/>
              <a:gd name="T60" fmla="*/ 155 w 1121"/>
              <a:gd name="T61"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1" h="311" extrusionOk="0">
                <a:moveTo>
                  <a:pt x="155" y="0"/>
                </a:moveTo>
                <a:lnTo>
                  <a:pt x="966" y="0"/>
                </a:lnTo>
                <a:lnTo>
                  <a:pt x="1002" y="5"/>
                </a:lnTo>
                <a:lnTo>
                  <a:pt x="1034" y="16"/>
                </a:lnTo>
                <a:lnTo>
                  <a:pt x="1063" y="34"/>
                </a:lnTo>
                <a:lnTo>
                  <a:pt x="1088" y="58"/>
                </a:lnTo>
                <a:lnTo>
                  <a:pt x="1105" y="87"/>
                </a:lnTo>
                <a:lnTo>
                  <a:pt x="1117" y="119"/>
                </a:lnTo>
                <a:lnTo>
                  <a:pt x="1121" y="156"/>
                </a:lnTo>
                <a:lnTo>
                  <a:pt x="1117" y="192"/>
                </a:lnTo>
                <a:lnTo>
                  <a:pt x="1105" y="224"/>
                </a:lnTo>
                <a:lnTo>
                  <a:pt x="1088" y="253"/>
                </a:lnTo>
                <a:lnTo>
                  <a:pt x="1063" y="276"/>
                </a:lnTo>
                <a:lnTo>
                  <a:pt x="1034" y="295"/>
                </a:lnTo>
                <a:lnTo>
                  <a:pt x="1002" y="307"/>
                </a:lnTo>
                <a:lnTo>
                  <a:pt x="966" y="311"/>
                </a:lnTo>
                <a:lnTo>
                  <a:pt x="155" y="311"/>
                </a:lnTo>
                <a:lnTo>
                  <a:pt x="119" y="307"/>
                </a:lnTo>
                <a:lnTo>
                  <a:pt x="87" y="295"/>
                </a:lnTo>
                <a:lnTo>
                  <a:pt x="58" y="276"/>
                </a:lnTo>
                <a:lnTo>
                  <a:pt x="33" y="253"/>
                </a:lnTo>
                <a:lnTo>
                  <a:pt x="16" y="224"/>
                </a:lnTo>
                <a:lnTo>
                  <a:pt x="4" y="192"/>
                </a:lnTo>
                <a:lnTo>
                  <a:pt x="0" y="156"/>
                </a:lnTo>
                <a:lnTo>
                  <a:pt x="4" y="119"/>
                </a:lnTo>
                <a:lnTo>
                  <a:pt x="16" y="87"/>
                </a:lnTo>
                <a:lnTo>
                  <a:pt x="33" y="58"/>
                </a:lnTo>
                <a:lnTo>
                  <a:pt x="58" y="34"/>
                </a:lnTo>
                <a:lnTo>
                  <a:pt x="87" y="16"/>
                </a:lnTo>
                <a:lnTo>
                  <a:pt x="119" y="5"/>
                </a:lnTo>
                <a:lnTo>
                  <a:pt x="155" y="0"/>
                </a:lnTo>
                <a:close/>
              </a:path>
            </a:pathLst>
          </a:custGeom>
          <a:solidFill>
            <a:srgbClr val="07376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a:defRPr sz="2400">
                <a:solidFill>
                  <a:schemeClr val="tx1"/>
                </a:solidFill>
                <a:latin typeface="+mn-lt"/>
                <a:ea typeface="+mn-ea"/>
                <a:cs typeface="+mn-cs"/>
              </a:defRPr>
            </a:lvl1pPr>
            <a:lvl2pPr marL="609493" algn="l" defTabSz="1218987" rtl="0">
              <a:defRPr sz="2400">
                <a:solidFill>
                  <a:schemeClr val="tx1"/>
                </a:solidFill>
                <a:latin typeface="+mn-lt"/>
                <a:ea typeface="+mn-ea"/>
                <a:cs typeface="+mn-cs"/>
              </a:defRPr>
            </a:lvl2pPr>
            <a:lvl3pPr marL="1218987" algn="l" defTabSz="1218987" rtl="0">
              <a:defRPr sz="2400">
                <a:solidFill>
                  <a:schemeClr val="tx1"/>
                </a:solidFill>
                <a:latin typeface="+mn-lt"/>
                <a:ea typeface="+mn-ea"/>
                <a:cs typeface="+mn-cs"/>
              </a:defRPr>
            </a:lvl3pPr>
            <a:lvl4pPr marL="1828480" algn="l" defTabSz="1218987" rtl="0">
              <a:defRPr sz="2400">
                <a:solidFill>
                  <a:schemeClr val="tx1"/>
                </a:solidFill>
                <a:latin typeface="+mn-lt"/>
                <a:ea typeface="+mn-ea"/>
                <a:cs typeface="+mn-cs"/>
              </a:defRPr>
            </a:lvl4pPr>
            <a:lvl5pPr marL="2437973" algn="l" defTabSz="1218987" rtl="0">
              <a:defRPr sz="2400">
                <a:solidFill>
                  <a:schemeClr val="tx1"/>
                </a:solidFill>
                <a:latin typeface="+mn-lt"/>
                <a:ea typeface="+mn-ea"/>
                <a:cs typeface="+mn-cs"/>
              </a:defRPr>
            </a:lvl5pPr>
            <a:lvl6pPr marL="3047467" algn="l" defTabSz="1218987" rtl="0">
              <a:defRPr sz="2400">
                <a:solidFill>
                  <a:schemeClr val="tx1"/>
                </a:solidFill>
                <a:latin typeface="+mn-lt"/>
                <a:ea typeface="+mn-ea"/>
                <a:cs typeface="+mn-cs"/>
              </a:defRPr>
            </a:lvl6pPr>
            <a:lvl7pPr marL="3656960" algn="l" defTabSz="1218987" rtl="0">
              <a:defRPr sz="2400">
                <a:solidFill>
                  <a:schemeClr val="tx1"/>
                </a:solidFill>
                <a:latin typeface="+mn-lt"/>
                <a:ea typeface="+mn-ea"/>
                <a:cs typeface="+mn-cs"/>
              </a:defRPr>
            </a:lvl7pPr>
            <a:lvl8pPr marL="4266453" algn="l" defTabSz="1218987" rtl="0">
              <a:defRPr sz="2400">
                <a:solidFill>
                  <a:schemeClr val="tx1"/>
                </a:solidFill>
                <a:latin typeface="+mn-lt"/>
                <a:ea typeface="+mn-ea"/>
                <a:cs typeface="+mn-cs"/>
              </a:defRPr>
            </a:lvl8pPr>
            <a:lvl9pPr marL="4875947" algn="l" defTabSz="1218987" rtl="0">
              <a:defRPr sz="2400">
                <a:solidFill>
                  <a:schemeClr val="tx1"/>
                </a:solidFill>
                <a:latin typeface="+mn-lt"/>
                <a:ea typeface="+mn-ea"/>
                <a:cs typeface="+mn-cs"/>
              </a:defRPr>
            </a:lvl9pPr>
          </a:lstStyle>
          <a:p>
            <a:pPr>
              <a:defRPr/>
            </a:pPr>
            <a:endParaRPr lang="en-IN">
              <a:solidFill>
                <a:prstClr val="black"/>
              </a:solidFill>
            </a:endParaRPr>
          </a:p>
        </p:txBody>
      </p:sp>
      <p:sp>
        <p:nvSpPr>
          <p:cNvPr id="470440343" name="Freeform 40"/>
          <p:cNvSpPr/>
          <p:nvPr userDrawn="1"/>
        </p:nvSpPr>
        <p:spPr bwMode="auto">
          <a:xfrm>
            <a:off x="11753039" y="5385175"/>
            <a:ext cx="62099" cy="27328"/>
          </a:xfrm>
          <a:custGeom>
            <a:avLst/>
            <a:gdLst>
              <a:gd name="T0" fmla="*/ 155 w 715"/>
              <a:gd name="T1" fmla="*/ 0 h 311"/>
              <a:gd name="T2" fmla="*/ 560 w 715"/>
              <a:gd name="T3" fmla="*/ 0 h 311"/>
              <a:gd name="T4" fmla="*/ 597 w 715"/>
              <a:gd name="T5" fmla="*/ 4 h 311"/>
              <a:gd name="T6" fmla="*/ 629 w 715"/>
              <a:gd name="T7" fmla="*/ 16 h 311"/>
              <a:gd name="T8" fmla="*/ 657 w 715"/>
              <a:gd name="T9" fmla="*/ 35 h 311"/>
              <a:gd name="T10" fmla="*/ 682 w 715"/>
              <a:gd name="T11" fmla="*/ 58 h 311"/>
              <a:gd name="T12" fmla="*/ 700 w 715"/>
              <a:gd name="T13" fmla="*/ 87 h 311"/>
              <a:gd name="T14" fmla="*/ 711 w 715"/>
              <a:gd name="T15" fmla="*/ 120 h 311"/>
              <a:gd name="T16" fmla="*/ 715 w 715"/>
              <a:gd name="T17" fmla="*/ 155 h 311"/>
              <a:gd name="T18" fmla="*/ 711 w 715"/>
              <a:gd name="T19" fmla="*/ 192 h 311"/>
              <a:gd name="T20" fmla="*/ 700 w 715"/>
              <a:gd name="T21" fmla="*/ 224 h 311"/>
              <a:gd name="T22" fmla="*/ 682 w 715"/>
              <a:gd name="T23" fmla="*/ 253 h 311"/>
              <a:gd name="T24" fmla="*/ 657 w 715"/>
              <a:gd name="T25" fmla="*/ 277 h 311"/>
              <a:gd name="T26" fmla="*/ 629 w 715"/>
              <a:gd name="T27" fmla="*/ 295 h 311"/>
              <a:gd name="T28" fmla="*/ 597 w 715"/>
              <a:gd name="T29" fmla="*/ 306 h 311"/>
              <a:gd name="T30" fmla="*/ 560 w 715"/>
              <a:gd name="T31" fmla="*/ 311 h 311"/>
              <a:gd name="T32" fmla="*/ 155 w 715"/>
              <a:gd name="T33" fmla="*/ 311 h 311"/>
              <a:gd name="T34" fmla="*/ 119 w 715"/>
              <a:gd name="T35" fmla="*/ 306 h 311"/>
              <a:gd name="T36" fmla="*/ 87 w 715"/>
              <a:gd name="T37" fmla="*/ 295 h 311"/>
              <a:gd name="T38" fmla="*/ 58 w 715"/>
              <a:gd name="T39" fmla="*/ 277 h 311"/>
              <a:gd name="T40" fmla="*/ 33 w 715"/>
              <a:gd name="T41" fmla="*/ 253 h 311"/>
              <a:gd name="T42" fmla="*/ 16 w 715"/>
              <a:gd name="T43" fmla="*/ 224 h 311"/>
              <a:gd name="T44" fmla="*/ 4 w 715"/>
              <a:gd name="T45" fmla="*/ 192 h 311"/>
              <a:gd name="T46" fmla="*/ 0 w 715"/>
              <a:gd name="T47" fmla="*/ 155 h 311"/>
              <a:gd name="T48" fmla="*/ 4 w 715"/>
              <a:gd name="T49" fmla="*/ 120 h 311"/>
              <a:gd name="T50" fmla="*/ 16 w 715"/>
              <a:gd name="T51" fmla="*/ 87 h 311"/>
              <a:gd name="T52" fmla="*/ 33 w 715"/>
              <a:gd name="T53" fmla="*/ 58 h 311"/>
              <a:gd name="T54" fmla="*/ 58 w 715"/>
              <a:gd name="T55" fmla="*/ 35 h 311"/>
              <a:gd name="T56" fmla="*/ 87 w 715"/>
              <a:gd name="T57" fmla="*/ 16 h 311"/>
              <a:gd name="T58" fmla="*/ 119 w 715"/>
              <a:gd name="T59" fmla="*/ 4 h 311"/>
              <a:gd name="T60" fmla="*/ 155 w 715"/>
              <a:gd name="T61"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15" h="311" extrusionOk="0">
                <a:moveTo>
                  <a:pt x="155" y="0"/>
                </a:moveTo>
                <a:lnTo>
                  <a:pt x="560" y="0"/>
                </a:lnTo>
                <a:lnTo>
                  <a:pt x="597" y="4"/>
                </a:lnTo>
                <a:lnTo>
                  <a:pt x="629" y="16"/>
                </a:lnTo>
                <a:lnTo>
                  <a:pt x="657" y="35"/>
                </a:lnTo>
                <a:lnTo>
                  <a:pt x="682" y="58"/>
                </a:lnTo>
                <a:lnTo>
                  <a:pt x="700" y="87"/>
                </a:lnTo>
                <a:lnTo>
                  <a:pt x="711" y="120"/>
                </a:lnTo>
                <a:lnTo>
                  <a:pt x="715" y="155"/>
                </a:lnTo>
                <a:lnTo>
                  <a:pt x="711" y="192"/>
                </a:lnTo>
                <a:lnTo>
                  <a:pt x="700" y="224"/>
                </a:lnTo>
                <a:lnTo>
                  <a:pt x="682" y="253"/>
                </a:lnTo>
                <a:lnTo>
                  <a:pt x="657" y="277"/>
                </a:lnTo>
                <a:lnTo>
                  <a:pt x="629" y="295"/>
                </a:lnTo>
                <a:lnTo>
                  <a:pt x="597" y="306"/>
                </a:lnTo>
                <a:lnTo>
                  <a:pt x="560" y="311"/>
                </a:lnTo>
                <a:lnTo>
                  <a:pt x="155" y="311"/>
                </a:lnTo>
                <a:lnTo>
                  <a:pt x="119" y="306"/>
                </a:lnTo>
                <a:lnTo>
                  <a:pt x="87" y="295"/>
                </a:lnTo>
                <a:lnTo>
                  <a:pt x="58" y="277"/>
                </a:lnTo>
                <a:lnTo>
                  <a:pt x="33" y="253"/>
                </a:lnTo>
                <a:lnTo>
                  <a:pt x="16" y="224"/>
                </a:lnTo>
                <a:lnTo>
                  <a:pt x="4" y="192"/>
                </a:lnTo>
                <a:lnTo>
                  <a:pt x="0" y="155"/>
                </a:lnTo>
                <a:lnTo>
                  <a:pt x="4" y="120"/>
                </a:lnTo>
                <a:lnTo>
                  <a:pt x="16" y="87"/>
                </a:lnTo>
                <a:lnTo>
                  <a:pt x="33" y="58"/>
                </a:lnTo>
                <a:lnTo>
                  <a:pt x="58" y="35"/>
                </a:lnTo>
                <a:lnTo>
                  <a:pt x="87" y="16"/>
                </a:lnTo>
                <a:lnTo>
                  <a:pt x="119" y="4"/>
                </a:lnTo>
                <a:lnTo>
                  <a:pt x="155" y="0"/>
                </a:lnTo>
                <a:close/>
              </a:path>
            </a:pathLst>
          </a:custGeom>
          <a:solidFill>
            <a:srgbClr val="07376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a:defRPr sz="2400">
                <a:solidFill>
                  <a:schemeClr val="tx1"/>
                </a:solidFill>
                <a:latin typeface="+mn-lt"/>
                <a:ea typeface="+mn-ea"/>
                <a:cs typeface="+mn-cs"/>
              </a:defRPr>
            </a:lvl1pPr>
            <a:lvl2pPr marL="609493" algn="l" defTabSz="1218987" rtl="0">
              <a:defRPr sz="2400">
                <a:solidFill>
                  <a:schemeClr val="tx1"/>
                </a:solidFill>
                <a:latin typeface="+mn-lt"/>
                <a:ea typeface="+mn-ea"/>
                <a:cs typeface="+mn-cs"/>
              </a:defRPr>
            </a:lvl2pPr>
            <a:lvl3pPr marL="1218987" algn="l" defTabSz="1218987" rtl="0">
              <a:defRPr sz="2400">
                <a:solidFill>
                  <a:schemeClr val="tx1"/>
                </a:solidFill>
                <a:latin typeface="+mn-lt"/>
                <a:ea typeface="+mn-ea"/>
                <a:cs typeface="+mn-cs"/>
              </a:defRPr>
            </a:lvl3pPr>
            <a:lvl4pPr marL="1828480" algn="l" defTabSz="1218987" rtl="0">
              <a:defRPr sz="2400">
                <a:solidFill>
                  <a:schemeClr val="tx1"/>
                </a:solidFill>
                <a:latin typeface="+mn-lt"/>
                <a:ea typeface="+mn-ea"/>
                <a:cs typeface="+mn-cs"/>
              </a:defRPr>
            </a:lvl4pPr>
            <a:lvl5pPr marL="2437973" algn="l" defTabSz="1218987" rtl="0">
              <a:defRPr sz="2400">
                <a:solidFill>
                  <a:schemeClr val="tx1"/>
                </a:solidFill>
                <a:latin typeface="+mn-lt"/>
                <a:ea typeface="+mn-ea"/>
                <a:cs typeface="+mn-cs"/>
              </a:defRPr>
            </a:lvl5pPr>
            <a:lvl6pPr marL="3047467" algn="l" defTabSz="1218987" rtl="0">
              <a:defRPr sz="2400">
                <a:solidFill>
                  <a:schemeClr val="tx1"/>
                </a:solidFill>
                <a:latin typeface="+mn-lt"/>
                <a:ea typeface="+mn-ea"/>
                <a:cs typeface="+mn-cs"/>
              </a:defRPr>
            </a:lvl6pPr>
            <a:lvl7pPr marL="3656960" algn="l" defTabSz="1218987" rtl="0">
              <a:defRPr sz="2400">
                <a:solidFill>
                  <a:schemeClr val="tx1"/>
                </a:solidFill>
                <a:latin typeface="+mn-lt"/>
                <a:ea typeface="+mn-ea"/>
                <a:cs typeface="+mn-cs"/>
              </a:defRPr>
            </a:lvl7pPr>
            <a:lvl8pPr marL="4266453" algn="l" defTabSz="1218987" rtl="0">
              <a:defRPr sz="2400">
                <a:solidFill>
                  <a:schemeClr val="tx1"/>
                </a:solidFill>
                <a:latin typeface="+mn-lt"/>
                <a:ea typeface="+mn-ea"/>
                <a:cs typeface="+mn-cs"/>
              </a:defRPr>
            </a:lvl8pPr>
            <a:lvl9pPr marL="4875947" algn="l" defTabSz="1218987" rtl="0">
              <a:defRPr sz="2400">
                <a:solidFill>
                  <a:schemeClr val="tx1"/>
                </a:solidFill>
                <a:latin typeface="+mn-lt"/>
                <a:ea typeface="+mn-ea"/>
                <a:cs typeface="+mn-cs"/>
              </a:defRPr>
            </a:lvl9pPr>
          </a:lstStyle>
          <a:p>
            <a:pPr>
              <a:defRPr/>
            </a:pPr>
            <a:endParaRPr lang="en-IN">
              <a:solidFill>
                <a:prstClr val="black"/>
              </a:solidFill>
            </a:endParaRPr>
          </a:p>
        </p:txBody>
      </p:sp>
      <p:sp>
        <p:nvSpPr>
          <p:cNvPr id="2030966941" name="Freeform 41"/>
          <p:cNvSpPr/>
          <p:nvPr userDrawn="1"/>
        </p:nvSpPr>
        <p:spPr bwMode="auto">
          <a:xfrm>
            <a:off x="11910194" y="5184599"/>
            <a:ext cx="73200" cy="27152"/>
          </a:xfrm>
          <a:custGeom>
            <a:avLst/>
            <a:gdLst>
              <a:gd name="T0" fmla="*/ 155 w 844"/>
              <a:gd name="T1" fmla="*/ 0 h 311"/>
              <a:gd name="T2" fmla="*/ 689 w 844"/>
              <a:gd name="T3" fmla="*/ 0 h 311"/>
              <a:gd name="T4" fmla="*/ 726 w 844"/>
              <a:gd name="T5" fmla="*/ 5 h 311"/>
              <a:gd name="T6" fmla="*/ 757 w 844"/>
              <a:gd name="T7" fmla="*/ 16 h 311"/>
              <a:gd name="T8" fmla="*/ 786 w 844"/>
              <a:gd name="T9" fmla="*/ 34 h 311"/>
              <a:gd name="T10" fmla="*/ 811 w 844"/>
              <a:gd name="T11" fmla="*/ 58 h 311"/>
              <a:gd name="T12" fmla="*/ 828 w 844"/>
              <a:gd name="T13" fmla="*/ 87 h 311"/>
              <a:gd name="T14" fmla="*/ 840 w 844"/>
              <a:gd name="T15" fmla="*/ 119 h 311"/>
              <a:gd name="T16" fmla="*/ 844 w 844"/>
              <a:gd name="T17" fmla="*/ 156 h 311"/>
              <a:gd name="T18" fmla="*/ 840 w 844"/>
              <a:gd name="T19" fmla="*/ 191 h 311"/>
              <a:gd name="T20" fmla="*/ 828 w 844"/>
              <a:gd name="T21" fmla="*/ 224 h 311"/>
              <a:gd name="T22" fmla="*/ 811 w 844"/>
              <a:gd name="T23" fmla="*/ 253 h 311"/>
              <a:gd name="T24" fmla="*/ 786 w 844"/>
              <a:gd name="T25" fmla="*/ 276 h 311"/>
              <a:gd name="T26" fmla="*/ 757 w 844"/>
              <a:gd name="T27" fmla="*/ 295 h 311"/>
              <a:gd name="T28" fmla="*/ 726 w 844"/>
              <a:gd name="T29" fmla="*/ 307 h 311"/>
              <a:gd name="T30" fmla="*/ 689 w 844"/>
              <a:gd name="T31" fmla="*/ 311 h 311"/>
              <a:gd name="T32" fmla="*/ 155 w 844"/>
              <a:gd name="T33" fmla="*/ 311 h 311"/>
              <a:gd name="T34" fmla="*/ 119 w 844"/>
              <a:gd name="T35" fmla="*/ 307 h 311"/>
              <a:gd name="T36" fmla="*/ 87 w 844"/>
              <a:gd name="T37" fmla="*/ 295 h 311"/>
              <a:gd name="T38" fmla="*/ 58 w 844"/>
              <a:gd name="T39" fmla="*/ 276 h 311"/>
              <a:gd name="T40" fmla="*/ 33 w 844"/>
              <a:gd name="T41" fmla="*/ 253 h 311"/>
              <a:gd name="T42" fmla="*/ 16 w 844"/>
              <a:gd name="T43" fmla="*/ 224 h 311"/>
              <a:gd name="T44" fmla="*/ 4 w 844"/>
              <a:gd name="T45" fmla="*/ 191 h 311"/>
              <a:gd name="T46" fmla="*/ 0 w 844"/>
              <a:gd name="T47" fmla="*/ 156 h 311"/>
              <a:gd name="T48" fmla="*/ 4 w 844"/>
              <a:gd name="T49" fmla="*/ 119 h 311"/>
              <a:gd name="T50" fmla="*/ 16 w 844"/>
              <a:gd name="T51" fmla="*/ 87 h 311"/>
              <a:gd name="T52" fmla="*/ 33 w 844"/>
              <a:gd name="T53" fmla="*/ 58 h 311"/>
              <a:gd name="T54" fmla="*/ 58 w 844"/>
              <a:gd name="T55" fmla="*/ 34 h 311"/>
              <a:gd name="T56" fmla="*/ 87 w 844"/>
              <a:gd name="T57" fmla="*/ 16 h 311"/>
              <a:gd name="T58" fmla="*/ 119 w 844"/>
              <a:gd name="T59" fmla="*/ 5 h 311"/>
              <a:gd name="T60" fmla="*/ 155 w 844"/>
              <a:gd name="T61"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44" h="311" extrusionOk="0">
                <a:moveTo>
                  <a:pt x="155" y="0"/>
                </a:moveTo>
                <a:lnTo>
                  <a:pt x="689" y="0"/>
                </a:lnTo>
                <a:lnTo>
                  <a:pt x="726" y="5"/>
                </a:lnTo>
                <a:lnTo>
                  <a:pt x="757" y="16"/>
                </a:lnTo>
                <a:lnTo>
                  <a:pt x="786" y="34"/>
                </a:lnTo>
                <a:lnTo>
                  <a:pt x="811" y="58"/>
                </a:lnTo>
                <a:lnTo>
                  <a:pt x="828" y="87"/>
                </a:lnTo>
                <a:lnTo>
                  <a:pt x="840" y="119"/>
                </a:lnTo>
                <a:lnTo>
                  <a:pt x="844" y="156"/>
                </a:lnTo>
                <a:lnTo>
                  <a:pt x="840" y="191"/>
                </a:lnTo>
                <a:lnTo>
                  <a:pt x="828" y="224"/>
                </a:lnTo>
                <a:lnTo>
                  <a:pt x="811" y="253"/>
                </a:lnTo>
                <a:lnTo>
                  <a:pt x="786" y="276"/>
                </a:lnTo>
                <a:lnTo>
                  <a:pt x="757" y="295"/>
                </a:lnTo>
                <a:lnTo>
                  <a:pt x="726" y="307"/>
                </a:lnTo>
                <a:lnTo>
                  <a:pt x="689" y="311"/>
                </a:lnTo>
                <a:lnTo>
                  <a:pt x="155" y="311"/>
                </a:lnTo>
                <a:lnTo>
                  <a:pt x="119" y="307"/>
                </a:lnTo>
                <a:lnTo>
                  <a:pt x="87" y="295"/>
                </a:lnTo>
                <a:lnTo>
                  <a:pt x="58" y="276"/>
                </a:lnTo>
                <a:lnTo>
                  <a:pt x="33" y="253"/>
                </a:lnTo>
                <a:lnTo>
                  <a:pt x="16" y="224"/>
                </a:lnTo>
                <a:lnTo>
                  <a:pt x="4" y="191"/>
                </a:lnTo>
                <a:lnTo>
                  <a:pt x="0" y="156"/>
                </a:lnTo>
                <a:lnTo>
                  <a:pt x="4" y="119"/>
                </a:lnTo>
                <a:lnTo>
                  <a:pt x="16" y="87"/>
                </a:lnTo>
                <a:lnTo>
                  <a:pt x="33" y="58"/>
                </a:lnTo>
                <a:lnTo>
                  <a:pt x="58" y="34"/>
                </a:lnTo>
                <a:lnTo>
                  <a:pt x="87" y="16"/>
                </a:lnTo>
                <a:lnTo>
                  <a:pt x="119" y="5"/>
                </a:lnTo>
                <a:lnTo>
                  <a:pt x="155" y="0"/>
                </a:lnTo>
                <a:close/>
              </a:path>
            </a:pathLst>
          </a:custGeom>
          <a:solidFill>
            <a:srgbClr val="07376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a:defRPr sz="2400">
                <a:solidFill>
                  <a:schemeClr val="tx1"/>
                </a:solidFill>
                <a:latin typeface="+mn-lt"/>
                <a:ea typeface="+mn-ea"/>
                <a:cs typeface="+mn-cs"/>
              </a:defRPr>
            </a:lvl1pPr>
            <a:lvl2pPr marL="609493" algn="l" defTabSz="1218987" rtl="0">
              <a:defRPr sz="2400">
                <a:solidFill>
                  <a:schemeClr val="tx1"/>
                </a:solidFill>
                <a:latin typeface="+mn-lt"/>
                <a:ea typeface="+mn-ea"/>
                <a:cs typeface="+mn-cs"/>
              </a:defRPr>
            </a:lvl2pPr>
            <a:lvl3pPr marL="1218987" algn="l" defTabSz="1218987" rtl="0">
              <a:defRPr sz="2400">
                <a:solidFill>
                  <a:schemeClr val="tx1"/>
                </a:solidFill>
                <a:latin typeface="+mn-lt"/>
                <a:ea typeface="+mn-ea"/>
                <a:cs typeface="+mn-cs"/>
              </a:defRPr>
            </a:lvl3pPr>
            <a:lvl4pPr marL="1828480" algn="l" defTabSz="1218987" rtl="0">
              <a:defRPr sz="2400">
                <a:solidFill>
                  <a:schemeClr val="tx1"/>
                </a:solidFill>
                <a:latin typeface="+mn-lt"/>
                <a:ea typeface="+mn-ea"/>
                <a:cs typeface="+mn-cs"/>
              </a:defRPr>
            </a:lvl4pPr>
            <a:lvl5pPr marL="2437973" algn="l" defTabSz="1218987" rtl="0">
              <a:defRPr sz="2400">
                <a:solidFill>
                  <a:schemeClr val="tx1"/>
                </a:solidFill>
                <a:latin typeface="+mn-lt"/>
                <a:ea typeface="+mn-ea"/>
                <a:cs typeface="+mn-cs"/>
              </a:defRPr>
            </a:lvl5pPr>
            <a:lvl6pPr marL="3047467" algn="l" defTabSz="1218987" rtl="0">
              <a:defRPr sz="2400">
                <a:solidFill>
                  <a:schemeClr val="tx1"/>
                </a:solidFill>
                <a:latin typeface="+mn-lt"/>
                <a:ea typeface="+mn-ea"/>
                <a:cs typeface="+mn-cs"/>
              </a:defRPr>
            </a:lvl6pPr>
            <a:lvl7pPr marL="3656960" algn="l" defTabSz="1218987" rtl="0">
              <a:defRPr sz="2400">
                <a:solidFill>
                  <a:schemeClr val="tx1"/>
                </a:solidFill>
                <a:latin typeface="+mn-lt"/>
                <a:ea typeface="+mn-ea"/>
                <a:cs typeface="+mn-cs"/>
              </a:defRPr>
            </a:lvl7pPr>
            <a:lvl8pPr marL="4266453" algn="l" defTabSz="1218987" rtl="0">
              <a:defRPr sz="2400">
                <a:solidFill>
                  <a:schemeClr val="tx1"/>
                </a:solidFill>
                <a:latin typeface="+mn-lt"/>
                <a:ea typeface="+mn-ea"/>
                <a:cs typeface="+mn-cs"/>
              </a:defRPr>
            </a:lvl8pPr>
            <a:lvl9pPr marL="4875947" algn="l" defTabSz="1218987" rtl="0">
              <a:defRPr sz="2400">
                <a:solidFill>
                  <a:schemeClr val="tx1"/>
                </a:solidFill>
                <a:latin typeface="+mn-lt"/>
                <a:ea typeface="+mn-ea"/>
                <a:cs typeface="+mn-cs"/>
              </a:defRPr>
            </a:lvl9pPr>
          </a:lstStyle>
          <a:p>
            <a:pPr>
              <a:defRPr/>
            </a:pPr>
            <a:endParaRPr lang="en-IN">
              <a:solidFill>
                <a:prstClr val="black"/>
              </a:solidFill>
            </a:endParaRPr>
          </a:p>
        </p:txBody>
      </p:sp>
      <p:sp>
        <p:nvSpPr>
          <p:cNvPr id="1306032904" name="Freeform 42"/>
          <p:cNvSpPr/>
          <p:nvPr userDrawn="1"/>
        </p:nvSpPr>
        <p:spPr bwMode="auto">
          <a:xfrm>
            <a:off x="11585304" y="5184599"/>
            <a:ext cx="73374" cy="27152"/>
          </a:xfrm>
          <a:custGeom>
            <a:avLst/>
            <a:gdLst>
              <a:gd name="T0" fmla="*/ 155 w 846"/>
              <a:gd name="T1" fmla="*/ 0 h 311"/>
              <a:gd name="T2" fmla="*/ 691 w 846"/>
              <a:gd name="T3" fmla="*/ 0 h 311"/>
              <a:gd name="T4" fmla="*/ 725 w 846"/>
              <a:gd name="T5" fmla="*/ 5 h 311"/>
              <a:gd name="T6" fmla="*/ 759 w 846"/>
              <a:gd name="T7" fmla="*/ 16 h 311"/>
              <a:gd name="T8" fmla="*/ 788 w 846"/>
              <a:gd name="T9" fmla="*/ 34 h 311"/>
              <a:gd name="T10" fmla="*/ 811 w 846"/>
              <a:gd name="T11" fmla="*/ 58 h 311"/>
              <a:gd name="T12" fmla="*/ 830 w 846"/>
              <a:gd name="T13" fmla="*/ 87 h 311"/>
              <a:gd name="T14" fmla="*/ 841 w 846"/>
              <a:gd name="T15" fmla="*/ 119 h 311"/>
              <a:gd name="T16" fmla="*/ 846 w 846"/>
              <a:gd name="T17" fmla="*/ 156 h 311"/>
              <a:gd name="T18" fmla="*/ 841 w 846"/>
              <a:gd name="T19" fmla="*/ 191 h 311"/>
              <a:gd name="T20" fmla="*/ 830 w 846"/>
              <a:gd name="T21" fmla="*/ 224 h 311"/>
              <a:gd name="T22" fmla="*/ 811 w 846"/>
              <a:gd name="T23" fmla="*/ 253 h 311"/>
              <a:gd name="T24" fmla="*/ 788 w 846"/>
              <a:gd name="T25" fmla="*/ 276 h 311"/>
              <a:gd name="T26" fmla="*/ 759 w 846"/>
              <a:gd name="T27" fmla="*/ 295 h 311"/>
              <a:gd name="T28" fmla="*/ 725 w 846"/>
              <a:gd name="T29" fmla="*/ 307 h 311"/>
              <a:gd name="T30" fmla="*/ 691 w 846"/>
              <a:gd name="T31" fmla="*/ 311 h 311"/>
              <a:gd name="T32" fmla="*/ 155 w 846"/>
              <a:gd name="T33" fmla="*/ 311 h 311"/>
              <a:gd name="T34" fmla="*/ 120 w 846"/>
              <a:gd name="T35" fmla="*/ 307 h 311"/>
              <a:gd name="T36" fmla="*/ 86 w 846"/>
              <a:gd name="T37" fmla="*/ 295 h 311"/>
              <a:gd name="T38" fmla="*/ 59 w 846"/>
              <a:gd name="T39" fmla="*/ 276 h 311"/>
              <a:gd name="T40" fmla="*/ 34 w 846"/>
              <a:gd name="T41" fmla="*/ 253 h 311"/>
              <a:gd name="T42" fmla="*/ 15 w 846"/>
              <a:gd name="T43" fmla="*/ 224 h 311"/>
              <a:gd name="T44" fmla="*/ 4 w 846"/>
              <a:gd name="T45" fmla="*/ 191 h 311"/>
              <a:gd name="T46" fmla="*/ 0 w 846"/>
              <a:gd name="T47" fmla="*/ 156 h 311"/>
              <a:gd name="T48" fmla="*/ 4 w 846"/>
              <a:gd name="T49" fmla="*/ 119 h 311"/>
              <a:gd name="T50" fmla="*/ 15 w 846"/>
              <a:gd name="T51" fmla="*/ 87 h 311"/>
              <a:gd name="T52" fmla="*/ 34 w 846"/>
              <a:gd name="T53" fmla="*/ 58 h 311"/>
              <a:gd name="T54" fmla="*/ 59 w 846"/>
              <a:gd name="T55" fmla="*/ 34 h 311"/>
              <a:gd name="T56" fmla="*/ 86 w 846"/>
              <a:gd name="T57" fmla="*/ 16 h 311"/>
              <a:gd name="T58" fmla="*/ 120 w 846"/>
              <a:gd name="T59" fmla="*/ 5 h 311"/>
              <a:gd name="T60" fmla="*/ 155 w 846"/>
              <a:gd name="T61"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46" h="311" extrusionOk="0">
                <a:moveTo>
                  <a:pt x="155" y="0"/>
                </a:moveTo>
                <a:lnTo>
                  <a:pt x="691" y="0"/>
                </a:lnTo>
                <a:lnTo>
                  <a:pt x="725" y="5"/>
                </a:lnTo>
                <a:lnTo>
                  <a:pt x="759" y="16"/>
                </a:lnTo>
                <a:lnTo>
                  <a:pt x="788" y="34"/>
                </a:lnTo>
                <a:lnTo>
                  <a:pt x="811" y="58"/>
                </a:lnTo>
                <a:lnTo>
                  <a:pt x="830" y="87"/>
                </a:lnTo>
                <a:lnTo>
                  <a:pt x="841" y="119"/>
                </a:lnTo>
                <a:lnTo>
                  <a:pt x="846" y="156"/>
                </a:lnTo>
                <a:lnTo>
                  <a:pt x="841" y="191"/>
                </a:lnTo>
                <a:lnTo>
                  <a:pt x="830" y="224"/>
                </a:lnTo>
                <a:lnTo>
                  <a:pt x="811" y="253"/>
                </a:lnTo>
                <a:lnTo>
                  <a:pt x="788" y="276"/>
                </a:lnTo>
                <a:lnTo>
                  <a:pt x="759" y="295"/>
                </a:lnTo>
                <a:lnTo>
                  <a:pt x="725" y="307"/>
                </a:lnTo>
                <a:lnTo>
                  <a:pt x="691" y="311"/>
                </a:lnTo>
                <a:lnTo>
                  <a:pt x="155" y="311"/>
                </a:lnTo>
                <a:lnTo>
                  <a:pt x="120" y="307"/>
                </a:lnTo>
                <a:lnTo>
                  <a:pt x="86" y="295"/>
                </a:lnTo>
                <a:lnTo>
                  <a:pt x="59" y="276"/>
                </a:lnTo>
                <a:lnTo>
                  <a:pt x="34" y="253"/>
                </a:lnTo>
                <a:lnTo>
                  <a:pt x="15" y="224"/>
                </a:lnTo>
                <a:lnTo>
                  <a:pt x="4" y="191"/>
                </a:lnTo>
                <a:lnTo>
                  <a:pt x="0" y="156"/>
                </a:lnTo>
                <a:lnTo>
                  <a:pt x="4" y="119"/>
                </a:lnTo>
                <a:lnTo>
                  <a:pt x="15" y="87"/>
                </a:lnTo>
                <a:lnTo>
                  <a:pt x="34" y="58"/>
                </a:lnTo>
                <a:lnTo>
                  <a:pt x="59" y="34"/>
                </a:lnTo>
                <a:lnTo>
                  <a:pt x="86" y="16"/>
                </a:lnTo>
                <a:lnTo>
                  <a:pt x="120" y="5"/>
                </a:lnTo>
                <a:lnTo>
                  <a:pt x="155" y="0"/>
                </a:lnTo>
                <a:close/>
              </a:path>
            </a:pathLst>
          </a:custGeom>
          <a:solidFill>
            <a:srgbClr val="07376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a:defRPr sz="2400">
                <a:solidFill>
                  <a:schemeClr val="tx1"/>
                </a:solidFill>
                <a:latin typeface="+mn-lt"/>
                <a:ea typeface="+mn-ea"/>
                <a:cs typeface="+mn-cs"/>
              </a:defRPr>
            </a:lvl1pPr>
            <a:lvl2pPr marL="609493" algn="l" defTabSz="1218987" rtl="0">
              <a:defRPr sz="2400">
                <a:solidFill>
                  <a:schemeClr val="tx1"/>
                </a:solidFill>
                <a:latin typeface="+mn-lt"/>
                <a:ea typeface="+mn-ea"/>
                <a:cs typeface="+mn-cs"/>
              </a:defRPr>
            </a:lvl2pPr>
            <a:lvl3pPr marL="1218987" algn="l" defTabSz="1218987" rtl="0">
              <a:defRPr sz="2400">
                <a:solidFill>
                  <a:schemeClr val="tx1"/>
                </a:solidFill>
                <a:latin typeface="+mn-lt"/>
                <a:ea typeface="+mn-ea"/>
                <a:cs typeface="+mn-cs"/>
              </a:defRPr>
            </a:lvl3pPr>
            <a:lvl4pPr marL="1828480" algn="l" defTabSz="1218987" rtl="0">
              <a:defRPr sz="2400">
                <a:solidFill>
                  <a:schemeClr val="tx1"/>
                </a:solidFill>
                <a:latin typeface="+mn-lt"/>
                <a:ea typeface="+mn-ea"/>
                <a:cs typeface="+mn-cs"/>
              </a:defRPr>
            </a:lvl4pPr>
            <a:lvl5pPr marL="2437973" algn="l" defTabSz="1218987" rtl="0">
              <a:defRPr sz="2400">
                <a:solidFill>
                  <a:schemeClr val="tx1"/>
                </a:solidFill>
                <a:latin typeface="+mn-lt"/>
                <a:ea typeface="+mn-ea"/>
                <a:cs typeface="+mn-cs"/>
              </a:defRPr>
            </a:lvl5pPr>
            <a:lvl6pPr marL="3047467" algn="l" defTabSz="1218987" rtl="0">
              <a:defRPr sz="2400">
                <a:solidFill>
                  <a:schemeClr val="tx1"/>
                </a:solidFill>
                <a:latin typeface="+mn-lt"/>
                <a:ea typeface="+mn-ea"/>
                <a:cs typeface="+mn-cs"/>
              </a:defRPr>
            </a:lvl6pPr>
            <a:lvl7pPr marL="3656960" algn="l" defTabSz="1218987" rtl="0">
              <a:defRPr sz="2400">
                <a:solidFill>
                  <a:schemeClr val="tx1"/>
                </a:solidFill>
                <a:latin typeface="+mn-lt"/>
                <a:ea typeface="+mn-ea"/>
                <a:cs typeface="+mn-cs"/>
              </a:defRPr>
            </a:lvl7pPr>
            <a:lvl8pPr marL="4266453" algn="l" defTabSz="1218987" rtl="0">
              <a:defRPr sz="2400">
                <a:solidFill>
                  <a:schemeClr val="tx1"/>
                </a:solidFill>
                <a:latin typeface="+mn-lt"/>
                <a:ea typeface="+mn-ea"/>
                <a:cs typeface="+mn-cs"/>
              </a:defRPr>
            </a:lvl8pPr>
            <a:lvl9pPr marL="4875947" algn="l" defTabSz="1218987" rtl="0">
              <a:defRPr sz="2400">
                <a:solidFill>
                  <a:schemeClr val="tx1"/>
                </a:solidFill>
                <a:latin typeface="+mn-lt"/>
                <a:ea typeface="+mn-ea"/>
                <a:cs typeface="+mn-cs"/>
              </a:defRPr>
            </a:lvl9pPr>
          </a:lstStyle>
          <a:p>
            <a:pPr>
              <a:defRPr/>
            </a:pPr>
            <a:endParaRPr lang="en-IN">
              <a:solidFill>
                <a:prstClr val="black"/>
              </a:solidFill>
            </a:endParaRPr>
          </a:p>
        </p:txBody>
      </p:sp>
      <p:sp>
        <p:nvSpPr>
          <p:cNvPr id="1140040428" name="Freeform 43"/>
          <p:cNvSpPr/>
          <p:nvPr userDrawn="1"/>
        </p:nvSpPr>
        <p:spPr bwMode="auto">
          <a:xfrm>
            <a:off x="11770906" y="4996459"/>
            <a:ext cx="26886" cy="74275"/>
          </a:xfrm>
          <a:custGeom>
            <a:avLst/>
            <a:gdLst>
              <a:gd name="T0" fmla="*/ 155 w 311"/>
              <a:gd name="T1" fmla="*/ 0 h 847"/>
              <a:gd name="T2" fmla="*/ 192 w 311"/>
              <a:gd name="T3" fmla="*/ 4 h 847"/>
              <a:gd name="T4" fmla="*/ 224 w 311"/>
              <a:gd name="T5" fmla="*/ 16 h 847"/>
              <a:gd name="T6" fmla="*/ 253 w 311"/>
              <a:gd name="T7" fmla="*/ 35 h 847"/>
              <a:gd name="T8" fmla="*/ 277 w 311"/>
              <a:gd name="T9" fmla="*/ 58 h 847"/>
              <a:gd name="T10" fmla="*/ 295 w 311"/>
              <a:gd name="T11" fmla="*/ 87 h 847"/>
              <a:gd name="T12" fmla="*/ 308 w 311"/>
              <a:gd name="T13" fmla="*/ 121 h 847"/>
              <a:gd name="T14" fmla="*/ 311 w 311"/>
              <a:gd name="T15" fmla="*/ 155 h 847"/>
              <a:gd name="T16" fmla="*/ 311 w 311"/>
              <a:gd name="T17" fmla="*/ 692 h 847"/>
              <a:gd name="T18" fmla="*/ 308 w 311"/>
              <a:gd name="T19" fmla="*/ 728 h 847"/>
              <a:gd name="T20" fmla="*/ 295 w 311"/>
              <a:gd name="T21" fmla="*/ 760 h 847"/>
              <a:gd name="T22" fmla="*/ 277 w 311"/>
              <a:gd name="T23" fmla="*/ 789 h 847"/>
              <a:gd name="T24" fmla="*/ 253 w 311"/>
              <a:gd name="T25" fmla="*/ 814 h 847"/>
              <a:gd name="T26" fmla="*/ 224 w 311"/>
              <a:gd name="T27" fmla="*/ 833 h 847"/>
              <a:gd name="T28" fmla="*/ 192 w 311"/>
              <a:gd name="T29" fmla="*/ 844 h 847"/>
              <a:gd name="T30" fmla="*/ 155 w 311"/>
              <a:gd name="T31" fmla="*/ 847 h 847"/>
              <a:gd name="T32" fmla="*/ 121 w 311"/>
              <a:gd name="T33" fmla="*/ 844 h 847"/>
              <a:gd name="T34" fmla="*/ 87 w 311"/>
              <a:gd name="T35" fmla="*/ 833 h 847"/>
              <a:gd name="T36" fmla="*/ 58 w 311"/>
              <a:gd name="T37" fmla="*/ 814 h 847"/>
              <a:gd name="T38" fmla="*/ 35 w 311"/>
              <a:gd name="T39" fmla="*/ 789 h 847"/>
              <a:gd name="T40" fmla="*/ 16 w 311"/>
              <a:gd name="T41" fmla="*/ 760 h 847"/>
              <a:gd name="T42" fmla="*/ 5 w 311"/>
              <a:gd name="T43" fmla="*/ 728 h 847"/>
              <a:gd name="T44" fmla="*/ 0 w 311"/>
              <a:gd name="T45" fmla="*/ 692 h 847"/>
              <a:gd name="T46" fmla="*/ 0 w 311"/>
              <a:gd name="T47" fmla="*/ 155 h 847"/>
              <a:gd name="T48" fmla="*/ 5 w 311"/>
              <a:gd name="T49" fmla="*/ 121 h 847"/>
              <a:gd name="T50" fmla="*/ 16 w 311"/>
              <a:gd name="T51" fmla="*/ 87 h 847"/>
              <a:gd name="T52" fmla="*/ 35 w 311"/>
              <a:gd name="T53" fmla="*/ 58 h 847"/>
              <a:gd name="T54" fmla="*/ 58 w 311"/>
              <a:gd name="T55" fmla="*/ 35 h 847"/>
              <a:gd name="T56" fmla="*/ 87 w 311"/>
              <a:gd name="T57" fmla="*/ 16 h 847"/>
              <a:gd name="T58" fmla="*/ 121 w 311"/>
              <a:gd name="T59" fmla="*/ 4 h 847"/>
              <a:gd name="T60" fmla="*/ 155 w 311"/>
              <a:gd name="T61" fmla="*/ 0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1" h="847" extrusionOk="0">
                <a:moveTo>
                  <a:pt x="155" y="0"/>
                </a:moveTo>
                <a:lnTo>
                  <a:pt x="192" y="4"/>
                </a:lnTo>
                <a:lnTo>
                  <a:pt x="224" y="16"/>
                </a:lnTo>
                <a:lnTo>
                  <a:pt x="253" y="35"/>
                </a:lnTo>
                <a:lnTo>
                  <a:pt x="277" y="58"/>
                </a:lnTo>
                <a:lnTo>
                  <a:pt x="295" y="87"/>
                </a:lnTo>
                <a:lnTo>
                  <a:pt x="308" y="121"/>
                </a:lnTo>
                <a:lnTo>
                  <a:pt x="311" y="155"/>
                </a:lnTo>
                <a:lnTo>
                  <a:pt x="311" y="692"/>
                </a:lnTo>
                <a:lnTo>
                  <a:pt x="308" y="728"/>
                </a:lnTo>
                <a:lnTo>
                  <a:pt x="295" y="760"/>
                </a:lnTo>
                <a:lnTo>
                  <a:pt x="277" y="789"/>
                </a:lnTo>
                <a:lnTo>
                  <a:pt x="253" y="814"/>
                </a:lnTo>
                <a:lnTo>
                  <a:pt x="224" y="833"/>
                </a:lnTo>
                <a:lnTo>
                  <a:pt x="192" y="844"/>
                </a:lnTo>
                <a:lnTo>
                  <a:pt x="155" y="847"/>
                </a:lnTo>
                <a:lnTo>
                  <a:pt x="121" y="844"/>
                </a:lnTo>
                <a:lnTo>
                  <a:pt x="87" y="833"/>
                </a:lnTo>
                <a:lnTo>
                  <a:pt x="58" y="814"/>
                </a:lnTo>
                <a:lnTo>
                  <a:pt x="35" y="789"/>
                </a:lnTo>
                <a:lnTo>
                  <a:pt x="16" y="760"/>
                </a:lnTo>
                <a:lnTo>
                  <a:pt x="5" y="728"/>
                </a:lnTo>
                <a:lnTo>
                  <a:pt x="0" y="692"/>
                </a:lnTo>
                <a:lnTo>
                  <a:pt x="0" y="155"/>
                </a:lnTo>
                <a:lnTo>
                  <a:pt x="5" y="121"/>
                </a:lnTo>
                <a:lnTo>
                  <a:pt x="16" y="87"/>
                </a:lnTo>
                <a:lnTo>
                  <a:pt x="35" y="58"/>
                </a:lnTo>
                <a:lnTo>
                  <a:pt x="58" y="35"/>
                </a:lnTo>
                <a:lnTo>
                  <a:pt x="87" y="16"/>
                </a:lnTo>
                <a:lnTo>
                  <a:pt x="121" y="4"/>
                </a:lnTo>
                <a:lnTo>
                  <a:pt x="155" y="0"/>
                </a:lnTo>
                <a:close/>
              </a:path>
            </a:pathLst>
          </a:custGeom>
          <a:solidFill>
            <a:srgbClr val="07376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a:defRPr sz="2400">
                <a:solidFill>
                  <a:schemeClr val="tx1"/>
                </a:solidFill>
                <a:latin typeface="+mn-lt"/>
                <a:ea typeface="+mn-ea"/>
                <a:cs typeface="+mn-cs"/>
              </a:defRPr>
            </a:lvl1pPr>
            <a:lvl2pPr marL="609493" algn="l" defTabSz="1218987" rtl="0">
              <a:defRPr sz="2400">
                <a:solidFill>
                  <a:schemeClr val="tx1"/>
                </a:solidFill>
                <a:latin typeface="+mn-lt"/>
                <a:ea typeface="+mn-ea"/>
                <a:cs typeface="+mn-cs"/>
              </a:defRPr>
            </a:lvl2pPr>
            <a:lvl3pPr marL="1218987" algn="l" defTabSz="1218987" rtl="0">
              <a:defRPr sz="2400">
                <a:solidFill>
                  <a:schemeClr val="tx1"/>
                </a:solidFill>
                <a:latin typeface="+mn-lt"/>
                <a:ea typeface="+mn-ea"/>
                <a:cs typeface="+mn-cs"/>
              </a:defRPr>
            </a:lvl3pPr>
            <a:lvl4pPr marL="1828480" algn="l" defTabSz="1218987" rtl="0">
              <a:defRPr sz="2400">
                <a:solidFill>
                  <a:schemeClr val="tx1"/>
                </a:solidFill>
                <a:latin typeface="+mn-lt"/>
                <a:ea typeface="+mn-ea"/>
                <a:cs typeface="+mn-cs"/>
              </a:defRPr>
            </a:lvl4pPr>
            <a:lvl5pPr marL="2437973" algn="l" defTabSz="1218987" rtl="0">
              <a:defRPr sz="2400">
                <a:solidFill>
                  <a:schemeClr val="tx1"/>
                </a:solidFill>
                <a:latin typeface="+mn-lt"/>
                <a:ea typeface="+mn-ea"/>
                <a:cs typeface="+mn-cs"/>
              </a:defRPr>
            </a:lvl5pPr>
            <a:lvl6pPr marL="3047467" algn="l" defTabSz="1218987" rtl="0">
              <a:defRPr sz="2400">
                <a:solidFill>
                  <a:schemeClr val="tx1"/>
                </a:solidFill>
                <a:latin typeface="+mn-lt"/>
                <a:ea typeface="+mn-ea"/>
                <a:cs typeface="+mn-cs"/>
              </a:defRPr>
            </a:lvl6pPr>
            <a:lvl7pPr marL="3656960" algn="l" defTabSz="1218987" rtl="0">
              <a:defRPr sz="2400">
                <a:solidFill>
                  <a:schemeClr val="tx1"/>
                </a:solidFill>
                <a:latin typeface="+mn-lt"/>
                <a:ea typeface="+mn-ea"/>
                <a:cs typeface="+mn-cs"/>
              </a:defRPr>
            </a:lvl7pPr>
            <a:lvl8pPr marL="4266453" algn="l" defTabSz="1218987" rtl="0">
              <a:defRPr sz="2400">
                <a:solidFill>
                  <a:schemeClr val="tx1"/>
                </a:solidFill>
                <a:latin typeface="+mn-lt"/>
                <a:ea typeface="+mn-ea"/>
                <a:cs typeface="+mn-cs"/>
              </a:defRPr>
            </a:lvl8pPr>
            <a:lvl9pPr marL="4875947" algn="l" defTabSz="1218987" rtl="0">
              <a:defRPr sz="2400">
                <a:solidFill>
                  <a:schemeClr val="tx1"/>
                </a:solidFill>
                <a:latin typeface="+mn-lt"/>
                <a:ea typeface="+mn-ea"/>
                <a:cs typeface="+mn-cs"/>
              </a:defRPr>
            </a:lvl9pPr>
          </a:lstStyle>
          <a:p>
            <a:pPr>
              <a:defRPr/>
            </a:pPr>
            <a:endParaRPr lang="en-IN">
              <a:solidFill>
                <a:prstClr val="black"/>
              </a:solidFill>
            </a:endParaRPr>
          </a:p>
        </p:txBody>
      </p:sp>
      <p:sp>
        <p:nvSpPr>
          <p:cNvPr id="639390144" name="Freeform 44"/>
          <p:cNvSpPr/>
          <p:nvPr userDrawn="1"/>
        </p:nvSpPr>
        <p:spPr bwMode="auto">
          <a:xfrm>
            <a:off x="11869258" y="5284274"/>
            <a:ext cx="59844" cy="60436"/>
          </a:xfrm>
          <a:custGeom>
            <a:avLst/>
            <a:gdLst>
              <a:gd name="T0" fmla="*/ 155 w 690"/>
              <a:gd name="T1" fmla="*/ 0 h 690"/>
              <a:gd name="T2" fmla="*/ 185 w 690"/>
              <a:gd name="T3" fmla="*/ 3 h 690"/>
              <a:gd name="T4" fmla="*/ 214 w 690"/>
              <a:gd name="T5" fmla="*/ 12 h 690"/>
              <a:gd name="T6" fmla="*/ 240 w 690"/>
              <a:gd name="T7" fmla="*/ 26 h 690"/>
              <a:gd name="T8" fmla="*/ 265 w 690"/>
              <a:gd name="T9" fmla="*/ 45 h 690"/>
              <a:gd name="T10" fmla="*/ 643 w 690"/>
              <a:gd name="T11" fmla="*/ 426 h 690"/>
              <a:gd name="T12" fmla="*/ 663 w 690"/>
              <a:gd name="T13" fmla="*/ 449 h 690"/>
              <a:gd name="T14" fmla="*/ 678 w 690"/>
              <a:gd name="T15" fmla="*/ 477 h 690"/>
              <a:gd name="T16" fmla="*/ 687 w 690"/>
              <a:gd name="T17" fmla="*/ 506 h 690"/>
              <a:gd name="T18" fmla="*/ 690 w 690"/>
              <a:gd name="T19" fmla="*/ 535 h 690"/>
              <a:gd name="T20" fmla="*/ 687 w 690"/>
              <a:gd name="T21" fmla="*/ 565 h 690"/>
              <a:gd name="T22" fmla="*/ 678 w 690"/>
              <a:gd name="T23" fmla="*/ 594 h 690"/>
              <a:gd name="T24" fmla="*/ 663 w 690"/>
              <a:gd name="T25" fmla="*/ 621 h 690"/>
              <a:gd name="T26" fmla="*/ 643 w 690"/>
              <a:gd name="T27" fmla="*/ 645 h 690"/>
              <a:gd name="T28" fmla="*/ 619 w 690"/>
              <a:gd name="T29" fmla="*/ 666 h 690"/>
              <a:gd name="T30" fmla="*/ 592 w 690"/>
              <a:gd name="T31" fmla="*/ 679 h 690"/>
              <a:gd name="T32" fmla="*/ 563 w 690"/>
              <a:gd name="T33" fmla="*/ 687 h 690"/>
              <a:gd name="T34" fmla="*/ 534 w 690"/>
              <a:gd name="T35" fmla="*/ 690 h 690"/>
              <a:gd name="T36" fmla="*/ 504 w 690"/>
              <a:gd name="T37" fmla="*/ 687 h 690"/>
              <a:gd name="T38" fmla="*/ 475 w 690"/>
              <a:gd name="T39" fmla="*/ 679 h 690"/>
              <a:gd name="T40" fmla="*/ 449 w 690"/>
              <a:gd name="T41" fmla="*/ 666 h 690"/>
              <a:gd name="T42" fmla="*/ 424 w 690"/>
              <a:gd name="T43" fmla="*/ 645 h 690"/>
              <a:gd name="T44" fmla="*/ 46 w 690"/>
              <a:gd name="T45" fmla="*/ 266 h 690"/>
              <a:gd name="T46" fmla="*/ 26 w 690"/>
              <a:gd name="T47" fmla="*/ 241 h 690"/>
              <a:gd name="T48" fmla="*/ 11 w 690"/>
              <a:gd name="T49" fmla="*/ 214 h 690"/>
              <a:gd name="T50" fmla="*/ 3 w 690"/>
              <a:gd name="T51" fmla="*/ 185 h 690"/>
              <a:gd name="T52" fmla="*/ 0 w 690"/>
              <a:gd name="T53" fmla="*/ 156 h 690"/>
              <a:gd name="T54" fmla="*/ 3 w 690"/>
              <a:gd name="T55" fmla="*/ 126 h 690"/>
              <a:gd name="T56" fmla="*/ 11 w 690"/>
              <a:gd name="T57" fmla="*/ 97 h 690"/>
              <a:gd name="T58" fmla="*/ 26 w 690"/>
              <a:gd name="T59" fmla="*/ 70 h 690"/>
              <a:gd name="T60" fmla="*/ 46 w 690"/>
              <a:gd name="T61" fmla="*/ 45 h 690"/>
              <a:gd name="T62" fmla="*/ 71 w 690"/>
              <a:gd name="T63" fmla="*/ 26 h 690"/>
              <a:gd name="T64" fmla="*/ 97 w 690"/>
              <a:gd name="T65" fmla="*/ 12 h 690"/>
              <a:gd name="T66" fmla="*/ 126 w 690"/>
              <a:gd name="T67" fmla="*/ 3 h 690"/>
              <a:gd name="T68" fmla="*/ 155 w 690"/>
              <a:gd name="T69" fmla="*/ 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0" h="690" extrusionOk="0">
                <a:moveTo>
                  <a:pt x="155" y="0"/>
                </a:moveTo>
                <a:lnTo>
                  <a:pt x="185" y="3"/>
                </a:lnTo>
                <a:lnTo>
                  <a:pt x="214" y="12"/>
                </a:lnTo>
                <a:lnTo>
                  <a:pt x="240" y="26"/>
                </a:lnTo>
                <a:lnTo>
                  <a:pt x="265" y="45"/>
                </a:lnTo>
                <a:lnTo>
                  <a:pt x="643" y="426"/>
                </a:lnTo>
                <a:lnTo>
                  <a:pt x="663" y="449"/>
                </a:lnTo>
                <a:lnTo>
                  <a:pt x="678" y="477"/>
                </a:lnTo>
                <a:lnTo>
                  <a:pt x="687" y="506"/>
                </a:lnTo>
                <a:lnTo>
                  <a:pt x="690" y="535"/>
                </a:lnTo>
                <a:lnTo>
                  <a:pt x="687" y="565"/>
                </a:lnTo>
                <a:lnTo>
                  <a:pt x="678" y="594"/>
                </a:lnTo>
                <a:lnTo>
                  <a:pt x="663" y="621"/>
                </a:lnTo>
                <a:lnTo>
                  <a:pt x="643" y="645"/>
                </a:lnTo>
                <a:lnTo>
                  <a:pt x="619" y="666"/>
                </a:lnTo>
                <a:lnTo>
                  <a:pt x="592" y="679"/>
                </a:lnTo>
                <a:lnTo>
                  <a:pt x="563" y="687"/>
                </a:lnTo>
                <a:lnTo>
                  <a:pt x="534" y="690"/>
                </a:lnTo>
                <a:lnTo>
                  <a:pt x="504" y="687"/>
                </a:lnTo>
                <a:lnTo>
                  <a:pt x="475" y="679"/>
                </a:lnTo>
                <a:lnTo>
                  <a:pt x="449" y="666"/>
                </a:lnTo>
                <a:lnTo>
                  <a:pt x="424" y="645"/>
                </a:lnTo>
                <a:lnTo>
                  <a:pt x="46" y="266"/>
                </a:lnTo>
                <a:lnTo>
                  <a:pt x="26" y="241"/>
                </a:lnTo>
                <a:lnTo>
                  <a:pt x="11" y="214"/>
                </a:lnTo>
                <a:lnTo>
                  <a:pt x="3" y="185"/>
                </a:lnTo>
                <a:lnTo>
                  <a:pt x="0" y="156"/>
                </a:lnTo>
                <a:lnTo>
                  <a:pt x="3" y="126"/>
                </a:lnTo>
                <a:lnTo>
                  <a:pt x="11" y="97"/>
                </a:lnTo>
                <a:lnTo>
                  <a:pt x="26" y="70"/>
                </a:lnTo>
                <a:lnTo>
                  <a:pt x="46" y="45"/>
                </a:lnTo>
                <a:lnTo>
                  <a:pt x="71" y="26"/>
                </a:lnTo>
                <a:lnTo>
                  <a:pt x="97" y="12"/>
                </a:lnTo>
                <a:lnTo>
                  <a:pt x="126" y="3"/>
                </a:lnTo>
                <a:lnTo>
                  <a:pt x="155" y="0"/>
                </a:lnTo>
                <a:close/>
              </a:path>
            </a:pathLst>
          </a:custGeom>
          <a:solidFill>
            <a:srgbClr val="07376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a:defRPr sz="2400">
                <a:solidFill>
                  <a:schemeClr val="tx1"/>
                </a:solidFill>
                <a:latin typeface="+mn-lt"/>
                <a:ea typeface="+mn-ea"/>
                <a:cs typeface="+mn-cs"/>
              </a:defRPr>
            </a:lvl1pPr>
            <a:lvl2pPr marL="609493" algn="l" defTabSz="1218987" rtl="0">
              <a:defRPr sz="2400">
                <a:solidFill>
                  <a:schemeClr val="tx1"/>
                </a:solidFill>
                <a:latin typeface="+mn-lt"/>
                <a:ea typeface="+mn-ea"/>
                <a:cs typeface="+mn-cs"/>
              </a:defRPr>
            </a:lvl2pPr>
            <a:lvl3pPr marL="1218987" algn="l" defTabSz="1218987" rtl="0">
              <a:defRPr sz="2400">
                <a:solidFill>
                  <a:schemeClr val="tx1"/>
                </a:solidFill>
                <a:latin typeface="+mn-lt"/>
                <a:ea typeface="+mn-ea"/>
                <a:cs typeface="+mn-cs"/>
              </a:defRPr>
            </a:lvl3pPr>
            <a:lvl4pPr marL="1828480" algn="l" defTabSz="1218987" rtl="0">
              <a:defRPr sz="2400">
                <a:solidFill>
                  <a:schemeClr val="tx1"/>
                </a:solidFill>
                <a:latin typeface="+mn-lt"/>
                <a:ea typeface="+mn-ea"/>
                <a:cs typeface="+mn-cs"/>
              </a:defRPr>
            </a:lvl4pPr>
            <a:lvl5pPr marL="2437973" algn="l" defTabSz="1218987" rtl="0">
              <a:defRPr sz="2400">
                <a:solidFill>
                  <a:schemeClr val="tx1"/>
                </a:solidFill>
                <a:latin typeface="+mn-lt"/>
                <a:ea typeface="+mn-ea"/>
                <a:cs typeface="+mn-cs"/>
              </a:defRPr>
            </a:lvl5pPr>
            <a:lvl6pPr marL="3047467" algn="l" defTabSz="1218987" rtl="0">
              <a:defRPr sz="2400">
                <a:solidFill>
                  <a:schemeClr val="tx1"/>
                </a:solidFill>
                <a:latin typeface="+mn-lt"/>
                <a:ea typeface="+mn-ea"/>
                <a:cs typeface="+mn-cs"/>
              </a:defRPr>
            </a:lvl6pPr>
            <a:lvl7pPr marL="3656960" algn="l" defTabSz="1218987" rtl="0">
              <a:defRPr sz="2400">
                <a:solidFill>
                  <a:schemeClr val="tx1"/>
                </a:solidFill>
                <a:latin typeface="+mn-lt"/>
                <a:ea typeface="+mn-ea"/>
                <a:cs typeface="+mn-cs"/>
              </a:defRPr>
            </a:lvl7pPr>
            <a:lvl8pPr marL="4266453" algn="l" defTabSz="1218987" rtl="0">
              <a:defRPr sz="2400">
                <a:solidFill>
                  <a:schemeClr val="tx1"/>
                </a:solidFill>
                <a:latin typeface="+mn-lt"/>
                <a:ea typeface="+mn-ea"/>
                <a:cs typeface="+mn-cs"/>
              </a:defRPr>
            </a:lvl8pPr>
            <a:lvl9pPr marL="4875947" algn="l" defTabSz="1218987" rtl="0">
              <a:defRPr sz="2400">
                <a:solidFill>
                  <a:schemeClr val="tx1"/>
                </a:solidFill>
                <a:latin typeface="+mn-lt"/>
                <a:ea typeface="+mn-ea"/>
                <a:cs typeface="+mn-cs"/>
              </a:defRPr>
            </a:lvl9pPr>
          </a:lstStyle>
          <a:p>
            <a:pPr>
              <a:defRPr/>
            </a:pPr>
            <a:endParaRPr lang="en-IN">
              <a:solidFill>
                <a:prstClr val="black"/>
              </a:solidFill>
            </a:endParaRPr>
          </a:p>
        </p:txBody>
      </p:sp>
      <p:sp>
        <p:nvSpPr>
          <p:cNvPr id="1790386756" name="Freeform 45"/>
          <p:cNvSpPr/>
          <p:nvPr userDrawn="1"/>
        </p:nvSpPr>
        <p:spPr bwMode="auto">
          <a:xfrm>
            <a:off x="11639770" y="5051640"/>
            <a:ext cx="59670" cy="60436"/>
          </a:xfrm>
          <a:custGeom>
            <a:avLst/>
            <a:gdLst>
              <a:gd name="T0" fmla="*/ 155 w 688"/>
              <a:gd name="T1" fmla="*/ 0 h 690"/>
              <a:gd name="T2" fmla="*/ 185 w 688"/>
              <a:gd name="T3" fmla="*/ 3 h 690"/>
              <a:gd name="T4" fmla="*/ 213 w 688"/>
              <a:gd name="T5" fmla="*/ 10 h 690"/>
              <a:gd name="T6" fmla="*/ 240 w 688"/>
              <a:gd name="T7" fmla="*/ 25 h 690"/>
              <a:gd name="T8" fmla="*/ 265 w 688"/>
              <a:gd name="T9" fmla="*/ 45 h 690"/>
              <a:gd name="T10" fmla="*/ 643 w 688"/>
              <a:gd name="T11" fmla="*/ 424 h 690"/>
              <a:gd name="T12" fmla="*/ 662 w 688"/>
              <a:gd name="T13" fmla="*/ 449 h 690"/>
              <a:gd name="T14" fmla="*/ 676 w 688"/>
              <a:gd name="T15" fmla="*/ 475 h 690"/>
              <a:gd name="T16" fmla="*/ 685 w 688"/>
              <a:gd name="T17" fmla="*/ 504 h 690"/>
              <a:gd name="T18" fmla="*/ 688 w 688"/>
              <a:gd name="T19" fmla="*/ 535 h 690"/>
              <a:gd name="T20" fmla="*/ 685 w 688"/>
              <a:gd name="T21" fmla="*/ 564 h 690"/>
              <a:gd name="T22" fmla="*/ 676 w 688"/>
              <a:gd name="T23" fmla="*/ 593 h 690"/>
              <a:gd name="T24" fmla="*/ 662 w 688"/>
              <a:gd name="T25" fmla="*/ 621 h 690"/>
              <a:gd name="T26" fmla="*/ 643 w 688"/>
              <a:gd name="T27" fmla="*/ 644 h 690"/>
              <a:gd name="T28" fmla="*/ 619 w 688"/>
              <a:gd name="T29" fmla="*/ 664 h 690"/>
              <a:gd name="T30" fmla="*/ 591 w 688"/>
              <a:gd name="T31" fmla="*/ 679 h 690"/>
              <a:gd name="T32" fmla="*/ 562 w 688"/>
              <a:gd name="T33" fmla="*/ 687 h 690"/>
              <a:gd name="T34" fmla="*/ 533 w 688"/>
              <a:gd name="T35" fmla="*/ 690 h 690"/>
              <a:gd name="T36" fmla="*/ 504 w 688"/>
              <a:gd name="T37" fmla="*/ 687 h 690"/>
              <a:gd name="T38" fmla="*/ 475 w 688"/>
              <a:gd name="T39" fmla="*/ 679 h 690"/>
              <a:gd name="T40" fmla="*/ 448 w 688"/>
              <a:gd name="T41" fmla="*/ 664 h 690"/>
              <a:gd name="T42" fmla="*/ 423 w 688"/>
              <a:gd name="T43" fmla="*/ 644 h 690"/>
              <a:gd name="T44" fmla="*/ 45 w 688"/>
              <a:gd name="T45" fmla="*/ 265 h 690"/>
              <a:gd name="T46" fmla="*/ 26 w 688"/>
              <a:gd name="T47" fmla="*/ 240 h 690"/>
              <a:gd name="T48" fmla="*/ 11 w 688"/>
              <a:gd name="T49" fmla="*/ 214 h 690"/>
              <a:gd name="T50" fmla="*/ 3 w 688"/>
              <a:gd name="T51" fmla="*/ 185 h 690"/>
              <a:gd name="T52" fmla="*/ 0 w 688"/>
              <a:gd name="T53" fmla="*/ 156 h 690"/>
              <a:gd name="T54" fmla="*/ 3 w 688"/>
              <a:gd name="T55" fmla="*/ 125 h 690"/>
              <a:gd name="T56" fmla="*/ 11 w 688"/>
              <a:gd name="T57" fmla="*/ 96 h 690"/>
              <a:gd name="T58" fmla="*/ 26 w 688"/>
              <a:gd name="T59" fmla="*/ 70 h 690"/>
              <a:gd name="T60" fmla="*/ 45 w 688"/>
              <a:gd name="T61" fmla="*/ 45 h 690"/>
              <a:gd name="T62" fmla="*/ 69 w 688"/>
              <a:gd name="T63" fmla="*/ 25 h 690"/>
              <a:gd name="T64" fmla="*/ 97 w 688"/>
              <a:gd name="T65" fmla="*/ 10 h 690"/>
              <a:gd name="T66" fmla="*/ 126 w 688"/>
              <a:gd name="T67" fmla="*/ 3 h 690"/>
              <a:gd name="T68" fmla="*/ 155 w 688"/>
              <a:gd name="T69" fmla="*/ 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8" h="690" extrusionOk="0">
                <a:moveTo>
                  <a:pt x="155" y="0"/>
                </a:moveTo>
                <a:lnTo>
                  <a:pt x="185" y="3"/>
                </a:lnTo>
                <a:lnTo>
                  <a:pt x="213" y="10"/>
                </a:lnTo>
                <a:lnTo>
                  <a:pt x="240" y="25"/>
                </a:lnTo>
                <a:lnTo>
                  <a:pt x="265" y="45"/>
                </a:lnTo>
                <a:lnTo>
                  <a:pt x="643" y="424"/>
                </a:lnTo>
                <a:lnTo>
                  <a:pt x="662" y="449"/>
                </a:lnTo>
                <a:lnTo>
                  <a:pt x="676" y="475"/>
                </a:lnTo>
                <a:lnTo>
                  <a:pt x="685" y="504"/>
                </a:lnTo>
                <a:lnTo>
                  <a:pt x="688" y="535"/>
                </a:lnTo>
                <a:lnTo>
                  <a:pt x="685" y="564"/>
                </a:lnTo>
                <a:lnTo>
                  <a:pt x="676" y="593"/>
                </a:lnTo>
                <a:lnTo>
                  <a:pt x="662" y="621"/>
                </a:lnTo>
                <a:lnTo>
                  <a:pt x="643" y="644"/>
                </a:lnTo>
                <a:lnTo>
                  <a:pt x="619" y="664"/>
                </a:lnTo>
                <a:lnTo>
                  <a:pt x="591" y="679"/>
                </a:lnTo>
                <a:lnTo>
                  <a:pt x="562" y="687"/>
                </a:lnTo>
                <a:lnTo>
                  <a:pt x="533" y="690"/>
                </a:lnTo>
                <a:lnTo>
                  <a:pt x="504" y="687"/>
                </a:lnTo>
                <a:lnTo>
                  <a:pt x="475" y="679"/>
                </a:lnTo>
                <a:lnTo>
                  <a:pt x="448" y="664"/>
                </a:lnTo>
                <a:lnTo>
                  <a:pt x="423" y="644"/>
                </a:lnTo>
                <a:lnTo>
                  <a:pt x="45" y="265"/>
                </a:lnTo>
                <a:lnTo>
                  <a:pt x="26" y="240"/>
                </a:lnTo>
                <a:lnTo>
                  <a:pt x="11" y="214"/>
                </a:lnTo>
                <a:lnTo>
                  <a:pt x="3" y="185"/>
                </a:lnTo>
                <a:lnTo>
                  <a:pt x="0" y="156"/>
                </a:lnTo>
                <a:lnTo>
                  <a:pt x="3" y="125"/>
                </a:lnTo>
                <a:lnTo>
                  <a:pt x="11" y="96"/>
                </a:lnTo>
                <a:lnTo>
                  <a:pt x="26" y="70"/>
                </a:lnTo>
                <a:lnTo>
                  <a:pt x="45" y="45"/>
                </a:lnTo>
                <a:lnTo>
                  <a:pt x="69" y="25"/>
                </a:lnTo>
                <a:lnTo>
                  <a:pt x="97" y="10"/>
                </a:lnTo>
                <a:lnTo>
                  <a:pt x="126" y="3"/>
                </a:lnTo>
                <a:lnTo>
                  <a:pt x="155" y="0"/>
                </a:lnTo>
                <a:close/>
              </a:path>
            </a:pathLst>
          </a:custGeom>
          <a:solidFill>
            <a:srgbClr val="07376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a:defRPr sz="2400">
                <a:solidFill>
                  <a:schemeClr val="tx1"/>
                </a:solidFill>
                <a:latin typeface="+mn-lt"/>
                <a:ea typeface="+mn-ea"/>
                <a:cs typeface="+mn-cs"/>
              </a:defRPr>
            </a:lvl1pPr>
            <a:lvl2pPr marL="609493" algn="l" defTabSz="1218987" rtl="0">
              <a:defRPr sz="2400">
                <a:solidFill>
                  <a:schemeClr val="tx1"/>
                </a:solidFill>
                <a:latin typeface="+mn-lt"/>
                <a:ea typeface="+mn-ea"/>
                <a:cs typeface="+mn-cs"/>
              </a:defRPr>
            </a:lvl2pPr>
            <a:lvl3pPr marL="1218987" algn="l" defTabSz="1218987" rtl="0">
              <a:defRPr sz="2400">
                <a:solidFill>
                  <a:schemeClr val="tx1"/>
                </a:solidFill>
                <a:latin typeface="+mn-lt"/>
                <a:ea typeface="+mn-ea"/>
                <a:cs typeface="+mn-cs"/>
              </a:defRPr>
            </a:lvl3pPr>
            <a:lvl4pPr marL="1828480" algn="l" defTabSz="1218987" rtl="0">
              <a:defRPr sz="2400">
                <a:solidFill>
                  <a:schemeClr val="tx1"/>
                </a:solidFill>
                <a:latin typeface="+mn-lt"/>
                <a:ea typeface="+mn-ea"/>
                <a:cs typeface="+mn-cs"/>
              </a:defRPr>
            </a:lvl4pPr>
            <a:lvl5pPr marL="2437973" algn="l" defTabSz="1218987" rtl="0">
              <a:defRPr sz="2400">
                <a:solidFill>
                  <a:schemeClr val="tx1"/>
                </a:solidFill>
                <a:latin typeface="+mn-lt"/>
                <a:ea typeface="+mn-ea"/>
                <a:cs typeface="+mn-cs"/>
              </a:defRPr>
            </a:lvl5pPr>
            <a:lvl6pPr marL="3047467" algn="l" defTabSz="1218987" rtl="0">
              <a:defRPr sz="2400">
                <a:solidFill>
                  <a:schemeClr val="tx1"/>
                </a:solidFill>
                <a:latin typeface="+mn-lt"/>
                <a:ea typeface="+mn-ea"/>
                <a:cs typeface="+mn-cs"/>
              </a:defRPr>
            </a:lvl6pPr>
            <a:lvl7pPr marL="3656960" algn="l" defTabSz="1218987" rtl="0">
              <a:defRPr sz="2400">
                <a:solidFill>
                  <a:schemeClr val="tx1"/>
                </a:solidFill>
                <a:latin typeface="+mn-lt"/>
                <a:ea typeface="+mn-ea"/>
                <a:cs typeface="+mn-cs"/>
              </a:defRPr>
            </a:lvl7pPr>
            <a:lvl8pPr marL="4266453" algn="l" defTabSz="1218987" rtl="0">
              <a:defRPr sz="2400">
                <a:solidFill>
                  <a:schemeClr val="tx1"/>
                </a:solidFill>
                <a:latin typeface="+mn-lt"/>
                <a:ea typeface="+mn-ea"/>
                <a:cs typeface="+mn-cs"/>
              </a:defRPr>
            </a:lvl8pPr>
            <a:lvl9pPr marL="4875947" algn="l" defTabSz="1218987" rtl="0">
              <a:defRPr sz="2400">
                <a:solidFill>
                  <a:schemeClr val="tx1"/>
                </a:solidFill>
                <a:latin typeface="+mn-lt"/>
                <a:ea typeface="+mn-ea"/>
                <a:cs typeface="+mn-cs"/>
              </a:defRPr>
            </a:lvl9pPr>
          </a:lstStyle>
          <a:p>
            <a:pPr>
              <a:defRPr/>
            </a:pPr>
            <a:endParaRPr lang="en-IN">
              <a:solidFill>
                <a:prstClr val="black"/>
              </a:solidFill>
            </a:endParaRPr>
          </a:p>
        </p:txBody>
      </p:sp>
      <p:sp>
        <p:nvSpPr>
          <p:cNvPr id="777076256" name="Freeform 46"/>
          <p:cNvSpPr/>
          <p:nvPr userDrawn="1"/>
        </p:nvSpPr>
        <p:spPr bwMode="auto">
          <a:xfrm>
            <a:off x="11639770" y="5284274"/>
            <a:ext cx="59670" cy="60436"/>
          </a:xfrm>
          <a:custGeom>
            <a:avLst/>
            <a:gdLst>
              <a:gd name="T0" fmla="*/ 533 w 688"/>
              <a:gd name="T1" fmla="*/ 0 h 690"/>
              <a:gd name="T2" fmla="*/ 563 w 688"/>
              <a:gd name="T3" fmla="*/ 3 h 690"/>
              <a:gd name="T4" fmla="*/ 591 w 688"/>
              <a:gd name="T5" fmla="*/ 12 h 690"/>
              <a:gd name="T6" fmla="*/ 619 w 688"/>
              <a:gd name="T7" fmla="*/ 26 h 690"/>
              <a:gd name="T8" fmla="*/ 643 w 688"/>
              <a:gd name="T9" fmla="*/ 45 h 690"/>
              <a:gd name="T10" fmla="*/ 663 w 688"/>
              <a:gd name="T11" fmla="*/ 70 h 690"/>
              <a:gd name="T12" fmla="*/ 676 w 688"/>
              <a:gd name="T13" fmla="*/ 97 h 690"/>
              <a:gd name="T14" fmla="*/ 685 w 688"/>
              <a:gd name="T15" fmla="*/ 126 h 690"/>
              <a:gd name="T16" fmla="*/ 688 w 688"/>
              <a:gd name="T17" fmla="*/ 156 h 690"/>
              <a:gd name="T18" fmla="*/ 685 w 688"/>
              <a:gd name="T19" fmla="*/ 185 h 690"/>
              <a:gd name="T20" fmla="*/ 676 w 688"/>
              <a:gd name="T21" fmla="*/ 214 h 690"/>
              <a:gd name="T22" fmla="*/ 663 w 688"/>
              <a:gd name="T23" fmla="*/ 241 h 690"/>
              <a:gd name="T24" fmla="*/ 643 w 688"/>
              <a:gd name="T25" fmla="*/ 266 h 690"/>
              <a:gd name="T26" fmla="*/ 265 w 688"/>
              <a:gd name="T27" fmla="*/ 645 h 690"/>
              <a:gd name="T28" fmla="*/ 240 w 688"/>
              <a:gd name="T29" fmla="*/ 666 h 690"/>
              <a:gd name="T30" fmla="*/ 213 w 688"/>
              <a:gd name="T31" fmla="*/ 679 h 690"/>
              <a:gd name="T32" fmla="*/ 184 w 688"/>
              <a:gd name="T33" fmla="*/ 687 h 690"/>
              <a:gd name="T34" fmla="*/ 155 w 688"/>
              <a:gd name="T35" fmla="*/ 690 h 690"/>
              <a:gd name="T36" fmla="*/ 126 w 688"/>
              <a:gd name="T37" fmla="*/ 687 h 690"/>
              <a:gd name="T38" fmla="*/ 97 w 688"/>
              <a:gd name="T39" fmla="*/ 679 h 690"/>
              <a:gd name="T40" fmla="*/ 69 w 688"/>
              <a:gd name="T41" fmla="*/ 666 h 690"/>
              <a:gd name="T42" fmla="*/ 45 w 688"/>
              <a:gd name="T43" fmla="*/ 645 h 690"/>
              <a:gd name="T44" fmla="*/ 26 w 688"/>
              <a:gd name="T45" fmla="*/ 621 h 690"/>
              <a:gd name="T46" fmla="*/ 11 w 688"/>
              <a:gd name="T47" fmla="*/ 593 h 690"/>
              <a:gd name="T48" fmla="*/ 3 w 688"/>
              <a:gd name="T49" fmla="*/ 565 h 690"/>
              <a:gd name="T50" fmla="*/ 0 w 688"/>
              <a:gd name="T51" fmla="*/ 535 h 690"/>
              <a:gd name="T52" fmla="*/ 3 w 688"/>
              <a:gd name="T53" fmla="*/ 506 h 690"/>
              <a:gd name="T54" fmla="*/ 11 w 688"/>
              <a:gd name="T55" fmla="*/ 477 h 690"/>
              <a:gd name="T56" fmla="*/ 26 w 688"/>
              <a:gd name="T57" fmla="*/ 449 h 690"/>
              <a:gd name="T58" fmla="*/ 45 w 688"/>
              <a:gd name="T59" fmla="*/ 426 h 690"/>
              <a:gd name="T60" fmla="*/ 423 w 688"/>
              <a:gd name="T61" fmla="*/ 45 h 690"/>
              <a:gd name="T62" fmla="*/ 448 w 688"/>
              <a:gd name="T63" fmla="*/ 26 h 690"/>
              <a:gd name="T64" fmla="*/ 475 w 688"/>
              <a:gd name="T65" fmla="*/ 12 h 690"/>
              <a:gd name="T66" fmla="*/ 504 w 688"/>
              <a:gd name="T67" fmla="*/ 3 h 690"/>
              <a:gd name="T68" fmla="*/ 533 w 688"/>
              <a:gd name="T69" fmla="*/ 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8" h="690" extrusionOk="0">
                <a:moveTo>
                  <a:pt x="533" y="0"/>
                </a:moveTo>
                <a:lnTo>
                  <a:pt x="563" y="3"/>
                </a:lnTo>
                <a:lnTo>
                  <a:pt x="591" y="12"/>
                </a:lnTo>
                <a:lnTo>
                  <a:pt x="619" y="26"/>
                </a:lnTo>
                <a:lnTo>
                  <a:pt x="643" y="45"/>
                </a:lnTo>
                <a:lnTo>
                  <a:pt x="663" y="70"/>
                </a:lnTo>
                <a:lnTo>
                  <a:pt x="676" y="97"/>
                </a:lnTo>
                <a:lnTo>
                  <a:pt x="685" y="126"/>
                </a:lnTo>
                <a:lnTo>
                  <a:pt x="688" y="156"/>
                </a:lnTo>
                <a:lnTo>
                  <a:pt x="685" y="185"/>
                </a:lnTo>
                <a:lnTo>
                  <a:pt x="676" y="214"/>
                </a:lnTo>
                <a:lnTo>
                  <a:pt x="663" y="241"/>
                </a:lnTo>
                <a:lnTo>
                  <a:pt x="643" y="266"/>
                </a:lnTo>
                <a:lnTo>
                  <a:pt x="265" y="645"/>
                </a:lnTo>
                <a:lnTo>
                  <a:pt x="240" y="666"/>
                </a:lnTo>
                <a:lnTo>
                  <a:pt x="213" y="679"/>
                </a:lnTo>
                <a:lnTo>
                  <a:pt x="184" y="687"/>
                </a:lnTo>
                <a:lnTo>
                  <a:pt x="155" y="690"/>
                </a:lnTo>
                <a:lnTo>
                  <a:pt x="126" y="687"/>
                </a:lnTo>
                <a:lnTo>
                  <a:pt x="97" y="679"/>
                </a:lnTo>
                <a:lnTo>
                  <a:pt x="69" y="666"/>
                </a:lnTo>
                <a:lnTo>
                  <a:pt x="45" y="645"/>
                </a:lnTo>
                <a:lnTo>
                  <a:pt x="26" y="621"/>
                </a:lnTo>
                <a:lnTo>
                  <a:pt x="11" y="593"/>
                </a:lnTo>
                <a:lnTo>
                  <a:pt x="3" y="565"/>
                </a:lnTo>
                <a:lnTo>
                  <a:pt x="0" y="535"/>
                </a:lnTo>
                <a:lnTo>
                  <a:pt x="3" y="506"/>
                </a:lnTo>
                <a:lnTo>
                  <a:pt x="11" y="477"/>
                </a:lnTo>
                <a:lnTo>
                  <a:pt x="26" y="449"/>
                </a:lnTo>
                <a:lnTo>
                  <a:pt x="45" y="426"/>
                </a:lnTo>
                <a:lnTo>
                  <a:pt x="423" y="45"/>
                </a:lnTo>
                <a:lnTo>
                  <a:pt x="448" y="26"/>
                </a:lnTo>
                <a:lnTo>
                  <a:pt x="475" y="12"/>
                </a:lnTo>
                <a:lnTo>
                  <a:pt x="504" y="3"/>
                </a:lnTo>
                <a:lnTo>
                  <a:pt x="533" y="0"/>
                </a:lnTo>
                <a:close/>
              </a:path>
            </a:pathLst>
          </a:custGeom>
          <a:solidFill>
            <a:srgbClr val="07376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a:defRPr sz="2400">
                <a:solidFill>
                  <a:schemeClr val="tx1"/>
                </a:solidFill>
                <a:latin typeface="+mn-lt"/>
                <a:ea typeface="+mn-ea"/>
                <a:cs typeface="+mn-cs"/>
              </a:defRPr>
            </a:lvl1pPr>
            <a:lvl2pPr marL="609493" algn="l" defTabSz="1218987" rtl="0">
              <a:defRPr sz="2400">
                <a:solidFill>
                  <a:schemeClr val="tx1"/>
                </a:solidFill>
                <a:latin typeface="+mn-lt"/>
                <a:ea typeface="+mn-ea"/>
                <a:cs typeface="+mn-cs"/>
              </a:defRPr>
            </a:lvl2pPr>
            <a:lvl3pPr marL="1218987" algn="l" defTabSz="1218987" rtl="0">
              <a:defRPr sz="2400">
                <a:solidFill>
                  <a:schemeClr val="tx1"/>
                </a:solidFill>
                <a:latin typeface="+mn-lt"/>
                <a:ea typeface="+mn-ea"/>
                <a:cs typeface="+mn-cs"/>
              </a:defRPr>
            </a:lvl3pPr>
            <a:lvl4pPr marL="1828480" algn="l" defTabSz="1218987" rtl="0">
              <a:defRPr sz="2400">
                <a:solidFill>
                  <a:schemeClr val="tx1"/>
                </a:solidFill>
                <a:latin typeface="+mn-lt"/>
                <a:ea typeface="+mn-ea"/>
                <a:cs typeface="+mn-cs"/>
              </a:defRPr>
            </a:lvl4pPr>
            <a:lvl5pPr marL="2437973" algn="l" defTabSz="1218987" rtl="0">
              <a:defRPr sz="2400">
                <a:solidFill>
                  <a:schemeClr val="tx1"/>
                </a:solidFill>
                <a:latin typeface="+mn-lt"/>
                <a:ea typeface="+mn-ea"/>
                <a:cs typeface="+mn-cs"/>
              </a:defRPr>
            </a:lvl5pPr>
            <a:lvl6pPr marL="3047467" algn="l" defTabSz="1218987" rtl="0">
              <a:defRPr sz="2400">
                <a:solidFill>
                  <a:schemeClr val="tx1"/>
                </a:solidFill>
                <a:latin typeface="+mn-lt"/>
                <a:ea typeface="+mn-ea"/>
                <a:cs typeface="+mn-cs"/>
              </a:defRPr>
            </a:lvl6pPr>
            <a:lvl7pPr marL="3656960" algn="l" defTabSz="1218987" rtl="0">
              <a:defRPr sz="2400">
                <a:solidFill>
                  <a:schemeClr val="tx1"/>
                </a:solidFill>
                <a:latin typeface="+mn-lt"/>
                <a:ea typeface="+mn-ea"/>
                <a:cs typeface="+mn-cs"/>
              </a:defRPr>
            </a:lvl7pPr>
            <a:lvl8pPr marL="4266453" algn="l" defTabSz="1218987" rtl="0">
              <a:defRPr sz="2400">
                <a:solidFill>
                  <a:schemeClr val="tx1"/>
                </a:solidFill>
                <a:latin typeface="+mn-lt"/>
                <a:ea typeface="+mn-ea"/>
                <a:cs typeface="+mn-cs"/>
              </a:defRPr>
            </a:lvl8pPr>
            <a:lvl9pPr marL="4875947" algn="l" defTabSz="1218987" rtl="0">
              <a:defRPr sz="2400">
                <a:solidFill>
                  <a:schemeClr val="tx1"/>
                </a:solidFill>
                <a:latin typeface="+mn-lt"/>
                <a:ea typeface="+mn-ea"/>
                <a:cs typeface="+mn-cs"/>
              </a:defRPr>
            </a:lvl9pPr>
          </a:lstStyle>
          <a:p>
            <a:pPr>
              <a:defRPr/>
            </a:pPr>
            <a:endParaRPr lang="en-IN">
              <a:solidFill>
                <a:prstClr val="black"/>
              </a:solidFill>
            </a:endParaRPr>
          </a:p>
        </p:txBody>
      </p:sp>
      <p:sp>
        <p:nvSpPr>
          <p:cNvPr id="1903839805" name="Freeform 47"/>
          <p:cNvSpPr/>
          <p:nvPr userDrawn="1"/>
        </p:nvSpPr>
        <p:spPr bwMode="auto">
          <a:xfrm>
            <a:off x="11869258" y="5051640"/>
            <a:ext cx="59844" cy="60436"/>
          </a:xfrm>
          <a:custGeom>
            <a:avLst/>
            <a:gdLst>
              <a:gd name="T0" fmla="*/ 534 w 690"/>
              <a:gd name="T1" fmla="*/ 0 h 690"/>
              <a:gd name="T2" fmla="*/ 563 w 690"/>
              <a:gd name="T3" fmla="*/ 3 h 690"/>
              <a:gd name="T4" fmla="*/ 592 w 690"/>
              <a:gd name="T5" fmla="*/ 10 h 690"/>
              <a:gd name="T6" fmla="*/ 619 w 690"/>
              <a:gd name="T7" fmla="*/ 25 h 690"/>
              <a:gd name="T8" fmla="*/ 643 w 690"/>
              <a:gd name="T9" fmla="*/ 45 h 690"/>
              <a:gd name="T10" fmla="*/ 663 w 690"/>
              <a:gd name="T11" fmla="*/ 70 h 690"/>
              <a:gd name="T12" fmla="*/ 678 w 690"/>
              <a:gd name="T13" fmla="*/ 96 h 690"/>
              <a:gd name="T14" fmla="*/ 687 w 690"/>
              <a:gd name="T15" fmla="*/ 125 h 690"/>
              <a:gd name="T16" fmla="*/ 690 w 690"/>
              <a:gd name="T17" fmla="*/ 156 h 690"/>
              <a:gd name="T18" fmla="*/ 687 w 690"/>
              <a:gd name="T19" fmla="*/ 185 h 690"/>
              <a:gd name="T20" fmla="*/ 678 w 690"/>
              <a:gd name="T21" fmla="*/ 214 h 690"/>
              <a:gd name="T22" fmla="*/ 663 w 690"/>
              <a:gd name="T23" fmla="*/ 240 h 690"/>
              <a:gd name="T24" fmla="*/ 643 w 690"/>
              <a:gd name="T25" fmla="*/ 265 h 690"/>
              <a:gd name="T26" fmla="*/ 265 w 690"/>
              <a:gd name="T27" fmla="*/ 644 h 690"/>
              <a:gd name="T28" fmla="*/ 240 w 690"/>
              <a:gd name="T29" fmla="*/ 664 h 690"/>
              <a:gd name="T30" fmla="*/ 214 w 690"/>
              <a:gd name="T31" fmla="*/ 679 h 690"/>
              <a:gd name="T32" fmla="*/ 185 w 690"/>
              <a:gd name="T33" fmla="*/ 687 h 690"/>
              <a:gd name="T34" fmla="*/ 155 w 690"/>
              <a:gd name="T35" fmla="*/ 690 h 690"/>
              <a:gd name="T36" fmla="*/ 126 w 690"/>
              <a:gd name="T37" fmla="*/ 687 h 690"/>
              <a:gd name="T38" fmla="*/ 97 w 690"/>
              <a:gd name="T39" fmla="*/ 679 h 690"/>
              <a:gd name="T40" fmla="*/ 71 w 690"/>
              <a:gd name="T41" fmla="*/ 664 h 690"/>
              <a:gd name="T42" fmla="*/ 46 w 690"/>
              <a:gd name="T43" fmla="*/ 644 h 690"/>
              <a:gd name="T44" fmla="*/ 26 w 690"/>
              <a:gd name="T45" fmla="*/ 621 h 690"/>
              <a:gd name="T46" fmla="*/ 11 w 690"/>
              <a:gd name="T47" fmla="*/ 593 h 690"/>
              <a:gd name="T48" fmla="*/ 3 w 690"/>
              <a:gd name="T49" fmla="*/ 564 h 690"/>
              <a:gd name="T50" fmla="*/ 0 w 690"/>
              <a:gd name="T51" fmla="*/ 535 h 690"/>
              <a:gd name="T52" fmla="*/ 3 w 690"/>
              <a:gd name="T53" fmla="*/ 504 h 690"/>
              <a:gd name="T54" fmla="*/ 11 w 690"/>
              <a:gd name="T55" fmla="*/ 475 h 690"/>
              <a:gd name="T56" fmla="*/ 26 w 690"/>
              <a:gd name="T57" fmla="*/ 449 h 690"/>
              <a:gd name="T58" fmla="*/ 46 w 690"/>
              <a:gd name="T59" fmla="*/ 424 h 690"/>
              <a:gd name="T60" fmla="*/ 424 w 690"/>
              <a:gd name="T61" fmla="*/ 45 h 690"/>
              <a:gd name="T62" fmla="*/ 449 w 690"/>
              <a:gd name="T63" fmla="*/ 25 h 690"/>
              <a:gd name="T64" fmla="*/ 475 w 690"/>
              <a:gd name="T65" fmla="*/ 10 h 690"/>
              <a:gd name="T66" fmla="*/ 504 w 690"/>
              <a:gd name="T67" fmla="*/ 3 h 690"/>
              <a:gd name="T68" fmla="*/ 534 w 690"/>
              <a:gd name="T69" fmla="*/ 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0" h="690" extrusionOk="0">
                <a:moveTo>
                  <a:pt x="534" y="0"/>
                </a:moveTo>
                <a:lnTo>
                  <a:pt x="563" y="3"/>
                </a:lnTo>
                <a:lnTo>
                  <a:pt x="592" y="10"/>
                </a:lnTo>
                <a:lnTo>
                  <a:pt x="619" y="25"/>
                </a:lnTo>
                <a:lnTo>
                  <a:pt x="643" y="45"/>
                </a:lnTo>
                <a:lnTo>
                  <a:pt x="663" y="70"/>
                </a:lnTo>
                <a:lnTo>
                  <a:pt x="678" y="96"/>
                </a:lnTo>
                <a:lnTo>
                  <a:pt x="687" y="125"/>
                </a:lnTo>
                <a:lnTo>
                  <a:pt x="690" y="156"/>
                </a:lnTo>
                <a:lnTo>
                  <a:pt x="687" y="185"/>
                </a:lnTo>
                <a:lnTo>
                  <a:pt x="678" y="214"/>
                </a:lnTo>
                <a:lnTo>
                  <a:pt x="663" y="240"/>
                </a:lnTo>
                <a:lnTo>
                  <a:pt x="643" y="265"/>
                </a:lnTo>
                <a:lnTo>
                  <a:pt x="265" y="644"/>
                </a:lnTo>
                <a:lnTo>
                  <a:pt x="240" y="664"/>
                </a:lnTo>
                <a:lnTo>
                  <a:pt x="214" y="679"/>
                </a:lnTo>
                <a:lnTo>
                  <a:pt x="185" y="687"/>
                </a:lnTo>
                <a:lnTo>
                  <a:pt x="155" y="690"/>
                </a:lnTo>
                <a:lnTo>
                  <a:pt x="126" y="687"/>
                </a:lnTo>
                <a:lnTo>
                  <a:pt x="97" y="679"/>
                </a:lnTo>
                <a:lnTo>
                  <a:pt x="71" y="664"/>
                </a:lnTo>
                <a:lnTo>
                  <a:pt x="46" y="644"/>
                </a:lnTo>
                <a:lnTo>
                  <a:pt x="26" y="621"/>
                </a:lnTo>
                <a:lnTo>
                  <a:pt x="11" y="593"/>
                </a:lnTo>
                <a:lnTo>
                  <a:pt x="3" y="564"/>
                </a:lnTo>
                <a:lnTo>
                  <a:pt x="0" y="535"/>
                </a:lnTo>
                <a:lnTo>
                  <a:pt x="3" y="504"/>
                </a:lnTo>
                <a:lnTo>
                  <a:pt x="11" y="475"/>
                </a:lnTo>
                <a:lnTo>
                  <a:pt x="26" y="449"/>
                </a:lnTo>
                <a:lnTo>
                  <a:pt x="46" y="424"/>
                </a:lnTo>
                <a:lnTo>
                  <a:pt x="424" y="45"/>
                </a:lnTo>
                <a:lnTo>
                  <a:pt x="449" y="25"/>
                </a:lnTo>
                <a:lnTo>
                  <a:pt x="475" y="10"/>
                </a:lnTo>
                <a:lnTo>
                  <a:pt x="504" y="3"/>
                </a:lnTo>
                <a:lnTo>
                  <a:pt x="534" y="0"/>
                </a:lnTo>
                <a:close/>
              </a:path>
            </a:pathLst>
          </a:custGeom>
          <a:solidFill>
            <a:srgbClr val="07376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a:defRPr sz="2400">
                <a:solidFill>
                  <a:schemeClr val="tx1"/>
                </a:solidFill>
                <a:latin typeface="+mn-lt"/>
                <a:ea typeface="+mn-ea"/>
                <a:cs typeface="+mn-cs"/>
              </a:defRPr>
            </a:lvl1pPr>
            <a:lvl2pPr marL="609493" algn="l" defTabSz="1218987" rtl="0">
              <a:defRPr sz="2400">
                <a:solidFill>
                  <a:schemeClr val="tx1"/>
                </a:solidFill>
                <a:latin typeface="+mn-lt"/>
                <a:ea typeface="+mn-ea"/>
                <a:cs typeface="+mn-cs"/>
              </a:defRPr>
            </a:lvl2pPr>
            <a:lvl3pPr marL="1218987" algn="l" defTabSz="1218987" rtl="0">
              <a:defRPr sz="2400">
                <a:solidFill>
                  <a:schemeClr val="tx1"/>
                </a:solidFill>
                <a:latin typeface="+mn-lt"/>
                <a:ea typeface="+mn-ea"/>
                <a:cs typeface="+mn-cs"/>
              </a:defRPr>
            </a:lvl3pPr>
            <a:lvl4pPr marL="1828480" algn="l" defTabSz="1218987" rtl="0">
              <a:defRPr sz="2400">
                <a:solidFill>
                  <a:schemeClr val="tx1"/>
                </a:solidFill>
                <a:latin typeface="+mn-lt"/>
                <a:ea typeface="+mn-ea"/>
                <a:cs typeface="+mn-cs"/>
              </a:defRPr>
            </a:lvl4pPr>
            <a:lvl5pPr marL="2437973" algn="l" defTabSz="1218987" rtl="0">
              <a:defRPr sz="2400">
                <a:solidFill>
                  <a:schemeClr val="tx1"/>
                </a:solidFill>
                <a:latin typeface="+mn-lt"/>
                <a:ea typeface="+mn-ea"/>
                <a:cs typeface="+mn-cs"/>
              </a:defRPr>
            </a:lvl5pPr>
            <a:lvl6pPr marL="3047467" algn="l" defTabSz="1218987" rtl="0">
              <a:defRPr sz="2400">
                <a:solidFill>
                  <a:schemeClr val="tx1"/>
                </a:solidFill>
                <a:latin typeface="+mn-lt"/>
                <a:ea typeface="+mn-ea"/>
                <a:cs typeface="+mn-cs"/>
              </a:defRPr>
            </a:lvl6pPr>
            <a:lvl7pPr marL="3656960" algn="l" defTabSz="1218987" rtl="0">
              <a:defRPr sz="2400">
                <a:solidFill>
                  <a:schemeClr val="tx1"/>
                </a:solidFill>
                <a:latin typeface="+mn-lt"/>
                <a:ea typeface="+mn-ea"/>
                <a:cs typeface="+mn-cs"/>
              </a:defRPr>
            </a:lvl7pPr>
            <a:lvl8pPr marL="4266453" algn="l" defTabSz="1218987" rtl="0">
              <a:defRPr sz="2400">
                <a:solidFill>
                  <a:schemeClr val="tx1"/>
                </a:solidFill>
                <a:latin typeface="+mn-lt"/>
                <a:ea typeface="+mn-ea"/>
                <a:cs typeface="+mn-cs"/>
              </a:defRPr>
            </a:lvl8pPr>
            <a:lvl9pPr marL="4875947" algn="l" defTabSz="1218987" rtl="0">
              <a:defRPr sz="2400">
                <a:solidFill>
                  <a:schemeClr val="tx1"/>
                </a:solidFill>
                <a:latin typeface="+mn-lt"/>
                <a:ea typeface="+mn-ea"/>
                <a:cs typeface="+mn-cs"/>
              </a:defRPr>
            </a:lvl9pPr>
          </a:lstStyle>
          <a:p>
            <a:pPr>
              <a:defRPr/>
            </a:pPr>
            <a:endParaRPr lang="en-IN">
              <a:solidFill>
                <a:prstClr val="black"/>
              </a:solidFill>
            </a:endParaRPr>
          </a:p>
        </p:txBody>
      </p:sp>
      <p:grpSp>
        <p:nvGrpSpPr>
          <p:cNvPr id="1146566633" name="Google Shape;10;p1" descr="Home"/>
          <p:cNvGrpSpPr/>
          <p:nvPr userDrawn="1"/>
        </p:nvGrpSpPr>
        <p:grpSpPr bwMode="auto">
          <a:xfrm flipH="1">
            <a:off x="11624576" y="396296"/>
            <a:ext cx="332602" cy="285087"/>
            <a:chOff x="398086" y="404174"/>
            <a:chExt cx="800100" cy="685799"/>
          </a:xfrm>
        </p:grpSpPr>
        <p:sp>
          <p:nvSpPr>
            <p:cNvPr id="29" name="Google Shape;11;p1"/>
            <p:cNvSpPr/>
            <p:nvPr/>
          </p:nvSpPr>
          <p:spPr bwMode="auto">
            <a:xfrm>
              <a:off x="398086" y="404174"/>
              <a:ext cx="800100" cy="417194"/>
            </a:xfrm>
            <a:custGeom>
              <a:avLst/>
              <a:gdLst/>
              <a:ahLst/>
              <a:cxnLst/>
              <a:rect l="l" t="t" r="r" b="b"/>
              <a:pathLst>
                <a:path w="800100" h="417194" extrusionOk="0">
                  <a:moveTo>
                    <a:pt x="400050" y="0"/>
                  </a:moveTo>
                  <a:lnTo>
                    <a:pt x="400050" y="0"/>
                  </a:lnTo>
                  <a:lnTo>
                    <a:pt x="0" y="381000"/>
                  </a:lnTo>
                  <a:lnTo>
                    <a:pt x="42863" y="417195"/>
                  </a:lnTo>
                  <a:lnTo>
                    <a:pt x="400050" y="78105"/>
                  </a:lnTo>
                  <a:lnTo>
                    <a:pt x="400050" y="78105"/>
                  </a:lnTo>
                  <a:lnTo>
                    <a:pt x="757238" y="417195"/>
                  </a:lnTo>
                  <a:lnTo>
                    <a:pt x="800100" y="3810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defRPr/>
              </a:pPr>
              <a:endParaRPr sz="1800">
                <a:solidFill>
                  <a:srgbClr val="000000"/>
                </a:solidFill>
                <a:latin typeface="Calibri"/>
                <a:ea typeface="Calibri"/>
                <a:cs typeface="Calibri"/>
              </a:endParaRPr>
            </a:p>
          </p:txBody>
        </p:sp>
        <p:sp>
          <p:nvSpPr>
            <p:cNvPr id="30" name="Google Shape;12;p1"/>
            <p:cNvSpPr/>
            <p:nvPr/>
          </p:nvSpPr>
          <p:spPr bwMode="auto">
            <a:xfrm>
              <a:off x="512386" y="535618"/>
              <a:ext cx="571500" cy="554355"/>
            </a:xfrm>
            <a:custGeom>
              <a:avLst/>
              <a:gdLst/>
              <a:ahLst/>
              <a:cxnLst/>
              <a:rect l="l" t="t" r="r" b="b"/>
              <a:pathLst>
                <a:path w="571500" h="554355" extrusionOk="0">
                  <a:moveTo>
                    <a:pt x="0" y="271463"/>
                  </a:moveTo>
                  <a:lnTo>
                    <a:pt x="0" y="554355"/>
                  </a:lnTo>
                  <a:lnTo>
                    <a:pt x="228600" y="554355"/>
                  </a:lnTo>
                  <a:lnTo>
                    <a:pt x="228600" y="316230"/>
                  </a:lnTo>
                  <a:lnTo>
                    <a:pt x="342900" y="316230"/>
                  </a:lnTo>
                  <a:lnTo>
                    <a:pt x="342900" y="554355"/>
                  </a:lnTo>
                  <a:lnTo>
                    <a:pt x="571500" y="554355"/>
                  </a:lnTo>
                  <a:lnTo>
                    <a:pt x="571500" y="271463"/>
                  </a:lnTo>
                  <a:lnTo>
                    <a:pt x="285750" y="0"/>
                  </a:lnTo>
                  <a:lnTo>
                    <a:pt x="0" y="27146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defRPr/>
              </a:pPr>
              <a:endParaRPr sz="1800">
                <a:solidFill>
                  <a:srgbClr val="000000"/>
                </a:solidFill>
                <a:latin typeface="Calibri"/>
                <a:ea typeface="Calibri"/>
                <a:cs typeface="Calibri"/>
              </a:endParaRPr>
            </a:p>
          </p:txBody>
        </p:sp>
      </p:grpSp>
      <p:sp>
        <p:nvSpPr>
          <p:cNvPr id="17488942" name="Google Shape;64;p1"/>
          <p:cNvSpPr/>
          <p:nvPr userDrawn="1"/>
        </p:nvSpPr>
        <p:spPr bwMode="auto">
          <a:xfrm flipH="1">
            <a:off x="11509460" y="302900"/>
            <a:ext cx="555300" cy="52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defRPr/>
            </a:pPr>
            <a:endParaRPr/>
          </a:p>
        </p:txBody>
      </p:sp>
      <p:sp>
        <p:nvSpPr>
          <p:cNvPr id="966404050" name="Slide Number Placeholder 5"/>
          <p:cNvSpPr>
            <a:spLocks noGrp="1"/>
          </p:cNvSpPr>
          <p:nvPr>
            <p:ph type="sldNum" sz="quarter" idx="12"/>
          </p:nvPr>
        </p:nvSpPr>
        <p:spPr bwMode="auto">
          <a:xfrm>
            <a:off x="11444146" y="6052435"/>
            <a:ext cx="671171" cy="365125"/>
          </a:xfrm>
          <a:prstGeom prst="rect">
            <a:avLst/>
          </a:prstGeom>
          <a:noFill/>
        </p:spPr>
        <p:txBody>
          <a:bodyPr/>
          <a:lstStyle>
            <a:lvl1pPr algn="ctr">
              <a:defRPr sz="2000" b="1">
                <a:solidFill>
                  <a:srgbClr val="073C63"/>
                </a:solidFill>
                <a:latin typeface="Calibri"/>
                <a:cs typeface="B Titr"/>
              </a:defRPr>
            </a:lvl1pPr>
          </a:lstStyle>
          <a:p>
            <a:pPr>
              <a:defRPr/>
            </a:pPr>
            <a:fld id="{CF4FEFAA-A34F-4B1A-923B-840D046F275D}" type="slidenum">
              <a:rPr lang="fa-IR"/>
              <a:t>‹#›</a:t>
            </a:fld>
            <a:endParaRPr lang="fa-IR"/>
          </a:p>
        </p:txBody>
      </p:sp>
      <p:sp>
        <p:nvSpPr>
          <p:cNvPr id="569029334" name="Text Placeholder 76"/>
          <p:cNvSpPr>
            <a:spLocks noGrp="1"/>
          </p:cNvSpPr>
          <p:nvPr>
            <p:ph type="body" sz="quarter" idx="10" hasCustomPrompt="1"/>
          </p:nvPr>
        </p:nvSpPr>
        <p:spPr bwMode="auto">
          <a:xfrm>
            <a:off x="1062182" y="905018"/>
            <a:ext cx="8045306" cy="637453"/>
          </a:xfrm>
          <a:prstGeom prst="rect">
            <a:avLst/>
          </a:prstGeom>
        </p:spPr>
        <p:txBody>
          <a:bodyPr/>
          <a:lstStyle>
            <a:lvl1pPr algn="r" rtl="1">
              <a:defRPr sz="3200">
                <a:solidFill>
                  <a:schemeClr val="tx1">
                    <a:lumMod val="85000"/>
                    <a:lumOff val="15000"/>
                  </a:schemeClr>
                </a:solidFill>
                <a:cs typeface="B Titr"/>
              </a:defRPr>
            </a:lvl1pPr>
          </a:lstStyle>
          <a:p>
            <a:pPr lvl="0">
              <a:defRPr/>
            </a:pPr>
            <a:r>
              <a:rPr lang="fa-IR"/>
              <a:t>عنوان را بنویسید</a:t>
            </a:r>
            <a:endParaRPr lang="en-US"/>
          </a:p>
        </p:txBody>
      </p:sp>
      <p:sp>
        <p:nvSpPr>
          <p:cNvPr id="477143231" name="Text Placeholder 80"/>
          <p:cNvSpPr>
            <a:spLocks noGrp="1"/>
          </p:cNvSpPr>
          <p:nvPr>
            <p:ph type="body" sz="quarter" idx="11" hasCustomPrompt="1"/>
          </p:nvPr>
        </p:nvSpPr>
        <p:spPr bwMode="auto">
          <a:xfrm>
            <a:off x="1049338" y="1791855"/>
            <a:ext cx="8039100" cy="4601008"/>
          </a:xfrm>
          <a:prstGeom prst="rect">
            <a:avLst/>
          </a:prstGeom>
        </p:spPr>
        <p:txBody>
          <a:bodyPr/>
          <a:lstStyle>
            <a:lvl1pPr marL="342900" indent="-342900" algn="just" rtl="1">
              <a:lnSpc>
                <a:spcPct val="140000"/>
              </a:lnSpc>
              <a:spcAft>
                <a:spcPts val="1800"/>
              </a:spcAft>
              <a:buFont typeface="Arial"/>
              <a:buChar char="•"/>
              <a:defRPr sz="2300">
                <a:solidFill>
                  <a:schemeClr val="tx1">
                    <a:lumMod val="85000"/>
                    <a:lumOff val="15000"/>
                  </a:schemeClr>
                </a:solidFill>
                <a:cs typeface="B Nazanin"/>
              </a:defRPr>
            </a:lvl1pPr>
            <a:lvl2pPr marL="822960" indent="-285750" algn="just" rtl="1">
              <a:lnSpc>
                <a:spcPct val="140000"/>
              </a:lnSpc>
              <a:spcAft>
                <a:spcPts val="1800"/>
              </a:spcAft>
              <a:buFont typeface="Arial"/>
              <a:buChar char="•"/>
              <a:defRPr sz="2300">
                <a:solidFill>
                  <a:schemeClr val="tx1">
                    <a:lumMod val="85000"/>
                    <a:lumOff val="15000"/>
                  </a:schemeClr>
                </a:solidFill>
                <a:cs typeface="B Nazanin"/>
              </a:defRPr>
            </a:lvl2pPr>
            <a:lvl3pPr marL="1280160" indent="-285750" algn="just" rtl="1">
              <a:lnSpc>
                <a:spcPct val="140000"/>
              </a:lnSpc>
              <a:spcAft>
                <a:spcPts val="1800"/>
              </a:spcAft>
              <a:buFont typeface="Arial"/>
              <a:buChar char="•"/>
              <a:defRPr sz="2000">
                <a:solidFill>
                  <a:schemeClr val="tx1">
                    <a:lumMod val="85000"/>
                    <a:lumOff val="15000"/>
                  </a:schemeClr>
                </a:solidFill>
                <a:cs typeface="B Nazanin"/>
              </a:defRPr>
            </a:lvl3pPr>
          </a:lstStyle>
          <a:p>
            <a:pPr lvl="0">
              <a:defRPr/>
            </a:pPr>
            <a:r>
              <a:rPr lang="fa-IR"/>
              <a:t>متن دلخواه</a:t>
            </a:r>
            <a:endParaRPr/>
          </a:p>
          <a:p>
            <a:pPr lvl="1">
              <a:defRPr/>
            </a:pPr>
            <a:r>
              <a:rPr lang="fa-IR"/>
              <a:t>زیر متن دلخواه</a:t>
            </a:r>
            <a:endParaRPr/>
          </a:p>
          <a:p>
            <a:pPr lvl="2">
              <a:defRPr/>
            </a:pPr>
            <a:r>
              <a:rPr lang="fa-IR"/>
              <a:t>زیر متن دلخواه</a:t>
            </a:r>
            <a:endParaRPr/>
          </a:p>
        </p:txBody>
      </p:sp>
      <p:cxnSp>
        <p:nvCxnSpPr>
          <p:cNvPr id="978794879" name="Straight Connector 47"/>
          <p:cNvCxnSpPr/>
          <p:nvPr userDrawn="1"/>
        </p:nvCxnSpPr>
        <p:spPr bwMode="auto">
          <a:xfrm flipH="1">
            <a:off x="1089891" y="1616359"/>
            <a:ext cx="7998691" cy="0"/>
          </a:xfrm>
          <a:prstGeom prst="line">
            <a:avLst/>
          </a:prstGeom>
          <a:ln w="19050">
            <a:solidFill>
              <a:srgbClr val="3D85C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بخش دوم">
    <p:spTree>
      <p:nvGrpSpPr>
        <p:cNvPr id="1" name=""/>
        <p:cNvGrpSpPr/>
        <p:nvPr/>
      </p:nvGrpSpPr>
      <p:grpSpPr bwMode="auto">
        <a:xfrm>
          <a:off x="0" y="0"/>
          <a:ext cx="0" cy="0"/>
          <a:chOff x="0" y="0"/>
          <a:chExt cx="0" cy="0"/>
        </a:xfrm>
      </p:grpSpPr>
      <p:sp>
        <p:nvSpPr>
          <p:cNvPr id="1382927457" name="Google Shape;6;p1"/>
          <p:cNvSpPr/>
          <p:nvPr userDrawn="1"/>
        </p:nvSpPr>
        <p:spPr bwMode="auto">
          <a:xfrm flipH="1">
            <a:off x="11374500" y="0"/>
            <a:ext cx="8175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defRPr/>
            </a:pPr>
            <a:endParaRPr sz="1800">
              <a:solidFill>
                <a:srgbClr val="FFFFFF"/>
              </a:solidFill>
              <a:latin typeface="Calibri"/>
              <a:ea typeface="Calibri"/>
              <a:cs typeface="Calibri"/>
            </a:endParaRPr>
          </a:p>
        </p:txBody>
      </p:sp>
      <p:sp>
        <p:nvSpPr>
          <p:cNvPr id="412929824" name="Slide Number Placeholder 9"/>
          <p:cNvSpPr>
            <a:spLocks noGrp="1"/>
          </p:cNvSpPr>
          <p:nvPr>
            <p:ph type="sldNum" sz="quarter" idx="12"/>
          </p:nvPr>
        </p:nvSpPr>
        <p:spPr bwMode="auto">
          <a:xfrm>
            <a:off x="11444146" y="6052435"/>
            <a:ext cx="671171" cy="365125"/>
          </a:xfrm>
          <a:prstGeom prst="rect">
            <a:avLst/>
          </a:prstGeom>
        </p:spPr>
        <p:txBody>
          <a:bodyPr/>
          <a:lstStyle/>
          <a:p>
            <a:pPr>
              <a:defRPr/>
            </a:pPr>
            <a:fld id="{CF4FEFAA-A34F-4B1A-923B-840D046F275D}" type="slidenum">
              <a:rPr lang="fa-IR"/>
              <a:t>‹#›</a:t>
            </a:fld>
            <a:endParaRPr lang="fa-IR"/>
          </a:p>
        </p:txBody>
      </p:sp>
      <p:sp>
        <p:nvSpPr>
          <p:cNvPr id="1969423030" name="Freeform: Shape 3"/>
          <p:cNvSpPr/>
          <p:nvPr userDrawn="1"/>
        </p:nvSpPr>
        <p:spPr bwMode="auto">
          <a:xfrm>
            <a:off x="9790320" y="0"/>
            <a:ext cx="1561171" cy="6858000"/>
          </a:xfrm>
          <a:custGeom>
            <a:avLst/>
            <a:gdLst>
              <a:gd name="connsiteX0" fmla="*/ 413166 w 1561171"/>
              <a:gd name="connsiteY0" fmla="*/ 0 h 6830670"/>
              <a:gd name="connsiteX1" fmla="*/ 1561171 w 1561171"/>
              <a:gd name="connsiteY1" fmla="*/ 0 h 6830670"/>
              <a:gd name="connsiteX2" fmla="*/ 1561171 w 1561171"/>
              <a:gd name="connsiteY2" fmla="*/ 6830670 h 6830670"/>
              <a:gd name="connsiteX3" fmla="*/ 10 w 1561171"/>
              <a:gd name="connsiteY3" fmla="*/ 6830670 h 6830670"/>
              <a:gd name="connsiteX4" fmla="*/ 0 w 1561171"/>
              <a:gd name="connsiteY4" fmla="*/ 6813083 h 6830670"/>
              <a:gd name="connsiteX5" fmla="*/ 0 w 1561171"/>
              <a:gd name="connsiteY5" fmla="*/ 376456 h 6830670"/>
              <a:gd name="connsiteX6" fmla="*/ 2990 w 1561171"/>
              <a:gd name="connsiteY6" fmla="*/ 342821 h 6830670"/>
              <a:gd name="connsiteX7" fmla="*/ 331538 w 1561171"/>
              <a:gd name="connsiteY7" fmla="*/ 8461 h 6830670"/>
              <a:gd name="connsiteX8" fmla="*/ 413166 w 1561171"/>
              <a:gd name="connsiteY8" fmla="*/ 294 h 683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171" h="6830670" extrusionOk="0">
                <a:moveTo>
                  <a:pt x="413166" y="0"/>
                </a:moveTo>
                <a:lnTo>
                  <a:pt x="1561171" y="0"/>
                </a:lnTo>
                <a:lnTo>
                  <a:pt x="1561171" y="6830670"/>
                </a:lnTo>
                <a:lnTo>
                  <a:pt x="10" y="6830670"/>
                </a:lnTo>
                <a:lnTo>
                  <a:pt x="0" y="6813083"/>
                </a:lnTo>
                <a:lnTo>
                  <a:pt x="0" y="376456"/>
                </a:lnTo>
                <a:lnTo>
                  <a:pt x="2990" y="342821"/>
                </a:lnTo>
                <a:cubicBezTo>
                  <a:pt x="33140" y="175286"/>
                  <a:pt x="164200" y="42449"/>
                  <a:pt x="331538" y="8461"/>
                </a:cubicBezTo>
                <a:lnTo>
                  <a:pt x="413166" y="294"/>
                </a:lnTo>
                <a:close/>
              </a:path>
            </a:pathLst>
          </a:custGeom>
          <a:solidFill>
            <a:srgbClr val="0B53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p>
        </p:txBody>
      </p:sp>
      <p:sp>
        <p:nvSpPr>
          <p:cNvPr id="389401663" name="Rectangle 5"/>
          <p:cNvSpPr/>
          <p:nvPr userDrawn="1"/>
        </p:nvSpPr>
        <p:spPr bwMode="auto">
          <a:xfrm>
            <a:off x="11351491" y="2622524"/>
            <a:ext cx="840509" cy="660407"/>
          </a:xfrm>
          <a:prstGeom prst="rect">
            <a:avLst/>
          </a:prstGeom>
          <a:solidFill>
            <a:srgbClr val="0B53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1643040374" name="Google Shape;4612;p50"/>
          <p:cNvSpPr/>
          <p:nvPr userDrawn="1"/>
        </p:nvSpPr>
        <p:spPr bwMode="auto">
          <a:xfrm>
            <a:off x="11604202" y="1999877"/>
            <a:ext cx="351058" cy="355474"/>
          </a:xfrm>
          <a:custGeom>
            <a:avLst/>
            <a:gdLst/>
            <a:ahLst/>
            <a:cxnLst/>
            <a:rect l="l" t="t" r="r" b="b"/>
            <a:pathLst>
              <a:path w="11658" h="11689" extrusionOk="0">
                <a:moveTo>
                  <a:pt x="10514" y="382"/>
                </a:moveTo>
                <a:cubicBezTo>
                  <a:pt x="10657" y="382"/>
                  <a:pt x="10812" y="441"/>
                  <a:pt x="10907" y="548"/>
                </a:cubicBezTo>
                <a:lnTo>
                  <a:pt x="11181" y="810"/>
                </a:lnTo>
                <a:cubicBezTo>
                  <a:pt x="11288" y="917"/>
                  <a:pt x="11348" y="1072"/>
                  <a:pt x="11348" y="1215"/>
                </a:cubicBezTo>
                <a:cubicBezTo>
                  <a:pt x="11348" y="1370"/>
                  <a:pt x="11288" y="1513"/>
                  <a:pt x="11181" y="1620"/>
                </a:cubicBezTo>
                <a:lnTo>
                  <a:pt x="10240" y="2560"/>
                </a:lnTo>
                <a:lnTo>
                  <a:pt x="9169" y="1489"/>
                </a:lnTo>
                <a:lnTo>
                  <a:pt x="10109" y="548"/>
                </a:lnTo>
                <a:cubicBezTo>
                  <a:pt x="10217" y="441"/>
                  <a:pt x="10359" y="382"/>
                  <a:pt x="10514" y="382"/>
                </a:cubicBezTo>
                <a:close/>
                <a:moveTo>
                  <a:pt x="8919" y="1715"/>
                </a:moveTo>
                <a:lnTo>
                  <a:pt x="9990" y="2799"/>
                </a:lnTo>
                <a:lnTo>
                  <a:pt x="6954" y="5823"/>
                </a:lnTo>
                <a:lnTo>
                  <a:pt x="5883" y="4751"/>
                </a:lnTo>
                <a:lnTo>
                  <a:pt x="8919" y="1715"/>
                </a:lnTo>
                <a:close/>
                <a:moveTo>
                  <a:pt x="1966" y="8668"/>
                </a:moveTo>
                <a:lnTo>
                  <a:pt x="3037" y="9740"/>
                </a:lnTo>
                <a:lnTo>
                  <a:pt x="2370" y="10419"/>
                </a:lnTo>
                <a:cubicBezTo>
                  <a:pt x="2335" y="10454"/>
                  <a:pt x="2281" y="10472"/>
                  <a:pt x="2227" y="10472"/>
                </a:cubicBezTo>
                <a:cubicBezTo>
                  <a:pt x="2174" y="10472"/>
                  <a:pt x="2120" y="10454"/>
                  <a:pt x="2085" y="10419"/>
                </a:cubicBezTo>
                <a:lnTo>
                  <a:pt x="1299" y="9621"/>
                </a:lnTo>
                <a:cubicBezTo>
                  <a:pt x="1215" y="9549"/>
                  <a:pt x="1215" y="9418"/>
                  <a:pt x="1299" y="9347"/>
                </a:cubicBezTo>
                <a:lnTo>
                  <a:pt x="1966" y="8668"/>
                </a:lnTo>
                <a:close/>
                <a:moveTo>
                  <a:pt x="1311" y="10133"/>
                </a:moveTo>
                <a:lnTo>
                  <a:pt x="1596" y="10407"/>
                </a:lnTo>
                <a:lnTo>
                  <a:pt x="1061" y="10942"/>
                </a:lnTo>
                <a:cubicBezTo>
                  <a:pt x="1019" y="10984"/>
                  <a:pt x="965" y="11005"/>
                  <a:pt x="913" y="11005"/>
                </a:cubicBezTo>
                <a:cubicBezTo>
                  <a:pt x="861" y="11005"/>
                  <a:pt x="811" y="10984"/>
                  <a:pt x="775" y="10942"/>
                </a:cubicBezTo>
                <a:cubicBezTo>
                  <a:pt x="703" y="10859"/>
                  <a:pt x="703" y="10740"/>
                  <a:pt x="775" y="10669"/>
                </a:cubicBezTo>
                <a:lnTo>
                  <a:pt x="1311" y="10133"/>
                </a:lnTo>
                <a:close/>
                <a:moveTo>
                  <a:pt x="10467" y="1"/>
                </a:moveTo>
                <a:cubicBezTo>
                  <a:pt x="10228" y="1"/>
                  <a:pt x="9990" y="84"/>
                  <a:pt x="9812" y="263"/>
                </a:cubicBezTo>
                <a:lnTo>
                  <a:pt x="8871" y="1203"/>
                </a:lnTo>
                <a:lnTo>
                  <a:pt x="8728" y="1048"/>
                </a:lnTo>
                <a:cubicBezTo>
                  <a:pt x="8687" y="1013"/>
                  <a:pt x="8642" y="995"/>
                  <a:pt x="8597" y="995"/>
                </a:cubicBezTo>
                <a:cubicBezTo>
                  <a:pt x="8553" y="995"/>
                  <a:pt x="8508" y="1013"/>
                  <a:pt x="8466" y="1048"/>
                </a:cubicBezTo>
                <a:cubicBezTo>
                  <a:pt x="8395" y="1120"/>
                  <a:pt x="8395" y="1227"/>
                  <a:pt x="8466" y="1310"/>
                </a:cubicBezTo>
                <a:lnTo>
                  <a:pt x="8621" y="1453"/>
                </a:lnTo>
                <a:lnTo>
                  <a:pt x="5037" y="5037"/>
                </a:lnTo>
                <a:cubicBezTo>
                  <a:pt x="4954" y="5120"/>
                  <a:pt x="4954" y="5216"/>
                  <a:pt x="5037" y="5299"/>
                </a:cubicBezTo>
                <a:cubicBezTo>
                  <a:pt x="5073" y="5335"/>
                  <a:pt x="5118" y="5352"/>
                  <a:pt x="5162" y="5352"/>
                </a:cubicBezTo>
                <a:cubicBezTo>
                  <a:pt x="5207" y="5352"/>
                  <a:pt x="5252" y="5335"/>
                  <a:pt x="5287" y="5299"/>
                </a:cubicBezTo>
                <a:lnTo>
                  <a:pt x="5597" y="4977"/>
                </a:lnTo>
                <a:lnTo>
                  <a:pt x="6668" y="6049"/>
                </a:lnTo>
                <a:cubicBezTo>
                  <a:pt x="6299" y="6525"/>
                  <a:pt x="6073" y="6978"/>
                  <a:pt x="5883" y="7382"/>
                </a:cubicBezTo>
                <a:cubicBezTo>
                  <a:pt x="5430" y="8287"/>
                  <a:pt x="5097" y="9002"/>
                  <a:pt x="3275" y="9526"/>
                </a:cubicBezTo>
                <a:lnTo>
                  <a:pt x="2156" y="8406"/>
                </a:lnTo>
                <a:lnTo>
                  <a:pt x="4597" y="5966"/>
                </a:lnTo>
                <a:cubicBezTo>
                  <a:pt x="4680" y="5894"/>
                  <a:pt x="4680" y="5787"/>
                  <a:pt x="4597" y="5716"/>
                </a:cubicBezTo>
                <a:cubicBezTo>
                  <a:pt x="4561" y="5674"/>
                  <a:pt x="4516" y="5653"/>
                  <a:pt x="4472" y="5653"/>
                </a:cubicBezTo>
                <a:cubicBezTo>
                  <a:pt x="4427" y="5653"/>
                  <a:pt x="4382" y="5674"/>
                  <a:pt x="4347" y="5716"/>
                </a:cubicBezTo>
                <a:lnTo>
                  <a:pt x="989" y="9073"/>
                </a:lnTo>
                <a:cubicBezTo>
                  <a:pt x="775" y="9287"/>
                  <a:pt x="775" y="9645"/>
                  <a:pt x="989" y="9847"/>
                </a:cubicBezTo>
                <a:lnTo>
                  <a:pt x="1001" y="9859"/>
                </a:lnTo>
                <a:lnTo>
                  <a:pt x="465" y="10395"/>
                </a:lnTo>
                <a:cubicBezTo>
                  <a:pt x="299" y="10561"/>
                  <a:pt x="251" y="10811"/>
                  <a:pt x="358" y="11026"/>
                </a:cubicBezTo>
                <a:lnTo>
                  <a:pt x="1" y="11383"/>
                </a:lnTo>
                <a:cubicBezTo>
                  <a:pt x="1" y="11454"/>
                  <a:pt x="1" y="11562"/>
                  <a:pt x="61" y="11633"/>
                </a:cubicBezTo>
                <a:cubicBezTo>
                  <a:pt x="92" y="11670"/>
                  <a:pt x="139" y="11688"/>
                  <a:pt x="187" y="11688"/>
                </a:cubicBezTo>
                <a:cubicBezTo>
                  <a:pt x="232" y="11688"/>
                  <a:pt x="276" y="11673"/>
                  <a:pt x="311" y="11645"/>
                </a:cubicBezTo>
                <a:lnTo>
                  <a:pt x="668" y="11288"/>
                </a:lnTo>
                <a:cubicBezTo>
                  <a:pt x="745" y="11326"/>
                  <a:pt x="827" y="11345"/>
                  <a:pt x="908" y="11345"/>
                </a:cubicBezTo>
                <a:cubicBezTo>
                  <a:pt x="1052" y="11345"/>
                  <a:pt x="1192" y="11287"/>
                  <a:pt x="1299" y="11181"/>
                </a:cubicBezTo>
                <a:lnTo>
                  <a:pt x="1835" y="10645"/>
                </a:lnTo>
                <a:cubicBezTo>
                  <a:pt x="1942" y="10752"/>
                  <a:pt x="2073" y="10811"/>
                  <a:pt x="2204" y="10811"/>
                </a:cubicBezTo>
                <a:cubicBezTo>
                  <a:pt x="2358" y="10811"/>
                  <a:pt x="2501" y="10752"/>
                  <a:pt x="2608" y="10645"/>
                </a:cubicBezTo>
                <a:lnTo>
                  <a:pt x="3370" y="9895"/>
                </a:lnTo>
                <a:cubicBezTo>
                  <a:pt x="5371" y="9335"/>
                  <a:pt x="5776" y="8502"/>
                  <a:pt x="6240" y="7549"/>
                </a:cubicBezTo>
                <a:cubicBezTo>
                  <a:pt x="6442" y="7121"/>
                  <a:pt x="6668" y="6656"/>
                  <a:pt x="7073" y="6180"/>
                </a:cubicBezTo>
                <a:lnTo>
                  <a:pt x="10228" y="3025"/>
                </a:lnTo>
                <a:lnTo>
                  <a:pt x="10526" y="3322"/>
                </a:lnTo>
                <a:lnTo>
                  <a:pt x="8407" y="5442"/>
                </a:lnTo>
                <a:cubicBezTo>
                  <a:pt x="8347" y="5501"/>
                  <a:pt x="8335" y="5608"/>
                  <a:pt x="8395" y="5680"/>
                </a:cubicBezTo>
                <a:cubicBezTo>
                  <a:pt x="8426" y="5717"/>
                  <a:pt x="8473" y="5735"/>
                  <a:pt x="8522" y="5735"/>
                </a:cubicBezTo>
                <a:cubicBezTo>
                  <a:pt x="8566" y="5735"/>
                  <a:pt x="8611" y="5720"/>
                  <a:pt x="8645" y="5692"/>
                </a:cubicBezTo>
                <a:lnTo>
                  <a:pt x="10883" y="3465"/>
                </a:lnTo>
                <a:cubicBezTo>
                  <a:pt x="10955" y="3382"/>
                  <a:pt x="10955" y="3287"/>
                  <a:pt x="10883" y="3203"/>
                </a:cubicBezTo>
                <a:lnTo>
                  <a:pt x="10455" y="2775"/>
                </a:lnTo>
                <a:lnTo>
                  <a:pt x="11383" y="1834"/>
                </a:lnTo>
                <a:cubicBezTo>
                  <a:pt x="11562" y="1656"/>
                  <a:pt x="11657" y="1441"/>
                  <a:pt x="11657" y="1179"/>
                </a:cubicBezTo>
                <a:cubicBezTo>
                  <a:pt x="11657" y="929"/>
                  <a:pt x="11562" y="703"/>
                  <a:pt x="11383" y="524"/>
                </a:cubicBezTo>
                <a:lnTo>
                  <a:pt x="11121" y="263"/>
                </a:lnTo>
                <a:cubicBezTo>
                  <a:pt x="10943" y="84"/>
                  <a:pt x="10717" y="1"/>
                  <a:pt x="10467" y="1"/>
                </a:cubicBezTo>
                <a:close/>
              </a:path>
            </a:pathLst>
          </a:custGeom>
          <a:solidFill>
            <a:srgbClr val="3D85C6"/>
          </a:solidFill>
          <a:ln>
            <a:solidFill>
              <a:srgbClr val="3D85C6"/>
            </a:solidFill>
          </a:ln>
        </p:spPr>
        <p:txBody>
          <a:bodyPr spcFirstLastPara="1" wrap="square" lIns="91425" tIns="91425" rIns="91425" bIns="91425" anchor="ctr" anchorCtr="0">
            <a:noAutofit/>
          </a:bodyPr>
          <a:lstStyle/>
          <a:p>
            <a:pPr marL="0" lvl="0" indent="0" algn="l" rtl="0">
              <a:spcBef>
                <a:spcPts val="0"/>
              </a:spcBef>
              <a:spcAft>
                <a:spcPts val="0"/>
              </a:spcAft>
              <a:buNone/>
              <a:defRPr/>
            </a:pPr>
            <a:endParaRPr/>
          </a:p>
        </p:txBody>
      </p:sp>
      <p:sp>
        <p:nvSpPr>
          <p:cNvPr id="795929582" name="Google Shape;4618;p50"/>
          <p:cNvSpPr/>
          <p:nvPr userDrawn="1"/>
        </p:nvSpPr>
        <p:spPr bwMode="auto">
          <a:xfrm>
            <a:off x="11604168" y="2792768"/>
            <a:ext cx="360362" cy="298301"/>
          </a:xfrm>
          <a:custGeom>
            <a:avLst/>
            <a:gdLst/>
            <a:ahLst/>
            <a:cxnLst/>
            <a:rect l="l" t="t" r="r" b="b"/>
            <a:pathLst>
              <a:path w="11967" h="9809" extrusionOk="0">
                <a:moveTo>
                  <a:pt x="8309" y="358"/>
                </a:moveTo>
                <a:cubicBezTo>
                  <a:pt x="8940" y="358"/>
                  <a:pt x="9663" y="469"/>
                  <a:pt x="10418" y="796"/>
                </a:cubicBezTo>
                <a:lnTo>
                  <a:pt x="10418" y="7796"/>
                </a:lnTo>
                <a:cubicBezTo>
                  <a:pt x="9723" y="7513"/>
                  <a:pt x="8997" y="7381"/>
                  <a:pt x="8289" y="7381"/>
                </a:cubicBezTo>
                <a:cubicBezTo>
                  <a:pt x="7542" y="7381"/>
                  <a:pt x="6816" y="7527"/>
                  <a:pt x="6168" y="7796"/>
                </a:cubicBezTo>
                <a:lnTo>
                  <a:pt x="6168" y="796"/>
                </a:lnTo>
                <a:cubicBezTo>
                  <a:pt x="6430" y="676"/>
                  <a:pt x="7238" y="358"/>
                  <a:pt x="8309" y="358"/>
                </a:cubicBezTo>
                <a:close/>
                <a:moveTo>
                  <a:pt x="3700" y="358"/>
                </a:moveTo>
                <a:cubicBezTo>
                  <a:pt x="4458" y="358"/>
                  <a:pt x="5191" y="513"/>
                  <a:pt x="5823" y="796"/>
                </a:cubicBezTo>
                <a:cubicBezTo>
                  <a:pt x="5811" y="1677"/>
                  <a:pt x="5811" y="6761"/>
                  <a:pt x="5811" y="7796"/>
                </a:cubicBezTo>
                <a:cubicBezTo>
                  <a:pt x="5418" y="7642"/>
                  <a:pt x="4656" y="7392"/>
                  <a:pt x="3668" y="7392"/>
                </a:cubicBezTo>
                <a:cubicBezTo>
                  <a:pt x="2929" y="7392"/>
                  <a:pt x="2215" y="7523"/>
                  <a:pt x="1548" y="7808"/>
                </a:cubicBezTo>
                <a:lnTo>
                  <a:pt x="1548" y="3867"/>
                </a:lnTo>
                <a:cubicBezTo>
                  <a:pt x="1548" y="3760"/>
                  <a:pt x="1477" y="3689"/>
                  <a:pt x="1370" y="3689"/>
                </a:cubicBezTo>
                <a:cubicBezTo>
                  <a:pt x="1262" y="3689"/>
                  <a:pt x="1191" y="3760"/>
                  <a:pt x="1191" y="3867"/>
                </a:cubicBezTo>
                <a:lnTo>
                  <a:pt x="1191" y="7987"/>
                </a:lnTo>
                <a:cubicBezTo>
                  <a:pt x="1191" y="8118"/>
                  <a:pt x="1298" y="8225"/>
                  <a:pt x="1429" y="8225"/>
                </a:cubicBezTo>
                <a:cubicBezTo>
                  <a:pt x="1465" y="8225"/>
                  <a:pt x="1489" y="8225"/>
                  <a:pt x="1524" y="8213"/>
                </a:cubicBezTo>
                <a:cubicBezTo>
                  <a:pt x="2203" y="7916"/>
                  <a:pt x="2917" y="7761"/>
                  <a:pt x="3656" y="7761"/>
                </a:cubicBezTo>
                <a:cubicBezTo>
                  <a:pt x="4715" y="7761"/>
                  <a:pt x="5537" y="8070"/>
                  <a:pt x="5799" y="8189"/>
                </a:cubicBezTo>
                <a:lnTo>
                  <a:pt x="5799" y="8606"/>
                </a:lnTo>
                <a:lnTo>
                  <a:pt x="417" y="8606"/>
                </a:lnTo>
                <a:cubicBezTo>
                  <a:pt x="381" y="8606"/>
                  <a:pt x="358" y="8582"/>
                  <a:pt x="358" y="8547"/>
                </a:cubicBezTo>
                <a:lnTo>
                  <a:pt x="358" y="1248"/>
                </a:lnTo>
                <a:cubicBezTo>
                  <a:pt x="358" y="1212"/>
                  <a:pt x="381" y="1188"/>
                  <a:pt x="417" y="1188"/>
                </a:cubicBezTo>
                <a:lnTo>
                  <a:pt x="1203" y="1188"/>
                </a:lnTo>
                <a:lnTo>
                  <a:pt x="1203" y="3153"/>
                </a:lnTo>
                <a:cubicBezTo>
                  <a:pt x="1203" y="3248"/>
                  <a:pt x="1274" y="3332"/>
                  <a:pt x="1382" y="3332"/>
                </a:cubicBezTo>
                <a:cubicBezTo>
                  <a:pt x="1489" y="3332"/>
                  <a:pt x="1560" y="3248"/>
                  <a:pt x="1560" y="3153"/>
                </a:cubicBezTo>
                <a:lnTo>
                  <a:pt x="1560" y="796"/>
                </a:lnTo>
                <a:cubicBezTo>
                  <a:pt x="2253" y="495"/>
                  <a:pt x="2987" y="358"/>
                  <a:pt x="3700" y="358"/>
                </a:cubicBezTo>
                <a:close/>
                <a:moveTo>
                  <a:pt x="6608" y="7987"/>
                </a:moveTo>
                <a:lnTo>
                  <a:pt x="6608" y="9249"/>
                </a:lnTo>
                <a:lnTo>
                  <a:pt x="6501" y="9166"/>
                </a:lnTo>
                <a:cubicBezTo>
                  <a:pt x="6471" y="9136"/>
                  <a:pt x="6430" y="9121"/>
                  <a:pt x="6390" y="9121"/>
                </a:cubicBezTo>
                <a:cubicBezTo>
                  <a:pt x="6349" y="9121"/>
                  <a:pt x="6311" y="9136"/>
                  <a:pt x="6287" y="9166"/>
                </a:cubicBezTo>
                <a:lnTo>
                  <a:pt x="6168" y="9261"/>
                </a:lnTo>
                <a:lnTo>
                  <a:pt x="6168" y="8166"/>
                </a:lnTo>
                <a:cubicBezTo>
                  <a:pt x="6251" y="8118"/>
                  <a:pt x="6418" y="8058"/>
                  <a:pt x="6608" y="7987"/>
                </a:cubicBezTo>
                <a:close/>
                <a:moveTo>
                  <a:pt x="8273" y="0"/>
                </a:moveTo>
                <a:cubicBezTo>
                  <a:pt x="7438" y="0"/>
                  <a:pt x="6643" y="178"/>
                  <a:pt x="5989" y="486"/>
                </a:cubicBezTo>
                <a:cubicBezTo>
                  <a:pt x="5715" y="367"/>
                  <a:pt x="4858" y="10"/>
                  <a:pt x="3668" y="10"/>
                </a:cubicBezTo>
                <a:cubicBezTo>
                  <a:pt x="2858" y="10"/>
                  <a:pt x="2072" y="176"/>
                  <a:pt x="1322" y="510"/>
                </a:cubicBezTo>
                <a:cubicBezTo>
                  <a:pt x="1143" y="593"/>
                  <a:pt x="1191" y="796"/>
                  <a:pt x="1191" y="843"/>
                </a:cubicBezTo>
                <a:lnTo>
                  <a:pt x="405" y="843"/>
                </a:lnTo>
                <a:cubicBezTo>
                  <a:pt x="179" y="843"/>
                  <a:pt x="0" y="1022"/>
                  <a:pt x="0" y="1248"/>
                </a:cubicBezTo>
                <a:lnTo>
                  <a:pt x="0" y="8535"/>
                </a:lnTo>
                <a:cubicBezTo>
                  <a:pt x="0" y="8761"/>
                  <a:pt x="179" y="8939"/>
                  <a:pt x="405" y="8939"/>
                </a:cubicBezTo>
                <a:lnTo>
                  <a:pt x="5811" y="8939"/>
                </a:lnTo>
                <a:lnTo>
                  <a:pt x="5811" y="9630"/>
                </a:lnTo>
                <a:cubicBezTo>
                  <a:pt x="5811" y="9740"/>
                  <a:pt x="5889" y="9808"/>
                  <a:pt x="5977" y="9808"/>
                </a:cubicBezTo>
                <a:cubicBezTo>
                  <a:pt x="6013" y="9808"/>
                  <a:pt x="6050" y="9797"/>
                  <a:pt x="6084" y="9773"/>
                </a:cubicBezTo>
                <a:lnTo>
                  <a:pt x="6382" y="9535"/>
                </a:lnTo>
                <a:cubicBezTo>
                  <a:pt x="6656" y="9737"/>
                  <a:pt x="6668" y="9809"/>
                  <a:pt x="6787" y="9809"/>
                </a:cubicBezTo>
                <a:cubicBezTo>
                  <a:pt x="6894" y="9809"/>
                  <a:pt x="6966" y="9737"/>
                  <a:pt x="6966" y="9630"/>
                </a:cubicBezTo>
                <a:lnTo>
                  <a:pt x="6966" y="8939"/>
                </a:lnTo>
                <a:lnTo>
                  <a:pt x="9335" y="8939"/>
                </a:lnTo>
                <a:cubicBezTo>
                  <a:pt x="9442" y="8939"/>
                  <a:pt x="9513" y="8856"/>
                  <a:pt x="9513" y="8761"/>
                </a:cubicBezTo>
                <a:cubicBezTo>
                  <a:pt x="9513" y="8654"/>
                  <a:pt x="9442" y="8582"/>
                  <a:pt x="9335" y="8582"/>
                </a:cubicBezTo>
                <a:lnTo>
                  <a:pt x="6966" y="8582"/>
                </a:lnTo>
                <a:lnTo>
                  <a:pt x="6966" y="7892"/>
                </a:lnTo>
                <a:cubicBezTo>
                  <a:pt x="7400" y="7783"/>
                  <a:pt x="7847" y="7728"/>
                  <a:pt x="8295" y="7728"/>
                </a:cubicBezTo>
                <a:cubicBezTo>
                  <a:pt x="9025" y="7728"/>
                  <a:pt x="9760" y="7875"/>
                  <a:pt x="10454" y="8177"/>
                </a:cubicBezTo>
                <a:cubicBezTo>
                  <a:pt x="10483" y="8192"/>
                  <a:pt x="10514" y="8199"/>
                  <a:pt x="10544" y="8199"/>
                </a:cubicBezTo>
                <a:cubicBezTo>
                  <a:pt x="10662" y="8199"/>
                  <a:pt x="10776" y="8096"/>
                  <a:pt x="10776" y="7963"/>
                </a:cubicBezTo>
                <a:lnTo>
                  <a:pt x="10776" y="1177"/>
                </a:lnTo>
                <a:lnTo>
                  <a:pt x="11561" y="1177"/>
                </a:lnTo>
                <a:cubicBezTo>
                  <a:pt x="11597" y="1177"/>
                  <a:pt x="11621" y="1212"/>
                  <a:pt x="11621" y="1236"/>
                </a:cubicBezTo>
                <a:lnTo>
                  <a:pt x="11621" y="8535"/>
                </a:lnTo>
                <a:cubicBezTo>
                  <a:pt x="11621" y="8570"/>
                  <a:pt x="11597" y="8594"/>
                  <a:pt x="11561" y="8594"/>
                </a:cubicBezTo>
                <a:lnTo>
                  <a:pt x="10049" y="8594"/>
                </a:lnTo>
                <a:cubicBezTo>
                  <a:pt x="9942" y="8594"/>
                  <a:pt x="9871" y="8666"/>
                  <a:pt x="9871" y="8773"/>
                </a:cubicBezTo>
                <a:cubicBezTo>
                  <a:pt x="9871" y="8880"/>
                  <a:pt x="9942" y="8951"/>
                  <a:pt x="10049" y="8951"/>
                </a:cubicBezTo>
                <a:lnTo>
                  <a:pt x="11561" y="8951"/>
                </a:lnTo>
                <a:cubicBezTo>
                  <a:pt x="11788" y="8951"/>
                  <a:pt x="11966" y="8773"/>
                  <a:pt x="11966" y="8547"/>
                </a:cubicBezTo>
                <a:lnTo>
                  <a:pt x="11966" y="1236"/>
                </a:lnTo>
                <a:cubicBezTo>
                  <a:pt x="11954" y="998"/>
                  <a:pt x="11776" y="831"/>
                  <a:pt x="11549" y="831"/>
                </a:cubicBezTo>
                <a:lnTo>
                  <a:pt x="10764" y="831"/>
                </a:lnTo>
                <a:cubicBezTo>
                  <a:pt x="10752" y="784"/>
                  <a:pt x="10811" y="581"/>
                  <a:pt x="10633" y="498"/>
                </a:cubicBezTo>
                <a:cubicBezTo>
                  <a:pt x="9864" y="154"/>
                  <a:pt x="9051" y="0"/>
                  <a:pt x="8273" y="0"/>
                </a:cubicBezTo>
                <a:close/>
              </a:path>
            </a:pathLst>
          </a:custGeom>
          <a:solidFill>
            <a:schemeClr val="bg1"/>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defRPr/>
            </a:pPr>
            <a:endParaRPr/>
          </a:p>
        </p:txBody>
      </p:sp>
      <p:sp>
        <p:nvSpPr>
          <p:cNvPr id="461147696" name="Rectangle 7"/>
          <p:cNvSpPr/>
          <p:nvPr userDrawn="1"/>
        </p:nvSpPr>
        <p:spPr bwMode="auto">
          <a:xfrm rot="18900000">
            <a:off x="11705478" y="3515823"/>
            <a:ext cx="176215" cy="396301"/>
          </a:xfrm>
          <a:custGeom>
            <a:avLst/>
            <a:gdLst/>
            <a:ahLst/>
            <a:cxnLst/>
            <a:rect l="l" t="t" r="r" b="b"/>
            <a:pathLst>
              <a:path w="154109" h="343323" extrusionOk="0">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0737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defRPr/>
            </a:pPr>
            <a:endParaRPr lang="ko-KR" sz="3600"/>
          </a:p>
        </p:txBody>
      </p:sp>
      <p:sp>
        <p:nvSpPr>
          <p:cNvPr id="1671411169" name="Rectangle 15"/>
          <p:cNvSpPr>
            <a:spLocks noChangeArrowheads="1"/>
          </p:cNvSpPr>
          <p:nvPr userDrawn="1"/>
        </p:nvSpPr>
        <p:spPr bwMode="auto">
          <a:xfrm>
            <a:off x="11591404" y="4408516"/>
            <a:ext cx="71520" cy="216682"/>
          </a:xfrm>
          <a:prstGeom prst="rect">
            <a:avLst/>
          </a:prstGeom>
          <a:solidFill>
            <a:srgbClr val="3D85C6"/>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1218885" rtl="0">
              <a:defRPr sz="2400">
                <a:solidFill>
                  <a:schemeClr val="tx1"/>
                </a:solidFill>
                <a:latin typeface="+mn-lt"/>
                <a:ea typeface="+mn-ea"/>
                <a:cs typeface="+mn-cs"/>
              </a:defRPr>
            </a:lvl1pPr>
            <a:lvl2pPr marL="609443" algn="l" defTabSz="1218885" rtl="0">
              <a:defRPr sz="2400">
                <a:solidFill>
                  <a:schemeClr val="tx1"/>
                </a:solidFill>
                <a:latin typeface="+mn-lt"/>
                <a:ea typeface="+mn-ea"/>
                <a:cs typeface="+mn-cs"/>
              </a:defRPr>
            </a:lvl2pPr>
            <a:lvl3pPr marL="1218885" algn="l" defTabSz="1218885" rtl="0">
              <a:defRPr sz="2400">
                <a:solidFill>
                  <a:schemeClr val="tx1"/>
                </a:solidFill>
                <a:latin typeface="+mn-lt"/>
                <a:ea typeface="+mn-ea"/>
                <a:cs typeface="+mn-cs"/>
              </a:defRPr>
            </a:lvl3pPr>
            <a:lvl4pPr marL="1828328" algn="l" defTabSz="1218885" rtl="0">
              <a:defRPr sz="2400">
                <a:solidFill>
                  <a:schemeClr val="tx1"/>
                </a:solidFill>
                <a:latin typeface="+mn-lt"/>
                <a:ea typeface="+mn-ea"/>
                <a:cs typeface="+mn-cs"/>
              </a:defRPr>
            </a:lvl4pPr>
            <a:lvl5pPr marL="2437771" algn="l" defTabSz="1218885" rtl="0">
              <a:defRPr sz="2400">
                <a:solidFill>
                  <a:schemeClr val="tx1"/>
                </a:solidFill>
                <a:latin typeface="+mn-lt"/>
                <a:ea typeface="+mn-ea"/>
                <a:cs typeface="+mn-cs"/>
              </a:defRPr>
            </a:lvl5pPr>
            <a:lvl6pPr marL="3047213" algn="l" defTabSz="1218885" rtl="0">
              <a:defRPr sz="2400">
                <a:solidFill>
                  <a:schemeClr val="tx1"/>
                </a:solidFill>
                <a:latin typeface="+mn-lt"/>
                <a:ea typeface="+mn-ea"/>
                <a:cs typeface="+mn-cs"/>
              </a:defRPr>
            </a:lvl6pPr>
            <a:lvl7pPr marL="3656656" algn="l" defTabSz="1218885" rtl="0">
              <a:defRPr sz="2400">
                <a:solidFill>
                  <a:schemeClr val="tx1"/>
                </a:solidFill>
                <a:latin typeface="+mn-lt"/>
                <a:ea typeface="+mn-ea"/>
                <a:cs typeface="+mn-cs"/>
              </a:defRPr>
            </a:lvl7pPr>
            <a:lvl8pPr marL="4266097" algn="l" defTabSz="1218885" rtl="0">
              <a:defRPr sz="2400">
                <a:solidFill>
                  <a:schemeClr val="tx1"/>
                </a:solidFill>
                <a:latin typeface="+mn-lt"/>
                <a:ea typeface="+mn-ea"/>
                <a:cs typeface="+mn-cs"/>
              </a:defRPr>
            </a:lvl8pPr>
            <a:lvl9pPr marL="4875541" algn="l" defTabSz="1218885" rtl="0">
              <a:defRPr sz="2400">
                <a:solidFill>
                  <a:schemeClr val="tx1"/>
                </a:solidFill>
                <a:latin typeface="+mn-lt"/>
                <a:ea typeface="+mn-ea"/>
                <a:cs typeface="+mn-cs"/>
              </a:defRPr>
            </a:lvl9pPr>
          </a:lstStyle>
          <a:p>
            <a:pPr defTabSz="1218987">
              <a:defRPr/>
            </a:pPr>
            <a:endParaRPr lang="en-US" sz="1400">
              <a:solidFill>
                <a:srgbClr val="000000"/>
              </a:solidFill>
              <a:cs typeface="Arial"/>
            </a:endParaRPr>
          </a:p>
        </p:txBody>
      </p:sp>
      <p:sp>
        <p:nvSpPr>
          <p:cNvPr id="561462938" name="Freeform 54"/>
          <p:cNvSpPr>
            <a:spLocks noEditPoints="1"/>
          </p:cNvSpPr>
          <p:nvPr userDrawn="1"/>
        </p:nvSpPr>
        <p:spPr bwMode="auto">
          <a:xfrm>
            <a:off x="11693183" y="4241838"/>
            <a:ext cx="302583" cy="411140"/>
          </a:xfrm>
          <a:custGeom>
            <a:avLst/>
            <a:gdLst>
              <a:gd name="T0" fmla="*/ 790 w 2315"/>
              <a:gd name="T1" fmla="*/ 1051 h 3103"/>
              <a:gd name="T2" fmla="*/ 645 w 2315"/>
              <a:gd name="T3" fmla="*/ 1093 h 3103"/>
              <a:gd name="T4" fmla="*/ 513 w 2315"/>
              <a:gd name="T5" fmla="*/ 1176 h 3103"/>
              <a:gd name="T6" fmla="*/ 407 w 2315"/>
              <a:gd name="T7" fmla="*/ 1297 h 3103"/>
              <a:gd name="T8" fmla="*/ 338 w 2315"/>
              <a:gd name="T9" fmla="*/ 1438 h 3103"/>
              <a:gd name="T10" fmla="*/ 311 w 2315"/>
              <a:gd name="T11" fmla="*/ 1590 h 3103"/>
              <a:gd name="T12" fmla="*/ 324 w 2315"/>
              <a:gd name="T13" fmla="*/ 1743 h 3103"/>
              <a:gd name="T14" fmla="*/ 378 w 2315"/>
              <a:gd name="T15" fmla="*/ 1890 h 3103"/>
              <a:gd name="T16" fmla="*/ 473 w 2315"/>
              <a:gd name="T17" fmla="*/ 2018 h 3103"/>
              <a:gd name="T18" fmla="*/ 600 w 2315"/>
              <a:gd name="T19" fmla="*/ 2115 h 3103"/>
              <a:gd name="T20" fmla="*/ 741 w 2315"/>
              <a:gd name="T21" fmla="*/ 2170 h 3103"/>
              <a:gd name="T22" fmla="*/ 891 w 2315"/>
              <a:gd name="T23" fmla="*/ 2184 h 3103"/>
              <a:gd name="T24" fmla="*/ 1039 w 2315"/>
              <a:gd name="T25" fmla="*/ 2157 h 3103"/>
              <a:gd name="T26" fmla="*/ 1176 w 2315"/>
              <a:gd name="T27" fmla="*/ 2087 h 3103"/>
              <a:gd name="T28" fmla="*/ 1294 w 2315"/>
              <a:gd name="T29" fmla="*/ 1977 h 3103"/>
              <a:gd name="T30" fmla="*/ 1375 w 2315"/>
              <a:gd name="T31" fmla="*/ 1842 h 3103"/>
              <a:gd name="T32" fmla="*/ 1415 w 2315"/>
              <a:gd name="T33" fmla="*/ 1693 h 3103"/>
              <a:gd name="T34" fmla="*/ 1415 w 2315"/>
              <a:gd name="T35" fmla="*/ 1539 h 3103"/>
              <a:gd name="T36" fmla="*/ 1375 w 2315"/>
              <a:gd name="T37" fmla="*/ 1390 h 3103"/>
              <a:gd name="T38" fmla="*/ 1294 w 2315"/>
              <a:gd name="T39" fmla="*/ 1253 h 3103"/>
              <a:gd name="T40" fmla="*/ 1176 w 2315"/>
              <a:gd name="T41" fmla="*/ 1143 h 3103"/>
              <a:gd name="T42" fmla="*/ 1039 w 2315"/>
              <a:gd name="T43" fmla="*/ 1074 h 3103"/>
              <a:gd name="T44" fmla="*/ 891 w 2315"/>
              <a:gd name="T45" fmla="*/ 1046 h 3103"/>
              <a:gd name="T46" fmla="*/ 1320 w 2315"/>
              <a:gd name="T47" fmla="*/ 1046 h 3103"/>
              <a:gd name="T48" fmla="*/ 1417 w 2315"/>
              <a:gd name="T49" fmla="*/ 1140 h 3103"/>
              <a:gd name="T50" fmla="*/ 1515 w 2315"/>
              <a:gd name="T51" fmla="*/ 1297 h 3103"/>
              <a:gd name="T52" fmla="*/ 1571 w 2315"/>
              <a:gd name="T53" fmla="*/ 1468 h 3103"/>
              <a:gd name="T54" fmla="*/ 1584 w 2315"/>
              <a:gd name="T55" fmla="*/ 1647 h 3103"/>
              <a:gd name="T56" fmla="*/ 1555 w 2315"/>
              <a:gd name="T57" fmla="*/ 1825 h 3103"/>
              <a:gd name="T58" fmla="*/ 1484 w 2315"/>
              <a:gd name="T59" fmla="*/ 1992 h 3103"/>
              <a:gd name="T60" fmla="*/ 1664 w 2315"/>
              <a:gd name="T61" fmla="*/ 2118 h 3103"/>
              <a:gd name="T62" fmla="*/ 2315 w 2315"/>
              <a:gd name="T63" fmla="*/ 2800 h 3103"/>
              <a:gd name="T64" fmla="*/ 2307 w 2315"/>
              <a:gd name="T65" fmla="*/ 2859 h 3103"/>
              <a:gd name="T66" fmla="*/ 2276 w 2315"/>
              <a:gd name="T67" fmla="*/ 2943 h 3103"/>
              <a:gd name="T68" fmla="*/ 2209 w 2315"/>
              <a:gd name="T69" fmla="*/ 3030 h 3103"/>
              <a:gd name="T70" fmla="*/ 2128 w 2315"/>
              <a:gd name="T71" fmla="*/ 3078 h 3103"/>
              <a:gd name="T72" fmla="*/ 2053 w 2315"/>
              <a:gd name="T73" fmla="*/ 3099 h 3103"/>
              <a:gd name="T74" fmla="*/ 2010 w 2315"/>
              <a:gd name="T75" fmla="*/ 3103 h 3103"/>
              <a:gd name="T76" fmla="*/ 1403 w 2315"/>
              <a:gd name="T77" fmla="*/ 2335 h 3103"/>
              <a:gd name="T78" fmla="*/ 774 w 2315"/>
              <a:gd name="T79" fmla="*/ 2903 h 3103"/>
              <a:gd name="T80" fmla="*/ 657 w 2315"/>
              <a:gd name="T81" fmla="*/ 2320 h 3103"/>
              <a:gd name="T82" fmla="*/ 544 w 2315"/>
              <a:gd name="T83" fmla="*/ 2903 h 3103"/>
              <a:gd name="T84" fmla="*/ 545 w 2315"/>
              <a:gd name="T85" fmla="*/ 687 h 3103"/>
              <a:gd name="T86" fmla="*/ 657 w 2315"/>
              <a:gd name="T87" fmla="*/ 911 h 3103"/>
              <a:gd name="T88" fmla="*/ 774 w 2315"/>
              <a:gd name="T89" fmla="*/ 0 h 3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15" h="3103" extrusionOk="0">
                <a:moveTo>
                  <a:pt x="891" y="1046"/>
                </a:moveTo>
                <a:lnTo>
                  <a:pt x="841" y="1046"/>
                </a:lnTo>
                <a:lnTo>
                  <a:pt x="790" y="1051"/>
                </a:lnTo>
                <a:lnTo>
                  <a:pt x="741" y="1061"/>
                </a:lnTo>
                <a:lnTo>
                  <a:pt x="693" y="1074"/>
                </a:lnTo>
                <a:lnTo>
                  <a:pt x="645" y="1093"/>
                </a:lnTo>
                <a:lnTo>
                  <a:pt x="600" y="1116"/>
                </a:lnTo>
                <a:lnTo>
                  <a:pt x="555" y="1143"/>
                </a:lnTo>
                <a:lnTo>
                  <a:pt x="513" y="1176"/>
                </a:lnTo>
                <a:lnTo>
                  <a:pt x="474" y="1213"/>
                </a:lnTo>
                <a:lnTo>
                  <a:pt x="438" y="1253"/>
                </a:lnTo>
                <a:lnTo>
                  <a:pt x="407" y="1297"/>
                </a:lnTo>
                <a:lnTo>
                  <a:pt x="379" y="1342"/>
                </a:lnTo>
                <a:lnTo>
                  <a:pt x="356" y="1390"/>
                </a:lnTo>
                <a:lnTo>
                  <a:pt x="338" y="1438"/>
                </a:lnTo>
                <a:lnTo>
                  <a:pt x="325" y="1487"/>
                </a:lnTo>
                <a:lnTo>
                  <a:pt x="316" y="1539"/>
                </a:lnTo>
                <a:lnTo>
                  <a:pt x="311" y="1590"/>
                </a:lnTo>
                <a:lnTo>
                  <a:pt x="311" y="1641"/>
                </a:lnTo>
                <a:lnTo>
                  <a:pt x="316" y="1693"/>
                </a:lnTo>
                <a:lnTo>
                  <a:pt x="324" y="1743"/>
                </a:lnTo>
                <a:lnTo>
                  <a:pt x="338" y="1794"/>
                </a:lnTo>
                <a:lnTo>
                  <a:pt x="356" y="1842"/>
                </a:lnTo>
                <a:lnTo>
                  <a:pt x="378" y="1890"/>
                </a:lnTo>
                <a:lnTo>
                  <a:pt x="406" y="1935"/>
                </a:lnTo>
                <a:lnTo>
                  <a:pt x="437" y="1977"/>
                </a:lnTo>
                <a:lnTo>
                  <a:pt x="473" y="2018"/>
                </a:lnTo>
                <a:lnTo>
                  <a:pt x="513" y="2054"/>
                </a:lnTo>
                <a:lnTo>
                  <a:pt x="554" y="2087"/>
                </a:lnTo>
                <a:lnTo>
                  <a:pt x="600" y="2115"/>
                </a:lnTo>
                <a:lnTo>
                  <a:pt x="645" y="2138"/>
                </a:lnTo>
                <a:lnTo>
                  <a:pt x="693" y="2157"/>
                </a:lnTo>
                <a:lnTo>
                  <a:pt x="741" y="2170"/>
                </a:lnTo>
                <a:lnTo>
                  <a:pt x="790" y="2179"/>
                </a:lnTo>
                <a:lnTo>
                  <a:pt x="841" y="2184"/>
                </a:lnTo>
                <a:lnTo>
                  <a:pt x="891" y="2184"/>
                </a:lnTo>
                <a:lnTo>
                  <a:pt x="941" y="2179"/>
                </a:lnTo>
                <a:lnTo>
                  <a:pt x="990" y="2170"/>
                </a:lnTo>
                <a:lnTo>
                  <a:pt x="1039" y="2157"/>
                </a:lnTo>
                <a:lnTo>
                  <a:pt x="1087" y="2138"/>
                </a:lnTo>
                <a:lnTo>
                  <a:pt x="1132" y="2115"/>
                </a:lnTo>
                <a:lnTo>
                  <a:pt x="1176" y="2087"/>
                </a:lnTo>
                <a:lnTo>
                  <a:pt x="1218" y="2054"/>
                </a:lnTo>
                <a:lnTo>
                  <a:pt x="1258" y="2018"/>
                </a:lnTo>
                <a:lnTo>
                  <a:pt x="1294" y="1977"/>
                </a:lnTo>
                <a:lnTo>
                  <a:pt x="1326" y="1934"/>
                </a:lnTo>
                <a:lnTo>
                  <a:pt x="1352" y="1888"/>
                </a:lnTo>
                <a:lnTo>
                  <a:pt x="1375" y="1842"/>
                </a:lnTo>
                <a:lnTo>
                  <a:pt x="1393" y="1793"/>
                </a:lnTo>
                <a:lnTo>
                  <a:pt x="1406" y="1743"/>
                </a:lnTo>
                <a:lnTo>
                  <a:pt x="1415" y="1693"/>
                </a:lnTo>
                <a:lnTo>
                  <a:pt x="1419" y="1641"/>
                </a:lnTo>
                <a:lnTo>
                  <a:pt x="1419" y="1590"/>
                </a:lnTo>
                <a:lnTo>
                  <a:pt x="1415" y="1539"/>
                </a:lnTo>
                <a:lnTo>
                  <a:pt x="1406" y="1487"/>
                </a:lnTo>
                <a:lnTo>
                  <a:pt x="1393" y="1438"/>
                </a:lnTo>
                <a:lnTo>
                  <a:pt x="1375" y="1390"/>
                </a:lnTo>
                <a:lnTo>
                  <a:pt x="1352" y="1342"/>
                </a:lnTo>
                <a:lnTo>
                  <a:pt x="1325" y="1297"/>
                </a:lnTo>
                <a:lnTo>
                  <a:pt x="1294" y="1253"/>
                </a:lnTo>
                <a:lnTo>
                  <a:pt x="1258" y="1213"/>
                </a:lnTo>
                <a:lnTo>
                  <a:pt x="1218" y="1176"/>
                </a:lnTo>
                <a:lnTo>
                  <a:pt x="1176" y="1143"/>
                </a:lnTo>
                <a:lnTo>
                  <a:pt x="1132" y="1115"/>
                </a:lnTo>
                <a:lnTo>
                  <a:pt x="1086" y="1093"/>
                </a:lnTo>
                <a:lnTo>
                  <a:pt x="1039" y="1074"/>
                </a:lnTo>
                <a:lnTo>
                  <a:pt x="990" y="1061"/>
                </a:lnTo>
                <a:lnTo>
                  <a:pt x="941" y="1051"/>
                </a:lnTo>
                <a:lnTo>
                  <a:pt x="891" y="1046"/>
                </a:lnTo>
                <a:close/>
                <a:moveTo>
                  <a:pt x="774" y="0"/>
                </a:moveTo>
                <a:lnTo>
                  <a:pt x="1320" y="0"/>
                </a:lnTo>
                <a:lnTo>
                  <a:pt x="1320" y="1046"/>
                </a:lnTo>
                <a:lnTo>
                  <a:pt x="1348" y="1069"/>
                </a:lnTo>
                <a:lnTo>
                  <a:pt x="1375" y="1094"/>
                </a:lnTo>
                <a:lnTo>
                  <a:pt x="1417" y="1140"/>
                </a:lnTo>
                <a:lnTo>
                  <a:pt x="1455" y="1191"/>
                </a:lnTo>
                <a:lnTo>
                  <a:pt x="1488" y="1242"/>
                </a:lnTo>
                <a:lnTo>
                  <a:pt x="1515" y="1297"/>
                </a:lnTo>
                <a:lnTo>
                  <a:pt x="1538" y="1352"/>
                </a:lnTo>
                <a:lnTo>
                  <a:pt x="1557" y="1410"/>
                </a:lnTo>
                <a:lnTo>
                  <a:pt x="1571" y="1468"/>
                </a:lnTo>
                <a:lnTo>
                  <a:pt x="1580" y="1528"/>
                </a:lnTo>
                <a:lnTo>
                  <a:pt x="1584" y="1587"/>
                </a:lnTo>
                <a:lnTo>
                  <a:pt x="1584" y="1647"/>
                </a:lnTo>
                <a:lnTo>
                  <a:pt x="1579" y="1707"/>
                </a:lnTo>
                <a:lnTo>
                  <a:pt x="1569" y="1766"/>
                </a:lnTo>
                <a:lnTo>
                  <a:pt x="1555" y="1825"/>
                </a:lnTo>
                <a:lnTo>
                  <a:pt x="1536" y="1881"/>
                </a:lnTo>
                <a:lnTo>
                  <a:pt x="1512" y="1937"/>
                </a:lnTo>
                <a:lnTo>
                  <a:pt x="1484" y="1992"/>
                </a:lnTo>
                <a:lnTo>
                  <a:pt x="1451" y="2043"/>
                </a:lnTo>
                <a:lnTo>
                  <a:pt x="1579" y="2171"/>
                </a:lnTo>
                <a:lnTo>
                  <a:pt x="1664" y="2118"/>
                </a:lnTo>
                <a:lnTo>
                  <a:pt x="2315" y="2786"/>
                </a:lnTo>
                <a:lnTo>
                  <a:pt x="2315" y="2791"/>
                </a:lnTo>
                <a:lnTo>
                  <a:pt x="2315" y="2800"/>
                </a:lnTo>
                <a:lnTo>
                  <a:pt x="2314" y="2815"/>
                </a:lnTo>
                <a:lnTo>
                  <a:pt x="2311" y="2835"/>
                </a:lnTo>
                <a:lnTo>
                  <a:pt x="2307" y="2859"/>
                </a:lnTo>
                <a:lnTo>
                  <a:pt x="2300" y="2884"/>
                </a:lnTo>
                <a:lnTo>
                  <a:pt x="2290" y="2913"/>
                </a:lnTo>
                <a:lnTo>
                  <a:pt x="2276" y="2943"/>
                </a:lnTo>
                <a:lnTo>
                  <a:pt x="2257" y="2974"/>
                </a:lnTo>
                <a:lnTo>
                  <a:pt x="2234" y="3005"/>
                </a:lnTo>
                <a:lnTo>
                  <a:pt x="2209" y="3030"/>
                </a:lnTo>
                <a:lnTo>
                  <a:pt x="2183" y="3050"/>
                </a:lnTo>
                <a:lnTo>
                  <a:pt x="2156" y="3066"/>
                </a:lnTo>
                <a:lnTo>
                  <a:pt x="2128" y="3078"/>
                </a:lnTo>
                <a:lnTo>
                  <a:pt x="2101" y="3087"/>
                </a:lnTo>
                <a:lnTo>
                  <a:pt x="2076" y="3095"/>
                </a:lnTo>
                <a:lnTo>
                  <a:pt x="2053" y="3099"/>
                </a:lnTo>
                <a:lnTo>
                  <a:pt x="2034" y="3102"/>
                </a:lnTo>
                <a:lnTo>
                  <a:pt x="2019" y="3103"/>
                </a:lnTo>
                <a:lnTo>
                  <a:pt x="2010" y="3103"/>
                </a:lnTo>
                <a:lnTo>
                  <a:pt x="2006" y="3103"/>
                </a:lnTo>
                <a:lnTo>
                  <a:pt x="1355" y="2435"/>
                </a:lnTo>
                <a:lnTo>
                  <a:pt x="1403" y="2335"/>
                </a:lnTo>
                <a:lnTo>
                  <a:pt x="1320" y="2252"/>
                </a:lnTo>
                <a:lnTo>
                  <a:pt x="1320" y="2903"/>
                </a:lnTo>
                <a:lnTo>
                  <a:pt x="774" y="2903"/>
                </a:lnTo>
                <a:lnTo>
                  <a:pt x="774" y="2345"/>
                </a:lnTo>
                <a:lnTo>
                  <a:pt x="715" y="2336"/>
                </a:lnTo>
                <a:lnTo>
                  <a:pt x="657" y="2320"/>
                </a:lnTo>
                <a:lnTo>
                  <a:pt x="600" y="2300"/>
                </a:lnTo>
                <a:lnTo>
                  <a:pt x="544" y="2274"/>
                </a:lnTo>
                <a:lnTo>
                  <a:pt x="544" y="2903"/>
                </a:lnTo>
                <a:lnTo>
                  <a:pt x="0" y="2903"/>
                </a:lnTo>
                <a:lnTo>
                  <a:pt x="0" y="687"/>
                </a:lnTo>
                <a:lnTo>
                  <a:pt x="545" y="687"/>
                </a:lnTo>
                <a:lnTo>
                  <a:pt x="545" y="957"/>
                </a:lnTo>
                <a:lnTo>
                  <a:pt x="601" y="932"/>
                </a:lnTo>
                <a:lnTo>
                  <a:pt x="657" y="911"/>
                </a:lnTo>
                <a:lnTo>
                  <a:pt x="715" y="896"/>
                </a:lnTo>
                <a:lnTo>
                  <a:pt x="774" y="885"/>
                </a:lnTo>
                <a:lnTo>
                  <a:pt x="774" y="0"/>
                </a:lnTo>
                <a:close/>
              </a:path>
            </a:pathLst>
          </a:custGeom>
          <a:solidFill>
            <a:srgbClr val="3D85C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885" rtl="0">
              <a:defRPr sz="2400">
                <a:solidFill>
                  <a:schemeClr val="tx1"/>
                </a:solidFill>
                <a:latin typeface="+mn-lt"/>
                <a:ea typeface="+mn-ea"/>
                <a:cs typeface="+mn-cs"/>
              </a:defRPr>
            </a:lvl1pPr>
            <a:lvl2pPr marL="609443" algn="l" defTabSz="1218885" rtl="0">
              <a:defRPr sz="2400">
                <a:solidFill>
                  <a:schemeClr val="tx1"/>
                </a:solidFill>
                <a:latin typeface="+mn-lt"/>
                <a:ea typeface="+mn-ea"/>
                <a:cs typeface="+mn-cs"/>
              </a:defRPr>
            </a:lvl2pPr>
            <a:lvl3pPr marL="1218885" algn="l" defTabSz="1218885" rtl="0">
              <a:defRPr sz="2400">
                <a:solidFill>
                  <a:schemeClr val="tx1"/>
                </a:solidFill>
                <a:latin typeface="+mn-lt"/>
                <a:ea typeface="+mn-ea"/>
                <a:cs typeface="+mn-cs"/>
              </a:defRPr>
            </a:lvl3pPr>
            <a:lvl4pPr marL="1828328" algn="l" defTabSz="1218885" rtl="0">
              <a:defRPr sz="2400">
                <a:solidFill>
                  <a:schemeClr val="tx1"/>
                </a:solidFill>
                <a:latin typeface="+mn-lt"/>
                <a:ea typeface="+mn-ea"/>
                <a:cs typeface="+mn-cs"/>
              </a:defRPr>
            </a:lvl4pPr>
            <a:lvl5pPr marL="2437771" algn="l" defTabSz="1218885" rtl="0">
              <a:defRPr sz="2400">
                <a:solidFill>
                  <a:schemeClr val="tx1"/>
                </a:solidFill>
                <a:latin typeface="+mn-lt"/>
                <a:ea typeface="+mn-ea"/>
                <a:cs typeface="+mn-cs"/>
              </a:defRPr>
            </a:lvl5pPr>
            <a:lvl6pPr marL="3047213" algn="l" defTabSz="1218885" rtl="0">
              <a:defRPr sz="2400">
                <a:solidFill>
                  <a:schemeClr val="tx1"/>
                </a:solidFill>
                <a:latin typeface="+mn-lt"/>
                <a:ea typeface="+mn-ea"/>
                <a:cs typeface="+mn-cs"/>
              </a:defRPr>
            </a:lvl6pPr>
            <a:lvl7pPr marL="3656656" algn="l" defTabSz="1218885" rtl="0">
              <a:defRPr sz="2400">
                <a:solidFill>
                  <a:schemeClr val="tx1"/>
                </a:solidFill>
                <a:latin typeface="+mn-lt"/>
                <a:ea typeface="+mn-ea"/>
                <a:cs typeface="+mn-cs"/>
              </a:defRPr>
            </a:lvl7pPr>
            <a:lvl8pPr marL="4266097" algn="l" defTabSz="1218885" rtl="0">
              <a:defRPr sz="2400">
                <a:solidFill>
                  <a:schemeClr val="tx1"/>
                </a:solidFill>
                <a:latin typeface="+mn-lt"/>
                <a:ea typeface="+mn-ea"/>
                <a:cs typeface="+mn-cs"/>
              </a:defRPr>
            </a:lvl8pPr>
            <a:lvl9pPr marL="4875541" algn="l" defTabSz="1218885" rtl="0">
              <a:defRPr sz="2400">
                <a:solidFill>
                  <a:schemeClr val="tx1"/>
                </a:solidFill>
                <a:latin typeface="+mn-lt"/>
                <a:ea typeface="+mn-ea"/>
                <a:cs typeface="+mn-cs"/>
              </a:defRPr>
            </a:lvl9pPr>
          </a:lstStyle>
          <a:p>
            <a:pPr defTabSz="1218987">
              <a:defRPr/>
            </a:pPr>
            <a:endParaRPr lang="en-US" sz="1400">
              <a:solidFill>
                <a:srgbClr val="000000"/>
              </a:solidFill>
              <a:cs typeface="Arial"/>
            </a:endParaRPr>
          </a:p>
        </p:txBody>
      </p:sp>
      <p:sp>
        <p:nvSpPr>
          <p:cNvPr id="673307644" name="Freeform 38"/>
          <p:cNvSpPr>
            <a:spLocks noEditPoints="1"/>
          </p:cNvSpPr>
          <p:nvPr userDrawn="1"/>
        </p:nvSpPr>
        <p:spPr bwMode="auto">
          <a:xfrm>
            <a:off x="11678278" y="5090529"/>
            <a:ext cx="212488" cy="259787"/>
          </a:xfrm>
          <a:custGeom>
            <a:avLst/>
            <a:gdLst>
              <a:gd name="T0" fmla="*/ 1052 w 2450"/>
              <a:gd name="T1" fmla="*/ 329 h 2968"/>
              <a:gd name="T2" fmla="*/ 813 w 2450"/>
              <a:gd name="T3" fmla="*/ 410 h 2968"/>
              <a:gd name="T4" fmla="*/ 609 w 2450"/>
              <a:gd name="T5" fmla="*/ 553 h 2968"/>
              <a:gd name="T6" fmla="*/ 449 w 2450"/>
              <a:gd name="T7" fmla="*/ 743 h 2968"/>
              <a:gd name="T8" fmla="*/ 346 w 2450"/>
              <a:gd name="T9" fmla="*/ 972 h 2968"/>
              <a:gd name="T10" fmla="*/ 310 w 2450"/>
              <a:gd name="T11" fmla="*/ 1230 h 2968"/>
              <a:gd name="T12" fmla="*/ 346 w 2450"/>
              <a:gd name="T13" fmla="*/ 1487 h 2968"/>
              <a:gd name="T14" fmla="*/ 455 w 2450"/>
              <a:gd name="T15" fmla="*/ 1722 h 2968"/>
              <a:gd name="T16" fmla="*/ 604 w 2450"/>
              <a:gd name="T17" fmla="*/ 1913 h 2968"/>
              <a:gd name="T18" fmla="*/ 693 w 2450"/>
              <a:gd name="T19" fmla="*/ 2017 h 2968"/>
              <a:gd name="T20" fmla="*/ 822 w 2450"/>
              <a:gd name="T21" fmla="*/ 2192 h 2968"/>
              <a:gd name="T22" fmla="*/ 925 w 2450"/>
              <a:gd name="T23" fmla="*/ 2397 h 2968"/>
              <a:gd name="T24" fmla="*/ 958 w 2450"/>
              <a:gd name="T25" fmla="*/ 2513 h 2968"/>
              <a:gd name="T26" fmla="*/ 968 w 2450"/>
              <a:gd name="T27" fmla="*/ 2610 h 2968"/>
              <a:gd name="T28" fmla="*/ 1475 w 2450"/>
              <a:gd name="T29" fmla="*/ 2613 h 2968"/>
              <a:gd name="T30" fmla="*/ 1485 w 2450"/>
              <a:gd name="T31" fmla="*/ 2520 h 2968"/>
              <a:gd name="T32" fmla="*/ 1519 w 2450"/>
              <a:gd name="T33" fmla="*/ 2407 h 2968"/>
              <a:gd name="T34" fmla="*/ 1623 w 2450"/>
              <a:gd name="T35" fmla="*/ 2202 h 2968"/>
              <a:gd name="T36" fmla="*/ 1758 w 2450"/>
              <a:gd name="T37" fmla="*/ 2019 h 2968"/>
              <a:gd name="T38" fmla="*/ 1856 w 2450"/>
              <a:gd name="T39" fmla="*/ 1901 h 2968"/>
              <a:gd name="T40" fmla="*/ 1995 w 2450"/>
              <a:gd name="T41" fmla="*/ 1724 h 2968"/>
              <a:gd name="T42" fmla="*/ 2102 w 2450"/>
              <a:gd name="T43" fmla="*/ 1488 h 2968"/>
              <a:gd name="T44" fmla="*/ 2140 w 2450"/>
              <a:gd name="T45" fmla="*/ 1230 h 2968"/>
              <a:gd name="T46" fmla="*/ 2102 w 2450"/>
              <a:gd name="T47" fmla="*/ 972 h 2968"/>
              <a:gd name="T48" fmla="*/ 2000 w 2450"/>
              <a:gd name="T49" fmla="*/ 743 h 2968"/>
              <a:gd name="T50" fmla="*/ 1842 w 2450"/>
              <a:gd name="T51" fmla="*/ 553 h 2968"/>
              <a:gd name="T52" fmla="*/ 1637 w 2450"/>
              <a:gd name="T53" fmla="*/ 410 h 2968"/>
              <a:gd name="T54" fmla="*/ 1398 w 2450"/>
              <a:gd name="T55" fmla="*/ 329 h 2968"/>
              <a:gd name="T56" fmla="*/ 1224 w 2450"/>
              <a:gd name="T57" fmla="*/ 0 h 2968"/>
              <a:gd name="T58" fmla="*/ 1535 w 2450"/>
              <a:gd name="T59" fmla="*/ 41 h 2968"/>
              <a:gd name="T60" fmla="*/ 1814 w 2450"/>
              <a:gd name="T61" fmla="*/ 153 h 2968"/>
              <a:gd name="T62" fmla="*/ 2055 w 2450"/>
              <a:gd name="T63" fmla="*/ 327 h 2968"/>
              <a:gd name="T64" fmla="*/ 2247 w 2450"/>
              <a:gd name="T65" fmla="*/ 554 h 2968"/>
              <a:gd name="T66" fmla="*/ 2381 w 2450"/>
              <a:gd name="T67" fmla="*/ 823 h 2968"/>
              <a:gd name="T68" fmla="*/ 2446 w 2450"/>
              <a:gd name="T69" fmla="*/ 1124 h 2968"/>
              <a:gd name="T70" fmla="*/ 2437 w 2450"/>
              <a:gd name="T71" fmla="*/ 1411 h 2968"/>
              <a:gd name="T72" fmla="*/ 2368 w 2450"/>
              <a:gd name="T73" fmla="*/ 1673 h 2968"/>
              <a:gd name="T74" fmla="*/ 2242 w 2450"/>
              <a:gd name="T75" fmla="*/ 1913 h 2968"/>
              <a:gd name="T76" fmla="*/ 2092 w 2450"/>
              <a:gd name="T77" fmla="*/ 2103 h 2968"/>
              <a:gd name="T78" fmla="*/ 1985 w 2450"/>
              <a:gd name="T79" fmla="*/ 2231 h 2968"/>
              <a:gd name="T80" fmla="*/ 1850 w 2450"/>
              <a:gd name="T81" fmla="*/ 2427 h 2968"/>
              <a:gd name="T82" fmla="*/ 1788 w 2450"/>
              <a:gd name="T83" fmla="*/ 2590 h 2968"/>
              <a:gd name="T84" fmla="*/ 1782 w 2450"/>
              <a:gd name="T85" fmla="*/ 2716 h 2968"/>
              <a:gd name="T86" fmla="*/ 1766 w 2450"/>
              <a:gd name="T87" fmla="*/ 2881 h 2968"/>
              <a:gd name="T88" fmla="*/ 1695 w 2450"/>
              <a:gd name="T89" fmla="*/ 2952 h 2968"/>
              <a:gd name="T90" fmla="*/ 816 w 2450"/>
              <a:gd name="T91" fmla="*/ 2968 h 2968"/>
              <a:gd name="T92" fmla="*/ 719 w 2450"/>
              <a:gd name="T93" fmla="*/ 2933 h 2968"/>
              <a:gd name="T94" fmla="*/ 665 w 2450"/>
              <a:gd name="T95" fmla="*/ 2847 h 2968"/>
              <a:gd name="T96" fmla="*/ 661 w 2450"/>
              <a:gd name="T97" fmla="*/ 2683 h 2968"/>
              <a:gd name="T98" fmla="*/ 655 w 2450"/>
              <a:gd name="T99" fmla="*/ 2580 h 2968"/>
              <a:gd name="T100" fmla="*/ 603 w 2450"/>
              <a:gd name="T101" fmla="*/ 2436 h 2968"/>
              <a:gd name="T102" fmla="*/ 499 w 2450"/>
              <a:gd name="T103" fmla="*/ 2272 h 2968"/>
              <a:gd name="T104" fmla="*/ 371 w 2450"/>
              <a:gd name="T105" fmla="*/ 2118 h 2968"/>
              <a:gd name="T106" fmla="*/ 262 w 2450"/>
              <a:gd name="T107" fmla="*/ 1987 h 2968"/>
              <a:gd name="T108" fmla="*/ 118 w 2450"/>
              <a:gd name="T109" fmla="*/ 1756 h 2968"/>
              <a:gd name="T110" fmla="*/ 29 w 2450"/>
              <a:gd name="T111" fmla="*/ 1500 h 2968"/>
              <a:gd name="T112" fmla="*/ 0 w 2450"/>
              <a:gd name="T113" fmla="*/ 1230 h 2968"/>
              <a:gd name="T114" fmla="*/ 39 w 2450"/>
              <a:gd name="T115" fmla="*/ 920 h 2968"/>
              <a:gd name="T116" fmla="*/ 151 w 2450"/>
              <a:gd name="T117" fmla="*/ 638 h 2968"/>
              <a:gd name="T118" fmla="*/ 325 w 2450"/>
              <a:gd name="T119" fmla="*/ 397 h 2968"/>
              <a:gd name="T120" fmla="*/ 551 w 2450"/>
              <a:gd name="T121" fmla="*/ 204 h 2968"/>
              <a:gd name="T122" fmla="*/ 819 w 2450"/>
              <a:gd name="T123" fmla="*/ 70 h 2968"/>
              <a:gd name="T124" fmla="*/ 1120 w 2450"/>
              <a:gd name="T125" fmla="*/ 6 h 2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50" h="2968" extrusionOk="0">
                <a:moveTo>
                  <a:pt x="1224" y="311"/>
                </a:moveTo>
                <a:lnTo>
                  <a:pt x="1138" y="316"/>
                </a:lnTo>
                <a:lnTo>
                  <a:pt x="1052" y="329"/>
                </a:lnTo>
                <a:lnTo>
                  <a:pt x="968" y="349"/>
                </a:lnTo>
                <a:lnTo>
                  <a:pt x="888" y="377"/>
                </a:lnTo>
                <a:lnTo>
                  <a:pt x="813" y="410"/>
                </a:lnTo>
                <a:lnTo>
                  <a:pt x="741" y="452"/>
                </a:lnTo>
                <a:lnTo>
                  <a:pt x="672" y="499"/>
                </a:lnTo>
                <a:lnTo>
                  <a:pt x="609" y="553"/>
                </a:lnTo>
                <a:lnTo>
                  <a:pt x="549" y="611"/>
                </a:lnTo>
                <a:lnTo>
                  <a:pt x="497" y="675"/>
                </a:lnTo>
                <a:lnTo>
                  <a:pt x="449" y="743"/>
                </a:lnTo>
                <a:lnTo>
                  <a:pt x="409" y="816"/>
                </a:lnTo>
                <a:lnTo>
                  <a:pt x="374" y="893"/>
                </a:lnTo>
                <a:lnTo>
                  <a:pt x="346" y="972"/>
                </a:lnTo>
                <a:lnTo>
                  <a:pt x="326" y="1055"/>
                </a:lnTo>
                <a:lnTo>
                  <a:pt x="315" y="1141"/>
                </a:lnTo>
                <a:lnTo>
                  <a:pt x="310" y="1230"/>
                </a:lnTo>
                <a:lnTo>
                  <a:pt x="315" y="1317"/>
                </a:lnTo>
                <a:lnTo>
                  <a:pt x="326" y="1404"/>
                </a:lnTo>
                <a:lnTo>
                  <a:pt x="346" y="1487"/>
                </a:lnTo>
                <a:lnTo>
                  <a:pt x="375" y="1568"/>
                </a:lnTo>
                <a:lnTo>
                  <a:pt x="412" y="1648"/>
                </a:lnTo>
                <a:lnTo>
                  <a:pt x="455" y="1722"/>
                </a:lnTo>
                <a:lnTo>
                  <a:pt x="506" y="1795"/>
                </a:lnTo>
                <a:lnTo>
                  <a:pt x="552" y="1852"/>
                </a:lnTo>
                <a:lnTo>
                  <a:pt x="604" y="1913"/>
                </a:lnTo>
                <a:lnTo>
                  <a:pt x="606" y="1914"/>
                </a:lnTo>
                <a:lnTo>
                  <a:pt x="648" y="1965"/>
                </a:lnTo>
                <a:lnTo>
                  <a:pt x="693" y="2017"/>
                </a:lnTo>
                <a:lnTo>
                  <a:pt x="736" y="2073"/>
                </a:lnTo>
                <a:lnTo>
                  <a:pt x="780" y="2131"/>
                </a:lnTo>
                <a:lnTo>
                  <a:pt x="822" y="2192"/>
                </a:lnTo>
                <a:lnTo>
                  <a:pt x="859" y="2257"/>
                </a:lnTo>
                <a:lnTo>
                  <a:pt x="894" y="2325"/>
                </a:lnTo>
                <a:lnTo>
                  <a:pt x="925" y="2397"/>
                </a:lnTo>
                <a:lnTo>
                  <a:pt x="949" y="2472"/>
                </a:lnTo>
                <a:lnTo>
                  <a:pt x="954" y="2491"/>
                </a:lnTo>
                <a:lnTo>
                  <a:pt x="958" y="2513"/>
                </a:lnTo>
                <a:lnTo>
                  <a:pt x="962" y="2539"/>
                </a:lnTo>
                <a:lnTo>
                  <a:pt x="967" y="2572"/>
                </a:lnTo>
                <a:lnTo>
                  <a:pt x="968" y="2610"/>
                </a:lnTo>
                <a:lnTo>
                  <a:pt x="971" y="2657"/>
                </a:lnTo>
                <a:lnTo>
                  <a:pt x="1474" y="2657"/>
                </a:lnTo>
                <a:lnTo>
                  <a:pt x="1475" y="2613"/>
                </a:lnTo>
                <a:lnTo>
                  <a:pt x="1478" y="2577"/>
                </a:lnTo>
                <a:lnTo>
                  <a:pt x="1481" y="2546"/>
                </a:lnTo>
                <a:lnTo>
                  <a:pt x="1485" y="2520"/>
                </a:lnTo>
                <a:lnTo>
                  <a:pt x="1490" y="2500"/>
                </a:lnTo>
                <a:lnTo>
                  <a:pt x="1494" y="2482"/>
                </a:lnTo>
                <a:lnTo>
                  <a:pt x="1519" y="2407"/>
                </a:lnTo>
                <a:lnTo>
                  <a:pt x="1549" y="2336"/>
                </a:lnTo>
                <a:lnTo>
                  <a:pt x="1584" y="2267"/>
                </a:lnTo>
                <a:lnTo>
                  <a:pt x="1623" y="2202"/>
                </a:lnTo>
                <a:lnTo>
                  <a:pt x="1666" y="2139"/>
                </a:lnTo>
                <a:lnTo>
                  <a:pt x="1711" y="2078"/>
                </a:lnTo>
                <a:lnTo>
                  <a:pt x="1758" y="2019"/>
                </a:lnTo>
                <a:lnTo>
                  <a:pt x="1804" y="1962"/>
                </a:lnTo>
                <a:lnTo>
                  <a:pt x="1850" y="1908"/>
                </a:lnTo>
                <a:lnTo>
                  <a:pt x="1856" y="1901"/>
                </a:lnTo>
                <a:lnTo>
                  <a:pt x="1903" y="1846"/>
                </a:lnTo>
                <a:lnTo>
                  <a:pt x="1943" y="1795"/>
                </a:lnTo>
                <a:lnTo>
                  <a:pt x="1995" y="1724"/>
                </a:lnTo>
                <a:lnTo>
                  <a:pt x="2039" y="1648"/>
                </a:lnTo>
                <a:lnTo>
                  <a:pt x="2075" y="1570"/>
                </a:lnTo>
                <a:lnTo>
                  <a:pt x="2102" y="1488"/>
                </a:lnTo>
                <a:lnTo>
                  <a:pt x="2123" y="1404"/>
                </a:lnTo>
                <a:lnTo>
                  <a:pt x="2136" y="1317"/>
                </a:lnTo>
                <a:lnTo>
                  <a:pt x="2140" y="1230"/>
                </a:lnTo>
                <a:lnTo>
                  <a:pt x="2136" y="1141"/>
                </a:lnTo>
                <a:lnTo>
                  <a:pt x="2123" y="1055"/>
                </a:lnTo>
                <a:lnTo>
                  <a:pt x="2102" y="972"/>
                </a:lnTo>
                <a:lnTo>
                  <a:pt x="2075" y="893"/>
                </a:lnTo>
                <a:lnTo>
                  <a:pt x="2042" y="816"/>
                </a:lnTo>
                <a:lnTo>
                  <a:pt x="2000" y="743"/>
                </a:lnTo>
                <a:lnTo>
                  <a:pt x="1953" y="675"/>
                </a:lnTo>
                <a:lnTo>
                  <a:pt x="1900" y="611"/>
                </a:lnTo>
                <a:lnTo>
                  <a:pt x="1842" y="553"/>
                </a:lnTo>
                <a:lnTo>
                  <a:pt x="1778" y="499"/>
                </a:lnTo>
                <a:lnTo>
                  <a:pt x="1710" y="452"/>
                </a:lnTo>
                <a:lnTo>
                  <a:pt x="1637" y="410"/>
                </a:lnTo>
                <a:lnTo>
                  <a:pt x="1561" y="377"/>
                </a:lnTo>
                <a:lnTo>
                  <a:pt x="1481" y="349"/>
                </a:lnTo>
                <a:lnTo>
                  <a:pt x="1398" y="329"/>
                </a:lnTo>
                <a:lnTo>
                  <a:pt x="1313" y="316"/>
                </a:lnTo>
                <a:lnTo>
                  <a:pt x="1224" y="311"/>
                </a:lnTo>
                <a:close/>
                <a:moveTo>
                  <a:pt x="1224" y="0"/>
                </a:moveTo>
                <a:lnTo>
                  <a:pt x="1330" y="6"/>
                </a:lnTo>
                <a:lnTo>
                  <a:pt x="1433" y="19"/>
                </a:lnTo>
                <a:lnTo>
                  <a:pt x="1535" y="41"/>
                </a:lnTo>
                <a:lnTo>
                  <a:pt x="1632" y="70"/>
                </a:lnTo>
                <a:lnTo>
                  <a:pt x="1724" y="108"/>
                </a:lnTo>
                <a:lnTo>
                  <a:pt x="1814" y="153"/>
                </a:lnTo>
                <a:lnTo>
                  <a:pt x="1900" y="204"/>
                </a:lnTo>
                <a:lnTo>
                  <a:pt x="1979" y="262"/>
                </a:lnTo>
                <a:lnTo>
                  <a:pt x="2055" y="327"/>
                </a:lnTo>
                <a:lnTo>
                  <a:pt x="2126" y="397"/>
                </a:lnTo>
                <a:lnTo>
                  <a:pt x="2189" y="473"/>
                </a:lnTo>
                <a:lnTo>
                  <a:pt x="2247" y="554"/>
                </a:lnTo>
                <a:lnTo>
                  <a:pt x="2300" y="638"/>
                </a:lnTo>
                <a:lnTo>
                  <a:pt x="2343" y="728"/>
                </a:lnTo>
                <a:lnTo>
                  <a:pt x="2381" y="823"/>
                </a:lnTo>
                <a:lnTo>
                  <a:pt x="2411" y="920"/>
                </a:lnTo>
                <a:lnTo>
                  <a:pt x="2433" y="1020"/>
                </a:lnTo>
                <a:lnTo>
                  <a:pt x="2446" y="1124"/>
                </a:lnTo>
                <a:lnTo>
                  <a:pt x="2450" y="1230"/>
                </a:lnTo>
                <a:lnTo>
                  <a:pt x="2446" y="1321"/>
                </a:lnTo>
                <a:lnTo>
                  <a:pt x="2437" y="1411"/>
                </a:lnTo>
                <a:lnTo>
                  <a:pt x="2420" y="1501"/>
                </a:lnTo>
                <a:lnTo>
                  <a:pt x="2397" y="1589"/>
                </a:lnTo>
                <a:lnTo>
                  <a:pt x="2368" y="1673"/>
                </a:lnTo>
                <a:lnTo>
                  <a:pt x="2331" y="1756"/>
                </a:lnTo>
                <a:lnTo>
                  <a:pt x="2289" y="1836"/>
                </a:lnTo>
                <a:lnTo>
                  <a:pt x="2242" y="1913"/>
                </a:lnTo>
                <a:lnTo>
                  <a:pt x="2188" y="1988"/>
                </a:lnTo>
                <a:lnTo>
                  <a:pt x="2142" y="2043"/>
                </a:lnTo>
                <a:lnTo>
                  <a:pt x="2092" y="2103"/>
                </a:lnTo>
                <a:lnTo>
                  <a:pt x="2088" y="2109"/>
                </a:lnTo>
                <a:lnTo>
                  <a:pt x="2036" y="2168"/>
                </a:lnTo>
                <a:lnTo>
                  <a:pt x="1985" y="2231"/>
                </a:lnTo>
                <a:lnTo>
                  <a:pt x="1936" y="2295"/>
                </a:lnTo>
                <a:lnTo>
                  <a:pt x="1891" y="2360"/>
                </a:lnTo>
                <a:lnTo>
                  <a:pt x="1850" y="2427"/>
                </a:lnTo>
                <a:lnTo>
                  <a:pt x="1817" y="2495"/>
                </a:lnTo>
                <a:lnTo>
                  <a:pt x="1794" y="2565"/>
                </a:lnTo>
                <a:lnTo>
                  <a:pt x="1788" y="2590"/>
                </a:lnTo>
                <a:lnTo>
                  <a:pt x="1785" y="2623"/>
                </a:lnTo>
                <a:lnTo>
                  <a:pt x="1784" y="2667"/>
                </a:lnTo>
                <a:lnTo>
                  <a:pt x="1782" y="2716"/>
                </a:lnTo>
                <a:lnTo>
                  <a:pt x="1782" y="2812"/>
                </a:lnTo>
                <a:lnTo>
                  <a:pt x="1778" y="2847"/>
                </a:lnTo>
                <a:lnTo>
                  <a:pt x="1766" y="2881"/>
                </a:lnTo>
                <a:lnTo>
                  <a:pt x="1749" y="2908"/>
                </a:lnTo>
                <a:lnTo>
                  <a:pt x="1724" y="2933"/>
                </a:lnTo>
                <a:lnTo>
                  <a:pt x="1695" y="2952"/>
                </a:lnTo>
                <a:lnTo>
                  <a:pt x="1663" y="2963"/>
                </a:lnTo>
                <a:lnTo>
                  <a:pt x="1627" y="2968"/>
                </a:lnTo>
                <a:lnTo>
                  <a:pt x="816" y="2968"/>
                </a:lnTo>
                <a:lnTo>
                  <a:pt x="780" y="2963"/>
                </a:lnTo>
                <a:lnTo>
                  <a:pt x="748" y="2952"/>
                </a:lnTo>
                <a:lnTo>
                  <a:pt x="719" y="2933"/>
                </a:lnTo>
                <a:lnTo>
                  <a:pt x="694" y="2908"/>
                </a:lnTo>
                <a:lnTo>
                  <a:pt x="677" y="2881"/>
                </a:lnTo>
                <a:lnTo>
                  <a:pt x="665" y="2847"/>
                </a:lnTo>
                <a:lnTo>
                  <a:pt x="661" y="2812"/>
                </a:lnTo>
                <a:lnTo>
                  <a:pt x="661" y="2718"/>
                </a:lnTo>
                <a:lnTo>
                  <a:pt x="661" y="2683"/>
                </a:lnTo>
                <a:lnTo>
                  <a:pt x="659" y="2647"/>
                </a:lnTo>
                <a:lnTo>
                  <a:pt x="658" y="2612"/>
                </a:lnTo>
                <a:lnTo>
                  <a:pt x="655" y="2580"/>
                </a:lnTo>
                <a:lnTo>
                  <a:pt x="649" y="2554"/>
                </a:lnTo>
                <a:lnTo>
                  <a:pt x="629" y="2494"/>
                </a:lnTo>
                <a:lnTo>
                  <a:pt x="603" y="2436"/>
                </a:lnTo>
                <a:lnTo>
                  <a:pt x="573" y="2379"/>
                </a:lnTo>
                <a:lnTo>
                  <a:pt x="536" y="2324"/>
                </a:lnTo>
                <a:lnTo>
                  <a:pt x="499" y="2272"/>
                </a:lnTo>
                <a:lnTo>
                  <a:pt x="457" y="2219"/>
                </a:lnTo>
                <a:lnTo>
                  <a:pt x="415" y="2168"/>
                </a:lnTo>
                <a:lnTo>
                  <a:pt x="371" y="2118"/>
                </a:lnTo>
                <a:lnTo>
                  <a:pt x="370" y="2115"/>
                </a:lnTo>
                <a:lnTo>
                  <a:pt x="315" y="2051"/>
                </a:lnTo>
                <a:lnTo>
                  <a:pt x="262" y="1987"/>
                </a:lnTo>
                <a:lnTo>
                  <a:pt x="207" y="1913"/>
                </a:lnTo>
                <a:lnTo>
                  <a:pt x="160" y="1836"/>
                </a:lnTo>
                <a:lnTo>
                  <a:pt x="118" y="1756"/>
                </a:lnTo>
                <a:lnTo>
                  <a:pt x="83" y="1673"/>
                </a:lnTo>
                <a:lnTo>
                  <a:pt x="52" y="1587"/>
                </a:lnTo>
                <a:lnTo>
                  <a:pt x="29" y="1500"/>
                </a:lnTo>
                <a:lnTo>
                  <a:pt x="13" y="1411"/>
                </a:lnTo>
                <a:lnTo>
                  <a:pt x="3" y="1321"/>
                </a:lnTo>
                <a:lnTo>
                  <a:pt x="0" y="1230"/>
                </a:lnTo>
                <a:lnTo>
                  <a:pt x="5" y="1124"/>
                </a:lnTo>
                <a:lnTo>
                  <a:pt x="18" y="1020"/>
                </a:lnTo>
                <a:lnTo>
                  <a:pt x="39" y="920"/>
                </a:lnTo>
                <a:lnTo>
                  <a:pt x="70" y="823"/>
                </a:lnTo>
                <a:lnTo>
                  <a:pt x="106" y="728"/>
                </a:lnTo>
                <a:lnTo>
                  <a:pt x="151" y="638"/>
                </a:lnTo>
                <a:lnTo>
                  <a:pt x="203" y="554"/>
                </a:lnTo>
                <a:lnTo>
                  <a:pt x="261" y="473"/>
                </a:lnTo>
                <a:lnTo>
                  <a:pt x="325" y="397"/>
                </a:lnTo>
                <a:lnTo>
                  <a:pt x="394" y="327"/>
                </a:lnTo>
                <a:lnTo>
                  <a:pt x="471" y="262"/>
                </a:lnTo>
                <a:lnTo>
                  <a:pt x="551" y="204"/>
                </a:lnTo>
                <a:lnTo>
                  <a:pt x="636" y="153"/>
                </a:lnTo>
                <a:lnTo>
                  <a:pt x="726" y="108"/>
                </a:lnTo>
                <a:lnTo>
                  <a:pt x="819" y="70"/>
                </a:lnTo>
                <a:lnTo>
                  <a:pt x="916" y="41"/>
                </a:lnTo>
                <a:lnTo>
                  <a:pt x="1016" y="19"/>
                </a:lnTo>
                <a:lnTo>
                  <a:pt x="1120" y="6"/>
                </a:lnTo>
                <a:lnTo>
                  <a:pt x="1224" y="0"/>
                </a:lnTo>
                <a:close/>
              </a:path>
            </a:pathLst>
          </a:custGeom>
          <a:solidFill>
            <a:srgbClr val="07376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a:defRPr sz="2400">
                <a:solidFill>
                  <a:schemeClr val="tx1"/>
                </a:solidFill>
                <a:latin typeface="+mn-lt"/>
                <a:ea typeface="+mn-ea"/>
                <a:cs typeface="+mn-cs"/>
              </a:defRPr>
            </a:lvl1pPr>
            <a:lvl2pPr marL="609493" algn="l" defTabSz="1218987" rtl="0">
              <a:defRPr sz="2400">
                <a:solidFill>
                  <a:schemeClr val="tx1"/>
                </a:solidFill>
                <a:latin typeface="+mn-lt"/>
                <a:ea typeface="+mn-ea"/>
                <a:cs typeface="+mn-cs"/>
              </a:defRPr>
            </a:lvl2pPr>
            <a:lvl3pPr marL="1218987" algn="l" defTabSz="1218987" rtl="0">
              <a:defRPr sz="2400">
                <a:solidFill>
                  <a:schemeClr val="tx1"/>
                </a:solidFill>
                <a:latin typeface="+mn-lt"/>
                <a:ea typeface="+mn-ea"/>
                <a:cs typeface="+mn-cs"/>
              </a:defRPr>
            </a:lvl3pPr>
            <a:lvl4pPr marL="1828480" algn="l" defTabSz="1218987" rtl="0">
              <a:defRPr sz="2400">
                <a:solidFill>
                  <a:schemeClr val="tx1"/>
                </a:solidFill>
                <a:latin typeface="+mn-lt"/>
                <a:ea typeface="+mn-ea"/>
                <a:cs typeface="+mn-cs"/>
              </a:defRPr>
            </a:lvl4pPr>
            <a:lvl5pPr marL="2437973" algn="l" defTabSz="1218987" rtl="0">
              <a:defRPr sz="2400">
                <a:solidFill>
                  <a:schemeClr val="tx1"/>
                </a:solidFill>
                <a:latin typeface="+mn-lt"/>
                <a:ea typeface="+mn-ea"/>
                <a:cs typeface="+mn-cs"/>
              </a:defRPr>
            </a:lvl5pPr>
            <a:lvl6pPr marL="3047467" algn="l" defTabSz="1218987" rtl="0">
              <a:defRPr sz="2400">
                <a:solidFill>
                  <a:schemeClr val="tx1"/>
                </a:solidFill>
                <a:latin typeface="+mn-lt"/>
                <a:ea typeface="+mn-ea"/>
                <a:cs typeface="+mn-cs"/>
              </a:defRPr>
            </a:lvl6pPr>
            <a:lvl7pPr marL="3656960" algn="l" defTabSz="1218987" rtl="0">
              <a:defRPr sz="2400">
                <a:solidFill>
                  <a:schemeClr val="tx1"/>
                </a:solidFill>
                <a:latin typeface="+mn-lt"/>
                <a:ea typeface="+mn-ea"/>
                <a:cs typeface="+mn-cs"/>
              </a:defRPr>
            </a:lvl7pPr>
            <a:lvl8pPr marL="4266453" algn="l" defTabSz="1218987" rtl="0">
              <a:defRPr sz="2400">
                <a:solidFill>
                  <a:schemeClr val="tx1"/>
                </a:solidFill>
                <a:latin typeface="+mn-lt"/>
                <a:ea typeface="+mn-ea"/>
                <a:cs typeface="+mn-cs"/>
              </a:defRPr>
            </a:lvl8pPr>
            <a:lvl9pPr marL="4875947" algn="l" defTabSz="1218987" rtl="0">
              <a:defRPr sz="2400">
                <a:solidFill>
                  <a:schemeClr val="tx1"/>
                </a:solidFill>
                <a:latin typeface="+mn-lt"/>
                <a:ea typeface="+mn-ea"/>
                <a:cs typeface="+mn-cs"/>
              </a:defRPr>
            </a:lvl9pPr>
          </a:lstStyle>
          <a:p>
            <a:pPr>
              <a:defRPr/>
            </a:pPr>
            <a:endParaRPr lang="en-IN">
              <a:solidFill>
                <a:prstClr val="black"/>
              </a:solidFill>
            </a:endParaRPr>
          </a:p>
        </p:txBody>
      </p:sp>
      <p:sp>
        <p:nvSpPr>
          <p:cNvPr id="1040774532" name="Freeform 39"/>
          <p:cNvSpPr/>
          <p:nvPr userDrawn="1"/>
        </p:nvSpPr>
        <p:spPr bwMode="auto">
          <a:xfrm>
            <a:off x="11735520" y="5354168"/>
            <a:ext cx="97311" cy="27328"/>
          </a:xfrm>
          <a:custGeom>
            <a:avLst/>
            <a:gdLst>
              <a:gd name="T0" fmla="*/ 155 w 1121"/>
              <a:gd name="T1" fmla="*/ 0 h 311"/>
              <a:gd name="T2" fmla="*/ 966 w 1121"/>
              <a:gd name="T3" fmla="*/ 0 h 311"/>
              <a:gd name="T4" fmla="*/ 1002 w 1121"/>
              <a:gd name="T5" fmla="*/ 5 h 311"/>
              <a:gd name="T6" fmla="*/ 1034 w 1121"/>
              <a:gd name="T7" fmla="*/ 16 h 311"/>
              <a:gd name="T8" fmla="*/ 1063 w 1121"/>
              <a:gd name="T9" fmla="*/ 34 h 311"/>
              <a:gd name="T10" fmla="*/ 1088 w 1121"/>
              <a:gd name="T11" fmla="*/ 58 h 311"/>
              <a:gd name="T12" fmla="*/ 1105 w 1121"/>
              <a:gd name="T13" fmla="*/ 87 h 311"/>
              <a:gd name="T14" fmla="*/ 1117 w 1121"/>
              <a:gd name="T15" fmla="*/ 119 h 311"/>
              <a:gd name="T16" fmla="*/ 1121 w 1121"/>
              <a:gd name="T17" fmla="*/ 156 h 311"/>
              <a:gd name="T18" fmla="*/ 1117 w 1121"/>
              <a:gd name="T19" fmla="*/ 192 h 311"/>
              <a:gd name="T20" fmla="*/ 1105 w 1121"/>
              <a:gd name="T21" fmla="*/ 224 h 311"/>
              <a:gd name="T22" fmla="*/ 1088 w 1121"/>
              <a:gd name="T23" fmla="*/ 253 h 311"/>
              <a:gd name="T24" fmla="*/ 1063 w 1121"/>
              <a:gd name="T25" fmla="*/ 276 h 311"/>
              <a:gd name="T26" fmla="*/ 1034 w 1121"/>
              <a:gd name="T27" fmla="*/ 295 h 311"/>
              <a:gd name="T28" fmla="*/ 1002 w 1121"/>
              <a:gd name="T29" fmla="*/ 307 h 311"/>
              <a:gd name="T30" fmla="*/ 966 w 1121"/>
              <a:gd name="T31" fmla="*/ 311 h 311"/>
              <a:gd name="T32" fmla="*/ 155 w 1121"/>
              <a:gd name="T33" fmla="*/ 311 h 311"/>
              <a:gd name="T34" fmla="*/ 119 w 1121"/>
              <a:gd name="T35" fmla="*/ 307 h 311"/>
              <a:gd name="T36" fmla="*/ 87 w 1121"/>
              <a:gd name="T37" fmla="*/ 295 h 311"/>
              <a:gd name="T38" fmla="*/ 58 w 1121"/>
              <a:gd name="T39" fmla="*/ 276 h 311"/>
              <a:gd name="T40" fmla="*/ 33 w 1121"/>
              <a:gd name="T41" fmla="*/ 253 h 311"/>
              <a:gd name="T42" fmla="*/ 16 w 1121"/>
              <a:gd name="T43" fmla="*/ 224 h 311"/>
              <a:gd name="T44" fmla="*/ 4 w 1121"/>
              <a:gd name="T45" fmla="*/ 192 h 311"/>
              <a:gd name="T46" fmla="*/ 0 w 1121"/>
              <a:gd name="T47" fmla="*/ 156 h 311"/>
              <a:gd name="T48" fmla="*/ 4 w 1121"/>
              <a:gd name="T49" fmla="*/ 119 h 311"/>
              <a:gd name="T50" fmla="*/ 16 w 1121"/>
              <a:gd name="T51" fmla="*/ 87 h 311"/>
              <a:gd name="T52" fmla="*/ 33 w 1121"/>
              <a:gd name="T53" fmla="*/ 58 h 311"/>
              <a:gd name="T54" fmla="*/ 58 w 1121"/>
              <a:gd name="T55" fmla="*/ 34 h 311"/>
              <a:gd name="T56" fmla="*/ 87 w 1121"/>
              <a:gd name="T57" fmla="*/ 16 h 311"/>
              <a:gd name="T58" fmla="*/ 119 w 1121"/>
              <a:gd name="T59" fmla="*/ 5 h 311"/>
              <a:gd name="T60" fmla="*/ 155 w 1121"/>
              <a:gd name="T61"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1" h="311" extrusionOk="0">
                <a:moveTo>
                  <a:pt x="155" y="0"/>
                </a:moveTo>
                <a:lnTo>
                  <a:pt x="966" y="0"/>
                </a:lnTo>
                <a:lnTo>
                  <a:pt x="1002" y="5"/>
                </a:lnTo>
                <a:lnTo>
                  <a:pt x="1034" y="16"/>
                </a:lnTo>
                <a:lnTo>
                  <a:pt x="1063" y="34"/>
                </a:lnTo>
                <a:lnTo>
                  <a:pt x="1088" y="58"/>
                </a:lnTo>
                <a:lnTo>
                  <a:pt x="1105" y="87"/>
                </a:lnTo>
                <a:lnTo>
                  <a:pt x="1117" y="119"/>
                </a:lnTo>
                <a:lnTo>
                  <a:pt x="1121" y="156"/>
                </a:lnTo>
                <a:lnTo>
                  <a:pt x="1117" y="192"/>
                </a:lnTo>
                <a:lnTo>
                  <a:pt x="1105" y="224"/>
                </a:lnTo>
                <a:lnTo>
                  <a:pt x="1088" y="253"/>
                </a:lnTo>
                <a:lnTo>
                  <a:pt x="1063" y="276"/>
                </a:lnTo>
                <a:lnTo>
                  <a:pt x="1034" y="295"/>
                </a:lnTo>
                <a:lnTo>
                  <a:pt x="1002" y="307"/>
                </a:lnTo>
                <a:lnTo>
                  <a:pt x="966" y="311"/>
                </a:lnTo>
                <a:lnTo>
                  <a:pt x="155" y="311"/>
                </a:lnTo>
                <a:lnTo>
                  <a:pt x="119" y="307"/>
                </a:lnTo>
                <a:lnTo>
                  <a:pt x="87" y="295"/>
                </a:lnTo>
                <a:lnTo>
                  <a:pt x="58" y="276"/>
                </a:lnTo>
                <a:lnTo>
                  <a:pt x="33" y="253"/>
                </a:lnTo>
                <a:lnTo>
                  <a:pt x="16" y="224"/>
                </a:lnTo>
                <a:lnTo>
                  <a:pt x="4" y="192"/>
                </a:lnTo>
                <a:lnTo>
                  <a:pt x="0" y="156"/>
                </a:lnTo>
                <a:lnTo>
                  <a:pt x="4" y="119"/>
                </a:lnTo>
                <a:lnTo>
                  <a:pt x="16" y="87"/>
                </a:lnTo>
                <a:lnTo>
                  <a:pt x="33" y="58"/>
                </a:lnTo>
                <a:lnTo>
                  <a:pt x="58" y="34"/>
                </a:lnTo>
                <a:lnTo>
                  <a:pt x="87" y="16"/>
                </a:lnTo>
                <a:lnTo>
                  <a:pt x="119" y="5"/>
                </a:lnTo>
                <a:lnTo>
                  <a:pt x="155" y="0"/>
                </a:lnTo>
                <a:close/>
              </a:path>
            </a:pathLst>
          </a:custGeom>
          <a:solidFill>
            <a:srgbClr val="07376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a:defRPr sz="2400">
                <a:solidFill>
                  <a:schemeClr val="tx1"/>
                </a:solidFill>
                <a:latin typeface="+mn-lt"/>
                <a:ea typeface="+mn-ea"/>
                <a:cs typeface="+mn-cs"/>
              </a:defRPr>
            </a:lvl1pPr>
            <a:lvl2pPr marL="609493" algn="l" defTabSz="1218987" rtl="0">
              <a:defRPr sz="2400">
                <a:solidFill>
                  <a:schemeClr val="tx1"/>
                </a:solidFill>
                <a:latin typeface="+mn-lt"/>
                <a:ea typeface="+mn-ea"/>
                <a:cs typeface="+mn-cs"/>
              </a:defRPr>
            </a:lvl2pPr>
            <a:lvl3pPr marL="1218987" algn="l" defTabSz="1218987" rtl="0">
              <a:defRPr sz="2400">
                <a:solidFill>
                  <a:schemeClr val="tx1"/>
                </a:solidFill>
                <a:latin typeface="+mn-lt"/>
                <a:ea typeface="+mn-ea"/>
                <a:cs typeface="+mn-cs"/>
              </a:defRPr>
            </a:lvl3pPr>
            <a:lvl4pPr marL="1828480" algn="l" defTabSz="1218987" rtl="0">
              <a:defRPr sz="2400">
                <a:solidFill>
                  <a:schemeClr val="tx1"/>
                </a:solidFill>
                <a:latin typeface="+mn-lt"/>
                <a:ea typeface="+mn-ea"/>
                <a:cs typeface="+mn-cs"/>
              </a:defRPr>
            </a:lvl4pPr>
            <a:lvl5pPr marL="2437973" algn="l" defTabSz="1218987" rtl="0">
              <a:defRPr sz="2400">
                <a:solidFill>
                  <a:schemeClr val="tx1"/>
                </a:solidFill>
                <a:latin typeface="+mn-lt"/>
                <a:ea typeface="+mn-ea"/>
                <a:cs typeface="+mn-cs"/>
              </a:defRPr>
            </a:lvl5pPr>
            <a:lvl6pPr marL="3047467" algn="l" defTabSz="1218987" rtl="0">
              <a:defRPr sz="2400">
                <a:solidFill>
                  <a:schemeClr val="tx1"/>
                </a:solidFill>
                <a:latin typeface="+mn-lt"/>
                <a:ea typeface="+mn-ea"/>
                <a:cs typeface="+mn-cs"/>
              </a:defRPr>
            </a:lvl6pPr>
            <a:lvl7pPr marL="3656960" algn="l" defTabSz="1218987" rtl="0">
              <a:defRPr sz="2400">
                <a:solidFill>
                  <a:schemeClr val="tx1"/>
                </a:solidFill>
                <a:latin typeface="+mn-lt"/>
                <a:ea typeface="+mn-ea"/>
                <a:cs typeface="+mn-cs"/>
              </a:defRPr>
            </a:lvl7pPr>
            <a:lvl8pPr marL="4266453" algn="l" defTabSz="1218987" rtl="0">
              <a:defRPr sz="2400">
                <a:solidFill>
                  <a:schemeClr val="tx1"/>
                </a:solidFill>
                <a:latin typeface="+mn-lt"/>
                <a:ea typeface="+mn-ea"/>
                <a:cs typeface="+mn-cs"/>
              </a:defRPr>
            </a:lvl8pPr>
            <a:lvl9pPr marL="4875947" algn="l" defTabSz="1218987" rtl="0">
              <a:defRPr sz="2400">
                <a:solidFill>
                  <a:schemeClr val="tx1"/>
                </a:solidFill>
                <a:latin typeface="+mn-lt"/>
                <a:ea typeface="+mn-ea"/>
                <a:cs typeface="+mn-cs"/>
              </a:defRPr>
            </a:lvl9pPr>
          </a:lstStyle>
          <a:p>
            <a:pPr>
              <a:defRPr/>
            </a:pPr>
            <a:endParaRPr lang="en-IN">
              <a:solidFill>
                <a:prstClr val="black"/>
              </a:solidFill>
            </a:endParaRPr>
          </a:p>
        </p:txBody>
      </p:sp>
      <p:sp>
        <p:nvSpPr>
          <p:cNvPr id="308051466" name="Freeform 40"/>
          <p:cNvSpPr/>
          <p:nvPr userDrawn="1"/>
        </p:nvSpPr>
        <p:spPr bwMode="auto">
          <a:xfrm>
            <a:off x="11753039" y="5385175"/>
            <a:ext cx="62099" cy="27328"/>
          </a:xfrm>
          <a:custGeom>
            <a:avLst/>
            <a:gdLst>
              <a:gd name="T0" fmla="*/ 155 w 715"/>
              <a:gd name="T1" fmla="*/ 0 h 311"/>
              <a:gd name="T2" fmla="*/ 560 w 715"/>
              <a:gd name="T3" fmla="*/ 0 h 311"/>
              <a:gd name="T4" fmla="*/ 597 w 715"/>
              <a:gd name="T5" fmla="*/ 4 h 311"/>
              <a:gd name="T6" fmla="*/ 629 w 715"/>
              <a:gd name="T7" fmla="*/ 16 h 311"/>
              <a:gd name="T8" fmla="*/ 657 w 715"/>
              <a:gd name="T9" fmla="*/ 35 h 311"/>
              <a:gd name="T10" fmla="*/ 682 w 715"/>
              <a:gd name="T11" fmla="*/ 58 h 311"/>
              <a:gd name="T12" fmla="*/ 700 w 715"/>
              <a:gd name="T13" fmla="*/ 87 h 311"/>
              <a:gd name="T14" fmla="*/ 711 w 715"/>
              <a:gd name="T15" fmla="*/ 120 h 311"/>
              <a:gd name="T16" fmla="*/ 715 w 715"/>
              <a:gd name="T17" fmla="*/ 155 h 311"/>
              <a:gd name="T18" fmla="*/ 711 w 715"/>
              <a:gd name="T19" fmla="*/ 192 h 311"/>
              <a:gd name="T20" fmla="*/ 700 w 715"/>
              <a:gd name="T21" fmla="*/ 224 h 311"/>
              <a:gd name="T22" fmla="*/ 682 w 715"/>
              <a:gd name="T23" fmla="*/ 253 h 311"/>
              <a:gd name="T24" fmla="*/ 657 w 715"/>
              <a:gd name="T25" fmla="*/ 277 h 311"/>
              <a:gd name="T26" fmla="*/ 629 w 715"/>
              <a:gd name="T27" fmla="*/ 295 h 311"/>
              <a:gd name="T28" fmla="*/ 597 w 715"/>
              <a:gd name="T29" fmla="*/ 306 h 311"/>
              <a:gd name="T30" fmla="*/ 560 w 715"/>
              <a:gd name="T31" fmla="*/ 311 h 311"/>
              <a:gd name="T32" fmla="*/ 155 w 715"/>
              <a:gd name="T33" fmla="*/ 311 h 311"/>
              <a:gd name="T34" fmla="*/ 119 w 715"/>
              <a:gd name="T35" fmla="*/ 306 h 311"/>
              <a:gd name="T36" fmla="*/ 87 w 715"/>
              <a:gd name="T37" fmla="*/ 295 h 311"/>
              <a:gd name="T38" fmla="*/ 58 w 715"/>
              <a:gd name="T39" fmla="*/ 277 h 311"/>
              <a:gd name="T40" fmla="*/ 33 w 715"/>
              <a:gd name="T41" fmla="*/ 253 h 311"/>
              <a:gd name="T42" fmla="*/ 16 w 715"/>
              <a:gd name="T43" fmla="*/ 224 h 311"/>
              <a:gd name="T44" fmla="*/ 4 w 715"/>
              <a:gd name="T45" fmla="*/ 192 h 311"/>
              <a:gd name="T46" fmla="*/ 0 w 715"/>
              <a:gd name="T47" fmla="*/ 155 h 311"/>
              <a:gd name="T48" fmla="*/ 4 w 715"/>
              <a:gd name="T49" fmla="*/ 120 h 311"/>
              <a:gd name="T50" fmla="*/ 16 w 715"/>
              <a:gd name="T51" fmla="*/ 87 h 311"/>
              <a:gd name="T52" fmla="*/ 33 w 715"/>
              <a:gd name="T53" fmla="*/ 58 h 311"/>
              <a:gd name="T54" fmla="*/ 58 w 715"/>
              <a:gd name="T55" fmla="*/ 35 h 311"/>
              <a:gd name="T56" fmla="*/ 87 w 715"/>
              <a:gd name="T57" fmla="*/ 16 h 311"/>
              <a:gd name="T58" fmla="*/ 119 w 715"/>
              <a:gd name="T59" fmla="*/ 4 h 311"/>
              <a:gd name="T60" fmla="*/ 155 w 715"/>
              <a:gd name="T61"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15" h="311" extrusionOk="0">
                <a:moveTo>
                  <a:pt x="155" y="0"/>
                </a:moveTo>
                <a:lnTo>
                  <a:pt x="560" y="0"/>
                </a:lnTo>
                <a:lnTo>
                  <a:pt x="597" y="4"/>
                </a:lnTo>
                <a:lnTo>
                  <a:pt x="629" y="16"/>
                </a:lnTo>
                <a:lnTo>
                  <a:pt x="657" y="35"/>
                </a:lnTo>
                <a:lnTo>
                  <a:pt x="682" y="58"/>
                </a:lnTo>
                <a:lnTo>
                  <a:pt x="700" y="87"/>
                </a:lnTo>
                <a:lnTo>
                  <a:pt x="711" y="120"/>
                </a:lnTo>
                <a:lnTo>
                  <a:pt x="715" y="155"/>
                </a:lnTo>
                <a:lnTo>
                  <a:pt x="711" y="192"/>
                </a:lnTo>
                <a:lnTo>
                  <a:pt x="700" y="224"/>
                </a:lnTo>
                <a:lnTo>
                  <a:pt x="682" y="253"/>
                </a:lnTo>
                <a:lnTo>
                  <a:pt x="657" y="277"/>
                </a:lnTo>
                <a:lnTo>
                  <a:pt x="629" y="295"/>
                </a:lnTo>
                <a:lnTo>
                  <a:pt x="597" y="306"/>
                </a:lnTo>
                <a:lnTo>
                  <a:pt x="560" y="311"/>
                </a:lnTo>
                <a:lnTo>
                  <a:pt x="155" y="311"/>
                </a:lnTo>
                <a:lnTo>
                  <a:pt x="119" y="306"/>
                </a:lnTo>
                <a:lnTo>
                  <a:pt x="87" y="295"/>
                </a:lnTo>
                <a:lnTo>
                  <a:pt x="58" y="277"/>
                </a:lnTo>
                <a:lnTo>
                  <a:pt x="33" y="253"/>
                </a:lnTo>
                <a:lnTo>
                  <a:pt x="16" y="224"/>
                </a:lnTo>
                <a:lnTo>
                  <a:pt x="4" y="192"/>
                </a:lnTo>
                <a:lnTo>
                  <a:pt x="0" y="155"/>
                </a:lnTo>
                <a:lnTo>
                  <a:pt x="4" y="120"/>
                </a:lnTo>
                <a:lnTo>
                  <a:pt x="16" y="87"/>
                </a:lnTo>
                <a:lnTo>
                  <a:pt x="33" y="58"/>
                </a:lnTo>
                <a:lnTo>
                  <a:pt x="58" y="35"/>
                </a:lnTo>
                <a:lnTo>
                  <a:pt x="87" y="16"/>
                </a:lnTo>
                <a:lnTo>
                  <a:pt x="119" y="4"/>
                </a:lnTo>
                <a:lnTo>
                  <a:pt x="155" y="0"/>
                </a:lnTo>
                <a:close/>
              </a:path>
            </a:pathLst>
          </a:custGeom>
          <a:solidFill>
            <a:srgbClr val="07376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a:defRPr sz="2400">
                <a:solidFill>
                  <a:schemeClr val="tx1"/>
                </a:solidFill>
                <a:latin typeface="+mn-lt"/>
                <a:ea typeface="+mn-ea"/>
                <a:cs typeface="+mn-cs"/>
              </a:defRPr>
            </a:lvl1pPr>
            <a:lvl2pPr marL="609493" algn="l" defTabSz="1218987" rtl="0">
              <a:defRPr sz="2400">
                <a:solidFill>
                  <a:schemeClr val="tx1"/>
                </a:solidFill>
                <a:latin typeface="+mn-lt"/>
                <a:ea typeface="+mn-ea"/>
                <a:cs typeface="+mn-cs"/>
              </a:defRPr>
            </a:lvl2pPr>
            <a:lvl3pPr marL="1218987" algn="l" defTabSz="1218987" rtl="0">
              <a:defRPr sz="2400">
                <a:solidFill>
                  <a:schemeClr val="tx1"/>
                </a:solidFill>
                <a:latin typeface="+mn-lt"/>
                <a:ea typeface="+mn-ea"/>
                <a:cs typeface="+mn-cs"/>
              </a:defRPr>
            </a:lvl3pPr>
            <a:lvl4pPr marL="1828480" algn="l" defTabSz="1218987" rtl="0">
              <a:defRPr sz="2400">
                <a:solidFill>
                  <a:schemeClr val="tx1"/>
                </a:solidFill>
                <a:latin typeface="+mn-lt"/>
                <a:ea typeface="+mn-ea"/>
                <a:cs typeface="+mn-cs"/>
              </a:defRPr>
            </a:lvl4pPr>
            <a:lvl5pPr marL="2437973" algn="l" defTabSz="1218987" rtl="0">
              <a:defRPr sz="2400">
                <a:solidFill>
                  <a:schemeClr val="tx1"/>
                </a:solidFill>
                <a:latin typeface="+mn-lt"/>
                <a:ea typeface="+mn-ea"/>
                <a:cs typeface="+mn-cs"/>
              </a:defRPr>
            </a:lvl5pPr>
            <a:lvl6pPr marL="3047467" algn="l" defTabSz="1218987" rtl="0">
              <a:defRPr sz="2400">
                <a:solidFill>
                  <a:schemeClr val="tx1"/>
                </a:solidFill>
                <a:latin typeface="+mn-lt"/>
                <a:ea typeface="+mn-ea"/>
                <a:cs typeface="+mn-cs"/>
              </a:defRPr>
            </a:lvl6pPr>
            <a:lvl7pPr marL="3656960" algn="l" defTabSz="1218987" rtl="0">
              <a:defRPr sz="2400">
                <a:solidFill>
                  <a:schemeClr val="tx1"/>
                </a:solidFill>
                <a:latin typeface="+mn-lt"/>
                <a:ea typeface="+mn-ea"/>
                <a:cs typeface="+mn-cs"/>
              </a:defRPr>
            </a:lvl7pPr>
            <a:lvl8pPr marL="4266453" algn="l" defTabSz="1218987" rtl="0">
              <a:defRPr sz="2400">
                <a:solidFill>
                  <a:schemeClr val="tx1"/>
                </a:solidFill>
                <a:latin typeface="+mn-lt"/>
                <a:ea typeface="+mn-ea"/>
                <a:cs typeface="+mn-cs"/>
              </a:defRPr>
            </a:lvl8pPr>
            <a:lvl9pPr marL="4875947" algn="l" defTabSz="1218987" rtl="0">
              <a:defRPr sz="2400">
                <a:solidFill>
                  <a:schemeClr val="tx1"/>
                </a:solidFill>
                <a:latin typeface="+mn-lt"/>
                <a:ea typeface="+mn-ea"/>
                <a:cs typeface="+mn-cs"/>
              </a:defRPr>
            </a:lvl9pPr>
          </a:lstStyle>
          <a:p>
            <a:pPr>
              <a:defRPr/>
            </a:pPr>
            <a:endParaRPr lang="en-IN">
              <a:solidFill>
                <a:prstClr val="black"/>
              </a:solidFill>
            </a:endParaRPr>
          </a:p>
        </p:txBody>
      </p:sp>
      <p:sp>
        <p:nvSpPr>
          <p:cNvPr id="685346690" name="Freeform 41"/>
          <p:cNvSpPr/>
          <p:nvPr userDrawn="1"/>
        </p:nvSpPr>
        <p:spPr bwMode="auto">
          <a:xfrm>
            <a:off x="11910194" y="5184599"/>
            <a:ext cx="73200" cy="27152"/>
          </a:xfrm>
          <a:custGeom>
            <a:avLst/>
            <a:gdLst>
              <a:gd name="T0" fmla="*/ 155 w 844"/>
              <a:gd name="T1" fmla="*/ 0 h 311"/>
              <a:gd name="T2" fmla="*/ 689 w 844"/>
              <a:gd name="T3" fmla="*/ 0 h 311"/>
              <a:gd name="T4" fmla="*/ 726 w 844"/>
              <a:gd name="T5" fmla="*/ 5 h 311"/>
              <a:gd name="T6" fmla="*/ 757 w 844"/>
              <a:gd name="T7" fmla="*/ 16 h 311"/>
              <a:gd name="T8" fmla="*/ 786 w 844"/>
              <a:gd name="T9" fmla="*/ 34 h 311"/>
              <a:gd name="T10" fmla="*/ 811 w 844"/>
              <a:gd name="T11" fmla="*/ 58 h 311"/>
              <a:gd name="T12" fmla="*/ 828 w 844"/>
              <a:gd name="T13" fmla="*/ 87 h 311"/>
              <a:gd name="T14" fmla="*/ 840 w 844"/>
              <a:gd name="T15" fmla="*/ 119 h 311"/>
              <a:gd name="T16" fmla="*/ 844 w 844"/>
              <a:gd name="T17" fmla="*/ 156 h 311"/>
              <a:gd name="T18" fmla="*/ 840 w 844"/>
              <a:gd name="T19" fmla="*/ 191 h 311"/>
              <a:gd name="T20" fmla="*/ 828 w 844"/>
              <a:gd name="T21" fmla="*/ 224 h 311"/>
              <a:gd name="T22" fmla="*/ 811 w 844"/>
              <a:gd name="T23" fmla="*/ 253 h 311"/>
              <a:gd name="T24" fmla="*/ 786 w 844"/>
              <a:gd name="T25" fmla="*/ 276 h 311"/>
              <a:gd name="T26" fmla="*/ 757 w 844"/>
              <a:gd name="T27" fmla="*/ 295 h 311"/>
              <a:gd name="T28" fmla="*/ 726 w 844"/>
              <a:gd name="T29" fmla="*/ 307 h 311"/>
              <a:gd name="T30" fmla="*/ 689 w 844"/>
              <a:gd name="T31" fmla="*/ 311 h 311"/>
              <a:gd name="T32" fmla="*/ 155 w 844"/>
              <a:gd name="T33" fmla="*/ 311 h 311"/>
              <a:gd name="T34" fmla="*/ 119 w 844"/>
              <a:gd name="T35" fmla="*/ 307 h 311"/>
              <a:gd name="T36" fmla="*/ 87 w 844"/>
              <a:gd name="T37" fmla="*/ 295 h 311"/>
              <a:gd name="T38" fmla="*/ 58 w 844"/>
              <a:gd name="T39" fmla="*/ 276 h 311"/>
              <a:gd name="T40" fmla="*/ 33 w 844"/>
              <a:gd name="T41" fmla="*/ 253 h 311"/>
              <a:gd name="T42" fmla="*/ 16 w 844"/>
              <a:gd name="T43" fmla="*/ 224 h 311"/>
              <a:gd name="T44" fmla="*/ 4 w 844"/>
              <a:gd name="T45" fmla="*/ 191 h 311"/>
              <a:gd name="T46" fmla="*/ 0 w 844"/>
              <a:gd name="T47" fmla="*/ 156 h 311"/>
              <a:gd name="T48" fmla="*/ 4 w 844"/>
              <a:gd name="T49" fmla="*/ 119 h 311"/>
              <a:gd name="T50" fmla="*/ 16 w 844"/>
              <a:gd name="T51" fmla="*/ 87 h 311"/>
              <a:gd name="T52" fmla="*/ 33 w 844"/>
              <a:gd name="T53" fmla="*/ 58 h 311"/>
              <a:gd name="T54" fmla="*/ 58 w 844"/>
              <a:gd name="T55" fmla="*/ 34 h 311"/>
              <a:gd name="T56" fmla="*/ 87 w 844"/>
              <a:gd name="T57" fmla="*/ 16 h 311"/>
              <a:gd name="T58" fmla="*/ 119 w 844"/>
              <a:gd name="T59" fmla="*/ 5 h 311"/>
              <a:gd name="T60" fmla="*/ 155 w 844"/>
              <a:gd name="T61"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44" h="311" extrusionOk="0">
                <a:moveTo>
                  <a:pt x="155" y="0"/>
                </a:moveTo>
                <a:lnTo>
                  <a:pt x="689" y="0"/>
                </a:lnTo>
                <a:lnTo>
                  <a:pt x="726" y="5"/>
                </a:lnTo>
                <a:lnTo>
                  <a:pt x="757" y="16"/>
                </a:lnTo>
                <a:lnTo>
                  <a:pt x="786" y="34"/>
                </a:lnTo>
                <a:lnTo>
                  <a:pt x="811" y="58"/>
                </a:lnTo>
                <a:lnTo>
                  <a:pt x="828" y="87"/>
                </a:lnTo>
                <a:lnTo>
                  <a:pt x="840" y="119"/>
                </a:lnTo>
                <a:lnTo>
                  <a:pt x="844" y="156"/>
                </a:lnTo>
                <a:lnTo>
                  <a:pt x="840" y="191"/>
                </a:lnTo>
                <a:lnTo>
                  <a:pt x="828" y="224"/>
                </a:lnTo>
                <a:lnTo>
                  <a:pt x="811" y="253"/>
                </a:lnTo>
                <a:lnTo>
                  <a:pt x="786" y="276"/>
                </a:lnTo>
                <a:lnTo>
                  <a:pt x="757" y="295"/>
                </a:lnTo>
                <a:lnTo>
                  <a:pt x="726" y="307"/>
                </a:lnTo>
                <a:lnTo>
                  <a:pt x="689" y="311"/>
                </a:lnTo>
                <a:lnTo>
                  <a:pt x="155" y="311"/>
                </a:lnTo>
                <a:lnTo>
                  <a:pt x="119" y="307"/>
                </a:lnTo>
                <a:lnTo>
                  <a:pt x="87" y="295"/>
                </a:lnTo>
                <a:lnTo>
                  <a:pt x="58" y="276"/>
                </a:lnTo>
                <a:lnTo>
                  <a:pt x="33" y="253"/>
                </a:lnTo>
                <a:lnTo>
                  <a:pt x="16" y="224"/>
                </a:lnTo>
                <a:lnTo>
                  <a:pt x="4" y="191"/>
                </a:lnTo>
                <a:lnTo>
                  <a:pt x="0" y="156"/>
                </a:lnTo>
                <a:lnTo>
                  <a:pt x="4" y="119"/>
                </a:lnTo>
                <a:lnTo>
                  <a:pt x="16" y="87"/>
                </a:lnTo>
                <a:lnTo>
                  <a:pt x="33" y="58"/>
                </a:lnTo>
                <a:lnTo>
                  <a:pt x="58" y="34"/>
                </a:lnTo>
                <a:lnTo>
                  <a:pt x="87" y="16"/>
                </a:lnTo>
                <a:lnTo>
                  <a:pt x="119" y="5"/>
                </a:lnTo>
                <a:lnTo>
                  <a:pt x="155" y="0"/>
                </a:lnTo>
                <a:close/>
              </a:path>
            </a:pathLst>
          </a:custGeom>
          <a:solidFill>
            <a:srgbClr val="07376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a:defRPr sz="2400">
                <a:solidFill>
                  <a:schemeClr val="tx1"/>
                </a:solidFill>
                <a:latin typeface="+mn-lt"/>
                <a:ea typeface="+mn-ea"/>
                <a:cs typeface="+mn-cs"/>
              </a:defRPr>
            </a:lvl1pPr>
            <a:lvl2pPr marL="609493" algn="l" defTabSz="1218987" rtl="0">
              <a:defRPr sz="2400">
                <a:solidFill>
                  <a:schemeClr val="tx1"/>
                </a:solidFill>
                <a:latin typeface="+mn-lt"/>
                <a:ea typeface="+mn-ea"/>
                <a:cs typeface="+mn-cs"/>
              </a:defRPr>
            </a:lvl2pPr>
            <a:lvl3pPr marL="1218987" algn="l" defTabSz="1218987" rtl="0">
              <a:defRPr sz="2400">
                <a:solidFill>
                  <a:schemeClr val="tx1"/>
                </a:solidFill>
                <a:latin typeface="+mn-lt"/>
                <a:ea typeface="+mn-ea"/>
                <a:cs typeface="+mn-cs"/>
              </a:defRPr>
            </a:lvl3pPr>
            <a:lvl4pPr marL="1828480" algn="l" defTabSz="1218987" rtl="0">
              <a:defRPr sz="2400">
                <a:solidFill>
                  <a:schemeClr val="tx1"/>
                </a:solidFill>
                <a:latin typeface="+mn-lt"/>
                <a:ea typeface="+mn-ea"/>
                <a:cs typeface="+mn-cs"/>
              </a:defRPr>
            </a:lvl4pPr>
            <a:lvl5pPr marL="2437973" algn="l" defTabSz="1218987" rtl="0">
              <a:defRPr sz="2400">
                <a:solidFill>
                  <a:schemeClr val="tx1"/>
                </a:solidFill>
                <a:latin typeface="+mn-lt"/>
                <a:ea typeface="+mn-ea"/>
                <a:cs typeface="+mn-cs"/>
              </a:defRPr>
            </a:lvl5pPr>
            <a:lvl6pPr marL="3047467" algn="l" defTabSz="1218987" rtl="0">
              <a:defRPr sz="2400">
                <a:solidFill>
                  <a:schemeClr val="tx1"/>
                </a:solidFill>
                <a:latin typeface="+mn-lt"/>
                <a:ea typeface="+mn-ea"/>
                <a:cs typeface="+mn-cs"/>
              </a:defRPr>
            </a:lvl6pPr>
            <a:lvl7pPr marL="3656960" algn="l" defTabSz="1218987" rtl="0">
              <a:defRPr sz="2400">
                <a:solidFill>
                  <a:schemeClr val="tx1"/>
                </a:solidFill>
                <a:latin typeface="+mn-lt"/>
                <a:ea typeface="+mn-ea"/>
                <a:cs typeface="+mn-cs"/>
              </a:defRPr>
            </a:lvl7pPr>
            <a:lvl8pPr marL="4266453" algn="l" defTabSz="1218987" rtl="0">
              <a:defRPr sz="2400">
                <a:solidFill>
                  <a:schemeClr val="tx1"/>
                </a:solidFill>
                <a:latin typeface="+mn-lt"/>
                <a:ea typeface="+mn-ea"/>
                <a:cs typeface="+mn-cs"/>
              </a:defRPr>
            </a:lvl8pPr>
            <a:lvl9pPr marL="4875947" algn="l" defTabSz="1218987" rtl="0">
              <a:defRPr sz="2400">
                <a:solidFill>
                  <a:schemeClr val="tx1"/>
                </a:solidFill>
                <a:latin typeface="+mn-lt"/>
                <a:ea typeface="+mn-ea"/>
                <a:cs typeface="+mn-cs"/>
              </a:defRPr>
            </a:lvl9pPr>
          </a:lstStyle>
          <a:p>
            <a:pPr>
              <a:defRPr/>
            </a:pPr>
            <a:endParaRPr lang="en-IN">
              <a:solidFill>
                <a:prstClr val="black"/>
              </a:solidFill>
            </a:endParaRPr>
          </a:p>
        </p:txBody>
      </p:sp>
      <p:sp>
        <p:nvSpPr>
          <p:cNvPr id="480070158" name="Freeform 42"/>
          <p:cNvSpPr/>
          <p:nvPr userDrawn="1"/>
        </p:nvSpPr>
        <p:spPr bwMode="auto">
          <a:xfrm>
            <a:off x="11585304" y="5184599"/>
            <a:ext cx="73374" cy="27152"/>
          </a:xfrm>
          <a:custGeom>
            <a:avLst/>
            <a:gdLst>
              <a:gd name="T0" fmla="*/ 155 w 846"/>
              <a:gd name="T1" fmla="*/ 0 h 311"/>
              <a:gd name="T2" fmla="*/ 691 w 846"/>
              <a:gd name="T3" fmla="*/ 0 h 311"/>
              <a:gd name="T4" fmla="*/ 725 w 846"/>
              <a:gd name="T5" fmla="*/ 5 h 311"/>
              <a:gd name="T6" fmla="*/ 759 w 846"/>
              <a:gd name="T7" fmla="*/ 16 h 311"/>
              <a:gd name="T8" fmla="*/ 788 w 846"/>
              <a:gd name="T9" fmla="*/ 34 h 311"/>
              <a:gd name="T10" fmla="*/ 811 w 846"/>
              <a:gd name="T11" fmla="*/ 58 h 311"/>
              <a:gd name="T12" fmla="*/ 830 w 846"/>
              <a:gd name="T13" fmla="*/ 87 h 311"/>
              <a:gd name="T14" fmla="*/ 841 w 846"/>
              <a:gd name="T15" fmla="*/ 119 h 311"/>
              <a:gd name="T16" fmla="*/ 846 w 846"/>
              <a:gd name="T17" fmla="*/ 156 h 311"/>
              <a:gd name="T18" fmla="*/ 841 w 846"/>
              <a:gd name="T19" fmla="*/ 191 h 311"/>
              <a:gd name="T20" fmla="*/ 830 w 846"/>
              <a:gd name="T21" fmla="*/ 224 h 311"/>
              <a:gd name="T22" fmla="*/ 811 w 846"/>
              <a:gd name="T23" fmla="*/ 253 h 311"/>
              <a:gd name="T24" fmla="*/ 788 w 846"/>
              <a:gd name="T25" fmla="*/ 276 h 311"/>
              <a:gd name="T26" fmla="*/ 759 w 846"/>
              <a:gd name="T27" fmla="*/ 295 h 311"/>
              <a:gd name="T28" fmla="*/ 725 w 846"/>
              <a:gd name="T29" fmla="*/ 307 h 311"/>
              <a:gd name="T30" fmla="*/ 691 w 846"/>
              <a:gd name="T31" fmla="*/ 311 h 311"/>
              <a:gd name="T32" fmla="*/ 155 w 846"/>
              <a:gd name="T33" fmla="*/ 311 h 311"/>
              <a:gd name="T34" fmla="*/ 120 w 846"/>
              <a:gd name="T35" fmla="*/ 307 h 311"/>
              <a:gd name="T36" fmla="*/ 86 w 846"/>
              <a:gd name="T37" fmla="*/ 295 h 311"/>
              <a:gd name="T38" fmla="*/ 59 w 846"/>
              <a:gd name="T39" fmla="*/ 276 h 311"/>
              <a:gd name="T40" fmla="*/ 34 w 846"/>
              <a:gd name="T41" fmla="*/ 253 h 311"/>
              <a:gd name="T42" fmla="*/ 15 w 846"/>
              <a:gd name="T43" fmla="*/ 224 h 311"/>
              <a:gd name="T44" fmla="*/ 4 w 846"/>
              <a:gd name="T45" fmla="*/ 191 h 311"/>
              <a:gd name="T46" fmla="*/ 0 w 846"/>
              <a:gd name="T47" fmla="*/ 156 h 311"/>
              <a:gd name="T48" fmla="*/ 4 w 846"/>
              <a:gd name="T49" fmla="*/ 119 h 311"/>
              <a:gd name="T50" fmla="*/ 15 w 846"/>
              <a:gd name="T51" fmla="*/ 87 h 311"/>
              <a:gd name="T52" fmla="*/ 34 w 846"/>
              <a:gd name="T53" fmla="*/ 58 h 311"/>
              <a:gd name="T54" fmla="*/ 59 w 846"/>
              <a:gd name="T55" fmla="*/ 34 h 311"/>
              <a:gd name="T56" fmla="*/ 86 w 846"/>
              <a:gd name="T57" fmla="*/ 16 h 311"/>
              <a:gd name="T58" fmla="*/ 120 w 846"/>
              <a:gd name="T59" fmla="*/ 5 h 311"/>
              <a:gd name="T60" fmla="*/ 155 w 846"/>
              <a:gd name="T61"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46" h="311" extrusionOk="0">
                <a:moveTo>
                  <a:pt x="155" y="0"/>
                </a:moveTo>
                <a:lnTo>
                  <a:pt x="691" y="0"/>
                </a:lnTo>
                <a:lnTo>
                  <a:pt x="725" y="5"/>
                </a:lnTo>
                <a:lnTo>
                  <a:pt x="759" y="16"/>
                </a:lnTo>
                <a:lnTo>
                  <a:pt x="788" y="34"/>
                </a:lnTo>
                <a:lnTo>
                  <a:pt x="811" y="58"/>
                </a:lnTo>
                <a:lnTo>
                  <a:pt x="830" y="87"/>
                </a:lnTo>
                <a:lnTo>
                  <a:pt x="841" y="119"/>
                </a:lnTo>
                <a:lnTo>
                  <a:pt x="846" y="156"/>
                </a:lnTo>
                <a:lnTo>
                  <a:pt x="841" y="191"/>
                </a:lnTo>
                <a:lnTo>
                  <a:pt x="830" y="224"/>
                </a:lnTo>
                <a:lnTo>
                  <a:pt x="811" y="253"/>
                </a:lnTo>
                <a:lnTo>
                  <a:pt x="788" y="276"/>
                </a:lnTo>
                <a:lnTo>
                  <a:pt x="759" y="295"/>
                </a:lnTo>
                <a:lnTo>
                  <a:pt x="725" y="307"/>
                </a:lnTo>
                <a:lnTo>
                  <a:pt x="691" y="311"/>
                </a:lnTo>
                <a:lnTo>
                  <a:pt x="155" y="311"/>
                </a:lnTo>
                <a:lnTo>
                  <a:pt x="120" y="307"/>
                </a:lnTo>
                <a:lnTo>
                  <a:pt x="86" y="295"/>
                </a:lnTo>
                <a:lnTo>
                  <a:pt x="59" y="276"/>
                </a:lnTo>
                <a:lnTo>
                  <a:pt x="34" y="253"/>
                </a:lnTo>
                <a:lnTo>
                  <a:pt x="15" y="224"/>
                </a:lnTo>
                <a:lnTo>
                  <a:pt x="4" y="191"/>
                </a:lnTo>
                <a:lnTo>
                  <a:pt x="0" y="156"/>
                </a:lnTo>
                <a:lnTo>
                  <a:pt x="4" y="119"/>
                </a:lnTo>
                <a:lnTo>
                  <a:pt x="15" y="87"/>
                </a:lnTo>
                <a:lnTo>
                  <a:pt x="34" y="58"/>
                </a:lnTo>
                <a:lnTo>
                  <a:pt x="59" y="34"/>
                </a:lnTo>
                <a:lnTo>
                  <a:pt x="86" y="16"/>
                </a:lnTo>
                <a:lnTo>
                  <a:pt x="120" y="5"/>
                </a:lnTo>
                <a:lnTo>
                  <a:pt x="155" y="0"/>
                </a:lnTo>
                <a:close/>
              </a:path>
            </a:pathLst>
          </a:custGeom>
          <a:solidFill>
            <a:srgbClr val="07376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a:defRPr sz="2400">
                <a:solidFill>
                  <a:schemeClr val="tx1"/>
                </a:solidFill>
                <a:latin typeface="+mn-lt"/>
                <a:ea typeface="+mn-ea"/>
                <a:cs typeface="+mn-cs"/>
              </a:defRPr>
            </a:lvl1pPr>
            <a:lvl2pPr marL="609493" algn="l" defTabSz="1218987" rtl="0">
              <a:defRPr sz="2400">
                <a:solidFill>
                  <a:schemeClr val="tx1"/>
                </a:solidFill>
                <a:latin typeface="+mn-lt"/>
                <a:ea typeface="+mn-ea"/>
                <a:cs typeface="+mn-cs"/>
              </a:defRPr>
            </a:lvl2pPr>
            <a:lvl3pPr marL="1218987" algn="l" defTabSz="1218987" rtl="0">
              <a:defRPr sz="2400">
                <a:solidFill>
                  <a:schemeClr val="tx1"/>
                </a:solidFill>
                <a:latin typeface="+mn-lt"/>
                <a:ea typeface="+mn-ea"/>
                <a:cs typeface="+mn-cs"/>
              </a:defRPr>
            </a:lvl3pPr>
            <a:lvl4pPr marL="1828480" algn="l" defTabSz="1218987" rtl="0">
              <a:defRPr sz="2400">
                <a:solidFill>
                  <a:schemeClr val="tx1"/>
                </a:solidFill>
                <a:latin typeface="+mn-lt"/>
                <a:ea typeface="+mn-ea"/>
                <a:cs typeface="+mn-cs"/>
              </a:defRPr>
            </a:lvl4pPr>
            <a:lvl5pPr marL="2437973" algn="l" defTabSz="1218987" rtl="0">
              <a:defRPr sz="2400">
                <a:solidFill>
                  <a:schemeClr val="tx1"/>
                </a:solidFill>
                <a:latin typeface="+mn-lt"/>
                <a:ea typeface="+mn-ea"/>
                <a:cs typeface="+mn-cs"/>
              </a:defRPr>
            </a:lvl5pPr>
            <a:lvl6pPr marL="3047467" algn="l" defTabSz="1218987" rtl="0">
              <a:defRPr sz="2400">
                <a:solidFill>
                  <a:schemeClr val="tx1"/>
                </a:solidFill>
                <a:latin typeface="+mn-lt"/>
                <a:ea typeface="+mn-ea"/>
                <a:cs typeface="+mn-cs"/>
              </a:defRPr>
            </a:lvl6pPr>
            <a:lvl7pPr marL="3656960" algn="l" defTabSz="1218987" rtl="0">
              <a:defRPr sz="2400">
                <a:solidFill>
                  <a:schemeClr val="tx1"/>
                </a:solidFill>
                <a:latin typeface="+mn-lt"/>
                <a:ea typeface="+mn-ea"/>
                <a:cs typeface="+mn-cs"/>
              </a:defRPr>
            </a:lvl7pPr>
            <a:lvl8pPr marL="4266453" algn="l" defTabSz="1218987" rtl="0">
              <a:defRPr sz="2400">
                <a:solidFill>
                  <a:schemeClr val="tx1"/>
                </a:solidFill>
                <a:latin typeface="+mn-lt"/>
                <a:ea typeface="+mn-ea"/>
                <a:cs typeface="+mn-cs"/>
              </a:defRPr>
            </a:lvl8pPr>
            <a:lvl9pPr marL="4875947" algn="l" defTabSz="1218987" rtl="0">
              <a:defRPr sz="2400">
                <a:solidFill>
                  <a:schemeClr val="tx1"/>
                </a:solidFill>
                <a:latin typeface="+mn-lt"/>
                <a:ea typeface="+mn-ea"/>
                <a:cs typeface="+mn-cs"/>
              </a:defRPr>
            </a:lvl9pPr>
          </a:lstStyle>
          <a:p>
            <a:pPr>
              <a:defRPr/>
            </a:pPr>
            <a:endParaRPr lang="en-IN">
              <a:solidFill>
                <a:prstClr val="black"/>
              </a:solidFill>
            </a:endParaRPr>
          </a:p>
        </p:txBody>
      </p:sp>
      <p:sp>
        <p:nvSpPr>
          <p:cNvPr id="1674096527" name="Freeform 43"/>
          <p:cNvSpPr/>
          <p:nvPr userDrawn="1"/>
        </p:nvSpPr>
        <p:spPr bwMode="auto">
          <a:xfrm>
            <a:off x="11770906" y="4996459"/>
            <a:ext cx="26886" cy="74275"/>
          </a:xfrm>
          <a:custGeom>
            <a:avLst/>
            <a:gdLst>
              <a:gd name="T0" fmla="*/ 155 w 311"/>
              <a:gd name="T1" fmla="*/ 0 h 847"/>
              <a:gd name="T2" fmla="*/ 192 w 311"/>
              <a:gd name="T3" fmla="*/ 4 h 847"/>
              <a:gd name="T4" fmla="*/ 224 w 311"/>
              <a:gd name="T5" fmla="*/ 16 h 847"/>
              <a:gd name="T6" fmla="*/ 253 w 311"/>
              <a:gd name="T7" fmla="*/ 35 h 847"/>
              <a:gd name="T8" fmla="*/ 277 w 311"/>
              <a:gd name="T9" fmla="*/ 58 h 847"/>
              <a:gd name="T10" fmla="*/ 295 w 311"/>
              <a:gd name="T11" fmla="*/ 87 h 847"/>
              <a:gd name="T12" fmla="*/ 308 w 311"/>
              <a:gd name="T13" fmla="*/ 121 h 847"/>
              <a:gd name="T14" fmla="*/ 311 w 311"/>
              <a:gd name="T15" fmla="*/ 155 h 847"/>
              <a:gd name="T16" fmla="*/ 311 w 311"/>
              <a:gd name="T17" fmla="*/ 692 h 847"/>
              <a:gd name="T18" fmla="*/ 308 w 311"/>
              <a:gd name="T19" fmla="*/ 728 h 847"/>
              <a:gd name="T20" fmla="*/ 295 w 311"/>
              <a:gd name="T21" fmla="*/ 760 h 847"/>
              <a:gd name="T22" fmla="*/ 277 w 311"/>
              <a:gd name="T23" fmla="*/ 789 h 847"/>
              <a:gd name="T24" fmla="*/ 253 w 311"/>
              <a:gd name="T25" fmla="*/ 814 h 847"/>
              <a:gd name="T26" fmla="*/ 224 w 311"/>
              <a:gd name="T27" fmla="*/ 833 h 847"/>
              <a:gd name="T28" fmla="*/ 192 w 311"/>
              <a:gd name="T29" fmla="*/ 844 h 847"/>
              <a:gd name="T30" fmla="*/ 155 w 311"/>
              <a:gd name="T31" fmla="*/ 847 h 847"/>
              <a:gd name="T32" fmla="*/ 121 w 311"/>
              <a:gd name="T33" fmla="*/ 844 h 847"/>
              <a:gd name="T34" fmla="*/ 87 w 311"/>
              <a:gd name="T35" fmla="*/ 833 h 847"/>
              <a:gd name="T36" fmla="*/ 58 w 311"/>
              <a:gd name="T37" fmla="*/ 814 h 847"/>
              <a:gd name="T38" fmla="*/ 35 w 311"/>
              <a:gd name="T39" fmla="*/ 789 h 847"/>
              <a:gd name="T40" fmla="*/ 16 w 311"/>
              <a:gd name="T41" fmla="*/ 760 h 847"/>
              <a:gd name="T42" fmla="*/ 5 w 311"/>
              <a:gd name="T43" fmla="*/ 728 h 847"/>
              <a:gd name="T44" fmla="*/ 0 w 311"/>
              <a:gd name="T45" fmla="*/ 692 h 847"/>
              <a:gd name="T46" fmla="*/ 0 w 311"/>
              <a:gd name="T47" fmla="*/ 155 h 847"/>
              <a:gd name="T48" fmla="*/ 5 w 311"/>
              <a:gd name="T49" fmla="*/ 121 h 847"/>
              <a:gd name="T50" fmla="*/ 16 w 311"/>
              <a:gd name="T51" fmla="*/ 87 h 847"/>
              <a:gd name="T52" fmla="*/ 35 w 311"/>
              <a:gd name="T53" fmla="*/ 58 h 847"/>
              <a:gd name="T54" fmla="*/ 58 w 311"/>
              <a:gd name="T55" fmla="*/ 35 h 847"/>
              <a:gd name="T56" fmla="*/ 87 w 311"/>
              <a:gd name="T57" fmla="*/ 16 h 847"/>
              <a:gd name="T58" fmla="*/ 121 w 311"/>
              <a:gd name="T59" fmla="*/ 4 h 847"/>
              <a:gd name="T60" fmla="*/ 155 w 311"/>
              <a:gd name="T61" fmla="*/ 0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1" h="847" extrusionOk="0">
                <a:moveTo>
                  <a:pt x="155" y="0"/>
                </a:moveTo>
                <a:lnTo>
                  <a:pt x="192" y="4"/>
                </a:lnTo>
                <a:lnTo>
                  <a:pt x="224" y="16"/>
                </a:lnTo>
                <a:lnTo>
                  <a:pt x="253" y="35"/>
                </a:lnTo>
                <a:lnTo>
                  <a:pt x="277" y="58"/>
                </a:lnTo>
                <a:lnTo>
                  <a:pt x="295" y="87"/>
                </a:lnTo>
                <a:lnTo>
                  <a:pt x="308" y="121"/>
                </a:lnTo>
                <a:lnTo>
                  <a:pt x="311" y="155"/>
                </a:lnTo>
                <a:lnTo>
                  <a:pt x="311" y="692"/>
                </a:lnTo>
                <a:lnTo>
                  <a:pt x="308" y="728"/>
                </a:lnTo>
                <a:lnTo>
                  <a:pt x="295" y="760"/>
                </a:lnTo>
                <a:lnTo>
                  <a:pt x="277" y="789"/>
                </a:lnTo>
                <a:lnTo>
                  <a:pt x="253" y="814"/>
                </a:lnTo>
                <a:lnTo>
                  <a:pt x="224" y="833"/>
                </a:lnTo>
                <a:lnTo>
                  <a:pt x="192" y="844"/>
                </a:lnTo>
                <a:lnTo>
                  <a:pt x="155" y="847"/>
                </a:lnTo>
                <a:lnTo>
                  <a:pt x="121" y="844"/>
                </a:lnTo>
                <a:lnTo>
                  <a:pt x="87" y="833"/>
                </a:lnTo>
                <a:lnTo>
                  <a:pt x="58" y="814"/>
                </a:lnTo>
                <a:lnTo>
                  <a:pt x="35" y="789"/>
                </a:lnTo>
                <a:lnTo>
                  <a:pt x="16" y="760"/>
                </a:lnTo>
                <a:lnTo>
                  <a:pt x="5" y="728"/>
                </a:lnTo>
                <a:lnTo>
                  <a:pt x="0" y="692"/>
                </a:lnTo>
                <a:lnTo>
                  <a:pt x="0" y="155"/>
                </a:lnTo>
                <a:lnTo>
                  <a:pt x="5" y="121"/>
                </a:lnTo>
                <a:lnTo>
                  <a:pt x="16" y="87"/>
                </a:lnTo>
                <a:lnTo>
                  <a:pt x="35" y="58"/>
                </a:lnTo>
                <a:lnTo>
                  <a:pt x="58" y="35"/>
                </a:lnTo>
                <a:lnTo>
                  <a:pt x="87" y="16"/>
                </a:lnTo>
                <a:lnTo>
                  <a:pt x="121" y="4"/>
                </a:lnTo>
                <a:lnTo>
                  <a:pt x="155" y="0"/>
                </a:lnTo>
                <a:close/>
              </a:path>
            </a:pathLst>
          </a:custGeom>
          <a:solidFill>
            <a:srgbClr val="07376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a:defRPr sz="2400">
                <a:solidFill>
                  <a:schemeClr val="tx1"/>
                </a:solidFill>
                <a:latin typeface="+mn-lt"/>
                <a:ea typeface="+mn-ea"/>
                <a:cs typeface="+mn-cs"/>
              </a:defRPr>
            </a:lvl1pPr>
            <a:lvl2pPr marL="609493" algn="l" defTabSz="1218987" rtl="0">
              <a:defRPr sz="2400">
                <a:solidFill>
                  <a:schemeClr val="tx1"/>
                </a:solidFill>
                <a:latin typeface="+mn-lt"/>
                <a:ea typeface="+mn-ea"/>
                <a:cs typeface="+mn-cs"/>
              </a:defRPr>
            </a:lvl2pPr>
            <a:lvl3pPr marL="1218987" algn="l" defTabSz="1218987" rtl="0">
              <a:defRPr sz="2400">
                <a:solidFill>
                  <a:schemeClr val="tx1"/>
                </a:solidFill>
                <a:latin typeface="+mn-lt"/>
                <a:ea typeface="+mn-ea"/>
                <a:cs typeface="+mn-cs"/>
              </a:defRPr>
            </a:lvl3pPr>
            <a:lvl4pPr marL="1828480" algn="l" defTabSz="1218987" rtl="0">
              <a:defRPr sz="2400">
                <a:solidFill>
                  <a:schemeClr val="tx1"/>
                </a:solidFill>
                <a:latin typeface="+mn-lt"/>
                <a:ea typeface="+mn-ea"/>
                <a:cs typeface="+mn-cs"/>
              </a:defRPr>
            </a:lvl4pPr>
            <a:lvl5pPr marL="2437973" algn="l" defTabSz="1218987" rtl="0">
              <a:defRPr sz="2400">
                <a:solidFill>
                  <a:schemeClr val="tx1"/>
                </a:solidFill>
                <a:latin typeface="+mn-lt"/>
                <a:ea typeface="+mn-ea"/>
                <a:cs typeface="+mn-cs"/>
              </a:defRPr>
            </a:lvl5pPr>
            <a:lvl6pPr marL="3047467" algn="l" defTabSz="1218987" rtl="0">
              <a:defRPr sz="2400">
                <a:solidFill>
                  <a:schemeClr val="tx1"/>
                </a:solidFill>
                <a:latin typeface="+mn-lt"/>
                <a:ea typeface="+mn-ea"/>
                <a:cs typeface="+mn-cs"/>
              </a:defRPr>
            </a:lvl6pPr>
            <a:lvl7pPr marL="3656960" algn="l" defTabSz="1218987" rtl="0">
              <a:defRPr sz="2400">
                <a:solidFill>
                  <a:schemeClr val="tx1"/>
                </a:solidFill>
                <a:latin typeface="+mn-lt"/>
                <a:ea typeface="+mn-ea"/>
                <a:cs typeface="+mn-cs"/>
              </a:defRPr>
            </a:lvl7pPr>
            <a:lvl8pPr marL="4266453" algn="l" defTabSz="1218987" rtl="0">
              <a:defRPr sz="2400">
                <a:solidFill>
                  <a:schemeClr val="tx1"/>
                </a:solidFill>
                <a:latin typeface="+mn-lt"/>
                <a:ea typeface="+mn-ea"/>
                <a:cs typeface="+mn-cs"/>
              </a:defRPr>
            </a:lvl8pPr>
            <a:lvl9pPr marL="4875947" algn="l" defTabSz="1218987" rtl="0">
              <a:defRPr sz="2400">
                <a:solidFill>
                  <a:schemeClr val="tx1"/>
                </a:solidFill>
                <a:latin typeface="+mn-lt"/>
                <a:ea typeface="+mn-ea"/>
                <a:cs typeface="+mn-cs"/>
              </a:defRPr>
            </a:lvl9pPr>
          </a:lstStyle>
          <a:p>
            <a:pPr>
              <a:defRPr/>
            </a:pPr>
            <a:endParaRPr lang="en-IN">
              <a:solidFill>
                <a:prstClr val="black"/>
              </a:solidFill>
            </a:endParaRPr>
          </a:p>
        </p:txBody>
      </p:sp>
      <p:sp>
        <p:nvSpPr>
          <p:cNvPr id="492835744" name="Freeform 44"/>
          <p:cNvSpPr/>
          <p:nvPr userDrawn="1"/>
        </p:nvSpPr>
        <p:spPr bwMode="auto">
          <a:xfrm>
            <a:off x="11869258" y="5284274"/>
            <a:ext cx="59844" cy="60436"/>
          </a:xfrm>
          <a:custGeom>
            <a:avLst/>
            <a:gdLst>
              <a:gd name="T0" fmla="*/ 155 w 690"/>
              <a:gd name="T1" fmla="*/ 0 h 690"/>
              <a:gd name="T2" fmla="*/ 185 w 690"/>
              <a:gd name="T3" fmla="*/ 3 h 690"/>
              <a:gd name="T4" fmla="*/ 214 w 690"/>
              <a:gd name="T5" fmla="*/ 12 h 690"/>
              <a:gd name="T6" fmla="*/ 240 w 690"/>
              <a:gd name="T7" fmla="*/ 26 h 690"/>
              <a:gd name="T8" fmla="*/ 265 w 690"/>
              <a:gd name="T9" fmla="*/ 45 h 690"/>
              <a:gd name="T10" fmla="*/ 643 w 690"/>
              <a:gd name="T11" fmla="*/ 426 h 690"/>
              <a:gd name="T12" fmla="*/ 663 w 690"/>
              <a:gd name="T13" fmla="*/ 449 h 690"/>
              <a:gd name="T14" fmla="*/ 678 w 690"/>
              <a:gd name="T15" fmla="*/ 477 h 690"/>
              <a:gd name="T16" fmla="*/ 687 w 690"/>
              <a:gd name="T17" fmla="*/ 506 h 690"/>
              <a:gd name="T18" fmla="*/ 690 w 690"/>
              <a:gd name="T19" fmla="*/ 535 h 690"/>
              <a:gd name="T20" fmla="*/ 687 w 690"/>
              <a:gd name="T21" fmla="*/ 565 h 690"/>
              <a:gd name="T22" fmla="*/ 678 w 690"/>
              <a:gd name="T23" fmla="*/ 594 h 690"/>
              <a:gd name="T24" fmla="*/ 663 w 690"/>
              <a:gd name="T25" fmla="*/ 621 h 690"/>
              <a:gd name="T26" fmla="*/ 643 w 690"/>
              <a:gd name="T27" fmla="*/ 645 h 690"/>
              <a:gd name="T28" fmla="*/ 619 w 690"/>
              <a:gd name="T29" fmla="*/ 666 h 690"/>
              <a:gd name="T30" fmla="*/ 592 w 690"/>
              <a:gd name="T31" fmla="*/ 679 h 690"/>
              <a:gd name="T32" fmla="*/ 563 w 690"/>
              <a:gd name="T33" fmla="*/ 687 h 690"/>
              <a:gd name="T34" fmla="*/ 534 w 690"/>
              <a:gd name="T35" fmla="*/ 690 h 690"/>
              <a:gd name="T36" fmla="*/ 504 w 690"/>
              <a:gd name="T37" fmla="*/ 687 h 690"/>
              <a:gd name="T38" fmla="*/ 475 w 690"/>
              <a:gd name="T39" fmla="*/ 679 h 690"/>
              <a:gd name="T40" fmla="*/ 449 w 690"/>
              <a:gd name="T41" fmla="*/ 666 h 690"/>
              <a:gd name="T42" fmla="*/ 424 w 690"/>
              <a:gd name="T43" fmla="*/ 645 h 690"/>
              <a:gd name="T44" fmla="*/ 46 w 690"/>
              <a:gd name="T45" fmla="*/ 266 h 690"/>
              <a:gd name="T46" fmla="*/ 26 w 690"/>
              <a:gd name="T47" fmla="*/ 241 h 690"/>
              <a:gd name="T48" fmla="*/ 11 w 690"/>
              <a:gd name="T49" fmla="*/ 214 h 690"/>
              <a:gd name="T50" fmla="*/ 3 w 690"/>
              <a:gd name="T51" fmla="*/ 185 h 690"/>
              <a:gd name="T52" fmla="*/ 0 w 690"/>
              <a:gd name="T53" fmla="*/ 156 h 690"/>
              <a:gd name="T54" fmla="*/ 3 w 690"/>
              <a:gd name="T55" fmla="*/ 126 h 690"/>
              <a:gd name="T56" fmla="*/ 11 w 690"/>
              <a:gd name="T57" fmla="*/ 97 h 690"/>
              <a:gd name="T58" fmla="*/ 26 w 690"/>
              <a:gd name="T59" fmla="*/ 70 h 690"/>
              <a:gd name="T60" fmla="*/ 46 w 690"/>
              <a:gd name="T61" fmla="*/ 45 h 690"/>
              <a:gd name="T62" fmla="*/ 71 w 690"/>
              <a:gd name="T63" fmla="*/ 26 h 690"/>
              <a:gd name="T64" fmla="*/ 97 w 690"/>
              <a:gd name="T65" fmla="*/ 12 h 690"/>
              <a:gd name="T66" fmla="*/ 126 w 690"/>
              <a:gd name="T67" fmla="*/ 3 h 690"/>
              <a:gd name="T68" fmla="*/ 155 w 690"/>
              <a:gd name="T69" fmla="*/ 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0" h="690" extrusionOk="0">
                <a:moveTo>
                  <a:pt x="155" y="0"/>
                </a:moveTo>
                <a:lnTo>
                  <a:pt x="185" y="3"/>
                </a:lnTo>
                <a:lnTo>
                  <a:pt x="214" y="12"/>
                </a:lnTo>
                <a:lnTo>
                  <a:pt x="240" y="26"/>
                </a:lnTo>
                <a:lnTo>
                  <a:pt x="265" y="45"/>
                </a:lnTo>
                <a:lnTo>
                  <a:pt x="643" y="426"/>
                </a:lnTo>
                <a:lnTo>
                  <a:pt x="663" y="449"/>
                </a:lnTo>
                <a:lnTo>
                  <a:pt x="678" y="477"/>
                </a:lnTo>
                <a:lnTo>
                  <a:pt x="687" y="506"/>
                </a:lnTo>
                <a:lnTo>
                  <a:pt x="690" y="535"/>
                </a:lnTo>
                <a:lnTo>
                  <a:pt x="687" y="565"/>
                </a:lnTo>
                <a:lnTo>
                  <a:pt x="678" y="594"/>
                </a:lnTo>
                <a:lnTo>
                  <a:pt x="663" y="621"/>
                </a:lnTo>
                <a:lnTo>
                  <a:pt x="643" y="645"/>
                </a:lnTo>
                <a:lnTo>
                  <a:pt x="619" y="666"/>
                </a:lnTo>
                <a:lnTo>
                  <a:pt x="592" y="679"/>
                </a:lnTo>
                <a:lnTo>
                  <a:pt x="563" y="687"/>
                </a:lnTo>
                <a:lnTo>
                  <a:pt x="534" y="690"/>
                </a:lnTo>
                <a:lnTo>
                  <a:pt x="504" y="687"/>
                </a:lnTo>
                <a:lnTo>
                  <a:pt x="475" y="679"/>
                </a:lnTo>
                <a:lnTo>
                  <a:pt x="449" y="666"/>
                </a:lnTo>
                <a:lnTo>
                  <a:pt x="424" y="645"/>
                </a:lnTo>
                <a:lnTo>
                  <a:pt x="46" y="266"/>
                </a:lnTo>
                <a:lnTo>
                  <a:pt x="26" y="241"/>
                </a:lnTo>
                <a:lnTo>
                  <a:pt x="11" y="214"/>
                </a:lnTo>
                <a:lnTo>
                  <a:pt x="3" y="185"/>
                </a:lnTo>
                <a:lnTo>
                  <a:pt x="0" y="156"/>
                </a:lnTo>
                <a:lnTo>
                  <a:pt x="3" y="126"/>
                </a:lnTo>
                <a:lnTo>
                  <a:pt x="11" y="97"/>
                </a:lnTo>
                <a:lnTo>
                  <a:pt x="26" y="70"/>
                </a:lnTo>
                <a:lnTo>
                  <a:pt x="46" y="45"/>
                </a:lnTo>
                <a:lnTo>
                  <a:pt x="71" y="26"/>
                </a:lnTo>
                <a:lnTo>
                  <a:pt x="97" y="12"/>
                </a:lnTo>
                <a:lnTo>
                  <a:pt x="126" y="3"/>
                </a:lnTo>
                <a:lnTo>
                  <a:pt x="155" y="0"/>
                </a:lnTo>
                <a:close/>
              </a:path>
            </a:pathLst>
          </a:custGeom>
          <a:solidFill>
            <a:srgbClr val="07376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a:defRPr sz="2400">
                <a:solidFill>
                  <a:schemeClr val="tx1"/>
                </a:solidFill>
                <a:latin typeface="+mn-lt"/>
                <a:ea typeface="+mn-ea"/>
                <a:cs typeface="+mn-cs"/>
              </a:defRPr>
            </a:lvl1pPr>
            <a:lvl2pPr marL="609493" algn="l" defTabSz="1218987" rtl="0">
              <a:defRPr sz="2400">
                <a:solidFill>
                  <a:schemeClr val="tx1"/>
                </a:solidFill>
                <a:latin typeface="+mn-lt"/>
                <a:ea typeface="+mn-ea"/>
                <a:cs typeface="+mn-cs"/>
              </a:defRPr>
            </a:lvl2pPr>
            <a:lvl3pPr marL="1218987" algn="l" defTabSz="1218987" rtl="0">
              <a:defRPr sz="2400">
                <a:solidFill>
                  <a:schemeClr val="tx1"/>
                </a:solidFill>
                <a:latin typeface="+mn-lt"/>
                <a:ea typeface="+mn-ea"/>
                <a:cs typeface="+mn-cs"/>
              </a:defRPr>
            </a:lvl3pPr>
            <a:lvl4pPr marL="1828480" algn="l" defTabSz="1218987" rtl="0">
              <a:defRPr sz="2400">
                <a:solidFill>
                  <a:schemeClr val="tx1"/>
                </a:solidFill>
                <a:latin typeface="+mn-lt"/>
                <a:ea typeface="+mn-ea"/>
                <a:cs typeface="+mn-cs"/>
              </a:defRPr>
            </a:lvl4pPr>
            <a:lvl5pPr marL="2437973" algn="l" defTabSz="1218987" rtl="0">
              <a:defRPr sz="2400">
                <a:solidFill>
                  <a:schemeClr val="tx1"/>
                </a:solidFill>
                <a:latin typeface="+mn-lt"/>
                <a:ea typeface="+mn-ea"/>
                <a:cs typeface="+mn-cs"/>
              </a:defRPr>
            </a:lvl5pPr>
            <a:lvl6pPr marL="3047467" algn="l" defTabSz="1218987" rtl="0">
              <a:defRPr sz="2400">
                <a:solidFill>
                  <a:schemeClr val="tx1"/>
                </a:solidFill>
                <a:latin typeface="+mn-lt"/>
                <a:ea typeface="+mn-ea"/>
                <a:cs typeface="+mn-cs"/>
              </a:defRPr>
            </a:lvl6pPr>
            <a:lvl7pPr marL="3656960" algn="l" defTabSz="1218987" rtl="0">
              <a:defRPr sz="2400">
                <a:solidFill>
                  <a:schemeClr val="tx1"/>
                </a:solidFill>
                <a:latin typeface="+mn-lt"/>
                <a:ea typeface="+mn-ea"/>
                <a:cs typeface="+mn-cs"/>
              </a:defRPr>
            </a:lvl7pPr>
            <a:lvl8pPr marL="4266453" algn="l" defTabSz="1218987" rtl="0">
              <a:defRPr sz="2400">
                <a:solidFill>
                  <a:schemeClr val="tx1"/>
                </a:solidFill>
                <a:latin typeface="+mn-lt"/>
                <a:ea typeface="+mn-ea"/>
                <a:cs typeface="+mn-cs"/>
              </a:defRPr>
            </a:lvl8pPr>
            <a:lvl9pPr marL="4875947" algn="l" defTabSz="1218987" rtl="0">
              <a:defRPr sz="2400">
                <a:solidFill>
                  <a:schemeClr val="tx1"/>
                </a:solidFill>
                <a:latin typeface="+mn-lt"/>
                <a:ea typeface="+mn-ea"/>
                <a:cs typeface="+mn-cs"/>
              </a:defRPr>
            </a:lvl9pPr>
          </a:lstStyle>
          <a:p>
            <a:pPr>
              <a:defRPr/>
            </a:pPr>
            <a:endParaRPr lang="en-IN">
              <a:solidFill>
                <a:prstClr val="black"/>
              </a:solidFill>
            </a:endParaRPr>
          </a:p>
        </p:txBody>
      </p:sp>
      <p:sp>
        <p:nvSpPr>
          <p:cNvPr id="341481468" name="Freeform 45"/>
          <p:cNvSpPr/>
          <p:nvPr userDrawn="1"/>
        </p:nvSpPr>
        <p:spPr bwMode="auto">
          <a:xfrm>
            <a:off x="11639770" y="5051640"/>
            <a:ext cx="59670" cy="60436"/>
          </a:xfrm>
          <a:custGeom>
            <a:avLst/>
            <a:gdLst>
              <a:gd name="T0" fmla="*/ 155 w 688"/>
              <a:gd name="T1" fmla="*/ 0 h 690"/>
              <a:gd name="T2" fmla="*/ 185 w 688"/>
              <a:gd name="T3" fmla="*/ 3 h 690"/>
              <a:gd name="T4" fmla="*/ 213 w 688"/>
              <a:gd name="T5" fmla="*/ 10 h 690"/>
              <a:gd name="T6" fmla="*/ 240 w 688"/>
              <a:gd name="T7" fmla="*/ 25 h 690"/>
              <a:gd name="T8" fmla="*/ 265 w 688"/>
              <a:gd name="T9" fmla="*/ 45 h 690"/>
              <a:gd name="T10" fmla="*/ 643 w 688"/>
              <a:gd name="T11" fmla="*/ 424 h 690"/>
              <a:gd name="T12" fmla="*/ 662 w 688"/>
              <a:gd name="T13" fmla="*/ 449 h 690"/>
              <a:gd name="T14" fmla="*/ 676 w 688"/>
              <a:gd name="T15" fmla="*/ 475 h 690"/>
              <a:gd name="T16" fmla="*/ 685 w 688"/>
              <a:gd name="T17" fmla="*/ 504 h 690"/>
              <a:gd name="T18" fmla="*/ 688 w 688"/>
              <a:gd name="T19" fmla="*/ 535 h 690"/>
              <a:gd name="T20" fmla="*/ 685 w 688"/>
              <a:gd name="T21" fmla="*/ 564 h 690"/>
              <a:gd name="T22" fmla="*/ 676 w 688"/>
              <a:gd name="T23" fmla="*/ 593 h 690"/>
              <a:gd name="T24" fmla="*/ 662 w 688"/>
              <a:gd name="T25" fmla="*/ 621 h 690"/>
              <a:gd name="T26" fmla="*/ 643 w 688"/>
              <a:gd name="T27" fmla="*/ 644 h 690"/>
              <a:gd name="T28" fmla="*/ 619 w 688"/>
              <a:gd name="T29" fmla="*/ 664 h 690"/>
              <a:gd name="T30" fmla="*/ 591 w 688"/>
              <a:gd name="T31" fmla="*/ 679 h 690"/>
              <a:gd name="T32" fmla="*/ 562 w 688"/>
              <a:gd name="T33" fmla="*/ 687 h 690"/>
              <a:gd name="T34" fmla="*/ 533 w 688"/>
              <a:gd name="T35" fmla="*/ 690 h 690"/>
              <a:gd name="T36" fmla="*/ 504 w 688"/>
              <a:gd name="T37" fmla="*/ 687 h 690"/>
              <a:gd name="T38" fmla="*/ 475 w 688"/>
              <a:gd name="T39" fmla="*/ 679 h 690"/>
              <a:gd name="T40" fmla="*/ 448 w 688"/>
              <a:gd name="T41" fmla="*/ 664 h 690"/>
              <a:gd name="T42" fmla="*/ 423 w 688"/>
              <a:gd name="T43" fmla="*/ 644 h 690"/>
              <a:gd name="T44" fmla="*/ 45 w 688"/>
              <a:gd name="T45" fmla="*/ 265 h 690"/>
              <a:gd name="T46" fmla="*/ 26 w 688"/>
              <a:gd name="T47" fmla="*/ 240 h 690"/>
              <a:gd name="T48" fmla="*/ 11 w 688"/>
              <a:gd name="T49" fmla="*/ 214 h 690"/>
              <a:gd name="T50" fmla="*/ 3 w 688"/>
              <a:gd name="T51" fmla="*/ 185 h 690"/>
              <a:gd name="T52" fmla="*/ 0 w 688"/>
              <a:gd name="T53" fmla="*/ 156 h 690"/>
              <a:gd name="T54" fmla="*/ 3 w 688"/>
              <a:gd name="T55" fmla="*/ 125 h 690"/>
              <a:gd name="T56" fmla="*/ 11 w 688"/>
              <a:gd name="T57" fmla="*/ 96 h 690"/>
              <a:gd name="T58" fmla="*/ 26 w 688"/>
              <a:gd name="T59" fmla="*/ 70 h 690"/>
              <a:gd name="T60" fmla="*/ 45 w 688"/>
              <a:gd name="T61" fmla="*/ 45 h 690"/>
              <a:gd name="T62" fmla="*/ 69 w 688"/>
              <a:gd name="T63" fmla="*/ 25 h 690"/>
              <a:gd name="T64" fmla="*/ 97 w 688"/>
              <a:gd name="T65" fmla="*/ 10 h 690"/>
              <a:gd name="T66" fmla="*/ 126 w 688"/>
              <a:gd name="T67" fmla="*/ 3 h 690"/>
              <a:gd name="T68" fmla="*/ 155 w 688"/>
              <a:gd name="T69" fmla="*/ 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8" h="690" extrusionOk="0">
                <a:moveTo>
                  <a:pt x="155" y="0"/>
                </a:moveTo>
                <a:lnTo>
                  <a:pt x="185" y="3"/>
                </a:lnTo>
                <a:lnTo>
                  <a:pt x="213" y="10"/>
                </a:lnTo>
                <a:lnTo>
                  <a:pt x="240" y="25"/>
                </a:lnTo>
                <a:lnTo>
                  <a:pt x="265" y="45"/>
                </a:lnTo>
                <a:lnTo>
                  <a:pt x="643" y="424"/>
                </a:lnTo>
                <a:lnTo>
                  <a:pt x="662" y="449"/>
                </a:lnTo>
                <a:lnTo>
                  <a:pt x="676" y="475"/>
                </a:lnTo>
                <a:lnTo>
                  <a:pt x="685" y="504"/>
                </a:lnTo>
                <a:lnTo>
                  <a:pt x="688" y="535"/>
                </a:lnTo>
                <a:lnTo>
                  <a:pt x="685" y="564"/>
                </a:lnTo>
                <a:lnTo>
                  <a:pt x="676" y="593"/>
                </a:lnTo>
                <a:lnTo>
                  <a:pt x="662" y="621"/>
                </a:lnTo>
                <a:lnTo>
                  <a:pt x="643" y="644"/>
                </a:lnTo>
                <a:lnTo>
                  <a:pt x="619" y="664"/>
                </a:lnTo>
                <a:lnTo>
                  <a:pt x="591" y="679"/>
                </a:lnTo>
                <a:lnTo>
                  <a:pt x="562" y="687"/>
                </a:lnTo>
                <a:lnTo>
                  <a:pt x="533" y="690"/>
                </a:lnTo>
                <a:lnTo>
                  <a:pt x="504" y="687"/>
                </a:lnTo>
                <a:lnTo>
                  <a:pt x="475" y="679"/>
                </a:lnTo>
                <a:lnTo>
                  <a:pt x="448" y="664"/>
                </a:lnTo>
                <a:lnTo>
                  <a:pt x="423" y="644"/>
                </a:lnTo>
                <a:lnTo>
                  <a:pt x="45" y="265"/>
                </a:lnTo>
                <a:lnTo>
                  <a:pt x="26" y="240"/>
                </a:lnTo>
                <a:lnTo>
                  <a:pt x="11" y="214"/>
                </a:lnTo>
                <a:lnTo>
                  <a:pt x="3" y="185"/>
                </a:lnTo>
                <a:lnTo>
                  <a:pt x="0" y="156"/>
                </a:lnTo>
                <a:lnTo>
                  <a:pt x="3" y="125"/>
                </a:lnTo>
                <a:lnTo>
                  <a:pt x="11" y="96"/>
                </a:lnTo>
                <a:lnTo>
                  <a:pt x="26" y="70"/>
                </a:lnTo>
                <a:lnTo>
                  <a:pt x="45" y="45"/>
                </a:lnTo>
                <a:lnTo>
                  <a:pt x="69" y="25"/>
                </a:lnTo>
                <a:lnTo>
                  <a:pt x="97" y="10"/>
                </a:lnTo>
                <a:lnTo>
                  <a:pt x="126" y="3"/>
                </a:lnTo>
                <a:lnTo>
                  <a:pt x="155" y="0"/>
                </a:lnTo>
                <a:close/>
              </a:path>
            </a:pathLst>
          </a:custGeom>
          <a:solidFill>
            <a:srgbClr val="07376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a:defRPr sz="2400">
                <a:solidFill>
                  <a:schemeClr val="tx1"/>
                </a:solidFill>
                <a:latin typeface="+mn-lt"/>
                <a:ea typeface="+mn-ea"/>
                <a:cs typeface="+mn-cs"/>
              </a:defRPr>
            </a:lvl1pPr>
            <a:lvl2pPr marL="609493" algn="l" defTabSz="1218987" rtl="0">
              <a:defRPr sz="2400">
                <a:solidFill>
                  <a:schemeClr val="tx1"/>
                </a:solidFill>
                <a:latin typeface="+mn-lt"/>
                <a:ea typeface="+mn-ea"/>
                <a:cs typeface="+mn-cs"/>
              </a:defRPr>
            </a:lvl2pPr>
            <a:lvl3pPr marL="1218987" algn="l" defTabSz="1218987" rtl="0">
              <a:defRPr sz="2400">
                <a:solidFill>
                  <a:schemeClr val="tx1"/>
                </a:solidFill>
                <a:latin typeface="+mn-lt"/>
                <a:ea typeface="+mn-ea"/>
                <a:cs typeface="+mn-cs"/>
              </a:defRPr>
            </a:lvl3pPr>
            <a:lvl4pPr marL="1828480" algn="l" defTabSz="1218987" rtl="0">
              <a:defRPr sz="2400">
                <a:solidFill>
                  <a:schemeClr val="tx1"/>
                </a:solidFill>
                <a:latin typeface="+mn-lt"/>
                <a:ea typeface="+mn-ea"/>
                <a:cs typeface="+mn-cs"/>
              </a:defRPr>
            </a:lvl4pPr>
            <a:lvl5pPr marL="2437973" algn="l" defTabSz="1218987" rtl="0">
              <a:defRPr sz="2400">
                <a:solidFill>
                  <a:schemeClr val="tx1"/>
                </a:solidFill>
                <a:latin typeface="+mn-lt"/>
                <a:ea typeface="+mn-ea"/>
                <a:cs typeface="+mn-cs"/>
              </a:defRPr>
            </a:lvl5pPr>
            <a:lvl6pPr marL="3047467" algn="l" defTabSz="1218987" rtl="0">
              <a:defRPr sz="2400">
                <a:solidFill>
                  <a:schemeClr val="tx1"/>
                </a:solidFill>
                <a:latin typeface="+mn-lt"/>
                <a:ea typeface="+mn-ea"/>
                <a:cs typeface="+mn-cs"/>
              </a:defRPr>
            </a:lvl6pPr>
            <a:lvl7pPr marL="3656960" algn="l" defTabSz="1218987" rtl="0">
              <a:defRPr sz="2400">
                <a:solidFill>
                  <a:schemeClr val="tx1"/>
                </a:solidFill>
                <a:latin typeface="+mn-lt"/>
                <a:ea typeface="+mn-ea"/>
                <a:cs typeface="+mn-cs"/>
              </a:defRPr>
            </a:lvl7pPr>
            <a:lvl8pPr marL="4266453" algn="l" defTabSz="1218987" rtl="0">
              <a:defRPr sz="2400">
                <a:solidFill>
                  <a:schemeClr val="tx1"/>
                </a:solidFill>
                <a:latin typeface="+mn-lt"/>
                <a:ea typeface="+mn-ea"/>
                <a:cs typeface="+mn-cs"/>
              </a:defRPr>
            </a:lvl8pPr>
            <a:lvl9pPr marL="4875947" algn="l" defTabSz="1218987" rtl="0">
              <a:defRPr sz="2400">
                <a:solidFill>
                  <a:schemeClr val="tx1"/>
                </a:solidFill>
                <a:latin typeface="+mn-lt"/>
                <a:ea typeface="+mn-ea"/>
                <a:cs typeface="+mn-cs"/>
              </a:defRPr>
            </a:lvl9pPr>
          </a:lstStyle>
          <a:p>
            <a:pPr>
              <a:defRPr/>
            </a:pPr>
            <a:endParaRPr lang="en-IN">
              <a:solidFill>
                <a:prstClr val="black"/>
              </a:solidFill>
            </a:endParaRPr>
          </a:p>
        </p:txBody>
      </p:sp>
      <p:sp>
        <p:nvSpPr>
          <p:cNvPr id="1846862820" name="Freeform 46"/>
          <p:cNvSpPr/>
          <p:nvPr userDrawn="1"/>
        </p:nvSpPr>
        <p:spPr bwMode="auto">
          <a:xfrm>
            <a:off x="11639770" y="5284274"/>
            <a:ext cx="59670" cy="60436"/>
          </a:xfrm>
          <a:custGeom>
            <a:avLst/>
            <a:gdLst>
              <a:gd name="T0" fmla="*/ 533 w 688"/>
              <a:gd name="T1" fmla="*/ 0 h 690"/>
              <a:gd name="T2" fmla="*/ 563 w 688"/>
              <a:gd name="T3" fmla="*/ 3 h 690"/>
              <a:gd name="T4" fmla="*/ 591 w 688"/>
              <a:gd name="T5" fmla="*/ 12 h 690"/>
              <a:gd name="T6" fmla="*/ 619 w 688"/>
              <a:gd name="T7" fmla="*/ 26 h 690"/>
              <a:gd name="T8" fmla="*/ 643 w 688"/>
              <a:gd name="T9" fmla="*/ 45 h 690"/>
              <a:gd name="T10" fmla="*/ 663 w 688"/>
              <a:gd name="T11" fmla="*/ 70 h 690"/>
              <a:gd name="T12" fmla="*/ 676 w 688"/>
              <a:gd name="T13" fmla="*/ 97 h 690"/>
              <a:gd name="T14" fmla="*/ 685 w 688"/>
              <a:gd name="T15" fmla="*/ 126 h 690"/>
              <a:gd name="T16" fmla="*/ 688 w 688"/>
              <a:gd name="T17" fmla="*/ 156 h 690"/>
              <a:gd name="T18" fmla="*/ 685 w 688"/>
              <a:gd name="T19" fmla="*/ 185 h 690"/>
              <a:gd name="T20" fmla="*/ 676 w 688"/>
              <a:gd name="T21" fmla="*/ 214 h 690"/>
              <a:gd name="T22" fmla="*/ 663 w 688"/>
              <a:gd name="T23" fmla="*/ 241 h 690"/>
              <a:gd name="T24" fmla="*/ 643 w 688"/>
              <a:gd name="T25" fmla="*/ 266 h 690"/>
              <a:gd name="T26" fmla="*/ 265 w 688"/>
              <a:gd name="T27" fmla="*/ 645 h 690"/>
              <a:gd name="T28" fmla="*/ 240 w 688"/>
              <a:gd name="T29" fmla="*/ 666 h 690"/>
              <a:gd name="T30" fmla="*/ 213 w 688"/>
              <a:gd name="T31" fmla="*/ 679 h 690"/>
              <a:gd name="T32" fmla="*/ 184 w 688"/>
              <a:gd name="T33" fmla="*/ 687 h 690"/>
              <a:gd name="T34" fmla="*/ 155 w 688"/>
              <a:gd name="T35" fmla="*/ 690 h 690"/>
              <a:gd name="T36" fmla="*/ 126 w 688"/>
              <a:gd name="T37" fmla="*/ 687 h 690"/>
              <a:gd name="T38" fmla="*/ 97 w 688"/>
              <a:gd name="T39" fmla="*/ 679 h 690"/>
              <a:gd name="T40" fmla="*/ 69 w 688"/>
              <a:gd name="T41" fmla="*/ 666 h 690"/>
              <a:gd name="T42" fmla="*/ 45 w 688"/>
              <a:gd name="T43" fmla="*/ 645 h 690"/>
              <a:gd name="T44" fmla="*/ 26 w 688"/>
              <a:gd name="T45" fmla="*/ 621 h 690"/>
              <a:gd name="T46" fmla="*/ 11 w 688"/>
              <a:gd name="T47" fmla="*/ 593 h 690"/>
              <a:gd name="T48" fmla="*/ 3 w 688"/>
              <a:gd name="T49" fmla="*/ 565 h 690"/>
              <a:gd name="T50" fmla="*/ 0 w 688"/>
              <a:gd name="T51" fmla="*/ 535 h 690"/>
              <a:gd name="T52" fmla="*/ 3 w 688"/>
              <a:gd name="T53" fmla="*/ 506 h 690"/>
              <a:gd name="T54" fmla="*/ 11 w 688"/>
              <a:gd name="T55" fmla="*/ 477 h 690"/>
              <a:gd name="T56" fmla="*/ 26 w 688"/>
              <a:gd name="T57" fmla="*/ 449 h 690"/>
              <a:gd name="T58" fmla="*/ 45 w 688"/>
              <a:gd name="T59" fmla="*/ 426 h 690"/>
              <a:gd name="T60" fmla="*/ 423 w 688"/>
              <a:gd name="T61" fmla="*/ 45 h 690"/>
              <a:gd name="T62" fmla="*/ 448 w 688"/>
              <a:gd name="T63" fmla="*/ 26 h 690"/>
              <a:gd name="T64" fmla="*/ 475 w 688"/>
              <a:gd name="T65" fmla="*/ 12 h 690"/>
              <a:gd name="T66" fmla="*/ 504 w 688"/>
              <a:gd name="T67" fmla="*/ 3 h 690"/>
              <a:gd name="T68" fmla="*/ 533 w 688"/>
              <a:gd name="T69" fmla="*/ 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8" h="690" extrusionOk="0">
                <a:moveTo>
                  <a:pt x="533" y="0"/>
                </a:moveTo>
                <a:lnTo>
                  <a:pt x="563" y="3"/>
                </a:lnTo>
                <a:lnTo>
                  <a:pt x="591" y="12"/>
                </a:lnTo>
                <a:lnTo>
                  <a:pt x="619" y="26"/>
                </a:lnTo>
                <a:lnTo>
                  <a:pt x="643" y="45"/>
                </a:lnTo>
                <a:lnTo>
                  <a:pt x="663" y="70"/>
                </a:lnTo>
                <a:lnTo>
                  <a:pt x="676" y="97"/>
                </a:lnTo>
                <a:lnTo>
                  <a:pt x="685" y="126"/>
                </a:lnTo>
                <a:lnTo>
                  <a:pt x="688" y="156"/>
                </a:lnTo>
                <a:lnTo>
                  <a:pt x="685" y="185"/>
                </a:lnTo>
                <a:lnTo>
                  <a:pt x="676" y="214"/>
                </a:lnTo>
                <a:lnTo>
                  <a:pt x="663" y="241"/>
                </a:lnTo>
                <a:lnTo>
                  <a:pt x="643" y="266"/>
                </a:lnTo>
                <a:lnTo>
                  <a:pt x="265" y="645"/>
                </a:lnTo>
                <a:lnTo>
                  <a:pt x="240" y="666"/>
                </a:lnTo>
                <a:lnTo>
                  <a:pt x="213" y="679"/>
                </a:lnTo>
                <a:lnTo>
                  <a:pt x="184" y="687"/>
                </a:lnTo>
                <a:lnTo>
                  <a:pt x="155" y="690"/>
                </a:lnTo>
                <a:lnTo>
                  <a:pt x="126" y="687"/>
                </a:lnTo>
                <a:lnTo>
                  <a:pt x="97" y="679"/>
                </a:lnTo>
                <a:lnTo>
                  <a:pt x="69" y="666"/>
                </a:lnTo>
                <a:lnTo>
                  <a:pt x="45" y="645"/>
                </a:lnTo>
                <a:lnTo>
                  <a:pt x="26" y="621"/>
                </a:lnTo>
                <a:lnTo>
                  <a:pt x="11" y="593"/>
                </a:lnTo>
                <a:lnTo>
                  <a:pt x="3" y="565"/>
                </a:lnTo>
                <a:lnTo>
                  <a:pt x="0" y="535"/>
                </a:lnTo>
                <a:lnTo>
                  <a:pt x="3" y="506"/>
                </a:lnTo>
                <a:lnTo>
                  <a:pt x="11" y="477"/>
                </a:lnTo>
                <a:lnTo>
                  <a:pt x="26" y="449"/>
                </a:lnTo>
                <a:lnTo>
                  <a:pt x="45" y="426"/>
                </a:lnTo>
                <a:lnTo>
                  <a:pt x="423" y="45"/>
                </a:lnTo>
                <a:lnTo>
                  <a:pt x="448" y="26"/>
                </a:lnTo>
                <a:lnTo>
                  <a:pt x="475" y="12"/>
                </a:lnTo>
                <a:lnTo>
                  <a:pt x="504" y="3"/>
                </a:lnTo>
                <a:lnTo>
                  <a:pt x="533" y="0"/>
                </a:lnTo>
                <a:close/>
              </a:path>
            </a:pathLst>
          </a:custGeom>
          <a:solidFill>
            <a:srgbClr val="07376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a:defRPr sz="2400">
                <a:solidFill>
                  <a:schemeClr val="tx1"/>
                </a:solidFill>
                <a:latin typeface="+mn-lt"/>
                <a:ea typeface="+mn-ea"/>
                <a:cs typeface="+mn-cs"/>
              </a:defRPr>
            </a:lvl1pPr>
            <a:lvl2pPr marL="609493" algn="l" defTabSz="1218987" rtl="0">
              <a:defRPr sz="2400">
                <a:solidFill>
                  <a:schemeClr val="tx1"/>
                </a:solidFill>
                <a:latin typeface="+mn-lt"/>
                <a:ea typeface="+mn-ea"/>
                <a:cs typeface="+mn-cs"/>
              </a:defRPr>
            </a:lvl2pPr>
            <a:lvl3pPr marL="1218987" algn="l" defTabSz="1218987" rtl="0">
              <a:defRPr sz="2400">
                <a:solidFill>
                  <a:schemeClr val="tx1"/>
                </a:solidFill>
                <a:latin typeface="+mn-lt"/>
                <a:ea typeface="+mn-ea"/>
                <a:cs typeface="+mn-cs"/>
              </a:defRPr>
            </a:lvl3pPr>
            <a:lvl4pPr marL="1828480" algn="l" defTabSz="1218987" rtl="0">
              <a:defRPr sz="2400">
                <a:solidFill>
                  <a:schemeClr val="tx1"/>
                </a:solidFill>
                <a:latin typeface="+mn-lt"/>
                <a:ea typeface="+mn-ea"/>
                <a:cs typeface="+mn-cs"/>
              </a:defRPr>
            </a:lvl4pPr>
            <a:lvl5pPr marL="2437973" algn="l" defTabSz="1218987" rtl="0">
              <a:defRPr sz="2400">
                <a:solidFill>
                  <a:schemeClr val="tx1"/>
                </a:solidFill>
                <a:latin typeface="+mn-lt"/>
                <a:ea typeface="+mn-ea"/>
                <a:cs typeface="+mn-cs"/>
              </a:defRPr>
            </a:lvl5pPr>
            <a:lvl6pPr marL="3047467" algn="l" defTabSz="1218987" rtl="0">
              <a:defRPr sz="2400">
                <a:solidFill>
                  <a:schemeClr val="tx1"/>
                </a:solidFill>
                <a:latin typeface="+mn-lt"/>
                <a:ea typeface="+mn-ea"/>
                <a:cs typeface="+mn-cs"/>
              </a:defRPr>
            </a:lvl6pPr>
            <a:lvl7pPr marL="3656960" algn="l" defTabSz="1218987" rtl="0">
              <a:defRPr sz="2400">
                <a:solidFill>
                  <a:schemeClr val="tx1"/>
                </a:solidFill>
                <a:latin typeface="+mn-lt"/>
                <a:ea typeface="+mn-ea"/>
                <a:cs typeface="+mn-cs"/>
              </a:defRPr>
            </a:lvl7pPr>
            <a:lvl8pPr marL="4266453" algn="l" defTabSz="1218987" rtl="0">
              <a:defRPr sz="2400">
                <a:solidFill>
                  <a:schemeClr val="tx1"/>
                </a:solidFill>
                <a:latin typeface="+mn-lt"/>
                <a:ea typeface="+mn-ea"/>
                <a:cs typeface="+mn-cs"/>
              </a:defRPr>
            </a:lvl8pPr>
            <a:lvl9pPr marL="4875947" algn="l" defTabSz="1218987" rtl="0">
              <a:defRPr sz="2400">
                <a:solidFill>
                  <a:schemeClr val="tx1"/>
                </a:solidFill>
                <a:latin typeface="+mn-lt"/>
                <a:ea typeface="+mn-ea"/>
                <a:cs typeface="+mn-cs"/>
              </a:defRPr>
            </a:lvl9pPr>
          </a:lstStyle>
          <a:p>
            <a:pPr>
              <a:defRPr/>
            </a:pPr>
            <a:endParaRPr lang="en-IN">
              <a:solidFill>
                <a:prstClr val="black"/>
              </a:solidFill>
            </a:endParaRPr>
          </a:p>
        </p:txBody>
      </p:sp>
      <p:sp>
        <p:nvSpPr>
          <p:cNvPr id="1782146441" name="Freeform 47"/>
          <p:cNvSpPr/>
          <p:nvPr userDrawn="1"/>
        </p:nvSpPr>
        <p:spPr bwMode="auto">
          <a:xfrm>
            <a:off x="11869258" y="5051640"/>
            <a:ext cx="59844" cy="60436"/>
          </a:xfrm>
          <a:custGeom>
            <a:avLst/>
            <a:gdLst>
              <a:gd name="T0" fmla="*/ 534 w 690"/>
              <a:gd name="T1" fmla="*/ 0 h 690"/>
              <a:gd name="T2" fmla="*/ 563 w 690"/>
              <a:gd name="T3" fmla="*/ 3 h 690"/>
              <a:gd name="T4" fmla="*/ 592 w 690"/>
              <a:gd name="T5" fmla="*/ 10 h 690"/>
              <a:gd name="T6" fmla="*/ 619 w 690"/>
              <a:gd name="T7" fmla="*/ 25 h 690"/>
              <a:gd name="T8" fmla="*/ 643 w 690"/>
              <a:gd name="T9" fmla="*/ 45 h 690"/>
              <a:gd name="T10" fmla="*/ 663 w 690"/>
              <a:gd name="T11" fmla="*/ 70 h 690"/>
              <a:gd name="T12" fmla="*/ 678 w 690"/>
              <a:gd name="T13" fmla="*/ 96 h 690"/>
              <a:gd name="T14" fmla="*/ 687 w 690"/>
              <a:gd name="T15" fmla="*/ 125 h 690"/>
              <a:gd name="T16" fmla="*/ 690 w 690"/>
              <a:gd name="T17" fmla="*/ 156 h 690"/>
              <a:gd name="T18" fmla="*/ 687 w 690"/>
              <a:gd name="T19" fmla="*/ 185 h 690"/>
              <a:gd name="T20" fmla="*/ 678 w 690"/>
              <a:gd name="T21" fmla="*/ 214 h 690"/>
              <a:gd name="T22" fmla="*/ 663 w 690"/>
              <a:gd name="T23" fmla="*/ 240 h 690"/>
              <a:gd name="T24" fmla="*/ 643 w 690"/>
              <a:gd name="T25" fmla="*/ 265 h 690"/>
              <a:gd name="T26" fmla="*/ 265 w 690"/>
              <a:gd name="T27" fmla="*/ 644 h 690"/>
              <a:gd name="T28" fmla="*/ 240 w 690"/>
              <a:gd name="T29" fmla="*/ 664 h 690"/>
              <a:gd name="T30" fmla="*/ 214 w 690"/>
              <a:gd name="T31" fmla="*/ 679 h 690"/>
              <a:gd name="T32" fmla="*/ 185 w 690"/>
              <a:gd name="T33" fmla="*/ 687 h 690"/>
              <a:gd name="T34" fmla="*/ 155 w 690"/>
              <a:gd name="T35" fmla="*/ 690 h 690"/>
              <a:gd name="T36" fmla="*/ 126 w 690"/>
              <a:gd name="T37" fmla="*/ 687 h 690"/>
              <a:gd name="T38" fmla="*/ 97 w 690"/>
              <a:gd name="T39" fmla="*/ 679 h 690"/>
              <a:gd name="T40" fmla="*/ 71 w 690"/>
              <a:gd name="T41" fmla="*/ 664 h 690"/>
              <a:gd name="T42" fmla="*/ 46 w 690"/>
              <a:gd name="T43" fmla="*/ 644 h 690"/>
              <a:gd name="T44" fmla="*/ 26 w 690"/>
              <a:gd name="T45" fmla="*/ 621 h 690"/>
              <a:gd name="T46" fmla="*/ 11 w 690"/>
              <a:gd name="T47" fmla="*/ 593 h 690"/>
              <a:gd name="T48" fmla="*/ 3 w 690"/>
              <a:gd name="T49" fmla="*/ 564 h 690"/>
              <a:gd name="T50" fmla="*/ 0 w 690"/>
              <a:gd name="T51" fmla="*/ 535 h 690"/>
              <a:gd name="T52" fmla="*/ 3 w 690"/>
              <a:gd name="T53" fmla="*/ 504 h 690"/>
              <a:gd name="T54" fmla="*/ 11 w 690"/>
              <a:gd name="T55" fmla="*/ 475 h 690"/>
              <a:gd name="T56" fmla="*/ 26 w 690"/>
              <a:gd name="T57" fmla="*/ 449 h 690"/>
              <a:gd name="T58" fmla="*/ 46 w 690"/>
              <a:gd name="T59" fmla="*/ 424 h 690"/>
              <a:gd name="T60" fmla="*/ 424 w 690"/>
              <a:gd name="T61" fmla="*/ 45 h 690"/>
              <a:gd name="T62" fmla="*/ 449 w 690"/>
              <a:gd name="T63" fmla="*/ 25 h 690"/>
              <a:gd name="T64" fmla="*/ 475 w 690"/>
              <a:gd name="T65" fmla="*/ 10 h 690"/>
              <a:gd name="T66" fmla="*/ 504 w 690"/>
              <a:gd name="T67" fmla="*/ 3 h 690"/>
              <a:gd name="T68" fmla="*/ 534 w 690"/>
              <a:gd name="T69" fmla="*/ 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0" h="690" extrusionOk="0">
                <a:moveTo>
                  <a:pt x="534" y="0"/>
                </a:moveTo>
                <a:lnTo>
                  <a:pt x="563" y="3"/>
                </a:lnTo>
                <a:lnTo>
                  <a:pt x="592" y="10"/>
                </a:lnTo>
                <a:lnTo>
                  <a:pt x="619" y="25"/>
                </a:lnTo>
                <a:lnTo>
                  <a:pt x="643" y="45"/>
                </a:lnTo>
                <a:lnTo>
                  <a:pt x="663" y="70"/>
                </a:lnTo>
                <a:lnTo>
                  <a:pt x="678" y="96"/>
                </a:lnTo>
                <a:lnTo>
                  <a:pt x="687" y="125"/>
                </a:lnTo>
                <a:lnTo>
                  <a:pt x="690" y="156"/>
                </a:lnTo>
                <a:lnTo>
                  <a:pt x="687" y="185"/>
                </a:lnTo>
                <a:lnTo>
                  <a:pt x="678" y="214"/>
                </a:lnTo>
                <a:lnTo>
                  <a:pt x="663" y="240"/>
                </a:lnTo>
                <a:lnTo>
                  <a:pt x="643" y="265"/>
                </a:lnTo>
                <a:lnTo>
                  <a:pt x="265" y="644"/>
                </a:lnTo>
                <a:lnTo>
                  <a:pt x="240" y="664"/>
                </a:lnTo>
                <a:lnTo>
                  <a:pt x="214" y="679"/>
                </a:lnTo>
                <a:lnTo>
                  <a:pt x="185" y="687"/>
                </a:lnTo>
                <a:lnTo>
                  <a:pt x="155" y="690"/>
                </a:lnTo>
                <a:lnTo>
                  <a:pt x="126" y="687"/>
                </a:lnTo>
                <a:lnTo>
                  <a:pt x="97" y="679"/>
                </a:lnTo>
                <a:lnTo>
                  <a:pt x="71" y="664"/>
                </a:lnTo>
                <a:lnTo>
                  <a:pt x="46" y="644"/>
                </a:lnTo>
                <a:lnTo>
                  <a:pt x="26" y="621"/>
                </a:lnTo>
                <a:lnTo>
                  <a:pt x="11" y="593"/>
                </a:lnTo>
                <a:lnTo>
                  <a:pt x="3" y="564"/>
                </a:lnTo>
                <a:lnTo>
                  <a:pt x="0" y="535"/>
                </a:lnTo>
                <a:lnTo>
                  <a:pt x="3" y="504"/>
                </a:lnTo>
                <a:lnTo>
                  <a:pt x="11" y="475"/>
                </a:lnTo>
                <a:lnTo>
                  <a:pt x="26" y="449"/>
                </a:lnTo>
                <a:lnTo>
                  <a:pt x="46" y="424"/>
                </a:lnTo>
                <a:lnTo>
                  <a:pt x="424" y="45"/>
                </a:lnTo>
                <a:lnTo>
                  <a:pt x="449" y="25"/>
                </a:lnTo>
                <a:lnTo>
                  <a:pt x="475" y="10"/>
                </a:lnTo>
                <a:lnTo>
                  <a:pt x="504" y="3"/>
                </a:lnTo>
                <a:lnTo>
                  <a:pt x="534" y="0"/>
                </a:lnTo>
                <a:close/>
              </a:path>
            </a:pathLst>
          </a:custGeom>
          <a:solidFill>
            <a:srgbClr val="07376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a:defRPr sz="2400">
                <a:solidFill>
                  <a:schemeClr val="tx1"/>
                </a:solidFill>
                <a:latin typeface="+mn-lt"/>
                <a:ea typeface="+mn-ea"/>
                <a:cs typeface="+mn-cs"/>
              </a:defRPr>
            </a:lvl1pPr>
            <a:lvl2pPr marL="609493" algn="l" defTabSz="1218987" rtl="0">
              <a:defRPr sz="2400">
                <a:solidFill>
                  <a:schemeClr val="tx1"/>
                </a:solidFill>
                <a:latin typeface="+mn-lt"/>
                <a:ea typeface="+mn-ea"/>
                <a:cs typeface="+mn-cs"/>
              </a:defRPr>
            </a:lvl2pPr>
            <a:lvl3pPr marL="1218987" algn="l" defTabSz="1218987" rtl="0">
              <a:defRPr sz="2400">
                <a:solidFill>
                  <a:schemeClr val="tx1"/>
                </a:solidFill>
                <a:latin typeface="+mn-lt"/>
                <a:ea typeface="+mn-ea"/>
                <a:cs typeface="+mn-cs"/>
              </a:defRPr>
            </a:lvl3pPr>
            <a:lvl4pPr marL="1828480" algn="l" defTabSz="1218987" rtl="0">
              <a:defRPr sz="2400">
                <a:solidFill>
                  <a:schemeClr val="tx1"/>
                </a:solidFill>
                <a:latin typeface="+mn-lt"/>
                <a:ea typeface="+mn-ea"/>
                <a:cs typeface="+mn-cs"/>
              </a:defRPr>
            </a:lvl4pPr>
            <a:lvl5pPr marL="2437973" algn="l" defTabSz="1218987" rtl="0">
              <a:defRPr sz="2400">
                <a:solidFill>
                  <a:schemeClr val="tx1"/>
                </a:solidFill>
                <a:latin typeface="+mn-lt"/>
                <a:ea typeface="+mn-ea"/>
                <a:cs typeface="+mn-cs"/>
              </a:defRPr>
            </a:lvl5pPr>
            <a:lvl6pPr marL="3047467" algn="l" defTabSz="1218987" rtl="0">
              <a:defRPr sz="2400">
                <a:solidFill>
                  <a:schemeClr val="tx1"/>
                </a:solidFill>
                <a:latin typeface="+mn-lt"/>
                <a:ea typeface="+mn-ea"/>
                <a:cs typeface="+mn-cs"/>
              </a:defRPr>
            </a:lvl6pPr>
            <a:lvl7pPr marL="3656960" algn="l" defTabSz="1218987" rtl="0">
              <a:defRPr sz="2400">
                <a:solidFill>
                  <a:schemeClr val="tx1"/>
                </a:solidFill>
                <a:latin typeface="+mn-lt"/>
                <a:ea typeface="+mn-ea"/>
                <a:cs typeface="+mn-cs"/>
              </a:defRPr>
            </a:lvl7pPr>
            <a:lvl8pPr marL="4266453" algn="l" defTabSz="1218987" rtl="0">
              <a:defRPr sz="2400">
                <a:solidFill>
                  <a:schemeClr val="tx1"/>
                </a:solidFill>
                <a:latin typeface="+mn-lt"/>
                <a:ea typeface="+mn-ea"/>
                <a:cs typeface="+mn-cs"/>
              </a:defRPr>
            </a:lvl8pPr>
            <a:lvl9pPr marL="4875947" algn="l" defTabSz="1218987" rtl="0">
              <a:defRPr sz="2400">
                <a:solidFill>
                  <a:schemeClr val="tx1"/>
                </a:solidFill>
                <a:latin typeface="+mn-lt"/>
                <a:ea typeface="+mn-ea"/>
                <a:cs typeface="+mn-cs"/>
              </a:defRPr>
            </a:lvl9pPr>
          </a:lstStyle>
          <a:p>
            <a:pPr>
              <a:defRPr/>
            </a:pPr>
            <a:endParaRPr lang="en-IN">
              <a:solidFill>
                <a:prstClr val="black"/>
              </a:solidFill>
            </a:endParaRPr>
          </a:p>
        </p:txBody>
      </p:sp>
      <p:grpSp>
        <p:nvGrpSpPr>
          <p:cNvPr id="1433020100" name="Google Shape;10;p1" descr="Home"/>
          <p:cNvGrpSpPr/>
          <p:nvPr userDrawn="1"/>
        </p:nvGrpSpPr>
        <p:grpSpPr bwMode="auto">
          <a:xfrm flipH="1">
            <a:off x="11624576" y="396296"/>
            <a:ext cx="332602" cy="285087"/>
            <a:chOff x="398086" y="404174"/>
            <a:chExt cx="800100" cy="685799"/>
          </a:xfrm>
        </p:grpSpPr>
        <p:sp>
          <p:nvSpPr>
            <p:cNvPr id="34" name="Google Shape;11;p1"/>
            <p:cNvSpPr/>
            <p:nvPr/>
          </p:nvSpPr>
          <p:spPr bwMode="auto">
            <a:xfrm>
              <a:off x="398086" y="404174"/>
              <a:ext cx="800100" cy="417194"/>
            </a:xfrm>
            <a:custGeom>
              <a:avLst/>
              <a:gdLst/>
              <a:ahLst/>
              <a:cxnLst/>
              <a:rect l="l" t="t" r="r" b="b"/>
              <a:pathLst>
                <a:path w="800100" h="417194" extrusionOk="0">
                  <a:moveTo>
                    <a:pt x="400050" y="0"/>
                  </a:moveTo>
                  <a:lnTo>
                    <a:pt x="400050" y="0"/>
                  </a:lnTo>
                  <a:lnTo>
                    <a:pt x="0" y="381000"/>
                  </a:lnTo>
                  <a:lnTo>
                    <a:pt x="42863" y="417195"/>
                  </a:lnTo>
                  <a:lnTo>
                    <a:pt x="400050" y="78105"/>
                  </a:lnTo>
                  <a:lnTo>
                    <a:pt x="400050" y="78105"/>
                  </a:lnTo>
                  <a:lnTo>
                    <a:pt x="757238" y="417195"/>
                  </a:lnTo>
                  <a:lnTo>
                    <a:pt x="800100" y="3810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defRPr/>
              </a:pPr>
              <a:endParaRPr sz="1800">
                <a:solidFill>
                  <a:srgbClr val="000000"/>
                </a:solidFill>
                <a:latin typeface="Calibri"/>
                <a:ea typeface="Calibri"/>
                <a:cs typeface="Calibri"/>
              </a:endParaRPr>
            </a:p>
          </p:txBody>
        </p:sp>
        <p:sp>
          <p:nvSpPr>
            <p:cNvPr id="35" name="Google Shape;12;p1"/>
            <p:cNvSpPr/>
            <p:nvPr/>
          </p:nvSpPr>
          <p:spPr bwMode="auto">
            <a:xfrm>
              <a:off x="512386" y="535618"/>
              <a:ext cx="571500" cy="554355"/>
            </a:xfrm>
            <a:custGeom>
              <a:avLst/>
              <a:gdLst/>
              <a:ahLst/>
              <a:cxnLst/>
              <a:rect l="l" t="t" r="r" b="b"/>
              <a:pathLst>
                <a:path w="571500" h="554355" extrusionOk="0">
                  <a:moveTo>
                    <a:pt x="0" y="271463"/>
                  </a:moveTo>
                  <a:lnTo>
                    <a:pt x="0" y="554355"/>
                  </a:lnTo>
                  <a:lnTo>
                    <a:pt x="228600" y="554355"/>
                  </a:lnTo>
                  <a:lnTo>
                    <a:pt x="228600" y="316230"/>
                  </a:lnTo>
                  <a:lnTo>
                    <a:pt x="342900" y="316230"/>
                  </a:lnTo>
                  <a:lnTo>
                    <a:pt x="342900" y="554355"/>
                  </a:lnTo>
                  <a:lnTo>
                    <a:pt x="571500" y="554355"/>
                  </a:lnTo>
                  <a:lnTo>
                    <a:pt x="571500" y="271463"/>
                  </a:lnTo>
                  <a:lnTo>
                    <a:pt x="285750" y="0"/>
                  </a:lnTo>
                  <a:lnTo>
                    <a:pt x="0" y="27146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defRPr/>
              </a:pPr>
              <a:endParaRPr sz="1800">
                <a:solidFill>
                  <a:srgbClr val="000000"/>
                </a:solidFill>
                <a:latin typeface="Calibri"/>
                <a:ea typeface="Calibri"/>
                <a:cs typeface="Calibri"/>
              </a:endParaRPr>
            </a:p>
          </p:txBody>
        </p:sp>
      </p:grpSp>
      <p:sp>
        <p:nvSpPr>
          <p:cNvPr id="1352381567" name="Google Shape;64;p1"/>
          <p:cNvSpPr/>
          <p:nvPr userDrawn="1"/>
        </p:nvSpPr>
        <p:spPr bwMode="auto">
          <a:xfrm flipH="1">
            <a:off x="11509460" y="302900"/>
            <a:ext cx="555300" cy="52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defRPr/>
            </a:pPr>
            <a:endParaRPr/>
          </a:p>
        </p:txBody>
      </p:sp>
      <p:sp>
        <p:nvSpPr>
          <p:cNvPr id="1520035883" name="Text Placeholder 76"/>
          <p:cNvSpPr>
            <a:spLocks noGrp="1"/>
          </p:cNvSpPr>
          <p:nvPr>
            <p:ph type="body" sz="quarter" idx="10" hasCustomPrompt="1"/>
          </p:nvPr>
        </p:nvSpPr>
        <p:spPr bwMode="auto">
          <a:xfrm>
            <a:off x="1062182" y="905018"/>
            <a:ext cx="8045306" cy="637453"/>
          </a:xfrm>
          <a:prstGeom prst="rect">
            <a:avLst/>
          </a:prstGeom>
        </p:spPr>
        <p:txBody>
          <a:bodyPr/>
          <a:lstStyle>
            <a:lvl1pPr algn="r" rtl="1">
              <a:defRPr sz="3200">
                <a:solidFill>
                  <a:schemeClr val="tx1">
                    <a:lumMod val="85000"/>
                    <a:lumOff val="15000"/>
                  </a:schemeClr>
                </a:solidFill>
                <a:cs typeface="B Titr"/>
              </a:defRPr>
            </a:lvl1pPr>
          </a:lstStyle>
          <a:p>
            <a:pPr lvl="0">
              <a:defRPr/>
            </a:pPr>
            <a:r>
              <a:rPr lang="fa-IR"/>
              <a:t>عنوان را بنویسید</a:t>
            </a:r>
            <a:endParaRPr lang="en-US"/>
          </a:p>
        </p:txBody>
      </p:sp>
      <p:sp>
        <p:nvSpPr>
          <p:cNvPr id="741968769" name="Text Placeholder 80"/>
          <p:cNvSpPr>
            <a:spLocks noGrp="1"/>
          </p:cNvSpPr>
          <p:nvPr>
            <p:ph type="body" sz="quarter" idx="11" hasCustomPrompt="1"/>
          </p:nvPr>
        </p:nvSpPr>
        <p:spPr bwMode="auto">
          <a:xfrm>
            <a:off x="1049338" y="1791855"/>
            <a:ext cx="8039100" cy="4601008"/>
          </a:xfrm>
          <a:prstGeom prst="rect">
            <a:avLst/>
          </a:prstGeom>
        </p:spPr>
        <p:txBody>
          <a:bodyPr/>
          <a:lstStyle>
            <a:lvl1pPr marL="342900" indent="-342900" algn="just" rtl="1">
              <a:lnSpc>
                <a:spcPct val="140000"/>
              </a:lnSpc>
              <a:spcAft>
                <a:spcPts val="1800"/>
              </a:spcAft>
              <a:buFont typeface="Arial"/>
              <a:buChar char="•"/>
              <a:defRPr sz="2300">
                <a:solidFill>
                  <a:schemeClr val="tx1">
                    <a:lumMod val="85000"/>
                    <a:lumOff val="15000"/>
                  </a:schemeClr>
                </a:solidFill>
                <a:cs typeface="B Nazanin"/>
              </a:defRPr>
            </a:lvl1pPr>
            <a:lvl2pPr marL="822960" indent="-285750" algn="just" rtl="1">
              <a:lnSpc>
                <a:spcPct val="140000"/>
              </a:lnSpc>
              <a:spcAft>
                <a:spcPts val="1800"/>
              </a:spcAft>
              <a:buFont typeface="Arial"/>
              <a:buChar char="•"/>
              <a:defRPr sz="2300">
                <a:solidFill>
                  <a:schemeClr val="tx1">
                    <a:lumMod val="85000"/>
                    <a:lumOff val="15000"/>
                  </a:schemeClr>
                </a:solidFill>
                <a:cs typeface="B Nazanin"/>
              </a:defRPr>
            </a:lvl2pPr>
            <a:lvl3pPr marL="1280160" indent="-285750" algn="just" rtl="1">
              <a:lnSpc>
                <a:spcPct val="140000"/>
              </a:lnSpc>
              <a:spcAft>
                <a:spcPts val="1800"/>
              </a:spcAft>
              <a:buFont typeface="Arial"/>
              <a:buChar char="•"/>
              <a:defRPr sz="2000">
                <a:solidFill>
                  <a:schemeClr val="tx1">
                    <a:lumMod val="85000"/>
                    <a:lumOff val="15000"/>
                  </a:schemeClr>
                </a:solidFill>
                <a:cs typeface="B Nazanin"/>
              </a:defRPr>
            </a:lvl3pPr>
          </a:lstStyle>
          <a:p>
            <a:pPr lvl="0">
              <a:defRPr/>
            </a:pPr>
            <a:r>
              <a:rPr lang="fa-IR"/>
              <a:t>متن دلخواه</a:t>
            </a:r>
            <a:endParaRPr/>
          </a:p>
          <a:p>
            <a:pPr lvl="1">
              <a:defRPr/>
            </a:pPr>
            <a:r>
              <a:rPr lang="fa-IR"/>
              <a:t>زیر متن دلخواه</a:t>
            </a:r>
            <a:endParaRPr/>
          </a:p>
          <a:p>
            <a:pPr lvl="2">
              <a:defRPr/>
            </a:pPr>
            <a:r>
              <a:rPr lang="fa-IR"/>
              <a:t>زیر متن دلخواه</a:t>
            </a:r>
            <a:endParaRPr/>
          </a:p>
        </p:txBody>
      </p:sp>
      <p:cxnSp>
        <p:nvCxnSpPr>
          <p:cNvPr id="878984309" name="Straight Connector 4"/>
          <p:cNvCxnSpPr/>
          <p:nvPr userDrawn="1"/>
        </p:nvCxnSpPr>
        <p:spPr bwMode="auto">
          <a:xfrm flipH="1">
            <a:off x="1089891" y="1616359"/>
            <a:ext cx="7998691" cy="0"/>
          </a:xfrm>
          <a:prstGeom prst="line">
            <a:avLst/>
          </a:prstGeom>
          <a:ln w="19050">
            <a:solidFill>
              <a:srgbClr val="0B539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بخش سوم">
    <p:spTree>
      <p:nvGrpSpPr>
        <p:cNvPr id="1" name=""/>
        <p:cNvGrpSpPr/>
        <p:nvPr/>
      </p:nvGrpSpPr>
      <p:grpSpPr bwMode="auto">
        <a:xfrm>
          <a:off x="0" y="0"/>
          <a:ext cx="0" cy="0"/>
          <a:chOff x="0" y="0"/>
          <a:chExt cx="0" cy="0"/>
        </a:xfrm>
      </p:grpSpPr>
      <p:sp>
        <p:nvSpPr>
          <p:cNvPr id="1891596214" name="Google Shape;6;p1"/>
          <p:cNvSpPr/>
          <p:nvPr userDrawn="1"/>
        </p:nvSpPr>
        <p:spPr bwMode="auto">
          <a:xfrm flipH="1">
            <a:off x="11374500" y="0"/>
            <a:ext cx="8175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defRPr/>
            </a:pPr>
            <a:endParaRPr sz="1800">
              <a:solidFill>
                <a:srgbClr val="FFFFFF"/>
              </a:solidFill>
              <a:latin typeface="Calibri"/>
              <a:ea typeface="Calibri"/>
              <a:cs typeface="Calibri"/>
            </a:endParaRPr>
          </a:p>
        </p:txBody>
      </p:sp>
      <p:sp>
        <p:nvSpPr>
          <p:cNvPr id="383226083" name="Slide Number Placeholder 83"/>
          <p:cNvSpPr>
            <a:spLocks noGrp="1"/>
          </p:cNvSpPr>
          <p:nvPr>
            <p:ph type="sldNum" sz="quarter" idx="12"/>
          </p:nvPr>
        </p:nvSpPr>
        <p:spPr bwMode="auto">
          <a:xfrm>
            <a:off x="11444146" y="6052435"/>
            <a:ext cx="671171" cy="365125"/>
          </a:xfrm>
        </p:spPr>
        <p:txBody>
          <a:bodyPr/>
          <a:lstStyle/>
          <a:p>
            <a:pPr>
              <a:defRPr/>
            </a:pPr>
            <a:fld id="{CF4FEFAA-A34F-4B1A-923B-840D046F275D}" type="slidenum">
              <a:rPr lang="fa-IR"/>
              <a:t>‹#›</a:t>
            </a:fld>
            <a:endParaRPr lang="fa-IR"/>
          </a:p>
        </p:txBody>
      </p:sp>
      <p:sp>
        <p:nvSpPr>
          <p:cNvPr id="873573703" name="Freeform: Shape 2"/>
          <p:cNvSpPr/>
          <p:nvPr userDrawn="1"/>
        </p:nvSpPr>
        <p:spPr bwMode="auto">
          <a:xfrm>
            <a:off x="9790320" y="0"/>
            <a:ext cx="1561171" cy="6858000"/>
          </a:xfrm>
          <a:custGeom>
            <a:avLst/>
            <a:gdLst>
              <a:gd name="connsiteX0" fmla="*/ 413166 w 1561171"/>
              <a:gd name="connsiteY0" fmla="*/ 0 h 6830670"/>
              <a:gd name="connsiteX1" fmla="*/ 1561171 w 1561171"/>
              <a:gd name="connsiteY1" fmla="*/ 0 h 6830670"/>
              <a:gd name="connsiteX2" fmla="*/ 1561171 w 1561171"/>
              <a:gd name="connsiteY2" fmla="*/ 6830670 h 6830670"/>
              <a:gd name="connsiteX3" fmla="*/ 10 w 1561171"/>
              <a:gd name="connsiteY3" fmla="*/ 6830670 h 6830670"/>
              <a:gd name="connsiteX4" fmla="*/ 0 w 1561171"/>
              <a:gd name="connsiteY4" fmla="*/ 6813083 h 6830670"/>
              <a:gd name="connsiteX5" fmla="*/ 0 w 1561171"/>
              <a:gd name="connsiteY5" fmla="*/ 376456 h 6830670"/>
              <a:gd name="connsiteX6" fmla="*/ 2990 w 1561171"/>
              <a:gd name="connsiteY6" fmla="*/ 342821 h 6830670"/>
              <a:gd name="connsiteX7" fmla="*/ 331538 w 1561171"/>
              <a:gd name="connsiteY7" fmla="*/ 8461 h 6830670"/>
              <a:gd name="connsiteX8" fmla="*/ 413166 w 1561171"/>
              <a:gd name="connsiteY8" fmla="*/ 294 h 683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171" h="6830670" extrusionOk="0">
                <a:moveTo>
                  <a:pt x="413166" y="0"/>
                </a:moveTo>
                <a:lnTo>
                  <a:pt x="1561171" y="0"/>
                </a:lnTo>
                <a:lnTo>
                  <a:pt x="1561171" y="6830670"/>
                </a:lnTo>
                <a:lnTo>
                  <a:pt x="10" y="6830670"/>
                </a:lnTo>
                <a:lnTo>
                  <a:pt x="0" y="6813083"/>
                </a:lnTo>
                <a:lnTo>
                  <a:pt x="0" y="376456"/>
                </a:lnTo>
                <a:lnTo>
                  <a:pt x="2990" y="342821"/>
                </a:lnTo>
                <a:cubicBezTo>
                  <a:pt x="33140" y="175286"/>
                  <a:pt x="164200" y="42449"/>
                  <a:pt x="331538" y="8461"/>
                </a:cubicBezTo>
                <a:lnTo>
                  <a:pt x="413166" y="294"/>
                </a:lnTo>
                <a:close/>
              </a:path>
            </a:pathLst>
          </a:custGeom>
          <a:solidFill>
            <a:srgbClr val="07376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p>
        </p:txBody>
      </p:sp>
      <p:sp>
        <p:nvSpPr>
          <p:cNvPr id="835766745" name="Rectangle 4"/>
          <p:cNvSpPr/>
          <p:nvPr userDrawn="1"/>
        </p:nvSpPr>
        <p:spPr bwMode="auto">
          <a:xfrm>
            <a:off x="11351491" y="3374349"/>
            <a:ext cx="840509" cy="660407"/>
          </a:xfrm>
          <a:prstGeom prst="rect">
            <a:avLst/>
          </a:prstGeom>
          <a:solidFill>
            <a:srgbClr val="073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1527909572" name="Rectangle 7"/>
          <p:cNvSpPr/>
          <p:nvPr userDrawn="1"/>
        </p:nvSpPr>
        <p:spPr bwMode="auto">
          <a:xfrm rot="18900000">
            <a:off x="11705478" y="3515823"/>
            <a:ext cx="176215" cy="396301"/>
          </a:xfrm>
          <a:custGeom>
            <a:avLst/>
            <a:gdLst/>
            <a:ahLst/>
            <a:cxnLst/>
            <a:rect l="l" t="t" r="r" b="b"/>
            <a:pathLst>
              <a:path w="154109" h="343323" extrusionOk="0">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defRPr/>
            </a:pPr>
            <a:endParaRPr lang="ko-KR" sz="3600"/>
          </a:p>
        </p:txBody>
      </p:sp>
      <p:sp>
        <p:nvSpPr>
          <p:cNvPr id="1712908022" name="Rectangle 12"/>
          <p:cNvSpPr>
            <a:spLocks noChangeArrowheads="1"/>
          </p:cNvSpPr>
          <p:nvPr userDrawn="1"/>
        </p:nvSpPr>
        <p:spPr bwMode="auto">
          <a:xfrm>
            <a:off x="11591404" y="4408516"/>
            <a:ext cx="71520" cy="216682"/>
          </a:xfrm>
          <a:prstGeom prst="rect">
            <a:avLst/>
          </a:prstGeom>
          <a:solidFill>
            <a:srgbClr val="3D85C6"/>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1218885" rtl="0">
              <a:defRPr sz="2400">
                <a:solidFill>
                  <a:schemeClr val="tx1"/>
                </a:solidFill>
                <a:latin typeface="+mn-lt"/>
                <a:ea typeface="+mn-ea"/>
                <a:cs typeface="+mn-cs"/>
              </a:defRPr>
            </a:lvl1pPr>
            <a:lvl2pPr marL="609443" algn="l" defTabSz="1218885" rtl="0">
              <a:defRPr sz="2400">
                <a:solidFill>
                  <a:schemeClr val="tx1"/>
                </a:solidFill>
                <a:latin typeface="+mn-lt"/>
                <a:ea typeface="+mn-ea"/>
                <a:cs typeface="+mn-cs"/>
              </a:defRPr>
            </a:lvl2pPr>
            <a:lvl3pPr marL="1218885" algn="l" defTabSz="1218885" rtl="0">
              <a:defRPr sz="2400">
                <a:solidFill>
                  <a:schemeClr val="tx1"/>
                </a:solidFill>
                <a:latin typeface="+mn-lt"/>
                <a:ea typeface="+mn-ea"/>
                <a:cs typeface="+mn-cs"/>
              </a:defRPr>
            </a:lvl3pPr>
            <a:lvl4pPr marL="1828328" algn="l" defTabSz="1218885" rtl="0">
              <a:defRPr sz="2400">
                <a:solidFill>
                  <a:schemeClr val="tx1"/>
                </a:solidFill>
                <a:latin typeface="+mn-lt"/>
                <a:ea typeface="+mn-ea"/>
                <a:cs typeface="+mn-cs"/>
              </a:defRPr>
            </a:lvl4pPr>
            <a:lvl5pPr marL="2437771" algn="l" defTabSz="1218885" rtl="0">
              <a:defRPr sz="2400">
                <a:solidFill>
                  <a:schemeClr val="tx1"/>
                </a:solidFill>
                <a:latin typeface="+mn-lt"/>
                <a:ea typeface="+mn-ea"/>
                <a:cs typeface="+mn-cs"/>
              </a:defRPr>
            </a:lvl5pPr>
            <a:lvl6pPr marL="3047213" algn="l" defTabSz="1218885" rtl="0">
              <a:defRPr sz="2400">
                <a:solidFill>
                  <a:schemeClr val="tx1"/>
                </a:solidFill>
                <a:latin typeface="+mn-lt"/>
                <a:ea typeface="+mn-ea"/>
                <a:cs typeface="+mn-cs"/>
              </a:defRPr>
            </a:lvl6pPr>
            <a:lvl7pPr marL="3656656" algn="l" defTabSz="1218885" rtl="0">
              <a:defRPr sz="2400">
                <a:solidFill>
                  <a:schemeClr val="tx1"/>
                </a:solidFill>
                <a:latin typeface="+mn-lt"/>
                <a:ea typeface="+mn-ea"/>
                <a:cs typeface="+mn-cs"/>
              </a:defRPr>
            </a:lvl7pPr>
            <a:lvl8pPr marL="4266097" algn="l" defTabSz="1218885" rtl="0">
              <a:defRPr sz="2400">
                <a:solidFill>
                  <a:schemeClr val="tx1"/>
                </a:solidFill>
                <a:latin typeface="+mn-lt"/>
                <a:ea typeface="+mn-ea"/>
                <a:cs typeface="+mn-cs"/>
              </a:defRPr>
            </a:lvl8pPr>
            <a:lvl9pPr marL="4875541" algn="l" defTabSz="1218885" rtl="0">
              <a:defRPr sz="2400">
                <a:solidFill>
                  <a:schemeClr val="tx1"/>
                </a:solidFill>
                <a:latin typeface="+mn-lt"/>
                <a:ea typeface="+mn-ea"/>
                <a:cs typeface="+mn-cs"/>
              </a:defRPr>
            </a:lvl9pPr>
          </a:lstStyle>
          <a:p>
            <a:pPr defTabSz="1218987">
              <a:defRPr/>
            </a:pPr>
            <a:endParaRPr lang="en-US" sz="1400">
              <a:solidFill>
                <a:srgbClr val="000000"/>
              </a:solidFill>
              <a:cs typeface="Arial"/>
            </a:endParaRPr>
          </a:p>
        </p:txBody>
      </p:sp>
      <p:sp>
        <p:nvSpPr>
          <p:cNvPr id="970487562" name="Freeform 54"/>
          <p:cNvSpPr>
            <a:spLocks noEditPoints="1"/>
          </p:cNvSpPr>
          <p:nvPr userDrawn="1"/>
        </p:nvSpPr>
        <p:spPr bwMode="auto">
          <a:xfrm>
            <a:off x="11693183" y="4241838"/>
            <a:ext cx="302583" cy="411140"/>
          </a:xfrm>
          <a:custGeom>
            <a:avLst/>
            <a:gdLst>
              <a:gd name="T0" fmla="*/ 790 w 2315"/>
              <a:gd name="T1" fmla="*/ 1051 h 3103"/>
              <a:gd name="T2" fmla="*/ 645 w 2315"/>
              <a:gd name="T3" fmla="*/ 1093 h 3103"/>
              <a:gd name="T4" fmla="*/ 513 w 2315"/>
              <a:gd name="T5" fmla="*/ 1176 h 3103"/>
              <a:gd name="T6" fmla="*/ 407 w 2315"/>
              <a:gd name="T7" fmla="*/ 1297 h 3103"/>
              <a:gd name="T8" fmla="*/ 338 w 2315"/>
              <a:gd name="T9" fmla="*/ 1438 h 3103"/>
              <a:gd name="T10" fmla="*/ 311 w 2315"/>
              <a:gd name="T11" fmla="*/ 1590 h 3103"/>
              <a:gd name="T12" fmla="*/ 324 w 2315"/>
              <a:gd name="T13" fmla="*/ 1743 h 3103"/>
              <a:gd name="T14" fmla="*/ 378 w 2315"/>
              <a:gd name="T15" fmla="*/ 1890 h 3103"/>
              <a:gd name="T16" fmla="*/ 473 w 2315"/>
              <a:gd name="T17" fmla="*/ 2018 h 3103"/>
              <a:gd name="T18" fmla="*/ 600 w 2315"/>
              <a:gd name="T19" fmla="*/ 2115 h 3103"/>
              <a:gd name="T20" fmla="*/ 741 w 2315"/>
              <a:gd name="T21" fmla="*/ 2170 h 3103"/>
              <a:gd name="T22" fmla="*/ 891 w 2315"/>
              <a:gd name="T23" fmla="*/ 2184 h 3103"/>
              <a:gd name="T24" fmla="*/ 1039 w 2315"/>
              <a:gd name="T25" fmla="*/ 2157 h 3103"/>
              <a:gd name="T26" fmla="*/ 1176 w 2315"/>
              <a:gd name="T27" fmla="*/ 2087 h 3103"/>
              <a:gd name="T28" fmla="*/ 1294 w 2315"/>
              <a:gd name="T29" fmla="*/ 1977 h 3103"/>
              <a:gd name="T30" fmla="*/ 1375 w 2315"/>
              <a:gd name="T31" fmla="*/ 1842 h 3103"/>
              <a:gd name="T32" fmla="*/ 1415 w 2315"/>
              <a:gd name="T33" fmla="*/ 1693 h 3103"/>
              <a:gd name="T34" fmla="*/ 1415 w 2315"/>
              <a:gd name="T35" fmla="*/ 1539 h 3103"/>
              <a:gd name="T36" fmla="*/ 1375 w 2315"/>
              <a:gd name="T37" fmla="*/ 1390 h 3103"/>
              <a:gd name="T38" fmla="*/ 1294 w 2315"/>
              <a:gd name="T39" fmla="*/ 1253 h 3103"/>
              <a:gd name="T40" fmla="*/ 1176 w 2315"/>
              <a:gd name="T41" fmla="*/ 1143 h 3103"/>
              <a:gd name="T42" fmla="*/ 1039 w 2315"/>
              <a:gd name="T43" fmla="*/ 1074 h 3103"/>
              <a:gd name="T44" fmla="*/ 891 w 2315"/>
              <a:gd name="T45" fmla="*/ 1046 h 3103"/>
              <a:gd name="T46" fmla="*/ 1320 w 2315"/>
              <a:gd name="T47" fmla="*/ 1046 h 3103"/>
              <a:gd name="T48" fmla="*/ 1417 w 2315"/>
              <a:gd name="T49" fmla="*/ 1140 h 3103"/>
              <a:gd name="T50" fmla="*/ 1515 w 2315"/>
              <a:gd name="T51" fmla="*/ 1297 h 3103"/>
              <a:gd name="T52" fmla="*/ 1571 w 2315"/>
              <a:gd name="T53" fmla="*/ 1468 h 3103"/>
              <a:gd name="T54" fmla="*/ 1584 w 2315"/>
              <a:gd name="T55" fmla="*/ 1647 h 3103"/>
              <a:gd name="T56" fmla="*/ 1555 w 2315"/>
              <a:gd name="T57" fmla="*/ 1825 h 3103"/>
              <a:gd name="T58" fmla="*/ 1484 w 2315"/>
              <a:gd name="T59" fmla="*/ 1992 h 3103"/>
              <a:gd name="T60" fmla="*/ 1664 w 2315"/>
              <a:gd name="T61" fmla="*/ 2118 h 3103"/>
              <a:gd name="T62" fmla="*/ 2315 w 2315"/>
              <a:gd name="T63" fmla="*/ 2800 h 3103"/>
              <a:gd name="T64" fmla="*/ 2307 w 2315"/>
              <a:gd name="T65" fmla="*/ 2859 h 3103"/>
              <a:gd name="T66" fmla="*/ 2276 w 2315"/>
              <a:gd name="T67" fmla="*/ 2943 h 3103"/>
              <a:gd name="T68" fmla="*/ 2209 w 2315"/>
              <a:gd name="T69" fmla="*/ 3030 h 3103"/>
              <a:gd name="T70" fmla="*/ 2128 w 2315"/>
              <a:gd name="T71" fmla="*/ 3078 h 3103"/>
              <a:gd name="T72" fmla="*/ 2053 w 2315"/>
              <a:gd name="T73" fmla="*/ 3099 h 3103"/>
              <a:gd name="T74" fmla="*/ 2010 w 2315"/>
              <a:gd name="T75" fmla="*/ 3103 h 3103"/>
              <a:gd name="T76" fmla="*/ 1403 w 2315"/>
              <a:gd name="T77" fmla="*/ 2335 h 3103"/>
              <a:gd name="T78" fmla="*/ 774 w 2315"/>
              <a:gd name="T79" fmla="*/ 2903 h 3103"/>
              <a:gd name="T80" fmla="*/ 657 w 2315"/>
              <a:gd name="T81" fmla="*/ 2320 h 3103"/>
              <a:gd name="T82" fmla="*/ 544 w 2315"/>
              <a:gd name="T83" fmla="*/ 2903 h 3103"/>
              <a:gd name="T84" fmla="*/ 545 w 2315"/>
              <a:gd name="T85" fmla="*/ 687 h 3103"/>
              <a:gd name="T86" fmla="*/ 657 w 2315"/>
              <a:gd name="T87" fmla="*/ 911 h 3103"/>
              <a:gd name="T88" fmla="*/ 774 w 2315"/>
              <a:gd name="T89" fmla="*/ 0 h 3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15" h="3103" extrusionOk="0">
                <a:moveTo>
                  <a:pt x="891" y="1046"/>
                </a:moveTo>
                <a:lnTo>
                  <a:pt x="841" y="1046"/>
                </a:lnTo>
                <a:lnTo>
                  <a:pt x="790" y="1051"/>
                </a:lnTo>
                <a:lnTo>
                  <a:pt x="741" y="1061"/>
                </a:lnTo>
                <a:lnTo>
                  <a:pt x="693" y="1074"/>
                </a:lnTo>
                <a:lnTo>
                  <a:pt x="645" y="1093"/>
                </a:lnTo>
                <a:lnTo>
                  <a:pt x="600" y="1116"/>
                </a:lnTo>
                <a:lnTo>
                  <a:pt x="555" y="1143"/>
                </a:lnTo>
                <a:lnTo>
                  <a:pt x="513" y="1176"/>
                </a:lnTo>
                <a:lnTo>
                  <a:pt x="474" y="1213"/>
                </a:lnTo>
                <a:lnTo>
                  <a:pt x="438" y="1253"/>
                </a:lnTo>
                <a:lnTo>
                  <a:pt x="407" y="1297"/>
                </a:lnTo>
                <a:lnTo>
                  <a:pt x="379" y="1342"/>
                </a:lnTo>
                <a:lnTo>
                  <a:pt x="356" y="1390"/>
                </a:lnTo>
                <a:lnTo>
                  <a:pt x="338" y="1438"/>
                </a:lnTo>
                <a:lnTo>
                  <a:pt x="325" y="1487"/>
                </a:lnTo>
                <a:lnTo>
                  <a:pt x="316" y="1539"/>
                </a:lnTo>
                <a:lnTo>
                  <a:pt x="311" y="1590"/>
                </a:lnTo>
                <a:lnTo>
                  <a:pt x="311" y="1641"/>
                </a:lnTo>
                <a:lnTo>
                  <a:pt x="316" y="1693"/>
                </a:lnTo>
                <a:lnTo>
                  <a:pt x="324" y="1743"/>
                </a:lnTo>
                <a:lnTo>
                  <a:pt x="338" y="1794"/>
                </a:lnTo>
                <a:lnTo>
                  <a:pt x="356" y="1842"/>
                </a:lnTo>
                <a:lnTo>
                  <a:pt x="378" y="1890"/>
                </a:lnTo>
                <a:lnTo>
                  <a:pt x="406" y="1935"/>
                </a:lnTo>
                <a:lnTo>
                  <a:pt x="437" y="1977"/>
                </a:lnTo>
                <a:lnTo>
                  <a:pt x="473" y="2018"/>
                </a:lnTo>
                <a:lnTo>
                  <a:pt x="513" y="2054"/>
                </a:lnTo>
                <a:lnTo>
                  <a:pt x="554" y="2087"/>
                </a:lnTo>
                <a:lnTo>
                  <a:pt x="600" y="2115"/>
                </a:lnTo>
                <a:lnTo>
                  <a:pt x="645" y="2138"/>
                </a:lnTo>
                <a:lnTo>
                  <a:pt x="693" y="2157"/>
                </a:lnTo>
                <a:lnTo>
                  <a:pt x="741" y="2170"/>
                </a:lnTo>
                <a:lnTo>
                  <a:pt x="790" y="2179"/>
                </a:lnTo>
                <a:lnTo>
                  <a:pt x="841" y="2184"/>
                </a:lnTo>
                <a:lnTo>
                  <a:pt x="891" y="2184"/>
                </a:lnTo>
                <a:lnTo>
                  <a:pt x="941" y="2179"/>
                </a:lnTo>
                <a:lnTo>
                  <a:pt x="990" y="2170"/>
                </a:lnTo>
                <a:lnTo>
                  <a:pt x="1039" y="2157"/>
                </a:lnTo>
                <a:lnTo>
                  <a:pt x="1087" y="2138"/>
                </a:lnTo>
                <a:lnTo>
                  <a:pt x="1132" y="2115"/>
                </a:lnTo>
                <a:lnTo>
                  <a:pt x="1176" y="2087"/>
                </a:lnTo>
                <a:lnTo>
                  <a:pt x="1218" y="2054"/>
                </a:lnTo>
                <a:lnTo>
                  <a:pt x="1258" y="2018"/>
                </a:lnTo>
                <a:lnTo>
                  <a:pt x="1294" y="1977"/>
                </a:lnTo>
                <a:lnTo>
                  <a:pt x="1326" y="1934"/>
                </a:lnTo>
                <a:lnTo>
                  <a:pt x="1352" y="1888"/>
                </a:lnTo>
                <a:lnTo>
                  <a:pt x="1375" y="1842"/>
                </a:lnTo>
                <a:lnTo>
                  <a:pt x="1393" y="1793"/>
                </a:lnTo>
                <a:lnTo>
                  <a:pt x="1406" y="1743"/>
                </a:lnTo>
                <a:lnTo>
                  <a:pt x="1415" y="1693"/>
                </a:lnTo>
                <a:lnTo>
                  <a:pt x="1419" y="1641"/>
                </a:lnTo>
                <a:lnTo>
                  <a:pt x="1419" y="1590"/>
                </a:lnTo>
                <a:lnTo>
                  <a:pt x="1415" y="1539"/>
                </a:lnTo>
                <a:lnTo>
                  <a:pt x="1406" y="1487"/>
                </a:lnTo>
                <a:lnTo>
                  <a:pt x="1393" y="1438"/>
                </a:lnTo>
                <a:lnTo>
                  <a:pt x="1375" y="1390"/>
                </a:lnTo>
                <a:lnTo>
                  <a:pt x="1352" y="1342"/>
                </a:lnTo>
                <a:lnTo>
                  <a:pt x="1325" y="1297"/>
                </a:lnTo>
                <a:lnTo>
                  <a:pt x="1294" y="1253"/>
                </a:lnTo>
                <a:lnTo>
                  <a:pt x="1258" y="1213"/>
                </a:lnTo>
                <a:lnTo>
                  <a:pt x="1218" y="1176"/>
                </a:lnTo>
                <a:lnTo>
                  <a:pt x="1176" y="1143"/>
                </a:lnTo>
                <a:lnTo>
                  <a:pt x="1132" y="1115"/>
                </a:lnTo>
                <a:lnTo>
                  <a:pt x="1086" y="1093"/>
                </a:lnTo>
                <a:lnTo>
                  <a:pt x="1039" y="1074"/>
                </a:lnTo>
                <a:lnTo>
                  <a:pt x="990" y="1061"/>
                </a:lnTo>
                <a:lnTo>
                  <a:pt x="941" y="1051"/>
                </a:lnTo>
                <a:lnTo>
                  <a:pt x="891" y="1046"/>
                </a:lnTo>
                <a:close/>
                <a:moveTo>
                  <a:pt x="774" y="0"/>
                </a:moveTo>
                <a:lnTo>
                  <a:pt x="1320" y="0"/>
                </a:lnTo>
                <a:lnTo>
                  <a:pt x="1320" y="1046"/>
                </a:lnTo>
                <a:lnTo>
                  <a:pt x="1348" y="1069"/>
                </a:lnTo>
                <a:lnTo>
                  <a:pt x="1375" y="1094"/>
                </a:lnTo>
                <a:lnTo>
                  <a:pt x="1417" y="1140"/>
                </a:lnTo>
                <a:lnTo>
                  <a:pt x="1455" y="1191"/>
                </a:lnTo>
                <a:lnTo>
                  <a:pt x="1488" y="1242"/>
                </a:lnTo>
                <a:lnTo>
                  <a:pt x="1515" y="1297"/>
                </a:lnTo>
                <a:lnTo>
                  <a:pt x="1538" y="1352"/>
                </a:lnTo>
                <a:lnTo>
                  <a:pt x="1557" y="1410"/>
                </a:lnTo>
                <a:lnTo>
                  <a:pt x="1571" y="1468"/>
                </a:lnTo>
                <a:lnTo>
                  <a:pt x="1580" y="1528"/>
                </a:lnTo>
                <a:lnTo>
                  <a:pt x="1584" y="1587"/>
                </a:lnTo>
                <a:lnTo>
                  <a:pt x="1584" y="1647"/>
                </a:lnTo>
                <a:lnTo>
                  <a:pt x="1579" y="1707"/>
                </a:lnTo>
                <a:lnTo>
                  <a:pt x="1569" y="1766"/>
                </a:lnTo>
                <a:lnTo>
                  <a:pt x="1555" y="1825"/>
                </a:lnTo>
                <a:lnTo>
                  <a:pt x="1536" y="1881"/>
                </a:lnTo>
                <a:lnTo>
                  <a:pt x="1512" y="1937"/>
                </a:lnTo>
                <a:lnTo>
                  <a:pt x="1484" y="1992"/>
                </a:lnTo>
                <a:lnTo>
                  <a:pt x="1451" y="2043"/>
                </a:lnTo>
                <a:lnTo>
                  <a:pt x="1579" y="2171"/>
                </a:lnTo>
                <a:lnTo>
                  <a:pt x="1664" y="2118"/>
                </a:lnTo>
                <a:lnTo>
                  <a:pt x="2315" y="2786"/>
                </a:lnTo>
                <a:lnTo>
                  <a:pt x="2315" y="2791"/>
                </a:lnTo>
                <a:lnTo>
                  <a:pt x="2315" y="2800"/>
                </a:lnTo>
                <a:lnTo>
                  <a:pt x="2314" y="2815"/>
                </a:lnTo>
                <a:lnTo>
                  <a:pt x="2311" y="2835"/>
                </a:lnTo>
                <a:lnTo>
                  <a:pt x="2307" y="2859"/>
                </a:lnTo>
                <a:lnTo>
                  <a:pt x="2300" y="2884"/>
                </a:lnTo>
                <a:lnTo>
                  <a:pt x="2290" y="2913"/>
                </a:lnTo>
                <a:lnTo>
                  <a:pt x="2276" y="2943"/>
                </a:lnTo>
                <a:lnTo>
                  <a:pt x="2257" y="2974"/>
                </a:lnTo>
                <a:lnTo>
                  <a:pt x="2234" y="3005"/>
                </a:lnTo>
                <a:lnTo>
                  <a:pt x="2209" y="3030"/>
                </a:lnTo>
                <a:lnTo>
                  <a:pt x="2183" y="3050"/>
                </a:lnTo>
                <a:lnTo>
                  <a:pt x="2156" y="3066"/>
                </a:lnTo>
                <a:lnTo>
                  <a:pt x="2128" y="3078"/>
                </a:lnTo>
                <a:lnTo>
                  <a:pt x="2101" y="3087"/>
                </a:lnTo>
                <a:lnTo>
                  <a:pt x="2076" y="3095"/>
                </a:lnTo>
                <a:lnTo>
                  <a:pt x="2053" y="3099"/>
                </a:lnTo>
                <a:lnTo>
                  <a:pt x="2034" y="3102"/>
                </a:lnTo>
                <a:lnTo>
                  <a:pt x="2019" y="3103"/>
                </a:lnTo>
                <a:lnTo>
                  <a:pt x="2010" y="3103"/>
                </a:lnTo>
                <a:lnTo>
                  <a:pt x="2006" y="3103"/>
                </a:lnTo>
                <a:lnTo>
                  <a:pt x="1355" y="2435"/>
                </a:lnTo>
                <a:lnTo>
                  <a:pt x="1403" y="2335"/>
                </a:lnTo>
                <a:lnTo>
                  <a:pt x="1320" y="2252"/>
                </a:lnTo>
                <a:lnTo>
                  <a:pt x="1320" y="2903"/>
                </a:lnTo>
                <a:lnTo>
                  <a:pt x="774" y="2903"/>
                </a:lnTo>
                <a:lnTo>
                  <a:pt x="774" y="2345"/>
                </a:lnTo>
                <a:lnTo>
                  <a:pt x="715" y="2336"/>
                </a:lnTo>
                <a:lnTo>
                  <a:pt x="657" y="2320"/>
                </a:lnTo>
                <a:lnTo>
                  <a:pt x="600" y="2300"/>
                </a:lnTo>
                <a:lnTo>
                  <a:pt x="544" y="2274"/>
                </a:lnTo>
                <a:lnTo>
                  <a:pt x="544" y="2903"/>
                </a:lnTo>
                <a:lnTo>
                  <a:pt x="0" y="2903"/>
                </a:lnTo>
                <a:lnTo>
                  <a:pt x="0" y="687"/>
                </a:lnTo>
                <a:lnTo>
                  <a:pt x="545" y="687"/>
                </a:lnTo>
                <a:lnTo>
                  <a:pt x="545" y="957"/>
                </a:lnTo>
                <a:lnTo>
                  <a:pt x="601" y="932"/>
                </a:lnTo>
                <a:lnTo>
                  <a:pt x="657" y="911"/>
                </a:lnTo>
                <a:lnTo>
                  <a:pt x="715" y="896"/>
                </a:lnTo>
                <a:lnTo>
                  <a:pt x="774" y="885"/>
                </a:lnTo>
                <a:lnTo>
                  <a:pt x="774" y="0"/>
                </a:lnTo>
                <a:close/>
              </a:path>
            </a:pathLst>
          </a:custGeom>
          <a:solidFill>
            <a:srgbClr val="3D85C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885" rtl="0">
              <a:defRPr sz="2400">
                <a:solidFill>
                  <a:schemeClr val="tx1"/>
                </a:solidFill>
                <a:latin typeface="+mn-lt"/>
                <a:ea typeface="+mn-ea"/>
                <a:cs typeface="+mn-cs"/>
              </a:defRPr>
            </a:lvl1pPr>
            <a:lvl2pPr marL="609443" algn="l" defTabSz="1218885" rtl="0">
              <a:defRPr sz="2400">
                <a:solidFill>
                  <a:schemeClr val="tx1"/>
                </a:solidFill>
                <a:latin typeface="+mn-lt"/>
                <a:ea typeface="+mn-ea"/>
                <a:cs typeface="+mn-cs"/>
              </a:defRPr>
            </a:lvl2pPr>
            <a:lvl3pPr marL="1218885" algn="l" defTabSz="1218885" rtl="0">
              <a:defRPr sz="2400">
                <a:solidFill>
                  <a:schemeClr val="tx1"/>
                </a:solidFill>
                <a:latin typeface="+mn-lt"/>
                <a:ea typeface="+mn-ea"/>
                <a:cs typeface="+mn-cs"/>
              </a:defRPr>
            </a:lvl3pPr>
            <a:lvl4pPr marL="1828328" algn="l" defTabSz="1218885" rtl="0">
              <a:defRPr sz="2400">
                <a:solidFill>
                  <a:schemeClr val="tx1"/>
                </a:solidFill>
                <a:latin typeface="+mn-lt"/>
                <a:ea typeface="+mn-ea"/>
                <a:cs typeface="+mn-cs"/>
              </a:defRPr>
            </a:lvl4pPr>
            <a:lvl5pPr marL="2437771" algn="l" defTabSz="1218885" rtl="0">
              <a:defRPr sz="2400">
                <a:solidFill>
                  <a:schemeClr val="tx1"/>
                </a:solidFill>
                <a:latin typeface="+mn-lt"/>
                <a:ea typeface="+mn-ea"/>
                <a:cs typeface="+mn-cs"/>
              </a:defRPr>
            </a:lvl5pPr>
            <a:lvl6pPr marL="3047213" algn="l" defTabSz="1218885" rtl="0">
              <a:defRPr sz="2400">
                <a:solidFill>
                  <a:schemeClr val="tx1"/>
                </a:solidFill>
                <a:latin typeface="+mn-lt"/>
                <a:ea typeface="+mn-ea"/>
                <a:cs typeface="+mn-cs"/>
              </a:defRPr>
            </a:lvl6pPr>
            <a:lvl7pPr marL="3656656" algn="l" defTabSz="1218885" rtl="0">
              <a:defRPr sz="2400">
                <a:solidFill>
                  <a:schemeClr val="tx1"/>
                </a:solidFill>
                <a:latin typeface="+mn-lt"/>
                <a:ea typeface="+mn-ea"/>
                <a:cs typeface="+mn-cs"/>
              </a:defRPr>
            </a:lvl7pPr>
            <a:lvl8pPr marL="4266097" algn="l" defTabSz="1218885" rtl="0">
              <a:defRPr sz="2400">
                <a:solidFill>
                  <a:schemeClr val="tx1"/>
                </a:solidFill>
                <a:latin typeface="+mn-lt"/>
                <a:ea typeface="+mn-ea"/>
                <a:cs typeface="+mn-cs"/>
              </a:defRPr>
            </a:lvl8pPr>
            <a:lvl9pPr marL="4875541" algn="l" defTabSz="1218885" rtl="0">
              <a:defRPr sz="2400">
                <a:solidFill>
                  <a:schemeClr val="tx1"/>
                </a:solidFill>
                <a:latin typeface="+mn-lt"/>
                <a:ea typeface="+mn-ea"/>
                <a:cs typeface="+mn-cs"/>
              </a:defRPr>
            </a:lvl9pPr>
          </a:lstStyle>
          <a:p>
            <a:pPr defTabSz="1218987">
              <a:defRPr/>
            </a:pPr>
            <a:endParaRPr lang="en-US" sz="1400">
              <a:solidFill>
                <a:srgbClr val="000000"/>
              </a:solidFill>
              <a:cs typeface="Arial"/>
            </a:endParaRPr>
          </a:p>
        </p:txBody>
      </p:sp>
      <p:sp>
        <p:nvSpPr>
          <p:cNvPr id="377199774" name="Freeform 38"/>
          <p:cNvSpPr>
            <a:spLocks noEditPoints="1"/>
          </p:cNvSpPr>
          <p:nvPr userDrawn="1"/>
        </p:nvSpPr>
        <p:spPr bwMode="auto">
          <a:xfrm>
            <a:off x="11678278" y="5090529"/>
            <a:ext cx="212488" cy="259787"/>
          </a:xfrm>
          <a:custGeom>
            <a:avLst/>
            <a:gdLst>
              <a:gd name="T0" fmla="*/ 1052 w 2450"/>
              <a:gd name="T1" fmla="*/ 329 h 2968"/>
              <a:gd name="T2" fmla="*/ 813 w 2450"/>
              <a:gd name="T3" fmla="*/ 410 h 2968"/>
              <a:gd name="T4" fmla="*/ 609 w 2450"/>
              <a:gd name="T5" fmla="*/ 553 h 2968"/>
              <a:gd name="T6" fmla="*/ 449 w 2450"/>
              <a:gd name="T7" fmla="*/ 743 h 2968"/>
              <a:gd name="T8" fmla="*/ 346 w 2450"/>
              <a:gd name="T9" fmla="*/ 972 h 2968"/>
              <a:gd name="T10" fmla="*/ 310 w 2450"/>
              <a:gd name="T11" fmla="*/ 1230 h 2968"/>
              <a:gd name="T12" fmla="*/ 346 w 2450"/>
              <a:gd name="T13" fmla="*/ 1487 h 2968"/>
              <a:gd name="T14" fmla="*/ 455 w 2450"/>
              <a:gd name="T15" fmla="*/ 1722 h 2968"/>
              <a:gd name="T16" fmla="*/ 604 w 2450"/>
              <a:gd name="T17" fmla="*/ 1913 h 2968"/>
              <a:gd name="T18" fmla="*/ 693 w 2450"/>
              <a:gd name="T19" fmla="*/ 2017 h 2968"/>
              <a:gd name="T20" fmla="*/ 822 w 2450"/>
              <a:gd name="T21" fmla="*/ 2192 h 2968"/>
              <a:gd name="T22" fmla="*/ 925 w 2450"/>
              <a:gd name="T23" fmla="*/ 2397 h 2968"/>
              <a:gd name="T24" fmla="*/ 958 w 2450"/>
              <a:gd name="T25" fmla="*/ 2513 h 2968"/>
              <a:gd name="T26" fmla="*/ 968 w 2450"/>
              <a:gd name="T27" fmla="*/ 2610 h 2968"/>
              <a:gd name="T28" fmla="*/ 1475 w 2450"/>
              <a:gd name="T29" fmla="*/ 2613 h 2968"/>
              <a:gd name="T30" fmla="*/ 1485 w 2450"/>
              <a:gd name="T31" fmla="*/ 2520 h 2968"/>
              <a:gd name="T32" fmla="*/ 1519 w 2450"/>
              <a:gd name="T33" fmla="*/ 2407 h 2968"/>
              <a:gd name="T34" fmla="*/ 1623 w 2450"/>
              <a:gd name="T35" fmla="*/ 2202 h 2968"/>
              <a:gd name="T36" fmla="*/ 1758 w 2450"/>
              <a:gd name="T37" fmla="*/ 2019 h 2968"/>
              <a:gd name="T38" fmla="*/ 1856 w 2450"/>
              <a:gd name="T39" fmla="*/ 1901 h 2968"/>
              <a:gd name="T40" fmla="*/ 1995 w 2450"/>
              <a:gd name="T41" fmla="*/ 1724 h 2968"/>
              <a:gd name="T42" fmla="*/ 2102 w 2450"/>
              <a:gd name="T43" fmla="*/ 1488 h 2968"/>
              <a:gd name="T44" fmla="*/ 2140 w 2450"/>
              <a:gd name="T45" fmla="*/ 1230 h 2968"/>
              <a:gd name="T46" fmla="*/ 2102 w 2450"/>
              <a:gd name="T47" fmla="*/ 972 h 2968"/>
              <a:gd name="T48" fmla="*/ 2000 w 2450"/>
              <a:gd name="T49" fmla="*/ 743 h 2968"/>
              <a:gd name="T50" fmla="*/ 1842 w 2450"/>
              <a:gd name="T51" fmla="*/ 553 h 2968"/>
              <a:gd name="T52" fmla="*/ 1637 w 2450"/>
              <a:gd name="T53" fmla="*/ 410 h 2968"/>
              <a:gd name="T54" fmla="*/ 1398 w 2450"/>
              <a:gd name="T55" fmla="*/ 329 h 2968"/>
              <a:gd name="T56" fmla="*/ 1224 w 2450"/>
              <a:gd name="T57" fmla="*/ 0 h 2968"/>
              <a:gd name="T58" fmla="*/ 1535 w 2450"/>
              <a:gd name="T59" fmla="*/ 41 h 2968"/>
              <a:gd name="T60" fmla="*/ 1814 w 2450"/>
              <a:gd name="T61" fmla="*/ 153 h 2968"/>
              <a:gd name="T62" fmla="*/ 2055 w 2450"/>
              <a:gd name="T63" fmla="*/ 327 h 2968"/>
              <a:gd name="T64" fmla="*/ 2247 w 2450"/>
              <a:gd name="T65" fmla="*/ 554 h 2968"/>
              <a:gd name="T66" fmla="*/ 2381 w 2450"/>
              <a:gd name="T67" fmla="*/ 823 h 2968"/>
              <a:gd name="T68" fmla="*/ 2446 w 2450"/>
              <a:gd name="T69" fmla="*/ 1124 h 2968"/>
              <a:gd name="T70" fmla="*/ 2437 w 2450"/>
              <a:gd name="T71" fmla="*/ 1411 h 2968"/>
              <a:gd name="T72" fmla="*/ 2368 w 2450"/>
              <a:gd name="T73" fmla="*/ 1673 h 2968"/>
              <a:gd name="T74" fmla="*/ 2242 w 2450"/>
              <a:gd name="T75" fmla="*/ 1913 h 2968"/>
              <a:gd name="T76" fmla="*/ 2092 w 2450"/>
              <a:gd name="T77" fmla="*/ 2103 h 2968"/>
              <a:gd name="T78" fmla="*/ 1985 w 2450"/>
              <a:gd name="T79" fmla="*/ 2231 h 2968"/>
              <a:gd name="T80" fmla="*/ 1850 w 2450"/>
              <a:gd name="T81" fmla="*/ 2427 h 2968"/>
              <a:gd name="T82" fmla="*/ 1788 w 2450"/>
              <a:gd name="T83" fmla="*/ 2590 h 2968"/>
              <a:gd name="T84" fmla="*/ 1782 w 2450"/>
              <a:gd name="T85" fmla="*/ 2716 h 2968"/>
              <a:gd name="T86" fmla="*/ 1766 w 2450"/>
              <a:gd name="T87" fmla="*/ 2881 h 2968"/>
              <a:gd name="T88" fmla="*/ 1695 w 2450"/>
              <a:gd name="T89" fmla="*/ 2952 h 2968"/>
              <a:gd name="T90" fmla="*/ 816 w 2450"/>
              <a:gd name="T91" fmla="*/ 2968 h 2968"/>
              <a:gd name="T92" fmla="*/ 719 w 2450"/>
              <a:gd name="T93" fmla="*/ 2933 h 2968"/>
              <a:gd name="T94" fmla="*/ 665 w 2450"/>
              <a:gd name="T95" fmla="*/ 2847 h 2968"/>
              <a:gd name="T96" fmla="*/ 661 w 2450"/>
              <a:gd name="T97" fmla="*/ 2683 h 2968"/>
              <a:gd name="T98" fmla="*/ 655 w 2450"/>
              <a:gd name="T99" fmla="*/ 2580 h 2968"/>
              <a:gd name="T100" fmla="*/ 603 w 2450"/>
              <a:gd name="T101" fmla="*/ 2436 h 2968"/>
              <a:gd name="T102" fmla="*/ 499 w 2450"/>
              <a:gd name="T103" fmla="*/ 2272 h 2968"/>
              <a:gd name="T104" fmla="*/ 371 w 2450"/>
              <a:gd name="T105" fmla="*/ 2118 h 2968"/>
              <a:gd name="T106" fmla="*/ 262 w 2450"/>
              <a:gd name="T107" fmla="*/ 1987 h 2968"/>
              <a:gd name="T108" fmla="*/ 118 w 2450"/>
              <a:gd name="T109" fmla="*/ 1756 h 2968"/>
              <a:gd name="T110" fmla="*/ 29 w 2450"/>
              <a:gd name="T111" fmla="*/ 1500 h 2968"/>
              <a:gd name="T112" fmla="*/ 0 w 2450"/>
              <a:gd name="T113" fmla="*/ 1230 h 2968"/>
              <a:gd name="T114" fmla="*/ 39 w 2450"/>
              <a:gd name="T115" fmla="*/ 920 h 2968"/>
              <a:gd name="T116" fmla="*/ 151 w 2450"/>
              <a:gd name="T117" fmla="*/ 638 h 2968"/>
              <a:gd name="T118" fmla="*/ 325 w 2450"/>
              <a:gd name="T119" fmla="*/ 397 h 2968"/>
              <a:gd name="T120" fmla="*/ 551 w 2450"/>
              <a:gd name="T121" fmla="*/ 204 h 2968"/>
              <a:gd name="T122" fmla="*/ 819 w 2450"/>
              <a:gd name="T123" fmla="*/ 70 h 2968"/>
              <a:gd name="T124" fmla="*/ 1120 w 2450"/>
              <a:gd name="T125" fmla="*/ 6 h 2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50" h="2968" extrusionOk="0">
                <a:moveTo>
                  <a:pt x="1224" y="311"/>
                </a:moveTo>
                <a:lnTo>
                  <a:pt x="1138" y="316"/>
                </a:lnTo>
                <a:lnTo>
                  <a:pt x="1052" y="329"/>
                </a:lnTo>
                <a:lnTo>
                  <a:pt x="968" y="349"/>
                </a:lnTo>
                <a:lnTo>
                  <a:pt x="888" y="377"/>
                </a:lnTo>
                <a:lnTo>
                  <a:pt x="813" y="410"/>
                </a:lnTo>
                <a:lnTo>
                  <a:pt x="741" y="452"/>
                </a:lnTo>
                <a:lnTo>
                  <a:pt x="672" y="499"/>
                </a:lnTo>
                <a:lnTo>
                  <a:pt x="609" y="553"/>
                </a:lnTo>
                <a:lnTo>
                  <a:pt x="549" y="611"/>
                </a:lnTo>
                <a:lnTo>
                  <a:pt x="497" y="675"/>
                </a:lnTo>
                <a:lnTo>
                  <a:pt x="449" y="743"/>
                </a:lnTo>
                <a:lnTo>
                  <a:pt x="409" y="816"/>
                </a:lnTo>
                <a:lnTo>
                  <a:pt x="374" y="893"/>
                </a:lnTo>
                <a:lnTo>
                  <a:pt x="346" y="972"/>
                </a:lnTo>
                <a:lnTo>
                  <a:pt x="326" y="1055"/>
                </a:lnTo>
                <a:lnTo>
                  <a:pt x="315" y="1141"/>
                </a:lnTo>
                <a:lnTo>
                  <a:pt x="310" y="1230"/>
                </a:lnTo>
                <a:lnTo>
                  <a:pt x="315" y="1317"/>
                </a:lnTo>
                <a:lnTo>
                  <a:pt x="326" y="1404"/>
                </a:lnTo>
                <a:lnTo>
                  <a:pt x="346" y="1487"/>
                </a:lnTo>
                <a:lnTo>
                  <a:pt x="375" y="1568"/>
                </a:lnTo>
                <a:lnTo>
                  <a:pt x="412" y="1648"/>
                </a:lnTo>
                <a:lnTo>
                  <a:pt x="455" y="1722"/>
                </a:lnTo>
                <a:lnTo>
                  <a:pt x="506" y="1795"/>
                </a:lnTo>
                <a:lnTo>
                  <a:pt x="552" y="1852"/>
                </a:lnTo>
                <a:lnTo>
                  <a:pt x="604" y="1913"/>
                </a:lnTo>
                <a:lnTo>
                  <a:pt x="606" y="1914"/>
                </a:lnTo>
                <a:lnTo>
                  <a:pt x="648" y="1965"/>
                </a:lnTo>
                <a:lnTo>
                  <a:pt x="693" y="2017"/>
                </a:lnTo>
                <a:lnTo>
                  <a:pt x="736" y="2073"/>
                </a:lnTo>
                <a:lnTo>
                  <a:pt x="780" y="2131"/>
                </a:lnTo>
                <a:lnTo>
                  <a:pt x="822" y="2192"/>
                </a:lnTo>
                <a:lnTo>
                  <a:pt x="859" y="2257"/>
                </a:lnTo>
                <a:lnTo>
                  <a:pt x="894" y="2325"/>
                </a:lnTo>
                <a:lnTo>
                  <a:pt x="925" y="2397"/>
                </a:lnTo>
                <a:lnTo>
                  <a:pt x="949" y="2472"/>
                </a:lnTo>
                <a:lnTo>
                  <a:pt x="954" y="2491"/>
                </a:lnTo>
                <a:lnTo>
                  <a:pt x="958" y="2513"/>
                </a:lnTo>
                <a:lnTo>
                  <a:pt x="962" y="2539"/>
                </a:lnTo>
                <a:lnTo>
                  <a:pt x="967" y="2572"/>
                </a:lnTo>
                <a:lnTo>
                  <a:pt x="968" y="2610"/>
                </a:lnTo>
                <a:lnTo>
                  <a:pt x="971" y="2657"/>
                </a:lnTo>
                <a:lnTo>
                  <a:pt x="1474" y="2657"/>
                </a:lnTo>
                <a:lnTo>
                  <a:pt x="1475" y="2613"/>
                </a:lnTo>
                <a:lnTo>
                  <a:pt x="1478" y="2577"/>
                </a:lnTo>
                <a:lnTo>
                  <a:pt x="1481" y="2546"/>
                </a:lnTo>
                <a:lnTo>
                  <a:pt x="1485" y="2520"/>
                </a:lnTo>
                <a:lnTo>
                  <a:pt x="1490" y="2500"/>
                </a:lnTo>
                <a:lnTo>
                  <a:pt x="1494" y="2482"/>
                </a:lnTo>
                <a:lnTo>
                  <a:pt x="1519" y="2407"/>
                </a:lnTo>
                <a:lnTo>
                  <a:pt x="1549" y="2336"/>
                </a:lnTo>
                <a:lnTo>
                  <a:pt x="1584" y="2267"/>
                </a:lnTo>
                <a:lnTo>
                  <a:pt x="1623" y="2202"/>
                </a:lnTo>
                <a:lnTo>
                  <a:pt x="1666" y="2139"/>
                </a:lnTo>
                <a:lnTo>
                  <a:pt x="1711" y="2078"/>
                </a:lnTo>
                <a:lnTo>
                  <a:pt x="1758" y="2019"/>
                </a:lnTo>
                <a:lnTo>
                  <a:pt x="1804" y="1962"/>
                </a:lnTo>
                <a:lnTo>
                  <a:pt x="1850" y="1908"/>
                </a:lnTo>
                <a:lnTo>
                  <a:pt x="1856" y="1901"/>
                </a:lnTo>
                <a:lnTo>
                  <a:pt x="1903" y="1846"/>
                </a:lnTo>
                <a:lnTo>
                  <a:pt x="1943" y="1795"/>
                </a:lnTo>
                <a:lnTo>
                  <a:pt x="1995" y="1724"/>
                </a:lnTo>
                <a:lnTo>
                  <a:pt x="2039" y="1648"/>
                </a:lnTo>
                <a:lnTo>
                  <a:pt x="2075" y="1570"/>
                </a:lnTo>
                <a:lnTo>
                  <a:pt x="2102" y="1488"/>
                </a:lnTo>
                <a:lnTo>
                  <a:pt x="2123" y="1404"/>
                </a:lnTo>
                <a:lnTo>
                  <a:pt x="2136" y="1317"/>
                </a:lnTo>
                <a:lnTo>
                  <a:pt x="2140" y="1230"/>
                </a:lnTo>
                <a:lnTo>
                  <a:pt x="2136" y="1141"/>
                </a:lnTo>
                <a:lnTo>
                  <a:pt x="2123" y="1055"/>
                </a:lnTo>
                <a:lnTo>
                  <a:pt x="2102" y="972"/>
                </a:lnTo>
                <a:lnTo>
                  <a:pt x="2075" y="893"/>
                </a:lnTo>
                <a:lnTo>
                  <a:pt x="2042" y="816"/>
                </a:lnTo>
                <a:lnTo>
                  <a:pt x="2000" y="743"/>
                </a:lnTo>
                <a:lnTo>
                  <a:pt x="1953" y="675"/>
                </a:lnTo>
                <a:lnTo>
                  <a:pt x="1900" y="611"/>
                </a:lnTo>
                <a:lnTo>
                  <a:pt x="1842" y="553"/>
                </a:lnTo>
                <a:lnTo>
                  <a:pt x="1778" y="499"/>
                </a:lnTo>
                <a:lnTo>
                  <a:pt x="1710" y="452"/>
                </a:lnTo>
                <a:lnTo>
                  <a:pt x="1637" y="410"/>
                </a:lnTo>
                <a:lnTo>
                  <a:pt x="1561" y="377"/>
                </a:lnTo>
                <a:lnTo>
                  <a:pt x="1481" y="349"/>
                </a:lnTo>
                <a:lnTo>
                  <a:pt x="1398" y="329"/>
                </a:lnTo>
                <a:lnTo>
                  <a:pt x="1313" y="316"/>
                </a:lnTo>
                <a:lnTo>
                  <a:pt x="1224" y="311"/>
                </a:lnTo>
                <a:close/>
                <a:moveTo>
                  <a:pt x="1224" y="0"/>
                </a:moveTo>
                <a:lnTo>
                  <a:pt x="1330" y="6"/>
                </a:lnTo>
                <a:lnTo>
                  <a:pt x="1433" y="19"/>
                </a:lnTo>
                <a:lnTo>
                  <a:pt x="1535" y="41"/>
                </a:lnTo>
                <a:lnTo>
                  <a:pt x="1632" y="70"/>
                </a:lnTo>
                <a:lnTo>
                  <a:pt x="1724" y="108"/>
                </a:lnTo>
                <a:lnTo>
                  <a:pt x="1814" y="153"/>
                </a:lnTo>
                <a:lnTo>
                  <a:pt x="1900" y="204"/>
                </a:lnTo>
                <a:lnTo>
                  <a:pt x="1979" y="262"/>
                </a:lnTo>
                <a:lnTo>
                  <a:pt x="2055" y="327"/>
                </a:lnTo>
                <a:lnTo>
                  <a:pt x="2126" y="397"/>
                </a:lnTo>
                <a:lnTo>
                  <a:pt x="2189" y="473"/>
                </a:lnTo>
                <a:lnTo>
                  <a:pt x="2247" y="554"/>
                </a:lnTo>
                <a:lnTo>
                  <a:pt x="2300" y="638"/>
                </a:lnTo>
                <a:lnTo>
                  <a:pt x="2343" y="728"/>
                </a:lnTo>
                <a:lnTo>
                  <a:pt x="2381" y="823"/>
                </a:lnTo>
                <a:lnTo>
                  <a:pt x="2411" y="920"/>
                </a:lnTo>
                <a:lnTo>
                  <a:pt x="2433" y="1020"/>
                </a:lnTo>
                <a:lnTo>
                  <a:pt x="2446" y="1124"/>
                </a:lnTo>
                <a:lnTo>
                  <a:pt x="2450" y="1230"/>
                </a:lnTo>
                <a:lnTo>
                  <a:pt x="2446" y="1321"/>
                </a:lnTo>
                <a:lnTo>
                  <a:pt x="2437" y="1411"/>
                </a:lnTo>
                <a:lnTo>
                  <a:pt x="2420" y="1501"/>
                </a:lnTo>
                <a:lnTo>
                  <a:pt x="2397" y="1589"/>
                </a:lnTo>
                <a:lnTo>
                  <a:pt x="2368" y="1673"/>
                </a:lnTo>
                <a:lnTo>
                  <a:pt x="2331" y="1756"/>
                </a:lnTo>
                <a:lnTo>
                  <a:pt x="2289" y="1836"/>
                </a:lnTo>
                <a:lnTo>
                  <a:pt x="2242" y="1913"/>
                </a:lnTo>
                <a:lnTo>
                  <a:pt x="2188" y="1988"/>
                </a:lnTo>
                <a:lnTo>
                  <a:pt x="2142" y="2043"/>
                </a:lnTo>
                <a:lnTo>
                  <a:pt x="2092" y="2103"/>
                </a:lnTo>
                <a:lnTo>
                  <a:pt x="2088" y="2109"/>
                </a:lnTo>
                <a:lnTo>
                  <a:pt x="2036" y="2168"/>
                </a:lnTo>
                <a:lnTo>
                  <a:pt x="1985" y="2231"/>
                </a:lnTo>
                <a:lnTo>
                  <a:pt x="1936" y="2295"/>
                </a:lnTo>
                <a:lnTo>
                  <a:pt x="1891" y="2360"/>
                </a:lnTo>
                <a:lnTo>
                  <a:pt x="1850" y="2427"/>
                </a:lnTo>
                <a:lnTo>
                  <a:pt x="1817" y="2495"/>
                </a:lnTo>
                <a:lnTo>
                  <a:pt x="1794" y="2565"/>
                </a:lnTo>
                <a:lnTo>
                  <a:pt x="1788" y="2590"/>
                </a:lnTo>
                <a:lnTo>
                  <a:pt x="1785" y="2623"/>
                </a:lnTo>
                <a:lnTo>
                  <a:pt x="1784" y="2667"/>
                </a:lnTo>
                <a:lnTo>
                  <a:pt x="1782" y="2716"/>
                </a:lnTo>
                <a:lnTo>
                  <a:pt x="1782" y="2812"/>
                </a:lnTo>
                <a:lnTo>
                  <a:pt x="1778" y="2847"/>
                </a:lnTo>
                <a:lnTo>
                  <a:pt x="1766" y="2881"/>
                </a:lnTo>
                <a:lnTo>
                  <a:pt x="1749" y="2908"/>
                </a:lnTo>
                <a:lnTo>
                  <a:pt x="1724" y="2933"/>
                </a:lnTo>
                <a:lnTo>
                  <a:pt x="1695" y="2952"/>
                </a:lnTo>
                <a:lnTo>
                  <a:pt x="1663" y="2963"/>
                </a:lnTo>
                <a:lnTo>
                  <a:pt x="1627" y="2968"/>
                </a:lnTo>
                <a:lnTo>
                  <a:pt x="816" y="2968"/>
                </a:lnTo>
                <a:lnTo>
                  <a:pt x="780" y="2963"/>
                </a:lnTo>
                <a:lnTo>
                  <a:pt x="748" y="2952"/>
                </a:lnTo>
                <a:lnTo>
                  <a:pt x="719" y="2933"/>
                </a:lnTo>
                <a:lnTo>
                  <a:pt x="694" y="2908"/>
                </a:lnTo>
                <a:lnTo>
                  <a:pt x="677" y="2881"/>
                </a:lnTo>
                <a:lnTo>
                  <a:pt x="665" y="2847"/>
                </a:lnTo>
                <a:lnTo>
                  <a:pt x="661" y="2812"/>
                </a:lnTo>
                <a:lnTo>
                  <a:pt x="661" y="2718"/>
                </a:lnTo>
                <a:lnTo>
                  <a:pt x="661" y="2683"/>
                </a:lnTo>
                <a:lnTo>
                  <a:pt x="659" y="2647"/>
                </a:lnTo>
                <a:lnTo>
                  <a:pt x="658" y="2612"/>
                </a:lnTo>
                <a:lnTo>
                  <a:pt x="655" y="2580"/>
                </a:lnTo>
                <a:lnTo>
                  <a:pt x="649" y="2554"/>
                </a:lnTo>
                <a:lnTo>
                  <a:pt x="629" y="2494"/>
                </a:lnTo>
                <a:lnTo>
                  <a:pt x="603" y="2436"/>
                </a:lnTo>
                <a:lnTo>
                  <a:pt x="573" y="2379"/>
                </a:lnTo>
                <a:lnTo>
                  <a:pt x="536" y="2324"/>
                </a:lnTo>
                <a:lnTo>
                  <a:pt x="499" y="2272"/>
                </a:lnTo>
                <a:lnTo>
                  <a:pt x="457" y="2219"/>
                </a:lnTo>
                <a:lnTo>
                  <a:pt x="415" y="2168"/>
                </a:lnTo>
                <a:lnTo>
                  <a:pt x="371" y="2118"/>
                </a:lnTo>
                <a:lnTo>
                  <a:pt x="370" y="2115"/>
                </a:lnTo>
                <a:lnTo>
                  <a:pt x="315" y="2051"/>
                </a:lnTo>
                <a:lnTo>
                  <a:pt x="262" y="1987"/>
                </a:lnTo>
                <a:lnTo>
                  <a:pt x="207" y="1913"/>
                </a:lnTo>
                <a:lnTo>
                  <a:pt x="160" y="1836"/>
                </a:lnTo>
                <a:lnTo>
                  <a:pt x="118" y="1756"/>
                </a:lnTo>
                <a:lnTo>
                  <a:pt x="83" y="1673"/>
                </a:lnTo>
                <a:lnTo>
                  <a:pt x="52" y="1587"/>
                </a:lnTo>
                <a:lnTo>
                  <a:pt x="29" y="1500"/>
                </a:lnTo>
                <a:lnTo>
                  <a:pt x="13" y="1411"/>
                </a:lnTo>
                <a:lnTo>
                  <a:pt x="3" y="1321"/>
                </a:lnTo>
                <a:lnTo>
                  <a:pt x="0" y="1230"/>
                </a:lnTo>
                <a:lnTo>
                  <a:pt x="5" y="1124"/>
                </a:lnTo>
                <a:lnTo>
                  <a:pt x="18" y="1020"/>
                </a:lnTo>
                <a:lnTo>
                  <a:pt x="39" y="920"/>
                </a:lnTo>
                <a:lnTo>
                  <a:pt x="70" y="823"/>
                </a:lnTo>
                <a:lnTo>
                  <a:pt x="106" y="728"/>
                </a:lnTo>
                <a:lnTo>
                  <a:pt x="151" y="638"/>
                </a:lnTo>
                <a:lnTo>
                  <a:pt x="203" y="554"/>
                </a:lnTo>
                <a:lnTo>
                  <a:pt x="261" y="473"/>
                </a:lnTo>
                <a:lnTo>
                  <a:pt x="325" y="397"/>
                </a:lnTo>
                <a:lnTo>
                  <a:pt x="394" y="327"/>
                </a:lnTo>
                <a:lnTo>
                  <a:pt x="471" y="262"/>
                </a:lnTo>
                <a:lnTo>
                  <a:pt x="551" y="204"/>
                </a:lnTo>
                <a:lnTo>
                  <a:pt x="636" y="153"/>
                </a:lnTo>
                <a:lnTo>
                  <a:pt x="726" y="108"/>
                </a:lnTo>
                <a:lnTo>
                  <a:pt x="819" y="70"/>
                </a:lnTo>
                <a:lnTo>
                  <a:pt x="916" y="41"/>
                </a:lnTo>
                <a:lnTo>
                  <a:pt x="1016" y="19"/>
                </a:lnTo>
                <a:lnTo>
                  <a:pt x="1120" y="6"/>
                </a:lnTo>
                <a:lnTo>
                  <a:pt x="1224" y="0"/>
                </a:lnTo>
                <a:close/>
              </a:path>
            </a:pathLst>
          </a:custGeom>
          <a:solidFill>
            <a:srgbClr val="07376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a:defRPr sz="2400">
                <a:solidFill>
                  <a:schemeClr val="tx1"/>
                </a:solidFill>
                <a:latin typeface="+mn-lt"/>
                <a:ea typeface="+mn-ea"/>
                <a:cs typeface="+mn-cs"/>
              </a:defRPr>
            </a:lvl1pPr>
            <a:lvl2pPr marL="609493" algn="l" defTabSz="1218987" rtl="0">
              <a:defRPr sz="2400">
                <a:solidFill>
                  <a:schemeClr val="tx1"/>
                </a:solidFill>
                <a:latin typeface="+mn-lt"/>
                <a:ea typeface="+mn-ea"/>
                <a:cs typeface="+mn-cs"/>
              </a:defRPr>
            </a:lvl2pPr>
            <a:lvl3pPr marL="1218987" algn="l" defTabSz="1218987" rtl="0">
              <a:defRPr sz="2400">
                <a:solidFill>
                  <a:schemeClr val="tx1"/>
                </a:solidFill>
                <a:latin typeface="+mn-lt"/>
                <a:ea typeface="+mn-ea"/>
                <a:cs typeface="+mn-cs"/>
              </a:defRPr>
            </a:lvl3pPr>
            <a:lvl4pPr marL="1828480" algn="l" defTabSz="1218987" rtl="0">
              <a:defRPr sz="2400">
                <a:solidFill>
                  <a:schemeClr val="tx1"/>
                </a:solidFill>
                <a:latin typeface="+mn-lt"/>
                <a:ea typeface="+mn-ea"/>
                <a:cs typeface="+mn-cs"/>
              </a:defRPr>
            </a:lvl4pPr>
            <a:lvl5pPr marL="2437973" algn="l" defTabSz="1218987" rtl="0">
              <a:defRPr sz="2400">
                <a:solidFill>
                  <a:schemeClr val="tx1"/>
                </a:solidFill>
                <a:latin typeface="+mn-lt"/>
                <a:ea typeface="+mn-ea"/>
                <a:cs typeface="+mn-cs"/>
              </a:defRPr>
            </a:lvl5pPr>
            <a:lvl6pPr marL="3047467" algn="l" defTabSz="1218987" rtl="0">
              <a:defRPr sz="2400">
                <a:solidFill>
                  <a:schemeClr val="tx1"/>
                </a:solidFill>
                <a:latin typeface="+mn-lt"/>
                <a:ea typeface="+mn-ea"/>
                <a:cs typeface="+mn-cs"/>
              </a:defRPr>
            </a:lvl6pPr>
            <a:lvl7pPr marL="3656960" algn="l" defTabSz="1218987" rtl="0">
              <a:defRPr sz="2400">
                <a:solidFill>
                  <a:schemeClr val="tx1"/>
                </a:solidFill>
                <a:latin typeface="+mn-lt"/>
                <a:ea typeface="+mn-ea"/>
                <a:cs typeface="+mn-cs"/>
              </a:defRPr>
            </a:lvl7pPr>
            <a:lvl8pPr marL="4266453" algn="l" defTabSz="1218987" rtl="0">
              <a:defRPr sz="2400">
                <a:solidFill>
                  <a:schemeClr val="tx1"/>
                </a:solidFill>
                <a:latin typeface="+mn-lt"/>
                <a:ea typeface="+mn-ea"/>
                <a:cs typeface="+mn-cs"/>
              </a:defRPr>
            </a:lvl8pPr>
            <a:lvl9pPr marL="4875947" algn="l" defTabSz="1218987" rtl="0">
              <a:defRPr sz="2400">
                <a:solidFill>
                  <a:schemeClr val="tx1"/>
                </a:solidFill>
                <a:latin typeface="+mn-lt"/>
                <a:ea typeface="+mn-ea"/>
                <a:cs typeface="+mn-cs"/>
              </a:defRPr>
            </a:lvl9pPr>
          </a:lstStyle>
          <a:p>
            <a:pPr>
              <a:defRPr/>
            </a:pPr>
            <a:endParaRPr lang="en-IN">
              <a:solidFill>
                <a:prstClr val="black"/>
              </a:solidFill>
            </a:endParaRPr>
          </a:p>
        </p:txBody>
      </p:sp>
      <p:sp>
        <p:nvSpPr>
          <p:cNvPr id="1966527523" name="Freeform 39"/>
          <p:cNvSpPr/>
          <p:nvPr userDrawn="1"/>
        </p:nvSpPr>
        <p:spPr bwMode="auto">
          <a:xfrm>
            <a:off x="11735520" y="5354168"/>
            <a:ext cx="97311" cy="27328"/>
          </a:xfrm>
          <a:custGeom>
            <a:avLst/>
            <a:gdLst>
              <a:gd name="T0" fmla="*/ 155 w 1121"/>
              <a:gd name="T1" fmla="*/ 0 h 311"/>
              <a:gd name="T2" fmla="*/ 966 w 1121"/>
              <a:gd name="T3" fmla="*/ 0 h 311"/>
              <a:gd name="T4" fmla="*/ 1002 w 1121"/>
              <a:gd name="T5" fmla="*/ 5 h 311"/>
              <a:gd name="T6" fmla="*/ 1034 w 1121"/>
              <a:gd name="T7" fmla="*/ 16 h 311"/>
              <a:gd name="T8" fmla="*/ 1063 w 1121"/>
              <a:gd name="T9" fmla="*/ 34 h 311"/>
              <a:gd name="T10" fmla="*/ 1088 w 1121"/>
              <a:gd name="T11" fmla="*/ 58 h 311"/>
              <a:gd name="T12" fmla="*/ 1105 w 1121"/>
              <a:gd name="T13" fmla="*/ 87 h 311"/>
              <a:gd name="T14" fmla="*/ 1117 w 1121"/>
              <a:gd name="T15" fmla="*/ 119 h 311"/>
              <a:gd name="T16" fmla="*/ 1121 w 1121"/>
              <a:gd name="T17" fmla="*/ 156 h 311"/>
              <a:gd name="T18" fmla="*/ 1117 w 1121"/>
              <a:gd name="T19" fmla="*/ 192 h 311"/>
              <a:gd name="T20" fmla="*/ 1105 w 1121"/>
              <a:gd name="T21" fmla="*/ 224 h 311"/>
              <a:gd name="T22" fmla="*/ 1088 w 1121"/>
              <a:gd name="T23" fmla="*/ 253 h 311"/>
              <a:gd name="T24" fmla="*/ 1063 w 1121"/>
              <a:gd name="T25" fmla="*/ 276 h 311"/>
              <a:gd name="T26" fmla="*/ 1034 w 1121"/>
              <a:gd name="T27" fmla="*/ 295 h 311"/>
              <a:gd name="T28" fmla="*/ 1002 w 1121"/>
              <a:gd name="T29" fmla="*/ 307 h 311"/>
              <a:gd name="T30" fmla="*/ 966 w 1121"/>
              <a:gd name="T31" fmla="*/ 311 h 311"/>
              <a:gd name="T32" fmla="*/ 155 w 1121"/>
              <a:gd name="T33" fmla="*/ 311 h 311"/>
              <a:gd name="T34" fmla="*/ 119 w 1121"/>
              <a:gd name="T35" fmla="*/ 307 h 311"/>
              <a:gd name="T36" fmla="*/ 87 w 1121"/>
              <a:gd name="T37" fmla="*/ 295 h 311"/>
              <a:gd name="T38" fmla="*/ 58 w 1121"/>
              <a:gd name="T39" fmla="*/ 276 h 311"/>
              <a:gd name="T40" fmla="*/ 33 w 1121"/>
              <a:gd name="T41" fmla="*/ 253 h 311"/>
              <a:gd name="T42" fmla="*/ 16 w 1121"/>
              <a:gd name="T43" fmla="*/ 224 h 311"/>
              <a:gd name="T44" fmla="*/ 4 w 1121"/>
              <a:gd name="T45" fmla="*/ 192 h 311"/>
              <a:gd name="T46" fmla="*/ 0 w 1121"/>
              <a:gd name="T47" fmla="*/ 156 h 311"/>
              <a:gd name="T48" fmla="*/ 4 w 1121"/>
              <a:gd name="T49" fmla="*/ 119 h 311"/>
              <a:gd name="T50" fmla="*/ 16 w 1121"/>
              <a:gd name="T51" fmla="*/ 87 h 311"/>
              <a:gd name="T52" fmla="*/ 33 w 1121"/>
              <a:gd name="T53" fmla="*/ 58 h 311"/>
              <a:gd name="T54" fmla="*/ 58 w 1121"/>
              <a:gd name="T55" fmla="*/ 34 h 311"/>
              <a:gd name="T56" fmla="*/ 87 w 1121"/>
              <a:gd name="T57" fmla="*/ 16 h 311"/>
              <a:gd name="T58" fmla="*/ 119 w 1121"/>
              <a:gd name="T59" fmla="*/ 5 h 311"/>
              <a:gd name="T60" fmla="*/ 155 w 1121"/>
              <a:gd name="T61"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1" h="311" extrusionOk="0">
                <a:moveTo>
                  <a:pt x="155" y="0"/>
                </a:moveTo>
                <a:lnTo>
                  <a:pt x="966" y="0"/>
                </a:lnTo>
                <a:lnTo>
                  <a:pt x="1002" y="5"/>
                </a:lnTo>
                <a:lnTo>
                  <a:pt x="1034" y="16"/>
                </a:lnTo>
                <a:lnTo>
                  <a:pt x="1063" y="34"/>
                </a:lnTo>
                <a:lnTo>
                  <a:pt x="1088" y="58"/>
                </a:lnTo>
                <a:lnTo>
                  <a:pt x="1105" y="87"/>
                </a:lnTo>
                <a:lnTo>
                  <a:pt x="1117" y="119"/>
                </a:lnTo>
                <a:lnTo>
                  <a:pt x="1121" y="156"/>
                </a:lnTo>
                <a:lnTo>
                  <a:pt x="1117" y="192"/>
                </a:lnTo>
                <a:lnTo>
                  <a:pt x="1105" y="224"/>
                </a:lnTo>
                <a:lnTo>
                  <a:pt x="1088" y="253"/>
                </a:lnTo>
                <a:lnTo>
                  <a:pt x="1063" y="276"/>
                </a:lnTo>
                <a:lnTo>
                  <a:pt x="1034" y="295"/>
                </a:lnTo>
                <a:lnTo>
                  <a:pt x="1002" y="307"/>
                </a:lnTo>
                <a:lnTo>
                  <a:pt x="966" y="311"/>
                </a:lnTo>
                <a:lnTo>
                  <a:pt x="155" y="311"/>
                </a:lnTo>
                <a:lnTo>
                  <a:pt x="119" y="307"/>
                </a:lnTo>
                <a:lnTo>
                  <a:pt x="87" y="295"/>
                </a:lnTo>
                <a:lnTo>
                  <a:pt x="58" y="276"/>
                </a:lnTo>
                <a:lnTo>
                  <a:pt x="33" y="253"/>
                </a:lnTo>
                <a:lnTo>
                  <a:pt x="16" y="224"/>
                </a:lnTo>
                <a:lnTo>
                  <a:pt x="4" y="192"/>
                </a:lnTo>
                <a:lnTo>
                  <a:pt x="0" y="156"/>
                </a:lnTo>
                <a:lnTo>
                  <a:pt x="4" y="119"/>
                </a:lnTo>
                <a:lnTo>
                  <a:pt x="16" y="87"/>
                </a:lnTo>
                <a:lnTo>
                  <a:pt x="33" y="58"/>
                </a:lnTo>
                <a:lnTo>
                  <a:pt x="58" y="34"/>
                </a:lnTo>
                <a:lnTo>
                  <a:pt x="87" y="16"/>
                </a:lnTo>
                <a:lnTo>
                  <a:pt x="119" y="5"/>
                </a:lnTo>
                <a:lnTo>
                  <a:pt x="155" y="0"/>
                </a:lnTo>
                <a:close/>
              </a:path>
            </a:pathLst>
          </a:custGeom>
          <a:solidFill>
            <a:srgbClr val="07376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a:defRPr sz="2400">
                <a:solidFill>
                  <a:schemeClr val="tx1"/>
                </a:solidFill>
                <a:latin typeface="+mn-lt"/>
                <a:ea typeface="+mn-ea"/>
                <a:cs typeface="+mn-cs"/>
              </a:defRPr>
            </a:lvl1pPr>
            <a:lvl2pPr marL="609493" algn="l" defTabSz="1218987" rtl="0">
              <a:defRPr sz="2400">
                <a:solidFill>
                  <a:schemeClr val="tx1"/>
                </a:solidFill>
                <a:latin typeface="+mn-lt"/>
                <a:ea typeface="+mn-ea"/>
                <a:cs typeface="+mn-cs"/>
              </a:defRPr>
            </a:lvl2pPr>
            <a:lvl3pPr marL="1218987" algn="l" defTabSz="1218987" rtl="0">
              <a:defRPr sz="2400">
                <a:solidFill>
                  <a:schemeClr val="tx1"/>
                </a:solidFill>
                <a:latin typeface="+mn-lt"/>
                <a:ea typeface="+mn-ea"/>
                <a:cs typeface="+mn-cs"/>
              </a:defRPr>
            </a:lvl3pPr>
            <a:lvl4pPr marL="1828480" algn="l" defTabSz="1218987" rtl="0">
              <a:defRPr sz="2400">
                <a:solidFill>
                  <a:schemeClr val="tx1"/>
                </a:solidFill>
                <a:latin typeface="+mn-lt"/>
                <a:ea typeface="+mn-ea"/>
                <a:cs typeface="+mn-cs"/>
              </a:defRPr>
            </a:lvl4pPr>
            <a:lvl5pPr marL="2437973" algn="l" defTabSz="1218987" rtl="0">
              <a:defRPr sz="2400">
                <a:solidFill>
                  <a:schemeClr val="tx1"/>
                </a:solidFill>
                <a:latin typeface="+mn-lt"/>
                <a:ea typeface="+mn-ea"/>
                <a:cs typeface="+mn-cs"/>
              </a:defRPr>
            </a:lvl5pPr>
            <a:lvl6pPr marL="3047467" algn="l" defTabSz="1218987" rtl="0">
              <a:defRPr sz="2400">
                <a:solidFill>
                  <a:schemeClr val="tx1"/>
                </a:solidFill>
                <a:latin typeface="+mn-lt"/>
                <a:ea typeface="+mn-ea"/>
                <a:cs typeface="+mn-cs"/>
              </a:defRPr>
            </a:lvl6pPr>
            <a:lvl7pPr marL="3656960" algn="l" defTabSz="1218987" rtl="0">
              <a:defRPr sz="2400">
                <a:solidFill>
                  <a:schemeClr val="tx1"/>
                </a:solidFill>
                <a:latin typeface="+mn-lt"/>
                <a:ea typeface="+mn-ea"/>
                <a:cs typeface="+mn-cs"/>
              </a:defRPr>
            </a:lvl7pPr>
            <a:lvl8pPr marL="4266453" algn="l" defTabSz="1218987" rtl="0">
              <a:defRPr sz="2400">
                <a:solidFill>
                  <a:schemeClr val="tx1"/>
                </a:solidFill>
                <a:latin typeface="+mn-lt"/>
                <a:ea typeface="+mn-ea"/>
                <a:cs typeface="+mn-cs"/>
              </a:defRPr>
            </a:lvl8pPr>
            <a:lvl9pPr marL="4875947" algn="l" defTabSz="1218987" rtl="0">
              <a:defRPr sz="2400">
                <a:solidFill>
                  <a:schemeClr val="tx1"/>
                </a:solidFill>
                <a:latin typeface="+mn-lt"/>
                <a:ea typeface="+mn-ea"/>
                <a:cs typeface="+mn-cs"/>
              </a:defRPr>
            </a:lvl9pPr>
          </a:lstStyle>
          <a:p>
            <a:pPr>
              <a:defRPr/>
            </a:pPr>
            <a:endParaRPr lang="en-IN">
              <a:solidFill>
                <a:prstClr val="black"/>
              </a:solidFill>
            </a:endParaRPr>
          </a:p>
        </p:txBody>
      </p:sp>
      <p:sp>
        <p:nvSpPr>
          <p:cNvPr id="1395126060" name="Freeform 40"/>
          <p:cNvSpPr/>
          <p:nvPr userDrawn="1"/>
        </p:nvSpPr>
        <p:spPr bwMode="auto">
          <a:xfrm>
            <a:off x="11753039" y="5385175"/>
            <a:ext cx="62099" cy="27328"/>
          </a:xfrm>
          <a:custGeom>
            <a:avLst/>
            <a:gdLst>
              <a:gd name="T0" fmla="*/ 155 w 715"/>
              <a:gd name="T1" fmla="*/ 0 h 311"/>
              <a:gd name="T2" fmla="*/ 560 w 715"/>
              <a:gd name="T3" fmla="*/ 0 h 311"/>
              <a:gd name="T4" fmla="*/ 597 w 715"/>
              <a:gd name="T5" fmla="*/ 4 h 311"/>
              <a:gd name="T6" fmla="*/ 629 w 715"/>
              <a:gd name="T7" fmla="*/ 16 h 311"/>
              <a:gd name="T8" fmla="*/ 657 w 715"/>
              <a:gd name="T9" fmla="*/ 35 h 311"/>
              <a:gd name="T10" fmla="*/ 682 w 715"/>
              <a:gd name="T11" fmla="*/ 58 h 311"/>
              <a:gd name="T12" fmla="*/ 700 w 715"/>
              <a:gd name="T13" fmla="*/ 87 h 311"/>
              <a:gd name="T14" fmla="*/ 711 w 715"/>
              <a:gd name="T15" fmla="*/ 120 h 311"/>
              <a:gd name="T16" fmla="*/ 715 w 715"/>
              <a:gd name="T17" fmla="*/ 155 h 311"/>
              <a:gd name="T18" fmla="*/ 711 w 715"/>
              <a:gd name="T19" fmla="*/ 192 h 311"/>
              <a:gd name="T20" fmla="*/ 700 w 715"/>
              <a:gd name="T21" fmla="*/ 224 h 311"/>
              <a:gd name="T22" fmla="*/ 682 w 715"/>
              <a:gd name="T23" fmla="*/ 253 h 311"/>
              <a:gd name="T24" fmla="*/ 657 w 715"/>
              <a:gd name="T25" fmla="*/ 277 h 311"/>
              <a:gd name="T26" fmla="*/ 629 w 715"/>
              <a:gd name="T27" fmla="*/ 295 h 311"/>
              <a:gd name="T28" fmla="*/ 597 w 715"/>
              <a:gd name="T29" fmla="*/ 306 h 311"/>
              <a:gd name="T30" fmla="*/ 560 w 715"/>
              <a:gd name="T31" fmla="*/ 311 h 311"/>
              <a:gd name="T32" fmla="*/ 155 w 715"/>
              <a:gd name="T33" fmla="*/ 311 h 311"/>
              <a:gd name="T34" fmla="*/ 119 w 715"/>
              <a:gd name="T35" fmla="*/ 306 h 311"/>
              <a:gd name="T36" fmla="*/ 87 w 715"/>
              <a:gd name="T37" fmla="*/ 295 h 311"/>
              <a:gd name="T38" fmla="*/ 58 w 715"/>
              <a:gd name="T39" fmla="*/ 277 h 311"/>
              <a:gd name="T40" fmla="*/ 33 w 715"/>
              <a:gd name="T41" fmla="*/ 253 h 311"/>
              <a:gd name="T42" fmla="*/ 16 w 715"/>
              <a:gd name="T43" fmla="*/ 224 h 311"/>
              <a:gd name="T44" fmla="*/ 4 w 715"/>
              <a:gd name="T45" fmla="*/ 192 h 311"/>
              <a:gd name="T46" fmla="*/ 0 w 715"/>
              <a:gd name="T47" fmla="*/ 155 h 311"/>
              <a:gd name="T48" fmla="*/ 4 w 715"/>
              <a:gd name="T49" fmla="*/ 120 h 311"/>
              <a:gd name="T50" fmla="*/ 16 w 715"/>
              <a:gd name="T51" fmla="*/ 87 h 311"/>
              <a:gd name="T52" fmla="*/ 33 w 715"/>
              <a:gd name="T53" fmla="*/ 58 h 311"/>
              <a:gd name="T54" fmla="*/ 58 w 715"/>
              <a:gd name="T55" fmla="*/ 35 h 311"/>
              <a:gd name="T56" fmla="*/ 87 w 715"/>
              <a:gd name="T57" fmla="*/ 16 h 311"/>
              <a:gd name="T58" fmla="*/ 119 w 715"/>
              <a:gd name="T59" fmla="*/ 4 h 311"/>
              <a:gd name="T60" fmla="*/ 155 w 715"/>
              <a:gd name="T61"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15" h="311" extrusionOk="0">
                <a:moveTo>
                  <a:pt x="155" y="0"/>
                </a:moveTo>
                <a:lnTo>
                  <a:pt x="560" y="0"/>
                </a:lnTo>
                <a:lnTo>
                  <a:pt x="597" y="4"/>
                </a:lnTo>
                <a:lnTo>
                  <a:pt x="629" y="16"/>
                </a:lnTo>
                <a:lnTo>
                  <a:pt x="657" y="35"/>
                </a:lnTo>
                <a:lnTo>
                  <a:pt x="682" y="58"/>
                </a:lnTo>
                <a:lnTo>
                  <a:pt x="700" y="87"/>
                </a:lnTo>
                <a:lnTo>
                  <a:pt x="711" y="120"/>
                </a:lnTo>
                <a:lnTo>
                  <a:pt x="715" y="155"/>
                </a:lnTo>
                <a:lnTo>
                  <a:pt x="711" y="192"/>
                </a:lnTo>
                <a:lnTo>
                  <a:pt x="700" y="224"/>
                </a:lnTo>
                <a:lnTo>
                  <a:pt x="682" y="253"/>
                </a:lnTo>
                <a:lnTo>
                  <a:pt x="657" y="277"/>
                </a:lnTo>
                <a:lnTo>
                  <a:pt x="629" y="295"/>
                </a:lnTo>
                <a:lnTo>
                  <a:pt x="597" y="306"/>
                </a:lnTo>
                <a:lnTo>
                  <a:pt x="560" y="311"/>
                </a:lnTo>
                <a:lnTo>
                  <a:pt x="155" y="311"/>
                </a:lnTo>
                <a:lnTo>
                  <a:pt x="119" y="306"/>
                </a:lnTo>
                <a:lnTo>
                  <a:pt x="87" y="295"/>
                </a:lnTo>
                <a:lnTo>
                  <a:pt x="58" y="277"/>
                </a:lnTo>
                <a:lnTo>
                  <a:pt x="33" y="253"/>
                </a:lnTo>
                <a:lnTo>
                  <a:pt x="16" y="224"/>
                </a:lnTo>
                <a:lnTo>
                  <a:pt x="4" y="192"/>
                </a:lnTo>
                <a:lnTo>
                  <a:pt x="0" y="155"/>
                </a:lnTo>
                <a:lnTo>
                  <a:pt x="4" y="120"/>
                </a:lnTo>
                <a:lnTo>
                  <a:pt x="16" y="87"/>
                </a:lnTo>
                <a:lnTo>
                  <a:pt x="33" y="58"/>
                </a:lnTo>
                <a:lnTo>
                  <a:pt x="58" y="35"/>
                </a:lnTo>
                <a:lnTo>
                  <a:pt x="87" y="16"/>
                </a:lnTo>
                <a:lnTo>
                  <a:pt x="119" y="4"/>
                </a:lnTo>
                <a:lnTo>
                  <a:pt x="155" y="0"/>
                </a:lnTo>
                <a:close/>
              </a:path>
            </a:pathLst>
          </a:custGeom>
          <a:solidFill>
            <a:srgbClr val="07376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a:defRPr sz="2400">
                <a:solidFill>
                  <a:schemeClr val="tx1"/>
                </a:solidFill>
                <a:latin typeface="+mn-lt"/>
                <a:ea typeface="+mn-ea"/>
                <a:cs typeface="+mn-cs"/>
              </a:defRPr>
            </a:lvl1pPr>
            <a:lvl2pPr marL="609493" algn="l" defTabSz="1218987" rtl="0">
              <a:defRPr sz="2400">
                <a:solidFill>
                  <a:schemeClr val="tx1"/>
                </a:solidFill>
                <a:latin typeface="+mn-lt"/>
                <a:ea typeface="+mn-ea"/>
                <a:cs typeface="+mn-cs"/>
              </a:defRPr>
            </a:lvl2pPr>
            <a:lvl3pPr marL="1218987" algn="l" defTabSz="1218987" rtl="0">
              <a:defRPr sz="2400">
                <a:solidFill>
                  <a:schemeClr val="tx1"/>
                </a:solidFill>
                <a:latin typeface="+mn-lt"/>
                <a:ea typeface="+mn-ea"/>
                <a:cs typeface="+mn-cs"/>
              </a:defRPr>
            </a:lvl3pPr>
            <a:lvl4pPr marL="1828480" algn="l" defTabSz="1218987" rtl="0">
              <a:defRPr sz="2400">
                <a:solidFill>
                  <a:schemeClr val="tx1"/>
                </a:solidFill>
                <a:latin typeface="+mn-lt"/>
                <a:ea typeface="+mn-ea"/>
                <a:cs typeface="+mn-cs"/>
              </a:defRPr>
            </a:lvl4pPr>
            <a:lvl5pPr marL="2437973" algn="l" defTabSz="1218987" rtl="0">
              <a:defRPr sz="2400">
                <a:solidFill>
                  <a:schemeClr val="tx1"/>
                </a:solidFill>
                <a:latin typeface="+mn-lt"/>
                <a:ea typeface="+mn-ea"/>
                <a:cs typeface="+mn-cs"/>
              </a:defRPr>
            </a:lvl5pPr>
            <a:lvl6pPr marL="3047467" algn="l" defTabSz="1218987" rtl="0">
              <a:defRPr sz="2400">
                <a:solidFill>
                  <a:schemeClr val="tx1"/>
                </a:solidFill>
                <a:latin typeface="+mn-lt"/>
                <a:ea typeface="+mn-ea"/>
                <a:cs typeface="+mn-cs"/>
              </a:defRPr>
            </a:lvl6pPr>
            <a:lvl7pPr marL="3656960" algn="l" defTabSz="1218987" rtl="0">
              <a:defRPr sz="2400">
                <a:solidFill>
                  <a:schemeClr val="tx1"/>
                </a:solidFill>
                <a:latin typeface="+mn-lt"/>
                <a:ea typeface="+mn-ea"/>
                <a:cs typeface="+mn-cs"/>
              </a:defRPr>
            </a:lvl7pPr>
            <a:lvl8pPr marL="4266453" algn="l" defTabSz="1218987" rtl="0">
              <a:defRPr sz="2400">
                <a:solidFill>
                  <a:schemeClr val="tx1"/>
                </a:solidFill>
                <a:latin typeface="+mn-lt"/>
                <a:ea typeface="+mn-ea"/>
                <a:cs typeface="+mn-cs"/>
              </a:defRPr>
            </a:lvl8pPr>
            <a:lvl9pPr marL="4875947" algn="l" defTabSz="1218987" rtl="0">
              <a:defRPr sz="2400">
                <a:solidFill>
                  <a:schemeClr val="tx1"/>
                </a:solidFill>
                <a:latin typeface="+mn-lt"/>
                <a:ea typeface="+mn-ea"/>
                <a:cs typeface="+mn-cs"/>
              </a:defRPr>
            </a:lvl9pPr>
          </a:lstStyle>
          <a:p>
            <a:pPr>
              <a:defRPr/>
            </a:pPr>
            <a:endParaRPr lang="en-IN">
              <a:solidFill>
                <a:prstClr val="black"/>
              </a:solidFill>
            </a:endParaRPr>
          </a:p>
        </p:txBody>
      </p:sp>
      <p:sp>
        <p:nvSpPr>
          <p:cNvPr id="2131852212" name="Freeform 41"/>
          <p:cNvSpPr/>
          <p:nvPr userDrawn="1"/>
        </p:nvSpPr>
        <p:spPr bwMode="auto">
          <a:xfrm>
            <a:off x="11910194" y="5184599"/>
            <a:ext cx="73200" cy="27152"/>
          </a:xfrm>
          <a:custGeom>
            <a:avLst/>
            <a:gdLst>
              <a:gd name="T0" fmla="*/ 155 w 844"/>
              <a:gd name="T1" fmla="*/ 0 h 311"/>
              <a:gd name="T2" fmla="*/ 689 w 844"/>
              <a:gd name="T3" fmla="*/ 0 h 311"/>
              <a:gd name="T4" fmla="*/ 726 w 844"/>
              <a:gd name="T5" fmla="*/ 5 h 311"/>
              <a:gd name="T6" fmla="*/ 757 w 844"/>
              <a:gd name="T7" fmla="*/ 16 h 311"/>
              <a:gd name="T8" fmla="*/ 786 w 844"/>
              <a:gd name="T9" fmla="*/ 34 h 311"/>
              <a:gd name="T10" fmla="*/ 811 w 844"/>
              <a:gd name="T11" fmla="*/ 58 h 311"/>
              <a:gd name="T12" fmla="*/ 828 w 844"/>
              <a:gd name="T13" fmla="*/ 87 h 311"/>
              <a:gd name="T14" fmla="*/ 840 w 844"/>
              <a:gd name="T15" fmla="*/ 119 h 311"/>
              <a:gd name="T16" fmla="*/ 844 w 844"/>
              <a:gd name="T17" fmla="*/ 156 h 311"/>
              <a:gd name="T18" fmla="*/ 840 w 844"/>
              <a:gd name="T19" fmla="*/ 191 h 311"/>
              <a:gd name="T20" fmla="*/ 828 w 844"/>
              <a:gd name="T21" fmla="*/ 224 h 311"/>
              <a:gd name="T22" fmla="*/ 811 w 844"/>
              <a:gd name="T23" fmla="*/ 253 h 311"/>
              <a:gd name="T24" fmla="*/ 786 w 844"/>
              <a:gd name="T25" fmla="*/ 276 h 311"/>
              <a:gd name="T26" fmla="*/ 757 w 844"/>
              <a:gd name="T27" fmla="*/ 295 h 311"/>
              <a:gd name="T28" fmla="*/ 726 w 844"/>
              <a:gd name="T29" fmla="*/ 307 h 311"/>
              <a:gd name="T30" fmla="*/ 689 w 844"/>
              <a:gd name="T31" fmla="*/ 311 h 311"/>
              <a:gd name="T32" fmla="*/ 155 w 844"/>
              <a:gd name="T33" fmla="*/ 311 h 311"/>
              <a:gd name="T34" fmla="*/ 119 w 844"/>
              <a:gd name="T35" fmla="*/ 307 h 311"/>
              <a:gd name="T36" fmla="*/ 87 w 844"/>
              <a:gd name="T37" fmla="*/ 295 h 311"/>
              <a:gd name="T38" fmla="*/ 58 w 844"/>
              <a:gd name="T39" fmla="*/ 276 h 311"/>
              <a:gd name="T40" fmla="*/ 33 w 844"/>
              <a:gd name="T41" fmla="*/ 253 h 311"/>
              <a:gd name="T42" fmla="*/ 16 w 844"/>
              <a:gd name="T43" fmla="*/ 224 h 311"/>
              <a:gd name="T44" fmla="*/ 4 w 844"/>
              <a:gd name="T45" fmla="*/ 191 h 311"/>
              <a:gd name="T46" fmla="*/ 0 w 844"/>
              <a:gd name="T47" fmla="*/ 156 h 311"/>
              <a:gd name="T48" fmla="*/ 4 w 844"/>
              <a:gd name="T49" fmla="*/ 119 h 311"/>
              <a:gd name="T50" fmla="*/ 16 w 844"/>
              <a:gd name="T51" fmla="*/ 87 h 311"/>
              <a:gd name="T52" fmla="*/ 33 w 844"/>
              <a:gd name="T53" fmla="*/ 58 h 311"/>
              <a:gd name="T54" fmla="*/ 58 w 844"/>
              <a:gd name="T55" fmla="*/ 34 h 311"/>
              <a:gd name="T56" fmla="*/ 87 w 844"/>
              <a:gd name="T57" fmla="*/ 16 h 311"/>
              <a:gd name="T58" fmla="*/ 119 w 844"/>
              <a:gd name="T59" fmla="*/ 5 h 311"/>
              <a:gd name="T60" fmla="*/ 155 w 844"/>
              <a:gd name="T61"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44" h="311" extrusionOk="0">
                <a:moveTo>
                  <a:pt x="155" y="0"/>
                </a:moveTo>
                <a:lnTo>
                  <a:pt x="689" y="0"/>
                </a:lnTo>
                <a:lnTo>
                  <a:pt x="726" y="5"/>
                </a:lnTo>
                <a:lnTo>
                  <a:pt x="757" y="16"/>
                </a:lnTo>
                <a:lnTo>
                  <a:pt x="786" y="34"/>
                </a:lnTo>
                <a:lnTo>
                  <a:pt x="811" y="58"/>
                </a:lnTo>
                <a:lnTo>
                  <a:pt x="828" y="87"/>
                </a:lnTo>
                <a:lnTo>
                  <a:pt x="840" y="119"/>
                </a:lnTo>
                <a:lnTo>
                  <a:pt x="844" y="156"/>
                </a:lnTo>
                <a:lnTo>
                  <a:pt x="840" y="191"/>
                </a:lnTo>
                <a:lnTo>
                  <a:pt x="828" y="224"/>
                </a:lnTo>
                <a:lnTo>
                  <a:pt x="811" y="253"/>
                </a:lnTo>
                <a:lnTo>
                  <a:pt x="786" y="276"/>
                </a:lnTo>
                <a:lnTo>
                  <a:pt x="757" y="295"/>
                </a:lnTo>
                <a:lnTo>
                  <a:pt x="726" y="307"/>
                </a:lnTo>
                <a:lnTo>
                  <a:pt x="689" y="311"/>
                </a:lnTo>
                <a:lnTo>
                  <a:pt x="155" y="311"/>
                </a:lnTo>
                <a:lnTo>
                  <a:pt x="119" y="307"/>
                </a:lnTo>
                <a:lnTo>
                  <a:pt x="87" y="295"/>
                </a:lnTo>
                <a:lnTo>
                  <a:pt x="58" y="276"/>
                </a:lnTo>
                <a:lnTo>
                  <a:pt x="33" y="253"/>
                </a:lnTo>
                <a:lnTo>
                  <a:pt x="16" y="224"/>
                </a:lnTo>
                <a:lnTo>
                  <a:pt x="4" y="191"/>
                </a:lnTo>
                <a:lnTo>
                  <a:pt x="0" y="156"/>
                </a:lnTo>
                <a:lnTo>
                  <a:pt x="4" y="119"/>
                </a:lnTo>
                <a:lnTo>
                  <a:pt x="16" y="87"/>
                </a:lnTo>
                <a:lnTo>
                  <a:pt x="33" y="58"/>
                </a:lnTo>
                <a:lnTo>
                  <a:pt x="58" y="34"/>
                </a:lnTo>
                <a:lnTo>
                  <a:pt x="87" y="16"/>
                </a:lnTo>
                <a:lnTo>
                  <a:pt x="119" y="5"/>
                </a:lnTo>
                <a:lnTo>
                  <a:pt x="155" y="0"/>
                </a:lnTo>
                <a:close/>
              </a:path>
            </a:pathLst>
          </a:custGeom>
          <a:solidFill>
            <a:srgbClr val="07376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a:defRPr sz="2400">
                <a:solidFill>
                  <a:schemeClr val="tx1"/>
                </a:solidFill>
                <a:latin typeface="+mn-lt"/>
                <a:ea typeface="+mn-ea"/>
                <a:cs typeface="+mn-cs"/>
              </a:defRPr>
            </a:lvl1pPr>
            <a:lvl2pPr marL="609493" algn="l" defTabSz="1218987" rtl="0">
              <a:defRPr sz="2400">
                <a:solidFill>
                  <a:schemeClr val="tx1"/>
                </a:solidFill>
                <a:latin typeface="+mn-lt"/>
                <a:ea typeface="+mn-ea"/>
                <a:cs typeface="+mn-cs"/>
              </a:defRPr>
            </a:lvl2pPr>
            <a:lvl3pPr marL="1218987" algn="l" defTabSz="1218987" rtl="0">
              <a:defRPr sz="2400">
                <a:solidFill>
                  <a:schemeClr val="tx1"/>
                </a:solidFill>
                <a:latin typeface="+mn-lt"/>
                <a:ea typeface="+mn-ea"/>
                <a:cs typeface="+mn-cs"/>
              </a:defRPr>
            </a:lvl3pPr>
            <a:lvl4pPr marL="1828480" algn="l" defTabSz="1218987" rtl="0">
              <a:defRPr sz="2400">
                <a:solidFill>
                  <a:schemeClr val="tx1"/>
                </a:solidFill>
                <a:latin typeface="+mn-lt"/>
                <a:ea typeface="+mn-ea"/>
                <a:cs typeface="+mn-cs"/>
              </a:defRPr>
            </a:lvl4pPr>
            <a:lvl5pPr marL="2437973" algn="l" defTabSz="1218987" rtl="0">
              <a:defRPr sz="2400">
                <a:solidFill>
                  <a:schemeClr val="tx1"/>
                </a:solidFill>
                <a:latin typeface="+mn-lt"/>
                <a:ea typeface="+mn-ea"/>
                <a:cs typeface="+mn-cs"/>
              </a:defRPr>
            </a:lvl5pPr>
            <a:lvl6pPr marL="3047467" algn="l" defTabSz="1218987" rtl="0">
              <a:defRPr sz="2400">
                <a:solidFill>
                  <a:schemeClr val="tx1"/>
                </a:solidFill>
                <a:latin typeface="+mn-lt"/>
                <a:ea typeface="+mn-ea"/>
                <a:cs typeface="+mn-cs"/>
              </a:defRPr>
            </a:lvl6pPr>
            <a:lvl7pPr marL="3656960" algn="l" defTabSz="1218987" rtl="0">
              <a:defRPr sz="2400">
                <a:solidFill>
                  <a:schemeClr val="tx1"/>
                </a:solidFill>
                <a:latin typeface="+mn-lt"/>
                <a:ea typeface="+mn-ea"/>
                <a:cs typeface="+mn-cs"/>
              </a:defRPr>
            </a:lvl7pPr>
            <a:lvl8pPr marL="4266453" algn="l" defTabSz="1218987" rtl="0">
              <a:defRPr sz="2400">
                <a:solidFill>
                  <a:schemeClr val="tx1"/>
                </a:solidFill>
                <a:latin typeface="+mn-lt"/>
                <a:ea typeface="+mn-ea"/>
                <a:cs typeface="+mn-cs"/>
              </a:defRPr>
            </a:lvl8pPr>
            <a:lvl9pPr marL="4875947" algn="l" defTabSz="1218987" rtl="0">
              <a:defRPr sz="2400">
                <a:solidFill>
                  <a:schemeClr val="tx1"/>
                </a:solidFill>
                <a:latin typeface="+mn-lt"/>
                <a:ea typeface="+mn-ea"/>
                <a:cs typeface="+mn-cs"/>
              </a:defRPr>
            </a:lvl9pPr>
          </a:lstStyle>
          <a:p>
            <a:pPr>
              <a:defRPr/>
            </a:pPr>
            <a:endParaRPr lang="en-IN">
              <a:solidFill>
                <a:prstClr val="black"/>
              </a:solidFill>
            </a:endParaRPr>
          </a:p>
        </p:txBody>
      </p:sp>
      <p:sp>
        <p:nvSpPr>
          <p:cNvPr id="144771520" name="Freeform 42"/>
          <p:cNvSpPr/>
          <p:nvPr userDrawn="1"/>
        </p:nvSpPr>
        <p:spPr bwMode="auto">
          <a:xfrm>
            <a:off x="11585304" y="5184599"/>
            <a:ext cx="73374" cy="27152"/>
          </a:xfrm>
          <a:custGeom>
            <a:avLst/>
            <a:gdLst>
              <a:gd name="T0" fmla="*/ 155 w 846"/>
              <a:gd name="T1" fmla="*/ 0 h 311"/>
              <a:gd name="T2" fmla="*/ 691 w 846"/>
              <a:gd name="T3" fmla="*/ 0 h 311"/>
              <a:gd name="T4" fmla="*/ 725 w 846"/>
              <a:gd name="T5" fmla="*/ 5 h 311"/>
              <a:gd name="T6" fmla="*/ 759 w 846"/>
              <a:gd name="T7" fmla="*/ 16 h 311"/>
              <a:gd name="T8" fmla="*/ 788 w 846"/>
              <a:gd name="T9" fmla="*/ 34 h 311"/>
              <a:gd name="T10" fmla="*/ 811 w 846"/>
              <a:gd name="T11" fmla="*/ 58 h 311"/>
              <a:gd name="T12" fmla="*/ 830 w 846"/>
              <a:gd name="T13" fmla="*/ 87 h 311"/>
              <a:gd name="T14" fmla="*/ 841 w 846"/>
              <a:gd name="T15" fmla="*/ 119 h 311"/>
              <a:gd name="T16" fmla="*/ 846 w 846"/>
              <a:gd name="T17" fmla="*/ 156 h 311"/>
              <a:gd name="T18" fmla="*/ 841 w 846"/>
              <a:gd name="T19" fmla="*/ 191 h 311"/>
              <a:gd name="T20" fmla="*/ 830 w 846"/>
              <a:gd name="T21" fmla="*/ 224 h 311"/>
              <a:gd name="T22" fmla="*/ 811 w 846"/>
              <a:gd name="T23" fmla="*/ 253 h 311"/>
              <a:gd name="T24" fmla="*/ 788 w 846"/>
              <a:gd name="T25" fmla="*/ 276 h 311"/>
              <a:gd name="T26" fmla="*/ 759 w 846"/>
              <a:gd name="T27" fmla="*/ 295 h 311"/>
              <a:gd name="T28" fmla="*/ 725 w 846"/>
              <a:gd name="T29" fmla="*/ 307 h 311"/>
              <a:gd name="T30" fmla="*/ 691 w 846"/>
              <a:gd name="T31" fmla="*/ 311 h 311"/>
              <a:gd name="T32" fmla="*/ 155 w 846"/>
              <a:gd name="T33" fmla="*/ 311 h 311"/>
              <a:gd name="T34" fmla="*/ 120 w 846"/>
              <a:gd name="T35" fmla="*/ 307 h 311"/>
              <a:gd name="T36" fmla="*/ 86 w 846"/>
              <a:gd name="T37" fmla="*/ 295 h 311"/>
              <a:gd name="T38" fmla="*/ 59 w 846"/>
              <a:gd name="T39" fmla="*/ 276 h 311"/>
              <a:gd name="T40" fmla="*/ 34 w 846"/>
              <a:gd name="T41" fmla="*/ 253 h 311"/>
              <a:gd name="T42" fmla="*/ 15 w 846"/>
              <a:gd name="T43" fmla="*/ 224 h 311"/>
              <a:gd name="T44" fmla="*/ 4 w 846"/>
              <a:gd name="T45" fmla="*/ 191 h 311"/>
              <a:gd name="T46" fmla="*/ 0 w 846"/>
              <a:gd name="T47" fmla="*/ 156 h 311"/>
              <a:gd name="T48" fmla="*/ 4 w 846"/>
              <a:gd name="T49" fmla="*/ 119 h 311"/>
              <a:gd name="T50" fmla="*/ 15 w 846"/>
              <a:gd name="T51" fmla="*/ 87 h 311"/>
              <a:gd name="T52" fmla="*/ 34 w 846"/>
              <a:gd name="T53" fmla="*/ 58 h 311"/>
              <a:gd name="T54" fmla="*/ 59 w 846"/>
              <a:gd name="T55" fmla="*/ 34 h 311"/>
              <a:gd name="T56" fmla="*/ 86 w 846"/>
              <a:gd name="T57" fmla="*/ 16 h 311"/>
              <a:gd name="T58" fmla="*/ 120 w 846"/>
              <a:gd name="T59" fmla="*/ 5 h 311"/>
              <a:gd name="T60" fmla="*/ 155 w 846"/>
              <a:gd name="T61"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46" h="311" extrusionOk="0">
                <a:moveTo>
                  <a:pt x="155" y="0"/>
                </a:moveTo>
                <a:lnTo>
                  <a:pt x="691" y="0"/>
                </a:lnTo>
                <a:lnTo>
                  <a:pt x="725" y="5"/>
                </a:lnTo>
                <a:lnTo>
                  <a:pt x="759" y="16"/>
                </a:lnTo>
                <a:lnTo>
                  <a:pt x="788" y="34"/>
                </a:lnTo>
                <a:lnTo>
                  <a:pt x="811" y="58"/>
                </a:lnTo>
                <a:lnTo>
                  <a:pt x="830" y="87"/>
                </a:lnTo>
                <a:lnTo>
                  <a:pt x="841" y="119"/>
                </a:lnTo>
                <a:lnTo>
                  <a:pt x="846" y="156"/>
                </a:lnTo>
                <a:lnTo>
                  <a:pt x="841" y="191"/>
                </a:lnTo>
                <a:lnTo>
                  <a:pt x="830" y="224"/>
                </a:lnTo>
                <a:lnTo>
                  <a:pt x="811" y="253"/>
                </a:lnTo>
                <a:lnTo>
                  <a:pt x="788" y="276"/>
                </a:lnTo>
                <a:lnTo>
                  <a:pt x="759" y="295"/>
                </a:lnTo>
                <a:lnTo>
                  <a:pt x="725" y="307"/>
                </a:lnTo>
                <a:lnTo>
                  <a:pt x="691" y="311"/>
                </a:lnTo>
                <a:lnTo>
                  <a:pt x="155" y="311"/>
                </a:lnTo>
                <a:lnTo>
                  <a:pt x="120" y="307"/>
                </a:lnTo>
                <a:lnTo>
                  <a:pt x="86" y="295"/>
                </a:lnTo>
                <a:lnTo>
                  <a:pt x="59" y="276"/>
                </a:lnTo>
                <a:lnTo>
                  <a:pt x="34" y="253"/>
                </a:lnTo>
                <a:lnTo>
                  <a:pt x="15" y="224"/>
                </a:lnTo>
                <a:lnTo>
                  <a:pt x="4" y="191"/>
                </a:lnTo>
                <a:lnTo>
                  <a:pt x="0" y="156"/>
                </a:lnTo>
                <a:lnTo>
                  <a:pt x="4" y="119"/>
                </a:lnTo>
                <a:lnTo>
                  <a:pt x="15" y="87"/>
                </a:lnTo>
                <a:lnTo>
                  <a:pt x="34" y="58"/>
                </a:lnTo>
                <a:lnTo>
                  <a:pt x="59" y="34"/>
                </a:lnTo>
                <a:lnTo>
                  <a:pt x="86" y="16"/>
                </a:lnTo>
                <a:lnTo>
                  <a:pt x="120" y="5"/>
                </a:lnTo>
                <a:lnTo>
                  <a:pt x="155" y="0"/>
                </a:lnTo>
                <a:close/>
              </a:path>
            </a:pathLst>
          </a:custGeom>
          <a:solidFill>
            <a:srgbClr val="07376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a:defRPr sz="2400">
                <a:solidFill>
                  <a:schemeClr val="tx1"/>
                </a:solidFill>
                <a:latin typeface="+mn-lt"/>
                <a:ea typeface="+mn-ea"/>
                <a:cs typeface="+mn-cs"/>
              </a:defRPr>
            </a:lvl1pPr>
            <a:lvl2pPr marL="609493" algn="l" defTabSz="1218987" rtl="0">
              <a:defRPr sz="2400">
                <a:solidFill>
                  <a:schemeClr val="tx1"/>
                </a:solidFill>
                <a:latin typeface="+mn-lt"/>
                <a:ea typeface="+mn-ea"/>
                <a:cs typeface="+mn-cs"/>
              </a:defRPr>
            </a:lvl2pPr>
            <a:lvl3pPr marL="1218987" algn="l" defTabSz="1218987" rtl="0">
              <a:defRPr sz="2400">
                <a:solidFill>
                  <a:schemeClr val="tx1"/>
                </a:solidFill>
                <a:latin typeface="+mn-lt"/>
                <a:ea typeface="+mn-ea"/>
                <a:cs typeface="+mn-cs"/>
              </a:defRPr>
            </a:lvl3pPr>
            <a:lvl4pPr marL="1828480" algn="l" defTabSz="1218987" rtl="0">
              <a:defRPr sz="2400">
                <a:solidFill>
                  <a:schemeClr val="tx1"/>
                </a:solidFill>
                <a:latin typeface="+mn-lt"/>
                <a:ea typeface="+mn-ea"/>
                <a:cs typeface="+mn-cs"/>
              </a:defRPr>
            </a:lvl4pPr>
            <a:lvl5pPr marL="2437973" algn="l" defTabSz="1218987" rtl="0">
              <a:defRPr sz="2400">
                <a:solidFill>
                  <a:schemeClr val="tx1"/>
                </a:solidFill>
                <a:latin typeface="+mn-lt"/>
                <a:ea typeface="+mn-ea"/>
                <a:cs typeface="+mn-cs"/>
              </a:defRPr>
            </a:lvl5pPr>
            <a:lvl6pPr marL="3047467" algn="l" defTabSz="1218987" rtl="0">
              <a:defRPr sz="2400">
                <a:solidFill>
                  <a:schemeClr val="tx1"/>
                </a:solidFill>
                <a:latin typeface="+mn-lt"/>
                <a:ea typeface="+mn-ea"/>
                <a:cs typeface="+mn-cs"/>
              </a:defRPr>
            </a:lvl6pPr>
            <a:lvl7pPr marL="3656960" algn="l" defTabSz="1218987" rtl="0">
              <a:defRPr sz="2400">
                <a:solidFill>
                  <a:schemeClr val="tx1"/>
                </a:solidFill>
                <a:latin typeface="+mn-lt"/>
                <a:ea typeface="+mn-ea"/>
                <a:cs typeface="+mn-cs"/>
              </a:defRPr>
            </a:lvl7pPr>
            <a:lvl8pPr marL="4266453" algn="l" defTabSz="1218987" rtl="0">
              <a:defRPr sz="2400">
                <a:solidFill>
                  <a:schemeClr val="tx1"/>
                </a:solidFill>
                <a:latin typeface="+mn-lt"/>
                <a:ea typeface="+mn-ea"/>
                <a:cs typeface="+mn-cs"/>
              </a:defRPr>
            </a:lvl8pPr>
            <a:lvl9pPr marL="4875947" algn="l" defTabSz="1218987" rtl="0">
              <a:defRPr sz="2400">
                <a:solidFill>
                  <a:schemeClr val="tx1"/>
                </a:solidFill>
                <a:latin typeface="+mn-lt"/>
                <a:ea typeface="+mn-ea"/>
                <a:cs typeface="+mn-cs"/>
              </a:defRPr>
            </a:lvl9pPr>
          </a:lstStyle>
          <a:p>
            <a:pPr>
              <a:defRPr/>
            </a:pPr>
            <a:endParaRPr lang="en-IN">
              <a:solidFill>
                <a:prstClr val="black"/>
              </a:solidFill>
            </a:endParaRPr>
          </a:p>
        </p:txBody>
      </p:sp>
      <p:sp>
        <p:nvSpPr>
          <p:cNvPr id="940349409" name="Freeform 43"/>
          <p:cNvSpPr/>
          <p:nvPr userDrawn="1"/>
        </p:nvSpPr>
        <p:spPr bwMode="auto">
          <a:xfrm>
            <a:off x="11770906" y="4996459"/>
            <a:ext cx="26886" cy="74275"/>
          </a:xfrm>
          <a:custGeom>
            <a:avLst/>
            <a:gdLst>
              <a:gd name="T0" fmla="*/ 155 w 311"/>
              <a:gd name="T1" fmla="*/ 0 h 847"/>
              <a:gd name="T2" fmla="*/ 192 w 311"/>
              <a:gd name="T3" fmla="*/ 4 h 847"/>
              <a:gd name="T4" fmla="*/ 224 w 311"/>
              <a:gd name="T5" fmla="*/ 16 h 847"/>
              <a:gd name="T6" fmla="*/ 253 w 311"/>
              <a:gd name="T7" fmla="*/ 35 h 847"/>
              <a:gd name="T8" fmla="*/ 277 w 311"/>
              <a:gd name="T9" fmla="*/ 58 h 847"/>
              <a:gd name="T10" fmla="*/ 295 w 311"/>
              <a:gd name="T11" fmla="*/ 87 h 847"/>
              <a:gd name="T12" fmla="*/ 308 w 311"/>
              <a:gd name="T13" fmla="*/ 121 h 847"/>
              <a:gd name="T14" fmla="*/ 311 w 311"/>
              <a:gd name="T15" fmla="*/ 155 h 847"/>
              <a:gd name="T16" fmla="*/ 311 w 311"/>
              <a:gd name="T17" fmla="*/ 692 h 847"/>
              <a:gd name="T18" fmla="*/ 308 w 311"/>
              <a:gd name="T19" fmla="*/ 728 h 847"/>
              <a:gd name="T20" fmla="*/ 295 w 311"/>
              <a:gd name="T21" fmla="*/ 760 h 847"/>
              <a:gd name="T22" fmla="*/ 277 w 311"/>
              <a:gd name="T23" fmla="*/ 789 h 847"/>
              <a:gd name="T24" fmla="*/ 253 w 311"/>
              <a:gd name="T25" fmla="*/ 814 h 847"/>
              <a:gd name="T26" fmla="*/ 224 w 311"/>
              <a:gd name="T27" fmla="*/ 833 h 847"/>
              <a:gd name="T28" fmla="*/ 192 w 311"/>
              <a:gd name="T29" fmla="*/ 844 h 847"/>
              <a:gd name="T30" fmla="*/ 155 w 311"/>
              <a:gd name="T31" fmla="*/ 847 h 847"/>
              <a:gd name="T32" fmla="*/ 121 w 311"/>
              <a:gd name="T33" fmla="*/ 844 h 847"/>
              <a:gd name="T34" fmla="*/ 87 w 311"/>
              <a:gd name="T35" fmla="*/ 833 h 847"/>
              <a:gd name="T36" fmla="*/ 58 w 311"/>
              <a:gd name="T37" fmla="*/ 814 h 847"/>
              <a:gd name="T38" fmla="*/ 35 w 311"/>
              <a:gd name="T39" fmla="*/ 789 h 847"/>
              <a:gd name="T40" fmla="*/ 16 w 311"/>
              <a:gd name="T41" fmla="*/ 760 h 847"/>
              <a:gd name="T42" fmla="*/ 5 w 311"/>
              <a:gd name="T43" fmla="*/ 728 h 847"/>
              <a:gd name="T44" fmla="*/ 0 w 311"/>
              <a:gd name="T45" fmla="*/ 692 h 847"/>
              <a:gd name="T46" fmla="*/ 0 w 311"/>
              <a:gd name="T47" fmla="*/ 155 h 847"/>
              <a:gd name="T48" fmla="*/ 5 w 311"/>
              <a:gd name="T49" fmla="*/ 121 h 847"/>
              <a:gd name="T50" fmla="*/ 16 w 311"/>
              <a:gd name="T51" fmla="*/ 87 h 847"/>
              <a:gd name="T52" fmla="*/ 35 w 311"/>
              <a:gd name="T53" fmla="*/ 58 h 847"/>
              <a:gd name="T54" fmla="*/ 58 w 311"/>
              <a:gd name="T55" fmla="*/ 35 h 847"/>
              <a:gd name="T56" fmla="*/ 87 w 311"/>
              <a:gd name="T57" fmla="*/ 16 h 847"/>
              <a:gd name="T58" fmla="*/ 121 w 311"/>
              <a:gd name="T59" fmla="*/ 4 h 847"/>
              <a:gd name="T60" fmla="*/ 155 w 311"/>
              <a:gd name="T61" fmla="*/ 0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1" h="847" extrusionOk="0">
                <a:moveTo>
                  <a:pt x="155" y="0"/>
                </a:moveTo>
                <a:lnTo>
                  <a:pt x="192" y="4"/>
                </a:lnTo>
                <a:lnTo>
                  <a:pt x="224" y="16"/>
                </a:lnTo>
                <a:lnTo>
                  <a:pt x="253" y="35"/>
                </a:lnTo>
                <a:lnTo>
                  <a:pt x="277" y="58"/>
                </a:lnTo>
                <a:lnTo>
                  <a:pt x="295" y="87"/>
                </a:lnTo>
                <a:lnTo>
                  <a:pt x="308" y="121"/>
                </a:lnTo>
                <a:lnTo>
                  <a:pt x="311" y="155"/>
                </a:lnTo>
                <a:lnTo>
                  <a:pt x="311" y="692"/>
                </a:lnTo>
                <a:lnTo>
                  <a:pt x="308" y="728"/>
                </a:lnTo>
                <a:lnTo>
                  <a:pt x="295" y="760"/>
                </a:lnTo>
                <a:lnTo>
                  <a:pt x="277" y="789"/>
                </a:lnTo>
                <a:lnTo>
                  <a:pt x="253" y="814"/>
                </a:lnTo>
                <a:lnTo>
                  <a:pt x="224" y="833"/>
                </a:lnTo>
                <a:lnTo>
                  <a:pt x="192" y="844"/>
                </a:lnTo>
                <a:lnTo>
                  <a:pt x="155" y="847"/>
                </a:lnTo>
                <a:lnTo>
                  <a:pt x="121" y="844"/>
                </a:lnTo>
                <a:lnTo>
                  <a:pt x="87" y="833"/>
                </a:lnTo>
                <a:lnTo>
                  <a:pt x="58" y="814"/>
                </a:lnTo>
                <a:lnTo>
                  <a:pt x="35" y="789"/>
                </a:lnTo>
                <a:lnTo>
                  <a:pt x="16" y="760"/>
                </a:lnTo>
                <a:lnTo>
                  <a:pt x="5" y="728"/>
                </a:lnTo>
                <a:lnTo>
                  <a:pt x="0" y="692"/>
                </a:lnTo>
                <a:lnTo>
                  <a:pt x="0" y="155"/>
                </a:lnTo>
                <a:lnTo>
                  <a:pt x="5" y="121"/>
                </a:lnTo>
                <a:lnTo>
                  <a:pt x="16" y="87"/>
                </a:lnTo>
                <a:lnTo>
                  <a:pt x="35" y="58"/>
                </a:lnTo>
                <a:lnTo>
                  <a:pt x="58" y="35"/>
                </a:lnTo>
                <a:lnTo>
                  <a:pt x="87" y="16"/>
                </a:lnTo>
                <a:lnTo>
                  <a:pt x="121" y="4"/>
                </a:lnTo>
                <a:lnTo>
                  <a:pt x="155" y="0"/>
                </a:lnTo>
                <a:close/>
              </a:path>
            </a:pathLst>
          </a:custGeom>
          <a:solidFill>
            <a:srgbClr val="07376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a:defRPr sz="2400">
                <a:solidFill>
                  <a:schemeClr val="tx1"/>
                </a:solidFill>
                <a:latin typeface="+mn-lt"/>
                <a:ea typeface="+mn-ea"/>
                <a:cs typeface="+mn-cs"/>
              </a:defRPr>
            </a:lvl1pPr>
            <a:lvl2pPr marL="609493" algn="l" defTabSz="1218987" rtl="0">
              <a:defRPr sz="2400">
                <a:solidFill>
                  <a:schemeClr val="tx1"/>
                </a:solidFill>
                <a:latin typeface="+mn-lt"/>
                <a:ea typeface="+mn-ea"/>
                <a:cs typeface="+mn-cs"/>
              </a:defRPr>
            </a:lvl2pPr>
            <a:lvl3pPr marL="1218987" algn="l" defTabSz="1218987" rtl="0">
              <a:defRPr sz="2400">
                <a:solidFill>
                  <a:schemeClr val="tx1"/>
                </a:solidFill>
                <a:latin typeface="+mn-lt"/>
                <a:ea typeface="+mn-ea"/>
                <a:cs typeface="+mn-cs"/>
              </a:defRPr>
            </a:lvl3pPr>
            <a:lvl4pPr marL="1828480" algn="l" defTabSz="1218987" rtl="0">
              <a:defRPr sz="2400">
                <a:solidFill>
                  <a:schemeClr val="tx1"/>
                </a:solidFill>
                <a:latin typeface="+mn-lt"/>
                <a:ea typeface="+mn-ea"/>
                <a:cs typeface="+mn-cs"/>
              </a:defRPr>
            </a:lvl4pPr>
            <a:lvl5pPr marL="2437973" algn="l" defTabSz="1218987" rtl="0">
              <a:defRPr sz="2400">
                <a:solidFill>
                  <a:schemeClr val="tx1"/>
                </a:solidFill>
                <a:latin typeface="+mn-lt"/>
                <a:ea typeface="+mn-ea"/>
                <a:cs typeface="+mn-cs"/>
              </a:defRPr>
            </a:lvl5pPr>
            <a:lvl6pPr marL="3047467" algn="l" defTabSz="1218987" rtl="0">
              <a:defRPr sz="2400">
                <a:solidFill>
                  <a:schemeClr val="tx1"/>
                </a:solidFill>
                <a:latin typeface="+mn-lt"/>
                <a:ea typeface="+mn-ea"/>
                <a:cs typeface="+mn-cs"/>
              </a:defRPr>
            </a:lvl6pPr>
            <a:lvl7pPr marL="3656960" algn="l" defTabSz="1218987" rtl="0">
              <a:defRPr sz="2400">
                <a:solidFill>
                  <a:schemeClr val="tx1"/>
                </a:solidFill>
                <a:latin typeface="+mn-lt"/>
                <a:ea typeface="+mn-ea"/>
                <a:cs typeface="+mn-cs"/>
              </a:defRPr>
            </a:lvl7pPr>
            <a:lvl8pPr marL="4266453" algn="l" defTabSz="1218987" rtl="0">
              <a:defRPr sz="2400">
                <a:solidFill>
                  <a:schemeClr val="tx1"/>
                </a:solidFill>
                <a:latin typeface="+mn-lt"/>
                <a:ea typeface="+mn-ea"/>
                <a:cs typeface="+mn-cs"/>
              </a:defRPr>
            </a:lvl8pPr>
            <a:lvl9pPr marL="4875947" algn="l" defTabSz="1218987" rtl="0">
              <a:defRPr sz="2400">
                <a:solidFill>
                  <a:schemeClr val="tx1"/>
                </a:solidFill>
                <a:latin typeface="+mn-lt"/>
                <a:ea typeface="+mn-ea"/>
                <a:cs typeface="+mn-cs"/>
              </a:defRPr>
            </a:lvl9pPr>
          </a:lstStyle>
          <a:p>
            <a:pPr>
              <a:defRPr/>
            </a:pPr>
            <a:endParaRPr lang="en-IN">
              <a:solidFill>
                <a:prstClr val="black"/>
              </a:solidFill>
            </a:endParaRPr>
          </a:p>
        </p:txBody>
      </p:sp>
      <p:sp>
        <p:nvSpPr>
          <p:cNvPr id="676880168" name="Freeform 44"/>
          <p:cNvSpPr/>
          <p:nvPr userDrawn="1"/>
        </p:nvSpPr>
        <p:spPr bwMode="auto">
          <a:xfrm>
            <a:off x="11869258" y="5284274"/>
            <a:ext cx="59844" cy="60436"/>
          </a:xfrm>
          <a:custGeom>
            <a:avLst/>
            <a:gdLst>
              <a:gd name="T0" fmla="*/ 155 w 690"/>
              <a:gd name="T1" fmla="*/ 0 h 690"/>
              <a:gd name="T2" fmla="*/ 185 w 690"/>
              <a:gd name="T3" fmla="*/ 3 h 690"/>
              <a:gd name="T4" fmla="*/ 214 w 690"/>
              <a:gd name="T5" fmla="*/ 12 h 690"/>
              <a:gd name="T6" fmla="*/ 240 w 690"/>
              <a:gd name="T7" fmla="*/ 26 h 690"/>
              <a:gd name="T8" fmla="*/ 265 w 690"/>
              <a:gd name="T9" fmla="*/ 45 h 690"/>
              <a:gd name="T10" fmla="*/ 643 w 690"/>
              <a:gd name="T11" fmla="*/ 426 h 690"/>
              <a:gd name="T12" fmla="*/ 663 w 690"/>
              <a:gd name="T13" fmla="*/ 449 h 690"/>
              <a:gd name="T14" fmla="*/ 678 w 690"/>
              <a:gd name="T15" fmla="*/ 477 h 690"/>
              <a:gd name="T16" fmla="*/ 687 w 690"/>
              <a:gd name="T17" fmla="*/ 506 h 690"/>
              <a:gd name="T18" fmla="*/ 690 w 690"/>
              <a:gd name="T19" fmla="*/ 535 h 690"/>
              <a:gd name="T20" fmla="*/ 687 w 690"/>
              <a:gd name="T21" fmla="*/ 565 h 690"/>
              <a:gd name="T22" fmla="*/ 678 w 690"/>
              <a:gd name="T23" fmla="*/ 594 h 690"/>
              <a:gd name="T24" fmla="*/ 663 w 690"/>
              <a:gd name="T25" fmla="*/ 621 h 690"/>
              <a:gd name="T26" fmla="*/ 643 w 690"/>
              <a:gd name="T27" fmla="*/ 645 h 690"/>
              <a:gd name="T28" fmla="*/ 619 w 690"/>
              <a:gd name="T29" fmla="*/ 666 h 690"/>
              <a:gd name="T30" fmla="*/ 592 w 690"/>
              <a:gd name="T31" fmla="*/ 679 h 690"/>
              <a:gd name="T32" fmla="*/ 563 w 690"/>
              <a:gd name="T33" fmla="*/ 687 h 690"/>
              <a:gd name="T34" fmla="*/ 534 w 690"/>
              <a:gd name="T35" fmla="*/ 690 h 690"/>
              <a:gd name="T36" fmla="*/ 504 w 690"/>
              <a:gd name="T37" fmla="*/ 687 h 690"/>
              <a:gd name="T38" fmla="*/ 475 w 690"/>
              <a:gd name="T39" fmla="*/ 679 h 690"/>
              <a:gd name="T40" fmla="*/ 449 w 690"/>
              <a:gd name="T41" fmla="*/ 666 h 690"/>
              <a:gd name="T42" fmla="*/ 424 w 690"/>
              <a:gd name="T43" fmla="*/ 645 h 690"/>
              <a:gd name="T44" fmla="*/ 46 w 690"/>
              <a:gd name="T45" fmla="*/ 266 h 690"/>
              <a:gd name="T46" fmla="*/ 26 w 690"/>
              <a:gd name="T47" fmla="*/ 241 h 690"/>
              <a:gd name="T48" fmla="*/ 11 w 690"/>
              <a:gd name="T49" fmla="*/ 214 h 690"/>
              <a:gd name="T50" fmla="*/ 3 w 690"/>
              <a:gd name="T51" fmla="*/ 185 h 690"/>
              <a:gd name="T52" fmla="*/ 0 w 690"/>
              <a:gd name="T53" fmla="*/ 156 h 690"/>
              <a:gd name="T54" fmla="*/ 3 w 690"/>
              <a:gd name="T55" fmla="*/ 126 h 690"/>
              <a:gd name="T56" fmla="*/ 11 w 690"/>
              <a:gd name="T57" fmla="*/ 97 h 690"/>
              <a:gd name="T58" fmla="*/ 26 w 690"/>
              <a:gd name="T59" fmla="*/ 70 h 690"/>
              <a:gd name="T60" fmla="*/ 46 w 690"/>
              <a:gd name="T61" fmla="*/ 45 h 690"/>
              <a:gd name="T62" fmla="*/ 71 w 690"/>
              <a:gd name="T63" fmla="*/ 26 h 690"/>
              <a:gd name="T64" fmla="*/ 97 w 690"/>
              <a:gd name="T65" fmla="*/ 12 h 690"/>
              <a:gd name="T66" fmla="*/ 126 w 690"/>
              <a:gd name="T67" fmla="*/ 3 h 690"/>
              <a:gd name="T68" fmla="*/ 155 w 690"/>
              <a:gd name="T69" fmla="*/ 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0" h="690" extrusionOk="0">
                <a:moveTo>
                  <a:pt x="155" y="0"/>
                </a:moveTo>
                <a:lnTo>
                  <a:pt x="185" y="3"/>
                </a:lnTo>
                <a:lnTo>
                  <a:pt x="214" y="12"/>
                </a:lnTo>
                <a:lnTo>
                  <a:pt x="240" y="26"/>
                </a:lnTo>
                <a:lnTo>
                  <a:pt x="265" y="45"/>
                </a:lnTo>
                <a:lnTo>
                  <a:pt x="643" y="426"/>
                </a:lnTo>
                <a:lnTo>
                  <a:pt x="663" y="449"/>
                </a:lnTo>
                <a:lnTo>
                  <a:pt x="678" y="477"/>
                </a:lnTo>
                <a:lnTo>
                  <a:pt x="687" y="506"/>
                </a:lnTo>
                <a:lnTo>
                  <a:pt x="690" y="535"/>
                </a:lnTo>
                <a:lnTo>
                  <a:pt x="687" y="565"/>
                </a:lnTo>
                <a:lnTo>
                  <a:pt x="678" y="594"/>
                </a:lnTo>
                <a:lnTo>
                  <a:pt x="663" y="621"/>
                </a:lnTo>
                <a:lnTo>
                  <a:pt x="643" y="645"/>
                </a:lnTo>
                <a:lnTo>
                  <a:pt x="619" y="666"/>
                </a:lnTo>
                <a:lnTo>
                  <a:pt x="592" y="679"/>
                </a:lnTo>
                <a:lnTo>
                  <a:pt x="563" y="687"/>
                </a:lnTo>
                <a:lnTo>
                  <a:pt x="534" y="690"/>
                </a:lnTo>
                <a:lnTo>
                  <a:pt x="504" y="687"/>
                </a:lnTo>
                <a:lnTo>
                  <a:pt x="475" y="679"/>
                </a:lnTo>
                <a:lnTo>
                  <a:pt x="449" y="666"/>
                </a:lnTo>
                <a:lnTo>
                  <a:pt x="424" y="645"/>
                </a:lnTo>
                <a:lnTo>
                  <a:pt x="46" y="266"/>
                </a:lnTo>
                <a:lnTo>
                  <a:pt x="26" y="241"/>
                </a:lnTo>
                <a:lnTo>
                  <a:pt x="11" y="214"/>
                </a:lnTo>
                <a:lnTo>
                  <a:pt x="3" y="185"/>
                </a:lnTo>
                <a:lnTo>
                  <a:pt x="0" y="156"/>
                </a:lnTo>
                <a:lnTo>
                  <a:pt x="3" y="126"/>
                </a:lnTo>
                <a:lnTo>
                  <a:pt x="11" y="97"/>
                </a:lnTo>
                <a:lnTo>
                  <a:pt x="26" y="70"/>
                </a:lnTo>
                <a:lnTo>
                  <a:pt x="46" y="45"/>
                </a:lnTo>
                <a:lnTo>
                  <a:pt x="71" y="26"/>
                </a:lnTo>
                <a:lnTo>
                  <a:pt x="97" y="12"/>
                </a:lnTo>
                <a:lnTo>
                  <a:pt x="126" y="3"/>
                </a:lnTo>
                <a:lnTo>
                  <a:pt x="155" y="0"/>
                </a:lnTo>
                <a:close/>
              </a:path>
            </a:pathLst>
          </a:custGeom>
          <a:solidFill>
            <a:srgbClr val="07376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a:defRPr sz="2400">
                <a:solidFill>
                  <a:schemeClr val="tx1"/>
                </a:solidFill>
                <a:latin typeface="+mn-lt"/>
                <a:ea typeface="+mn-ea"/>
                <a:cs typeface="+mn-cs"/>
              </a:defRPr>
            </a:lvl1pPr>
            <a:lvl2pPr marL="609493" algn="l" defTabSz="1218987" rtl="0">
              <a:defRPr sz="2400">
                <a:solidFill>
                  <a:schemeClr val="tx1"/>
                </a:solidFill>
                <a:latin typeface="+mn-lt"/>
                <a:ea typeface="+mn-ea"/>
                <a:cs typeface="+mn-cs"/>
              </a:defRPr>
            </a:lvl2pPr>
            <a:lvl3pPr marL="1218987" algn="l" defTabSz="1218987" rtl="0">
              <a:defRPr sz="2400">
                <a:solidFill>
                  <a:schemeClr val="tx1"/>
                </a:solidFill>
                <a:latin typeface="+mn-lt"/>
                <a:ea typeface="+mn-ea"/>
                <a:cs typeface="+mn-cs"/>
              </a:defRPr>
            </a:lvl3pPr>
            <a:lvl4pPr marL="1828480" algn="l" defTabSz="1218987" rtl="0">
              <a:defRPr sz="2400">
                <a:solidFill>
                  <a:schemeClr val="tx1"/>
                </a:solidFill>
                <a:latin typeface="+mn-lt"/>
                <a:ea typeface="+mn-ea"/>
                <a:cs typeface="+mn-cs"/>
              </a:defRPr>
            </a:lvl4pPr>
            <a:lvl5pPr marL="2437973" algn="l" defTabSz="1218987" rtl="0">
              <a:defRPr sz="2400">
                <a:solidFill>
                  <a:schemeClr val="tx1"/>
                </a:solidFill>
                <a:latin typeface="+mn-lt"/>
                <a:ea typeface="+mn-ea"/>
                <a:cs typeface="+mn-cs"/>
              </a:defRPr>
            </a:lvl5pPr>
            <a:lvl6pPr marL="3047467" algn="l" defTabSz="1218987" rtl="0">
              <a:defRPr sz="2400">
                <a:solidFill>
                  <a:schemeClr val="tx1"/>
                </a:solidFill>
                <a:latin typeface="+mn-lt"/>
                <a:ea typeface="+mn-ea"/>
                <a:cs typeface="+mn-cs"/>
              </a:defRPr>
            </a:lvl6pPr>
            <a:lvl7pPr marL="3656960" algn="l" defTabSz="1218987" rtl="0">
              <a:defRPr sz="2400">
                <a:solidFill>
                  <a:schemeClr val="tx1"/>
                </a:solidFill>
                <a:latin typeface="+mn-lt"/>
                <a:ea typeface="+mn-ea"/>
                <a:cs typeface="+mn-cs"/>
              </a:defRPr>
            </a:lvl7pPr>
            <a:lvl8pPr marL="4266453" algn="l" defTabSz="1218987" rtl="0">
              <a:defRPr sz="2400">
                <a:solidFill>
                  <a:schemeClr val="tx1"/>
                </a:solidFill>
                <a:latin typeface="+mn-lt"/>
                <a:ea typeface="+mn-ea"/>
                <a:cs typeface="+mn-cs"/>
              </a:defRPr>
            </a:lvl8pPr>
            <a:lvl9pPr marL="4875947" algn="l" defTabSz="1218987" rtl="0">
              <a:defRPr sz="2400">
                <a:solidFill>
                  <a:schemeClr val="tx1"/>
                </a:solidFill>
                <a:latin typeface="+mn-lt"/>
                <a:ea typeface="+mn-ea"/>
                <a:cs typeface="+mn-cs"/>
              </a:defRPr>
            </a:lvl9pPr>
          </a:lstStyle>
          <a:p>
            <a:pPr>
              <a:defRPr/>
            </a:pPr>
            <a:endParaRPr lang="en-IN">
              <a:solidFill>
                <a:prstClr val="black"/>
              </a:solidFill>
            </a:endParaRPr>
          </a:p>
        </p:txBody>
      </p:sp>
      <p:sp>
        <p:nvSpPr>
          <p:cNvPr id="255035215" name="Freeform 45"/>
          <p:cNvSpPr/>
          <p:nvPr userDrawn="1"/>
        </p:nvSpPr>
        <p:spPr bwMode="auto">
          <a:xfrm>
            <a:off x="11639770" y="5051640"/>
            <a:ext cx="59670" cy="60436"/>
          </a:xfrm>
          <a:custGeom>
            <a:avLst/>
            <a:gdLst>
              <a:gd name="T0" fmla="*/ 155 w 688"/>
              <a:gd name="T1" fmla="*/ 0 h 690"/>
              <a:gd name="T2" fmla="*/ 185 w 688"/>
              <a:gd name="T3" fmla="*/ 3 h 690"/>
              <a:gd name="T4" fmla="*/ 213 w 688"/>
              <a:gd name="T5" fmla="*/ 10 h 690"/>
              <a:gd name="T6" fmla="*/ 240 w 688"/>
              <a:gd name="T7" fmla="*/ 25 h 690"/>
              <a:gd name="T8" fmla="*/ 265 w 688"/>
              <a:gd name="T9" fmla="*/ 45 h 690"/>
              <a:gd name="T10" fmla="*/ 643 w 688"/>
              <a:gd name="T11" fmla="*/ 424 h 690"/>
              <a:gd name="T12" fmla="*/ 662 w 688"/>
              <a:gd name="T13" fmla="*/ 449 h 690"/>
              <a:gd name="T14" fmla="*/ 676 w 688"/>
              <a:gd name="T15" fmla="*/ 475 h 690"/>
              <a:gd name="T16" fmla="*/ 685 w 688"/>
              <a:gd name="T17" fmla="*/ 504 h 690"/>
              <a:gd name="T18" fmla="*/ 688 w 688"/>
              <a:gd name="T19" fmla="*/ 535 h 690"/>
              <a:gd name="T20" fmla="*/ 685 w 688"/>
              <a:gd name="T21" fmla="*/ 564 h 690"/>
              <a:gd name="T22" fmla="*/ 676 w 688"/>
              <a:gd name="T23" fmla="*/ 593 h 690"/>
              <a:gd name="T24" fmla="*/ 662 w 688"/>
              <a:gd name="T25" fmla="*/ 621 h 690"/>
              <a:gd name="T26" fmla="*/ 643 w 688"/>
              <a:gd name="T27" fmla="*/ 644 h 690"/>
              <a:gd name="T28" fmla="*/ 619 w 688"/>
              <a:gd name="T29" fmla="*/ 664 h 690"/>
              <a:gd name="T30" fmla="*/ 591 w 688"/>
              <a:gd name="T31" fmla="*/ 679 h 690"/>
              <a:gd name="T32" fmla="*/ 562 w 688"/>
              <a:gd name="T33" fmla="*/ 687 h 690"/>
              <a:gd name="T34" fmla="*/ 533 w 688"/>
              <a:gd name="T35" fmla="*/ 690 h 690"/>
              <a:gd name="T36" fmla="*/ 504 w 688"/>
              <a:gd name="T37" fmla="*/ 687 h 690"/>
              <a:gd name="T38" fmla="*/ 475 w 688"/>
              <a:gd name="T39" fmla="*/ 679 h 690"/>
              <a:gd name="T40" fmla="*/ 448 w 688"/>
              <a:gd name="T41" fmla="*/ 664 h 690"/>
              <a:gd name="T42" fmla="*/ 423 w 688"/>
              <a:gd name="T43" fmla="*/ 644 h 690"/>
              <a:gd name="T44" fmla="*/ 45 w 688"/>
              <a:gd name="T45" fmla="*/ 265 h 690"/>
              <a:gd name="T46" fmla="*/ 26 w 688"/>
              <a:gd name="T47" fmla="*/ 240 h 690"/>
              <a:gd name="T48" fmla="*/ 11 w 688"/>
              <a:gd name="T49" fmla="*/ 214 h 690"/>
              <a:gd name="T50" fmla="*/ 3 w 688"/>
              <a:gd name="T51" fmla="*/ 185 h 690"/>
              <a:gd name="T52" fmla="*/ 0 w 688"/>
              <a:gd name="T53" fmla="*/ 156 h 690"/>
              <a:gd name="T54" fmla="*/ 3 w 688"/>
              <a:gd name="T55" fmla="*/ 125 h 690"/>
              <a:gd name="T56" fmla="*/ 11 w 688"/>
              <a:gd name="T57" fmla="*/ 96 h 690"/>
              <a:gd name="T58" fmla="*/ 26 w 688"/>
              <a:gd name="T59" fmla="*/ 70 h 690"/>
              <a:gd name="T60" fmla="*/ 45 w 688"/>
              <a:gd name="T61" fmla="*/ 45 h 690"/>
              <a:gd name="T62" fmla="*/ 69 w 688"/>
              <a:gd name="T63" fmla="*/ 25 h 690"/>
              <a:gd name="T64" fmla="*/ 97 w 688"/>
              <a:gd name="T65" fmla="*/ 10 h 690"/>
              <a:gd name="T66" fmla="*/ 126 w 688"/>
              <a:gd name="T67" fmla="*/ 3 h 690"/>
              <a:gd name="T68" fmla="*/ 155 w 688"/>
              <a:gd name="T69" fmla="*/ 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8" h="690" extrusionOk="0">
                <a:moveTo>
                  <a:pt x="155" y="0"/>
                </a:moveTo>
                <a:lnTo>
                  <a:pt x="185" y="3"/>
                </a:lnTo>
                <a:lnTo>
                  <a:pt x="213" y="10"/>
                </a:lnTo>
                <a:lnTo>
                  <a:pt x="240" y="25"/>
                </a:lnTo>
                <a:lnTo>
                  <a:pt x="265" y="45"/>
                </a:lnTo>
                <a:lnTo>
                  <a:pt x="643" y="424"/>
                </a:lnTo>
                <a:lnTo>
                  <a:pt x="662" y="449"/>
                </a:lnTo>
                <a:lnTo>
                  <a:pt x="676" y="475"/>
                </a:lnTo>
                <a:lnTo>
                  <a:pt x="685" y="504"/>
                </a:lnTo>
                <a:lnTo>
                  <a:pt x="688" y="535"/>
                </a:lnTo>
                <a:lnTo>
                  <a:pt x="685" y="564"/>
                </a:lnTo>
                <a:lnTo>
                  <a:pt x="676" y="593"/>
                </a:lnTo>
                <a:lnTo>
                  <a:pt x="662" y="621"/>
                </a:lnTo>
                <a:lnTo>
                  <a:pt x="643" y="644"/>
                </a:lnTo>
                <a:lnTo>
                  <a:pt x="619" y="664"/>
                </a:lnTo>
                <a:lnTo>
                  <a:pt x="591" y="679"/>
                </a:lnTo>
                <a:lnTo>
                  <a:pt x="562" y="687"/>
                </a:lnTo>
                <a:lnTo>
                  <a:pt x="533" y="690"/>
                </a:lnTo>
                <a:lnTo>
                  <a:pt x="504" y="687"/>
                </a:lnTo>
                <a:lnTo>
                  <a:pt x="475" y="679"/>
                </a:lnTo>
                <a:lnTo>
                  <a:pt x="448" y="664"/>
                </a:lnTo>
                <a:lnTo>
                  <a:pt x="423" y="644"/>
                </a:lnTo>
                <a:lnTo>
                  <a:pt x="45" y="265"/>
                </a:lnTo>
                <a:lnTo>
                  <a:pt x="26" y="240"/>
                </a:lnTo>
                <a:lnTo>
                  <a:pt x="11" y="214"/>
                </a:lnTo>
                <a:lnTo>
                  <a:pt x="3" y="185"/>
                </a:lnTo>
                <a:lnTo>
                  <a:pt x="0" y="156"/>
                </a:lnTo>
                <a:lnTo>
                  <a:pt x="3" y="125"/>
                </a:lnTo>
                <a:lnTo>
                  <a:pt x="11" y="96"/>
                </a:lnTo>
                <a:lnTo>
                  <a:pt x="26" y="70"/>
                </a:lnTo>
                <a:lnTo>
                  <a:pt x="45" y="45"/>
                </a:lnTo>
                <a:lnTo>
                  <a:pt x="69" y="25"/>
                </a:lnTo>
                <a:lnTo>
                  <a:pt x="97" y="10"/>
                </a:lnTo>
                <a:lnTo>
                  <a:pt x="126" y="3"/>
                </a:lnTo>
                <a:lnTo>
                  <a:pt x="155" y="0"/>
                </a:lnTo>
                <a:close/>
              </a:path>
            </a:pathLst>
          </a:custGeom>
          <a:solidFill>
            <a:srgbClr val="07376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a:defRPr sz="2400">
                <a:solidFill>
                  <a:schemeClr val="tx1"/>
                </a:solidFill>
                <a:latin typeface="+mn-lt"/>
                <a:ea typeface="+mn-ea"/>
                <a:cs typeface="+mn-cs"/>
              </a:defRPr>
            </a:lvl1pPr>
            <a:lvl2pPr marL="609493" algn="l" defTabSz="1218987" rtl="0">
              <a:defRPr sz="2400">
                <a:solidFill>
                  <a:schemeClr val="tx1"/>
                </a:solidFill>
                <a:latin typeface="+mn-lt"/>
                <a:ea typeface="+mn-ea"/>
                <a:cs typeface="+mn-cs"/>
              </a:defRPr>
            </a:lvl2pPr>
            <a:lvl3pPr marL="1218987" algn="l" defTabSz="1218987" rtl="0">
              <a:defRPr sz="2400">
                <a:solidFill>
                  <a:schemeClr val="tx1"/>
                </a:solidFill>
                <a:latin typeface="+mn-lt"/>
                <a:ea typeface="+mn-ea"/>
                <a:cs typeface="+mn-cs"/>
              </a:defRPr>
            </a:lvl3pPr>
            <a:lvl4pPr marL="1828480" algn="l" defTabSz="1218987" rtl="0">
              <a:defRPr sz="2400">
                <a:solidFill>
                  <a:schemeClr val="tx1"/>
                </a:solidFill>
                <a:latin typeface="+mn-lt"/>
                <a:ea typeface="+mn-ea"/>
                <a:cs typeface="+mn-cs"/>
              </a:defRPr>
            </a:lvl4pPr>
            <a:lvl5pPr marL="2437973" algn="l" defTabSz="1218987" rtl="0">
              <a:defRPr sz="2400">
                <a:solidFill>
                  <a:schemeClr val="tx1"/>
                </a:solidFill>
                <a:latin typeface="+mn-lt"/>
                <a:ea typeface="+mn-ea"/>
                <a:cs typeface="+mn-cs"/>
              </a:defRPr>
            </a:lvl5pPr>
            <a:lvl6pPr marL="3047467" algn="l" defTabSz="1218987" rtl="0">
              <a:defRPr sz="2400">
                <a:solidFill>
                  <a:schemeClr val="tx1"/>
                </a:solidFill>
                <a:latin typeface="+mn-lt"/>
                <a:ea typeface="+mn-ea"/>
                <a:cs typeface="+mn-cs"/>
              </a:defRPr>
            </a:lvl6pPr>
            <a:lvl7pPr marL="3656960" algn="l" defTabSz="1218987" rtl="0">
              <a:defRPr sz="2400">
                <a:solidFill>
                  <a:schemeClr val="tx1"/>
                </a:solidFill>
                <a:latin typeface="+mn-lt"/>
                <a:ea typeface="+mn-ea"/>
                <a:cs typeface="+mn-cs"/>
              </a:defRPr>
            </a:lvl7pPr>
            <a:lvl8pPr marL="4266453" algn="l" defTabSz="1218987" rtl="0">
              <a:defRPr sz="2400">
                <a:solidFill>
                  <a:schemeClr val="tx1"/>
                </a:solidFill>
                <a:latin typeface="+mn-lt"/>
                <a:ea typeface="+mn-ea"/>
                <a:cs typeface="+mn-cs"/>
              </a:defRPr>
            </a:lvl8pPr>
            <a:lvl9pPr marL="4875947" algn="l" defTabSz="1218987" rtl="0">
              <a:defRPr sz="2400">
                <a:solidFill>
                  <a:schemeClr val="tx1"/>
                </a:solidFill>
                <a:latin typeface="+mn-lt"/>
                <a:ea typeface="+mn-ea"/>
                <a:cs typeface="+mn-cs"/>
              </a:defRPr>
            </a:lvl9pPr>
          </a:lstStyle>
          <a:p>
            <a:pPr>
              <a:defRPr/>
            </a:pPr>
            <a:endParaRPr lang="en-IN">
              <a:solidFill>
                <a:prstClr val="black"/>
              </a:solidFill>
            </a:endParaRPr>
          </a:p>
        </p:txBody>
      </p:sp>
      <p:sp>
        <p:nvSpPr>
          <p:cNvPr id="1232950662" name="Freeform 46"/>
          <p:cNvSpPr/>
          <p:nvPr userDrawn="1"/>
        </p:nvSpPr>
        <p:spPr bwMode="auto">
          <a:xfrm>
            <a:off x="11639770" y="5284274"/>
            <a:ext cx="59670" cy="60436"/>
          </a:xfrm>
          <a:custGeom>
            <a:avLst/>
            <a:gdLst>
              <a:gd name="T0" fmla="*/ 533 w 688"/>
              <a:gd name="T1" fmla="*/ 0 h 690"/>
              <a:gd name="T2" fmla="*/ 563 w 688"/>
              <a:gd name="T3" fmla="*/ 3 h 690"/>
              <a:gd name="T4" fmla="*/ 591 w 688"/>
              <a:gd name="T5" fmla="*/ 12 h 690"/>
              <a:gd name="T6" fmla="*/ 619 w 688"/>
              <a:gd name="T7" fmla="*/ 26 h 690"/>
              <a:gd name="T8" fmla="*/ 643 w 688"/>
              <a:gd name="T9" fmla="*/ 45 h 690"/>
              <a:gd name="T10" fmla="*/ 663 w 688"/>
              <a:gd name="T11" fmla="*/ 70 h 690"/>
              <a:gd name="T12" fmla="*/ 676 w 688"/>
              <a:gd name="T13" fmla="*/ 97 h 690"/>
              <a:gd name="T14" fmla="*/ 685 w 688"/>
              <a:gd name="T15" fmla="*/ 126 h 690"/>
              <a:gd name="T16" fmla="*/ 688 w 688"/>
              <a:gd name="T17" fmla="*/ 156 h 690"/>
              <a:gd name="T18" fmla="*/ 685 w 688"/>
              <a:gd name="T19" fmla="*/ 185 h 690"/>
              <a:gd name="T20" fmla="*/ 676 w 688"/>
              <a:gd name="T21" fmla="*/ 214 h 690"/>
              <a:gd name="T22" fmla="*/ 663 w 688"/>
              <a:gd name="T23" fmla="*/ 241 h 690"/>
              <a:gd name="T24" fmla="*/ 643 w 688"/>
              <a:gd name="T25" fmla="*/ 266 h 690"/>
              <a:gd name="T26" fmla="*/ 265 w 688"/>
              <a:gd name="T27" fmla="*/ 645 h 690"/>
              <a:gd name="T28" fmla="*/ 240 w 688"/>
              <a:gd name="T29" fmla="*/ 666 h 690"/>
              <a:gd name="T30" fmla="*/ 213 w 688"/>
              <a:gd name="T31" fmla="*/ 679 h 690"/>
              <a:gd name="T32" fmla="*/ 184 w 688"/>
              <a:gd name="T33" fmla="*/ 687 h 690"/>
              <a:gd name="T34" fmla="*/ 155 w 688"/>
              <a:gd name="T35" fmla="*/ 690 h 690"/>
              <a:gd name="T36" fmla="*/ 126 w 688"/>
              <a:gd name="T37" fmla="*/ 687 h 690"/>
              <a:gd name="T38" fmla="*/ 97 w 688"/>
              <a:gd name="T39" fmla="*/ 679 h 690"/>
              <a:gd name="T40" fmla="*/ 69 w 688"/>
              <a:gd name="T41" fmla="*/ 666 h 690"/>
              <a:gd name="T42" fmla="*/ 45 w 688"/>
              <a:gd name="T43" fmla="*/ 645 h 690"/>
              <a:gd name="T44" fmla="*/ 26 w 688"/>
              <a:gd name="T45" fmla="*/ 621 h 690"/>
              <a:gd name="T46" fmla="*/ 11 w 688"/>
              <a:gd name="T47" fmla="*/ 593 h 690"/>
              <a:gd name="T48" fmla="*/ 3 w 688"/>
              <a:gd name="T49" fmla="*/ 565 h 690"/>
              <a:gd name="T50" fmla="*/ 0 w 688"/>
              <a:gd name="T51" fmla="*/ 535 h 690"/>
              <a:gd name="T52" fmla="*/ 3 w 688"/>
              <a:gd name="T53" fmla="*/ 506 h 690"/>
              <a:gd name="T54" fmla="*/ 11 w 688"/>
              <a:gd name="T55" fmla="*/ 477 h 690"/>
              <a:gd name="T56" fmla="*/ 26 w 688"/>
              <a:gd name="T57" fmla="*/ 449 h 690"/>
              <a:gd name="T58" fmla="*/ 45 w 688"/>
              <a:gd name="T59" fmla="*/ 426 h 690"/>
              <a:gd name="T60" fmla="*/ 423 w 688"/>
              <a:gd name="T61" fmla="*/ 45 h 690"/>
              <a:gd name="T62" fmla="*/ 448 w 688"/>
              <a:gd name="T63" fmla="*/ 26 h 690"/>
              <a:gd name="T64" fmla="*/ 475 w 688"/>
              <a:gd name="T65" fmla="*/ 12 h 690"/>
              <a:gd name="T66" fmla="*/ 504 w 688"/>
              <a:gd name="T67" fmla="*/ 3 h 690"/>
              <a:gd name="T68" fmla="*/ 533 w 688"/>
              <a:gd name="T69" fmla="*/ 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8" h="690" extrusionOk="0">
                <a:moveTo>
                  <a:pt x="533" y="0"/>
                </a:moveTo>
                <a:lnTo>
                  <a:pt x="563" y="3"/>
                </a:lnTo>
                <a:lnTo>
                  <a:pt x="591" y="12"/>
                </a:lnTo>
                <a:lnTo>
                  <a:pt x="619" y="26"/>
                </a:lnTo>
                <a:lnTo>
                  <a:pt x="643" y="45"/>
                </a:lnTo>
                <a:lnTo>
                  <a:pt x="663" y="70"/>
                </a:lnTo>
                <a:lnTo>
                  <a:pt x="676" y="97"/>
                </a:lnTo>
                <a:lnTo>
                  <a:pt x="685" y="126"/>
                </a:lnTo>
                <a:lnTo>
                  <a:pt x="688" y="156"/>
                </a:lnTo>
                <a:lnTo>
                  <a:pt x="685" y="185"/>
                </a:lnTo>
                <a:lnTo>
                  <a:pt x="676" y="214"/>
                </a:lnTo>
                <a:lnTo>
                  <a:pt x="663" y="241"/>
                </a:lnTo>
                <a:lnTo>
                  <a:pt x="643" y="266"/>
                </a:lnTo>
                <a:lnTo>
                  <a:pt x="265" y="645"/>
                </a:lnTo>
                <a:lnTo>
                  <a:pt x="240" y="666"/>
                </a:lnTo>
                <a:lnTo>
                  <a:pt x="213" y="679"/>
                </a:lnTo>
                <a:lnTo>
                  <a:pt x="184" y="687"/>
                </a:lnTo>
                <a:lnTo>
                  <a:pt x="155" y="690"/>
                </a:lnTo>
                <a:lnTo>
                  <a:pt x="126" y="687"/>
                </a:lnTo>
                <a:lnTo>
                  <a:pt x="97" y="679"/>
                </a:lnTo>
                <a:lnTo>
                  <a:pt x="69" y="666"/>
                </a:lnTo>
                <a:lnTo>
                  <a:pt x="45" y="645"/>
                </a:lnTo>
                <a:lnTo>
                  <a:pt x="26" y="621"/>
                </a:lnTo>
                <a:lnTo>
                  <a:pt x="11" y="593"/>
                </a:lnTo>
                <a:lnTo>
                  <a:pt x="3" y="565"/>
                </a:lnTo>
                <a:lnTo>
                  <a:pt x="0" y="535"/>
                </a:lnTo>
                <a:lnTo>
                  <a:pt x="3" y="506"/>
                </a:lnTo>
                <a:lnTo>
                  <a:pt x="11" y="477"/>
                </a:lnTo>
                <a:lnTo>
                  <a:pt x="26" y="449"/>
                </a:lnTo>
                <a:lnTo>
                  <a:pt x="45" y="426"/>
                </a:lnTo>
                <a:lnTo>
                  <a:pt x="423" y="45"/>
                </a:lnTo>
                <a:lnTo>
                  <a:pt x="448" y="26"/>
                </a:lnTo>
                <a:lnTo>
                  <a:pt x="475" y="12"/>
                </a:lnTo>
                <a:lnTo>
                  <a:pt x="504" y="3"/>
                </a:lnTo>
                <a:lnTo>
                  <a:pt x="533" y="0"/>
                </a:lnTo>
                <a:close/>
              </a:path>
            </a:pathLst>
          </a:custGeom>
          <a:solidFill>
            <a:srgbClr val="07376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a:defRPr sz="2400">
                <a:solidFill>
                  <a:schemeClr val="tx1"/>
                </a:solidFill>
                <a:latin typeface="+mn-lt"/>
                <a:ea typeface="+mn-ea"/>
                <a:cs typeface="+mn-cs"/>
              </a:defRPr>
            </a:lvl1pPr>
            <a:lvl2pPr marL="609493" algn="l" defTabSz="1218987" rtl="0">
              <a:defRPr sz="2400">
                <a:solidFill>
                  <a:schemeClr val="tx1"/>
                </a:solidFill>
                <a:latin typeface="+mn-lt"/>
                <a:ea typeface="+mn-ea"/>
                <a:cs typeface="+mn-cs"/>
              </a:defRPr>
            </a:lvl2pPr>
            <a:lvl3pPr marL="1218987" algn="l" defTabSz="1218987" rtl="0">
              <a:defRPr sz="2400">
                <a:solidFill>
                  <a:schemeClr val="tx1"/>
                </a:solidFill>
                <a:latin typeface="+mn-lt"/>
                <a:ea typeface="+mn-ea"/>
                <a:cs typeface="+mn-cs"/>
              </a:defRPr>
            </a:lvl3pPr>
            <a:lvl4pPr marL="1828480" algn="l" defTabSz="1218987" rtl="0">
              <a:defRPr sz="2400">
                <a:solidFill>
                  <a:schemeClr val="tx1"/>
                </a:solidFill>
                <a:latin typeface="+mn-lt"/>
                <a:ea typeface="+mn-ea"/>
                <a:cs typeface="+mn-cs"/>
              </a:defRPr>
            </a:lvl4pPr>
            <a:lvl5pPr marL="2437973" algn="l" defTabSz="1218987" rtl="0">
              <a:defRPr sz="2400">
                <a:solidFill>
                  <a:schemeClr val="tx1"/>
                </a:solidFill>
                <a:latin typeface="+mn-lt"/>
                <a:ea typeface="+mn-ea"/>
                <a:cs typeface="+mn-cs"/>
              </a:defRPr>
            </a:lvl5pPr>
            <a:lvl6pPr marL="3047467" algn="l" defTabSz="1218987" rtl="0">
              <a:defRPr sz="2400">
                <a:solidFill>
                  <a:schemeClr val="tx1"/>
                </a:solidFill>
                <a:latin typeface="+mn-lt"/>
                <a:ea typeface="+mn-ea"/>
                <a:cs typeface="+mn-cs"/>
              </a:defRPr>
            </a:lvl6pPr>
            <a:lvl7pPr marL="3656960" algn="l" defTabSz="1218987" rtl="0">
              <a:defRPr sz="2400">
                <a:solidFill>
                  <a:schemeClr val="tx1"/>
                </a:solidFill>
                <a:latin typeface="+mn-lt"/>
                <a:ea typeface="+mn-ea"/>
                <a:cs typeface="+mn-cs"/>
              </a:defRPr>
            </a:lvl7pPr>
            <a:lvl8pPr marL="4266453" algn="l" defTabSz="1218987" rtl="0">
              <a:defRPr sz="2400">
                <a:solidFill>
                  <a:schemeClr val="tx1"/>
                </a:solidFill>
                <a:latin typeface="+mn-lt"/>
                <a:ea typeface="+mn-ea"/>
                <a:cs typeface="+mn-cs"/>
              </a:defRPr>
            </a:lvl8pPr>
            <a:lvl9pPr marL="4875947" algn="l" defTabSz="1218987" rtl="0">
              <a:defRPr sz="2400">
                <a:solidFill>
                  <a:schemeClr val="tx1"/>
                </a:solidFill>
                <a:latin typeface="+mn-lt"/>
                <a:ea typeface="+mn-ea"/>
                <a:cs typeface="+mn-cs"/>
              </a:defRPr>
            </a:lvl9pPr>
          </a:lstStyle>
          <a:p>
            <a:pPr>
              <a:defRPr/>
            </a:pPr>
            <a:endParaRPr lang="en-IN">
              <a:solidFill>
                <a:prstClr val="black"/>
              </a:solidFill>
            </a:endParaRPr>
          </a:p>
        </p:txBody>
      </p:sp>
      <p:sp>
        <p:nvSpPr>
          <p:cNvPr id="763669835" name="Freeform 47"/>
          <p:cNvSpPr/>
          <p:nvPr userDrawn="1"/>
        </p:nvSpPr>
        <p:spPr bwMode="auto">
          <a:xfrm>
            <a:off x="11869258" y="5051640"/>
            <a:ext cx="59844" cy="60436"/>
          </a:xfrm>
          <a:custGeom>
            <a:avLst/>
            <a:gdLst>
              <a:gd name="T0" fmla="*/ 534 w 690"/>
              <a:gd name="T1" fmla="*/ 0 h 690"/>
              <a:gd name="T2" fmla="*/ 563 w 690"/>
              <a:gd name="T3" fmla="*/ 3 h 690"/>
              <a:gd name="T4" fmla="*/ 592 w 690"/>
              <a:gd name="T5" fmla="*/ 10 h 690"/>
              <a:gd name="T6" fmla="*/ 619 w 690"/>
              <a:gd name="T7" fmla="*/ 25 h 690"/>
              <a:gd name="T8" fmla="*/ 643 w 690"/>
              <a:gd name="T9" fmla="*/ 45 h 690"/>
              <a:gd name="T10" fmla="*/ 663 w 690"/>
              <a:gd name="T11" fmla="*/ 70 h 690"/>
              <a:gd name="T12" fmla="*/ 678 w 690"/>
              <a:gd name="T13" fmla="*/ 96 h 690"/>
              <a:gd name="T14" fmla="*/ 687 w 690"/>
              <a:gd name="T15" fmla="*/ 125 h 690"/>
              <a:gd name="T16" fmla="*/ 690 w 690"/>
              <a:gd name="T17" fmla="*/ 156 h 690"/>
              <a:gd name="T18" fmla="*/ 687 w 690"/>
              <a:gd name="T19" fmla="*/ 185 h 690"/>
              <a:gd name="T20" fmla="*/ 678 w 690"/>
              <a:gd name="T21" fmla="*/ 214 h 690"/>
              <a:gd name="T22" fmla="*/ 663 w 690"/>
              <a:gd name="T23" fmla="*/ 240 h 690"/>
              <a:gd name="T24" fmla="*/ 643 w 690"/>
              <a:gd name="T25" fmla="*/ 265 h 690"/>
              <a:gd name="T26" fmla="*/ 265 w 690"/>
              <a:gd name="T27" fmla="*/ 644 h 690"/>
              <a:gd name="T28" fmla="*/ 240 w 690"/>
              <a:gd name="T29" fmla="*/ 664 h 690"/>
              <a:gd name="T30" fmla="*/ 214 w 690"/>
              <a:gd name="T31" fmla="*/ 679 h 690"/>
              <a:gd name="T32" fmla="*/ 185 w 690"/>
              <a:gd name="T33" fmla="*/ 687 h 690"/>
              <a:gd name="T34" fmla="*/ 155 w 690"/>
              <a:gd name="T35" fmla="*/ 690 h 690"/>
              <a:gd name="T36" fmla="*/ 126 w 690"/>
              <a:gd name="T37" fmla="*/ 687 h 690"/>
              <a:gd name="T38" fmla="*/ 97 w 690"/>
              <a:gd name="T39" fmla="*/ 679 h 690"/>
              <a:gd name="T40" fmla="*/ 71 w 690"/>
              <a:gd name="T41" fmla="*/ 664 h 690"/>
              <a:gd name="T42" fmla="*/ 46 w 690"/>
              <a:gd name="T43" fmla="*/ 644 h 690"/>
              <a:gd name="T44" fmla="*/ 26 w 690"/>
              <a:gd name="T45" fmla="*/ 621 h 690"/>
              <a:gd name="T46" fmla="*/ 11 w 690"/>
              <a:gd name="T47" fmla="*/ 593 h 690"/>
              <a:gd name="T48" fmla="*/ 3 w 690"/>
              <a:gd name="T49" fmla="*/ 564 h 690"/>
              <a:gd name="T50" fmla="*/ 0 w 690"/>
              <a:gd name="T51" fmla="*/ 535 h 690"/>
              <a:gd name="T52" fmla="*/ 3 w 690"/>
              <a:gd name="T53" fmla="*/ 504 h 690"/>
              <a:gd name="T54" fmla="*/ 11 w 690"/>
              <a:gd name="T55" fmla="*/ 475 h 690"/>
              <a:gd name="T56" fmla="*/ 26 w 690"/>
              <a:gd name="T57" fmla="*/ 449 h 690"/>
              <a:gd name="T58" fmla="*/ 46 w 690"/>
              <a:gd name="T59" fmla="*/ 424 h 690"/>
              <a:gd name="T60" fmla="*/ 424 w 690"/>
              <a:gd name="T61" fmla="*/ 45 h 690"/>
              <a:gd name="T62" fmla="*/ 449 w 690"/>
              <a:gd name="T63" fmla="*/ 25 h 690"/>
              <a:gd name="T64" fmla="*/ 475 w 690"/>
              <a:gd name="T65" fmla="*/ 10 h 690"/>
              <a:gd name="T66" fmla="*/ 504 w 690"/>
              <a:gd name="T67" fmla="*/ 3 h 690"/>
              <a:gd name="T68" fmla="*/ 534 w 690"/>
              <a:gd name="T69" fmla="*/ 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0" h="690" extrusionOk="0">
                <a:moveTo>
                  <a:pt x="534" y="0"/>
                </a:moveTo>
                <a:lnTo>
                  <a:pt x="563" y="3"/>
                </a:lnTo>
                <a:lnTo>
                  <a:pt x="592" y="10"/>
                </a:lnTo>
                <a:lnTo>
                  <a:pt x="619" y="25"/>
                </a:lnTo>
                <a:lnTo>
                  <a:pt x="643" y="45"/>
                </a:lnTo>
                <a:lnTo>
                  <a:pt x="663" y="70"/>
                </a:lnTo>
                <a:lnTo>
                  <a:pt x="678" y="96"/>
                </a:lnTo>
                <a:lnTo>
                  <a:pt x="687" y="125"/>
                </a:lnTo>
                <a:lnTo>
                  <a:pt x="690" y="156"/>
                </a:lnTo>
                <a:lnTo>
                  <a:pt x="687" y="185"/>
                </a:lnTo>
                <a:lnTo>
                  <a:pt x="678" y="214"/>
                </a:lnTo>
                <a:lnTo>
                  <a:pt x="663" y="240"/>
                </a:lnTo>
                <a:lnTo>
                  <a:pt x="643" y="265"/>
                </a:lnTo>
                <a:lnTo>
                  <a:pt x="265" y="644"/>
                </a:lnTo>
                <a:lnTo>
                  <a:pt x="240" y="664"/>
                </a:lnTo>
                <a:lnTo>
                  <a:pt x="214" y="679"/>
                </a:lnTo>
                <a:lnTo>
                  <a:pt x="185" y="687"/>
                </a:lnTo>
                <a:lnTo>
                  <a:pt x="155" y="690"/>
                </a:lnTo>
                <a:lnTo>
                  <a:pt x="126" y="687"/>
                </a:lnTo>
                <a:lnTo>
                  <a:pt x="97" y="679"/>
                </a:lnTo>
                <a:lnTo>
                  <a:pt x="71" y="664"/>
                </a:lnTo>
                <a:lnTo>
                  <a:pt x="46" y="644"/>
                </a:lnTo>
                <a:lnTo>
                  <a:pt x="26" y="621"/>
                </a:lnTo>
                <a:lnTo>
                  <a:pt x="11" y="593"/>
                </a:lnTo>
                <a:lnTo>
                  <a:pt x="3" y="564"/>
                </a:lnTo>
                <a:lnTo>
                  <a:pt x="0" y="535"/>
                </a:lnTo>
                <a:lnTo>
                  <a:pt x="3" y="504"/>
                </a:lnTo>
                <a:lnTo>
                  <a:pt x="11" y="475"/>
                </a:lnTo>
                <a:lnTo>
                  <a:pt x="26" y="449"/>
                </a:lnTo>
                <a:lnTo>
                  <a:pt x="46" y="424"/>
                </a:lnTo>
                <a:lnTo>
                  <a:pt x="424" y="45"/>
                </a:lnTo>
                <a:lnTo>
                  <a:pt x="449" y="25"/>
                </a:lnTo>
                <a:lnTo>
                  <a:pt x="475" y="10"/>
                </a:lnTo>
                <a:lnTo>
                  <a:pt x="504" y="3"/>
                </a:lnTo>
                <a:lnTo>
                  <a:pt x="534" y="0"/>
                </a:lnTo>
                <a:close/>
              </a:path>
            </a:pathLst>
          </a:custGeom>
          <a:solidFill>
            <a:srgbClr val="07376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a:defRPr sz="2400">
                <a:solidFill>
                  <a:schemeClr val="tx1"/>
                </a:solidFill>
                <a:latin typeface="+mn-lt"/>
                <a:ea typeface="+mn-ea"/>
                <a:cs typeface="+mn-cs"/>
              </a:defRPr>
            </a:lvl1pPr>
            <a:lvl2pPr marL="609493" algn="l" defTabSz="1218987" rtl="0">
              <a:defRPr sz="2400">
                <a:solidFill>
                  <a:schemeClr val="tx1"/>
                </a:solidFill>
                <a:latin typeface="+mn-lt"/>
                <a:ea typeface="+mn-ea"/>
                <a:cs typeface="+mn-cs"/>
              </a:defRPr>
            </a:lvl2pPr>
            <a:lvl3pPr marL="1218987" algn="l" defTabSz="1218987" rtl="0">
              <a:defRPr sz="2400">
                <a:solidFill>
                  <a:schemeClr val="tx1"/>
                </a:solidFill>
                <a:latin typeface="+mn-lt"/>
                <a:ea typeface="+mn-ea"/>
                <a:cs typeface="+mn-cs"/>
              </a:defRPr>
            </a:lvl3pPr>
            <a:lvl4pPr marL="1828480" algn="l" defTabSz="1218987" rtl="0">
              <a:defRPr sz="2400">
                <a:solidFill>
                  <a:schemeClr val="tx1"/>
                </a:solidFill>
                <a:latin typeface="+mn-lt"/>
                <a:ea typeface="+mn-ea"/>
                <a:cs typeface="+mn-cs"/>
              </a:defRPr>
            </a:lvl4pPr>
            <a:lvl5pPr marL="2437973" algn="l" defTabSz="1218987" rtl="0">
              <a:defRPr sz="2400">
                <a:solidFill>
                  <a:schemeClr val="tx1"/>
                </a:solidFill>
                <a:latin typeface="+mn-lt"/>
                <a:ea typeface="+mn-ea"/>
                <a:cs typeface="+mn-cs"/>
              </a:defRPr>
            </a:lvl5pPr>
            <a:lvl6pPr marL="3047467" algn="l" defTabSz="1218987" rtl="0">
              <a:defRPr sz="2400">
                <a:solidFill>
                  <a:schemeClr val="tx1"/>
                </a:solidFill>
                <a:latin typeface="+mn-lt"/>
                <a:ea typeface="+mn-ea"/>
                <a:cs typeface="+mn-cs"/>
              </a:defRPr>
            </a:lvl6pPr>
            <a:lvl7pPr marL="3656960" algn="l" defTabSz="1218987" rtl="0">
              <a:defRPr sz="2400">
                <a:solidFill>
                  <a:schemeClr val="tx1"/>
                </a:solidFill>
                <a:latin typeface="+mn-lt"/>
                <a:ea typeface="+mn-ea"/>
                <a:cs typeface="+mn-cs"/>
              </a:defRPr>
            </a:lvl7pPr>
            <a:lvl8pPr marL="4266453" algn="l" defTabSz="1218987" rtl="0">
              <a:defRPr sz="2400">
                <a:solidFill>
                  <a:schemeClr val="tx1"/>
                </a:solidFill>
                <a:latin typeface="+mn-lt"/>
                <a:ea typeface="+mn-ea"/>
                <a:cs typeface="+mn-cs"/>
              </a:defRPr>
            </a:lvl8pPr>
            <a:lvl9pPr marL="4875947" algn="l" defTabSz="1218987" rtl="0">
              <a:defRPr sz="2400">
                <a:solidFill>
                  <a:schemeClr val="tx1"/>
                </a:solidFill>
                <a:latin typeface="+mn-lt"/>
                <a:ea typeface="+mn-ea"/>
                <a:cs typeface="+mn-cs"/>
              </a:defRPr>
            </a:lvl9pPr>
          </a:lstStyle>
          <a:p>
            <a:pPr>
              <a:defRPr/>
            </a:pPr>
            <a:endParaRPr lang="en-IN">
              <a:solidFill>
                <a:prstClr val="black"/>
              </a:solidFill>
            </a:endParaRPr>
          </a:p>
        </p:txBody>
      </p:sp>
      <p:grpSp>
        <p:nvGrpSpPr>
          <p:cNvPr id="1134204251" name="Google Shape;10;p1" descr="Home"/>
          <p:cNvGrpSpPr/>
          <p:nvPr userDrawn="1"/>
        </p:nvGrpSpPr>
        <p:grpSpPr bwMode="auto">
          <a:xfrm flipH="1">
            <a:off x="11624576" y="396296"/>
            <a:ext cx="332602" cy="285087"/>
            <a:chOff x="398086" y="404174"/>
            <a:chExt cx="800100" cy="685799"/>
          </a:xfrm>
        </p:grpSpPr>
        <p:sp>
          <p:nvSpPr>
            <p:cNvPr id="28" name="Google Shape;11;p1"/>
            <p:cNvSpPr/>
            <p:nvPr/>
          </p:nvSpPr>
          <p:spPr bwMode="auto">
            <a:xfrm>
              <a:off x="398086" y="404174"/>
              <a:ext cx="800100" cy="417194"/>
            </a:xfrm>
            <a:custGeom>
              <a:avLst/>
              <a:gdLst/>
              <a:ahLst/>
              <a:cxnLst/>
              <a:rect l="l" t="t" r="r" b="b"/>
              <a:pathLst>
                <a:path w="800100" h="417194" extrusionOk="0">
                  <a:moveTo>
                    <a:pt x="400050" y="0"/>
                  </a:moveTo>
                  <a:lnTo>
                    <a:pt x="400050" y="0"/>
                  </a:lnTo>
                  <a:lnTo>
                    <a:pt x="0" y="381000"/>
                  </a:lnTo>
                  <a:lnTo>
                    <a:pt x="42863" y="417195"/>
                  </a:lnTo>
                  <a:lnTo>
                    <a:pt x="400050" y="78105"/>
                  </a:lnTo>
                  <a:lnTo>
                    <a:pt x="400050" y="78105"/>
                  </a:lnTo>
                  <a:lnTo>
                    <a:pt x="757238" y="417195"/>
                  </a:lnTo>
                  <a:lnTo>
                    <a:pt x="800100" y="3810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defRPr/>
              </a:pPr>
              <a:endParaRPr sz="1800">
                <a:solidFill>
                  <a:srgbClr val="000000"/>
                </a:solidFill>
                <a:latin typeface="Calibri"/>
                <a:ea typeface="Calibri"/>
                <a:cs typeface="Calibri"/>
              </a:endParaRPr>
            </a:p>
          </p:txBody>
        </p:sp>
        <p:sp>
          <p:nvSpPr>
            <p:cNvPr id="29" name="Google Shape;12;p1"/>
            <p:cNvSpPr/>
            <p:nvPr/>
          </p:nvSpPr>
          <p:spPr bwMode="auto">
            <a:xfrm>
              <a:off x="512386" y="535618"/>
              <a:ext cx="571500" cy="554355"/>
            </a:xfrm>
            <a:custGeom>
              <a:avLst/>
              <a:gdLst/>
              <a:ahLst/>
              <a:cxnLst/>
              <a:rect l="l" t="t" r="r" b="b"/>
              <a:pathLst>
                <a:path w="571500" h="554355" extrusionOk="0">
                  <a:moveTo>
                    <a:pt x="0" y="271463"/>
                  </a:moveTo>
                  <a:lnTo>
                    <a:pt x="0" y="554355"/>
                  </a:lnTo>
                  <a:lnTo>
                    <a:pt x="228600" y="554355"/>
                  </a:lnTo>
                  <a:lnTo>
                    <a:pt x="228600" y="316230"/>
                  </a:lnTo>
                  <a:lnTo>
                    <a:pt x="342900" y="316230"/>
                  </a:lnTo>
                  <a:lnTo>
                    <a:pt x="342900" y="554355"/>
                  </a:lnTo>
                  <a:lnTo>
                    <a:pt x="571500" y="554355"/>
                  </a:lnTo>
                  <a:lnTo>
                    <a:pt x="571500" y="271463"/>
                  </a:lnTo>
                  <a:lnTo>
                    <a:pt x="285750" y="0"/>
                  </a:lnTo>
                  <a:lnTo>
                    <a:pt x="0" y="27146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defRPr/>
              </a:pPr>
              <a:endParaRPr sz="1800">
                <a:solidFill>
                  <a:srgbClr val="000000"/>
                </a:solidFill>
                <a:latin typeface="Calibri"/>
                <a:ea typeface="Calibri"/>
                <a:cs typeface="Calibri"/>
              </a:endParaRPr>
            </a:p>
          </p:txBody>
        </p:sp>
      </p:grpSp>
      <p:sp>
        <p:nvSpPr>
          <p:cNvPr id="2070733833" name="Google Shape;64;p1"/>
          <p:cNvSpPr/>
          <p:nvPr userDrawn="1"/>
        </p:nvSpPr>
        <p:spPr bwMode="auto">
          <a:xfrm flipH="1">
            <a:off x="11509460" y="302900"/>
            <a:ext cx="555300" cy="52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defRPr/>
            </a:pPr>
            <a:endParaRPr/>
          </a:p>
        </p:txBody>
      </p:sp>
      <p:sp>
        <p:nvSpPr>
          <p:cNvPr id="471951364" name="Text Placeholder 76"/>
          <p:cNvSpPr>
            <a:spLocks noGrp="1"/>
          </p:cNvSpPr>
          <p:nvPr>
            <p:ph type="body" sz="quarter" idx="10" hasCustomPrompt="1"/>
          </p:nvPr>
        </p:nvSpPr>
        <p:spPr bwMode="auto">
          <a:xfrm>
            <a:off x="1062182" y="905018"/>
            <a:ext cx="8045306" cy="637453"/>
          </a:xfrm>
          <a:prstGeom prst="rect">
            <a:avLst/>
          </a:prstGeom>
        </p:spPr>
        <p:txBody>
          <a:bodyPr/>
          <a:lstStyle>
            <a:lvl1pPr algn="r" rtl="1">
              <a:defRPr sz="3200">
                <a:solidFill>
                  <a:schemeClr val="tx1">
                    <a:lumMod val="85000"/>
                    <a:lumOff val="15000"/>
                  </a:schemeClr>
                </a:solidFill>
                <a:cs typeface="B Titr"/>
              </a:defRPr>
            </a:lvl1pPr>
          </a:lstStyle>
          <a:p>
            <a:pPr lvl="0">
              <a:defRPr/>
            </a:pPr>
            <a:r>
              <a:rPr lang="fa-IR"/>
              <a:t>عنوان را بنویسید</a:t>
            </a:r>
            <a:endParaRPr lang="en-US"/>
          </a:p>
        </p:txBody>
      </p:sp>
      <p:sp>
        <p:nvSpPr>
          <p:cNvPr id="368081080" name="Text Placeholder 80"/>
          <p:cNvSpPr>
            <a:spLocks noGrp="1"/>
          </p:cNvSpPr>
          <p:nvPr>
            <p:ph type="body" sz="quarter" idx="11" hasCustomPrompt="1"/>
          </p:nvPr>
        </p:nvSpPr>
        <p:spPr bwMode="auto">
          <a:xfrm>
            <a:off x="1049338" y="1791855"/>
            <a:ext cx="8039100" cy="4601008"/>
          </a:xfrm>
          <a:prstGeom prst="rect">
            <a:avLst/>
          </a:prstGeom>
        </p:spPr>
        <p:txBody>
          <a:bodyPr/>
          <a:lstStyle>
            <a:lvl1pPr marL="342900" indent="-342900" algn="just" rtl="1">
              <a:lnSpc>
                <a:spcPct val="140000"/>
              </a:lnSpc>
              <a:spcAft>
                <a:spcPts val="1800"/>
              </a:spcAft>
              <a:buFont typeface="Arial"/>
              <a:buChar char="•"/>
              <a:defRPr sz="2300">
                <a:solidFill>
                  <a:schemeClr val="tx1">
                    <a:lumMod val="85000"/>
                    <a:lumOff val="15000"/>
                  </a:schemeClr>
                </a:solidFill>
                <a:cs typeface="B Nazanin"/>
              </a:defRPr>
            </a:lvl1pPr>
            <a:lvl2pPr marL="822960" indent="-285750" algn="just" rtl="1">
              <a:lnSpc>
                <a:spcPct val="140000"/>
              </a:lnSpc>
              <a:spcAft>
                <a:spcPts val="1800"/>
              </a:spcAft>
              <a:buFont typeface="Arial"/>
              <a:buChar char="•"/>
              <a:defRPr sz="2300">
                <a:solidFill>
                  <a:schemeClr val="tx1">
                    <a:lumMod val="85000"/>
                    <a:lumOff val="15000"/>
                  </a:schemeClr>
                </a:solidFill>
                <a:cs typeface="B Nazanin"/>
              </a:defRPr>
            </a:lvl2pPr>
            <a:lvl3pPr marL="1280160" indent="-285750" algn="just" rtl="1">
              <a:lnSpc>
                <a:spcPct val="140000"/>
              </a:lnSpc>
              <a:spcAft>
                <a:spcPts val="1800"/>
              </a:spcAft>
              <a:buFont typeface="Arial"/>
              <a:buChar char="•"/>
              <a:defRPr sz="2000">
                <a:solidFill>
                  <a:schemeClr val="tx1">
                    <a:lumMod val="85000"/>
                    <a:lumOff val="15000"/>
                  </a:schemeClr>
                </a:solidFill>
                <a:cs typeface="B Nazanin"/>
              </a:defRPr>
            </a:lvl3pPr>
          </a:lstStyle>
          <a:p>
            <a:pPr lvl="0">
              <a:defRPr/>
            </a:pPr>
            <a:r>
              <a:rPr lang="fa-IR"/>
              <a:t>متن دلخواه</a:t>
            </a:r>
            <a:endParaRPr/>
          </a:p>
          <a:p>
            <a:pPr lvl="1">
              <a:defRPr/>
            </a:pPr>
            <a:r>
              <a:rPr lang="fa-IR"/>
              <a:t>زیر متن دلخواه</a:t>
            </a:r>
            <a:endParaRPr/>
          </a:p>
          <a:p>
            <a:pPr lvl="2">
              <a:defRPr/>
            </a:pPr>
            <a:r>
              <a:rPr lang="fa-IR"/>
              <a:t>زیر متن دلخواه</a:t>
            </a:r>
            <a:endParaRPr/>
          </a:p>
        </p:txBody>
      </p:sp>
      <p:cxnSp>
        <p:nvCxnSpPr>
          <p:cNvPr id="946126494" name="Straight Connector 74"/>
          <p:cNvCxnSpPr/>
          <p:nvPr userDrawn="1"/>
        </p:nvCxnSpPr>
        <p:spPr bwMode="auto">
          <a:xfrm flipH="1">
            <a:off x="1089891" y="1616359"/>
            <a:ext cx="7998691" cy="0"/>
          </a:xfrm>
          <a:prstGeom prst="line">
            <a:avLst/>
          </a:prstGeom>
          <a:ln w="19050">
            <a:solidFill>
              <a:srgbClr val="073763"/>
            </a:solidFill>
          </a:ln>
        </p:spPr>
        <p:style>
          <a:lnRef idx="1">
            <a:schemeClr val="accent1"/>
          </a:lnRef>
          <a:fillRef idx="0">
            <a:schemeClr val="accent1"/>
          </a:fillRef>
          <a:effectRef idx="0">
            <a:schemeClr val="accent1"/>
          </a:effectRef>
          <a:fontRef idx="minor">
            <a:schemeClr val="tx1"/>
          </a:fontRef>
        </p:style>
      </p:cxnSp>
      <p:sp>
        <p:nvSpPr>
          <p:cNvPr id="688163289" name="Google Shape;4612;p50"/>
          <p:cNvSpPr/>
          <p:nvPr userDrawn="1"/>
        </p:nvSpPr>
        <p:spPr bwMode="auto">
          <a:xfrm>
            <a:off x="11604202" y="1999877"/>
            <a:ext cx="351058" cy="355474"/>
          </a:xfrm>
          <a:custGeom>
            <a:avLst/>
            <a:gdLst/>
            <a:ahLst/>
            <a:cxnLst/>
            <a:rect l="l" t="t" r="r" b="b"/>
            <a:pathLst>
              <a:path w="11658" h="11689" extrusionOk="0">
                <a:moveTo>
                  <a:pt x="10514" y="382"/>
                </a:moveTo>
                <a:cubicBezTo>
                  <a:pt x="10657" y="382"/>
                  <a:pt x="10812" y="441"/>
                  <a:pt x="10907" y="548"/>
                </a:cubicBezTo>
                <a:lnTo>
                  <a:pt x="11181" y="810"/>
                </a:lnTo>
                <a:cubicBezTo>
                  <a:pt x="11288" y="917"/>
                  <a:pt x="11348" y="1072"/>
                  <a:pt x="11348" y="1215"/>
                </a:cubicBezTo>
                <a:cubicBezTo>
                  <a:pt x="11348" y="1370"/>
                  <a:pt x="11288" y="1513"/>
                  <a:pt x="11181" y="1620"/>
                </a:cubicBezTo>
                <a:lnTo>
                  <a:pt x="10240" y="2560"/>
                </a:lnTo>
                <a:lnTo>
                  <a:pt x="9169" y="1489"/>
                </a:lnTo>
                <a:lnTo>
                  <a:pt x="10109" y="548"/>
                </a:lnTo>
                <a:cubicBezTo>
                  <a:pt x="10217" y="441"/>
                  <a:pt x="10359" y="382"/>
                  <a:pt x="10514" y="382"/>
                </a:cubicBezTo>
                <a:close/>
                <a:moveTo>
                  <a:pt x="8919" y="1715"/>
                </a:moveTo>
                <a:lnTo>
                  <a:pt x="9990" y="2799"/>
                </a:lnTo>
                <a:lnTo>
                  <a:pt x="6954" y="5823"/>
                </a:lnTo>
                <a:lnTo>
                  <a:pt x="5883" y="4751"/>
                </a:lnTo>
                <a:lnTo>
                  <a:pt x="8919" y="1715"/>
                </a:lnTo>
                <a:close/>
                <a:moveTo>
                  <a:pt x="1966" y="8668"/>
                </a:moveTo>
                <a:lnTo>
                  <a:pt x="3037" y="9740"/>
                </a:lnTo>
                <a:lnTo>
                  <a:pt x="2370" y="10419"/>
                </a:lnTo>
                <a:cubicBezTo>
                  <a:pt x="2335" y="10454"/>
                  <a:pt x="2281" y="10472"/>
                  <a:pt x="2227" y="10472"/>
                </a:cubicBezTo>
                <a:cubicBezTo>
                  <a:pt x="2174" y="10472"/>
                  <a:pt x="2120" y="10454"/>
                  <a:pt x="2085" y="10419"/>
                </a:cubicBezTo>
                <a:lnTo>
                  <a:pt x="1299" y="9621"/>
                </a:lnTo>
                <a:cubicBezTo>
                  <a:pt x="1215" y="9549"/>
                  <a:pt x="1215" y="9418"/>
                  <a:pt x="1299" y="9347"/>
                </a:cubicBezTo>
                <a:lnTo>
                  <a:pt x="1966" y="8668"/>
                </a:lnTo>
                <a:close/>
                <a:moveTo>
                  <a:pt x="1311" y="10133"/>
                </a:moveTo>
                <a:lnTo>
                  <a:pt x="1596" y="10407"/>
                </a:lnTo>
                <a:lnTo>
                  <a:pt x="1061" y="10942"/>
                </a:lnTo>
                <a:cubicBezTo>
                  <a:pt x="1019" y="10984"/>
                  <a:pt x="965" y="11005"/>
                  <a:pt x="913" y="11005"/>
                </a:cubicBezTo>
                <a:cubicBezTo>
                  <a:pt x="861" y="11005"/>
                  <a:pt x="811" y="10984"/>
                  <a:pt x="775" y="10942"/>
                </a:cubicBezTo>
                <a:cubicBezTo>
                  <a:pt x="703" y="10859"/>
                  <a:pt x="703" y="10740"/>
                  <a:pt x="775" y="10669"/>
                </a:cubicBezTo>
                <a:lnTo>
                  <a:pt x="1311" y="10133"/>
                </a:lnTo>
                <a:close/>
                <a:moveTo>
                  <a:pt x="10467" y="1"/>
                </a:moveTo>
                <a:cubicBezTo>
                  <a:pt x="10228" y="1"/>
                  <a:pt x="9990" y="84"/>
                  <a:pt x="9812" y="263"/>
                </a:cubicBezTo>
                <a:lnTo>
                  <a:pt x="8871" y="1203"/>
                </a:lnTo>
                <a:lnTo>
                  <a:pt x="8728" y="1048"/>
                </a:lnTo>
                <a:cubicBezTo>
                  <a:pt x="8687" y="1013"/>
                  <a:pt x="8642" y="995"/>
                  <a:pt x="8597" y="995"/>
                </a:cubicBezTo>
                <a:cubicBezTo>
                  <a:pt x="8553" y="995"/>
                  <a:pt x="8508" y="1013"/>
                  <a:pt x="8466" y="1048"/>
                </a:cubicBezTo>
                <a:cubicBezTo>
                  <a:pt x="8395" y="1120"/>
                  <a:pt x="8395" y="1227"/>
                  <a:pt x="8466" y="1310"/>
                </a:cubicBezTo>
                <a:lnTo>
                  <a:pt x="8621" y="1453"/>
                </a:lnTo>
                <a:lnTo>
                  <a:pt x="5037" y="5037"/>
                </a:lnTo>
                <a:cubicBezTo>
                  <a:pt x="4954" y="5120"/>
                  <a:pt x="4954" y="5216"/>
                  <a:pt x="5037" y="5299"/>
                </a:cubicBezTo>
                <a:cubicBezTo>
                  <a:pt x="5073" y="5335"/>
                  <a:pt x="5118" y="5352"/>
                  <a:pt x="5162" y="5352"/>
                </a:cubicBezTo>
                <a:cubicBezTo>
                  <a:pt x="5207" y="5352"/>
                  <a:pt x="5252" y="5335"/>
                  <a:pt x="5287" y="5299"/>
                </a:cubicBezTo>
                <a:lnTo>
                  <a:pt x="5597" y="4977"/>
                </a:lnTo>
                <a:lnTo>
                  <a:pt x="6668" y="6049"/>
                </a:lnTo>
                <a:cubicBezTo>
                  <a:pt x="6299" y="6525"/>
                  <a:pt x="6073" y="6978"/>
                  <a:pt x="5883" y="7382"/>
                </a:cubicBezTo>
                <a:cubicBezTo>
                  <a:pt x="5430" y="8287"/>
                  <a:pt x="5097" y="9002"/>
                  <a:pt x="3275" y="9526"/>
                </a:cubicBezTo>
                <a:lnTo>
                  <a:pt x="2156" y="8406"/>
                </a:lnTo>
                <a:lnTo>
                  <a:pt x="4597" y="5966"/>
                </a:lnTo>
                <a:cubicBezTo>
                  <a:pt x="4680" y="5894"/>
                  <a:pt x="4680" y="5787"/>
                  <a:pt x="4597" y="5716"/>
                </a:cubicBezTo>
                <a:cubicBezTo>
                  <a:pt x="4561" y="5674"/>
                  <a:pt x="4516" y="5653"/>
                  <a:pt x="4472" y="5653"/>
                </a:cubicBezTo>
                <a:cubicBezTo>
                  <a:pt x="4427" y="5653"/>
                  <a:pt x="4382" y="5674"/>
                  <a:pt x="4347" y="5716"/>
                </a:cubicBezTo>
                <a:lnTo>
                  <a:pt x="989" y="9073"/>
                </a:lnTo>
                <a:cubicBezTo>
                  <a:pt x="775" y="9287"/>
                  <a:pt x="775" y="9645"/>
                  <a:pt x="989" y="9847"/>
                </a:cubicBezTo>
                <a:lnTo>
                  <a:pt x="1001" y="9859"/>
                </a:lnTo>
                <a:lnTo>
                  <a:pt x="465" y="10395"/>
                </a:lnTo>
                <a:cubicBezTo>
                  <a:pt x="299" y="10561"/>
                  <a:pt x="251" y="10811"/>
                  <a:pt x="358" y="11026"/>
                </a:cubicBezTo>
                <a:lnTo>
                  <a:pt x="1" y="11383"/>
                </a:lnTo>
                <a:cubicBezTo>
                  <a:pt x="1" y="11454"/>
                  <a:pt x="1" y="11562"/>
                  <a:pt x="61" y="11633"/>
                </a:cubicBezTo>
                <a:cubicBezTo>
                  <a:pt x="92" y="11670"/>
                  <a:pt x="139" y="11688"/>
                  <a:pt x="187" y="11688"/>
                </a:cubicBezTo>
                <a:cubicBezTo>
                  <a:pt x="232" y="11688"/>
                  <a:pt x="276" y="11673"/>
                  <a:pt x="311" y="11645"/>
                </a:cubicBezTo>
                <a:lnTo>
                  <a:pt x="668" y="11288"/>
                </a:lnTo>
                <a:cubicBezTo>
                  <a:pt x="745" y="11326"/>
                  <a:pt x="827" y="11345"/>
                  <a:pt x="908" y="11345"/>
                </a:cubicBezTo>
                <a:cubicBezTo>
                  <a:pt x="1052" y="11345"/>
                  <a:pt x="1192" y="11287"/>
                  <a:pt x="1299" y="11181"/>
                </a:cubicBezTo>
                <a:lnTo>
                  <a:pt x="1835" y="10645"/>
                </a:lnTo>
                <a:cubicBezTo>
                  <a:pt x="1942" y="10752"/>
                  <a:pt x="2073" y="10811"/>
                  <a:pt x="2204" y="10811"/>
                </a:cubicBezTo>
                <a:cubicBezTo>
                  <a:pt x="2358" y="10811"/>
                  <a:pt x="2501" y="10752"/>
                  <a:pt x="2608" y="10645"/>
                </a:cubicBezTo>
                <a:lnTo>
                  <a:pt x="3370" y="9895"/>
                </a:lnTo>
                <a:cubicBezTo>
                  <a:pt x="5371" y="9335"/>
                  <a:pt x="5776" y="8502"/>
                  <a:pt x="6240" y="7549"/>
                </a:cubicBezTo>
                <a:cubicBezTo>
                  <a:pt x="6442" y="7121"/>
                  <a:pt x="6668" y="6656"/>
                  <a:pt x="7073" y="6180"/>
                </a:cubicBezTo>
                <a:lnTo>
                  <a:pt x="10228" y="3025"/>
                </a:lnTo>
                <a:lnTo>
                  <a:pt x="10526" y="3322"/>
                </a:lnTo>
                <a:lnTo>
                  <a:pt x="8407" y="5442"/>
                </a:lnTo>
                <a:cubicBezTo>
                  <a:pt x="8347" y="5501"/>
                  <a:pt x="8335" y="5608"/>
                  <a:pt x="8395" y="5680"/>
                </a:cubicBezTo>
                <a:cubicBezTo>
                  <a:pt x="8426" y="5717"/>
                  <a:pt x="8473" y="5735"/>
                  <a:pt x="8522" y="5735"/>
                </a:cubicBezTo>
                <a:cubicBezTo>
                  <a:pt x="8566" y="5735"/>
                  <a:pt x="8611" y="5720"/>
                  <a:pt x="8645" y="5692"/>
                </a:cubicBezTo>
                <a:lnTo>
                  <a:pt x="10883" y="3465"/>
                </a:lnTo>
                <a:cubicBezTo>
                  <a:pt x="10955" y="3382"/>
                  <a:pt x="10955" y="3287"/>
                  <a:pt x="10883" y="3203"/>
                </a:cubicBezTo>
                <a:lnTo>
                  <a:pt x="10455" y="2775"/>
                </a:lnTo>
                <a:lnTo>
                  <a:pt x="11383" y="1834"/>
                </a:lnTo>
                <a:cubicBezTo>
                  <a:pt x="11562" y="1656"/>
                  <a:pt x="11657" y="1441"/>
                  <a:pt x="11657" y="1179"/>
                </a:cubicBezTo>
                <a:cubicBezTo>
                  <a:pt x="11657" y="929"/>
                  <a:pt x="11562" y="703"/>
                  <a:pt x="11383" y="524"/>
                </a:cubicBezTo>
                <a:lnTo>
                  <a:pt x="11121" y="263"/>
                </a:lnTo>
                <a:cubicBezTo>
                  <a:pt x="10943" y="84"/>
                  <a:pt x="10717" y="1"/>
                  <a:pt x="10467" y="1"/>
                </a:cubicBezTo>
                <a:close/>
              </a:path>
            </a:pathLst>
          </a:custGeom>
          <a:solidFill>
            <a:srgbClr val="3D85C6"/>
          </a:solidFill>
          <a:ln>
            <a:solidFill>
              <a:srgbClr val="3D85C6"/>
            </a:solidFill>
          </a:ln>
        </p:spPr>
        <p:txBody>
          <a:bodyPr spcFirstLastPara="1" wrap="square" lIns="91425" tIns="91425" rIns="91425" bIns="91425" anchor="ctr" anchorCtr="0">
            <a:noAutofit/>
          </a:bodyPr>
          <a:lstStyle/>
          <a:p>
            <a:pPr marL="0" lvl="0" indent="0" algn="l" rtl="0">
              <a:spcBef>
                <a:spcPts val="0"/>
              </a:spcBef>
              <a:spcAft>
                <a:spcPts val="0"/>
              </a:spcAft>
              <a:buNone/>
              <a:defRPr/>
            </a:pPr>
            <a:endParaRPr/>
          </a:p>
        </p:txBody>
      </p:sp>
      <p:sp>
        <p:nvSpPr>
          <p:cNvPr id="856397153" name="Google Shape;4618;p50"/>
          <p:cNvSpPr/>
          <p:nvPr userDrawn="1"/>
        </p:nvSpPr>
        <p:spPr bwMode="auto">
          <a:xfrm>
            <a:off x="11604168" y="2792768"/>
            <a:ext cx="360362" cy="298301"/>
          </a:xfrm>
          <a:custGeom>
            <a:avLst/>
            <a:gdLst/>
            <a:ahLst/>
            <a:cxnLst/>
            <a:rect l="l" t="t" r="r" b="b"/>
            <a:pathLst>
              <a:path w="11967" h="9809" extrusionOk="0">
                <a:moveTo>
                  <a:pt x="8309" y="358"/>
                </a:moveTo>
                <a:cubicBezTo>
                  <a:pt x="8940" y="358"/>
                  <a:pt x="9663" y="469"/>
                  <a:pt x="10418" y="796"/>
                </a:cubicBezTo>
                <a:lnTo>
                  <a:pt x="10418" y="7796"/>
                </a:lnTo>
                <a:cubicBezTo>
                  <a:pt x="9723" y="7513"/>
                  <a:pt x="8997" y="7381"/>
                  <a:pt x="8289" y="7381"/>
                </a:cubicBezTo>
                <a:cubicBezTo>
                  <a:pt x="7542" y="7381"/>
                  <a:pt x="6816" y="7527"/>
                  <a:pt x="6168" y="7796"/>
                </a:cubicBezTo>
                <a:lnTo>
                  <a:pt x="6168" y="796"/>
                </a:lnTo>
                <a:cubicBezTo>
                  <a:pt x="6430" y="676"/>
                  <a:pt x="7238" y="358"/>
                  <a:pt x="8309" y="358"/>
                </a:cubicBezTo>
                <a:close/>
                <a:moveTo>
                  <a:pt x="3700" y="358"/>
                </a:moveTo>
                <a:cubicBezTo>
                  <a:pt x="4458" y="358"/>
                  <a:pt x="5191" y="513"/>
                  <a:pt x="5823" y="796"/>
                </a:cubicBezTo>
                <a:cubicBezTo>
                  <a:pt x="5811" y="1677"/>
                  <a:pt x="5811" y="6761"/>
                  <a:pt x="5811" y="7796"/>
                </a:cubicBezTo>
                <a:cubicBezTo>
                  <a:pt x="5418" y="7642"/>
                  <a:pt x="4656" y="7392"/>
                  <a:pt x="3668" y="7392"/>
                </a:cubicBezTo>
                <a:cubicBezTo>
                  <a:pt x="2929" y="7392"/>
                  <a:pt x="2215" y="7523"/>
                  <a:pt x="1548" y="7808"/>
                </a:cubicBezTo>
                <a:lnTo>
                  <a:pt x="1548" y="3867"/>
                </a:lnTo>
                <a:cubicBezTo>
                  <a:pt x="1548" y="3760"/>
                  <a:pt x="1477" y="3689"/>
                  <a:pt x="1370" y="3689"/>
                </a:cubicBezTo>
                <a:cubicBezTo>
                  <a:pt x="1262" y="3689"/>
                  <a:pt x="1191" y="3760"/>
                  <a:pt x="1191" y="3867"/>
                </a:cubicBezTo>
                <a:lnTo>
                  <a:pt x="1191" y="7987"/>
                </a:lnTo>
                <a:cubicBezTo>
                  <a:pt x="1191" y="8118"/>
                  <a:pt x="1298" y="8225"/>
                  <a:pt x="1429" y="8225"/>
                </a:cubicBezTo>
                <a:cubicBezTo>
                  <a:pt x="1465" y="8225"/>
                  <a:pt x="1489" y="8225"/>
                  <a:pt x="1524" y="8213"/>
                </a:cubicBezTo>
                <a:cubicBezTo>
                  <a:pt x="2203" y="7916"/>
                  <a:pt x="2917" y="7761"/>
                  <a:pt x="3656" y="7761"/>
                </a:cubicBezTo>
                <a:cubicBezTo>
                  <a:pt x="4715" y="7761"/>
                  <a:pt x="5537" y="8070"/>
                  <a:pt x="5799" y="8189"/>
                </a:cubicBezTo>
                <a:lnTo>
                  <a:pt x="5799" y="8606"/>
                </a:lnTo>
                <a:lnTo>
                  <a:pt x="417" y="8606"/>
                </a:lnTo>
                <a:cubicBezTo>
                  <a:pt x="381" y="8606"/>
                  <a:pt x="358" y="8582"/>
                  <a:pt x="358" y="8547"/>
                </a:cubicBezTo>
                <a:lnTo>
                  <a:pt x="358" y="1248"/>
                </a:lnTo>
                <a:cubicBezTo>
                  <a:pt x="358" y="1212"/>
                  <a:pt x="381" y="1188"/>
                  <a:pt x="417" y="1188"/>
                </a:cubicBezTo>
                <a:lnTo>
                  <a:pt x="1203" y="1188"/>
                </a:lnTo>
                <a:lnTo>
                  <a:pt x="1203" y="3153"/>
                </a:lnTo>
                <a:cubicBezTo>
                  <a:pt x="1203" y="3248"/>
                  <a:pt x="1274" y="3332"/>
                  <a:pt x="1382" y="3332"/>
                </a:cubicBezTo>
                <a:cubicBezTo>
                  <a:pt x="1489" y="3332"/>
                  <a:pt x="1560" y="3248"/>
                  <a:pt x="1560" y="3153"/>
                </a:cubicBezTo>
                <a:lnTo>
                  <a:pt x="1560" y="796"/>
                </a:lnTo>
                <a:cubicBezTo>
                  <a:pt x="2253" y="495"/>
                  <a:pt x="2987" y="358"/>
                  <a:pt x="3700" y="358"/>
                </a:cubicBezTo>
                <a:close/>
                <a:moveTo>
                  <a:pt x="6608" y="7987"/>
                </a:moveTo>
                <a:lnTo>
                  <a:pt x="6608" y="9249"/>
                </a:lnTo>
                <a:lnTo>
                  <a:pt x="6501" y="9166"/>
                </a:lnTo>
                <a:cubicBezTo>
                  <a:pt x="6471" y="9136"/>
                  <a:pt x="6430" y="9121"/>
                  <a:pt x="6390" y="9121"/>
                </a:cubicBezTo>
                <a:cubicBezTo>
                  <a:pt x="6349" y="9121"/>
                  <a:pt x="6311" y="9136"/>
                  <a:pt x="6287" y="9166"/>
                </a:cubicBezTo>
                <a:lnTo>
                  <a:pt x="6168" y="9261"/>
                </a:lnTo>
                <a:lnTo>
                  <a:pt x="6168" y="8166"/>
                </a:lnTo>
                <a:cubicBezTo>
                  <a:pt x="6251" y="8118"/>
                  <a:pt x="6418" y="8058"/>
                  <a:pt x="6608" y="7987"/>
                </a:cubicBezTo>
                <a:close/>
                <a:moveTo>
                  <a:pt x="8273" y="0"/>
                </a:moveTo>
                <a:cubicBezTo>
                  <a:pt x="7438" y="0"/>
                  <a:pt x="6643" y="178"/>
                  <a:pt x="5989" y="486"/>
                </a:cubicBezTo>
                <a:cubicBezTo>
                  <a:pt x="5715" y="367"/>
                  <a:pt x="4858" y="10"/>
                  <a:pt x="3668" y="10"/>
                </a:cubicBezTo>
                <a:cubicBezTo>
                  <a:pt x="2858" y="10"/>
                  <a:pt x="2072" y="176"/>
                  <a:pt x="1322" y="510"/>
                </a:cubicBezTo>
                <a:cubicBezTo>
                  <a:pt x="1143" y="593"/>
                  <a:pt x="1191" y="796"/>
                  <a:pt x="1191" y="843"/>
                </a:cubicBezTo>
                <a:lnTo>
                  <a:pt x="405" y="843"/>
                </a:lnTo>
                <a:cubicBezTo>
                  <a:pt x="179" y="843"/>
                  <a:pt x="0" y="1022"/>
                  <a:pt x="0" y="1248"/>
                </a:cubicBezTo>
                <a:lnTo>
                  <a:pt x="0" y="8535"/>
                </a:lnTo>
                <a:cubicBezTo>
                  <a:pt x="0" y="8761"/>
                  <a:pt x="179" y="8939"/>
                  <a:pt x="405" y="8939"/>
                </a:cubicBezTo>
                <a:lnTo>
                  <a:pt x="5811" y="8939"/>
                </a:lnTo>
                <a:lnTo>
                  <a:pt x="5811" y="9630"/>
                </a:lnTo>
                <a:cubicBezTo>
                  <a:pt x="5811" y="9740"/>
                  <a:pt x="5889" y="9808"/>
                  <a:pt x="5977" y="9808"/>
                </a:cubicBezTo>
                <a:cubicBezTo>
                  <a:pt x="6013" y="9808"/>
                  <a:pt x="6050" y="9797"/>
                  <a:pt x="6084" y="9773"/>
                </a:cubicBezTo>
                <a:lnTo>
                  <a:pt x="6382" y="9535"/>
                </a:lnTo>
                <a:cubicBezTo>
                  <a:pt x="6656" y="9737"/>
                  <a:pt x="6668" y="9809"/>
                  <a:pt x="6787" y="9809"/>
                </a:cubicBezTo>
                <a:cubicBezTo>
                  <a:pt x="6894" y="9809"/>
                  <a:pt x="6966" y="9737"/>
                  <a:pt x="6966" y="9630"/>
                </a:cubicBezTo>
                <a:lnTo>
                  <a:pt x="6966" y="8939"/>
                </a:lnTo>
                <a:lnTo>
                  <a:pt x="9335" y="8939"/>
                </a:lnTo>
                <a:cubicBezTo>
                  <a:pt x="9442" y="8939"/>
                  <a:pt x="9513" y="8856"/>
                  <a:pt x="9513" y="8761"/>
                </a:cubicBezTo>
                <a:cubicBezTo>
                  <a:pt x="9513" y="8654"/>
                  <a:pt x="9442" y="8582"/>
                  <a:pt x="9335" y="8582"/>
                </a:cubicBezTo>
                <a:lnTo>
                  <a:pt x="6966" y="8582"/>
                </a:lnTo>
                <a:lnTo>
                  <a:pt x="6966" y="7892"/>
                </a:lnTo>
                <a:cubicBezTo>
                  <a:pt x="7400" y="7783"/>
                  <a:pt x="7847" y="7728"/>
                  <a:pt x="8295" y="7728"/>
                </a:cubicBezTo>
                <a:cubicBezTo>
                  <a:pt x="9025" y="7728"/>
                  <a:pt x="9760" y="7875"/>
                  <a:pt x="10454" y="8177"/>
                </a:cubicBezTo>
                <a:cubicBezTo>
                  <a:pt x="10483" y="8192"/>
                  <a:pt x="10514" y="8199"/>
                  <a:pt x="10544" y="8199"/>
                </a:cubicBezTo>
                <a:cubicBezTo>
                  <a:pt x="10662" y="8199"/>
                  <a:pt x="10776" y="8096"/>
                  <a:pt x="10776" y="7963"/>
                </a:cubicBezTo>
                <a:lnTo>
                  <a:pt x="10776" y="1177"/>
                </a:lnTo>
                <a:lnTo>
                  <a:pt x="11561" y="1177"/>
                </a:lnTo>
                <a:cubicBezTo>
                  <a:pt x="11597" y="1177"/>
                  <a:pt x="11621" y="1212"/>
                  <a:pt x="11621" y="1236"/>
                </a:cubicBezTo>
                <a:lnTo>
                  <a:pt x="11621" y="8535"/>
                </a:lnTo>
                <a:cubicBezTo>
                  <a:pt x="11621" y="8570"/>
                  <a:pt x="11597" y="8594"/>
                  <a:pt x="11561" y="8594"/>
                </a:cubicBezTo>
                <a:lnTo>
                  <a:pt x="10049" y="8594"/>
                </a:lnTo>
                <a:cubicBezTo>
                  <a:pt x="9942" y="8594"/>
                  <a:pt x="9871" y="8666"/>
                  <a:pt x="9871" y="8773"/>
                </a:cubicBezTo>
                <a:cubicBezTo>
                  <a:pt x="9871" y="8880"/>
                  <a:pt x="9942" y="8951"/>
                  <a:pt x="10049" y="8951"/>
                </a:cubicBezTo>
                <a:lnTo>
                  <a:pt x="11561" y="8951"/>
                </a:lnTo>
                <a:cubicBezTo>
                  <a:pt x="11788" y="8951"/>
                  <a:pt x="11966" y="8773"/>
                  <a:pt x="11966" y="8547"/>
                </a:cubicBezTo>
                <a:lnTo>
                  <a:pt x="11966" y="1236"/>
                </a:lnTo>
                <a:cubicBezTo>
                  <a:pt x="11954" y="998"/>
                  <a:pt x="11776" y="831"/>
                  <a:pt x="11549" y="831"/>
                </a:cubicBezTo>
                <a:lnTo>
                  <a:pt x="10764" y="831"/>
                </a:lnTo>
                <a:cubicBezTo>
                  <a:pt x="10752" y="784"/>
                  <a:pt x="10811" y="581"/>
                  <a:pt x="10633" y="498"/>
                </a:cubicBezTo>
                <a:cubicBezTo>
                  <a:pt x="9864" y="154"/>
                  <a:pt x="9051" y="0"/>
                  <a:pt x="8273" y="0"/>
                </a:cubicBezTo>
                <a:close/>
              </a:path>
            </a:pathLst>
          </a:custGeom>
          <a:solidFill>
            <a:srgbClr val="0B5394"/>
          </a:solidFill>
          <a:ln>
            <a:solidFill>
              <a:srgbClr val="0B5394"/>
            </a:solidFill>
          </a:ln>
        </p:spPr>
        <p:txBody>
          <a:bodyPr spcFirstLastPara="1" wrap="square" lIns="91425" tIns="91425" rIns="91425" bIns="91425" anchor="ctr" anchorCtr="0">
            <a:noAutofit/>
          </a:bodyPr>
          <a:lstStyle/>
          <a:p>
            <a:pPr marL="0" lvl="0" indent="0" algn="l" rtl="0">
              <a:spcBef>
                <a:spcPts val="0"/>
              </a:spcBef>
              <a:spcAft>
                <a:spcPts val="0"/>
              </a:spcAft>
              <a:buNone/>
              <a:defRPr/>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بخش چهارم">
    <p:spTree>
      <p:nvGrpSpPr>
        <p:cNvPr id="1" name=""/>
        <p:cNvGrpSpPr/>
        <p:nvPr/>
      </p:nvGrpSpPr>
      <p:grpSpPr bwMode="auto">
        <a:xfrm>
          <a:off x="0" y="0"/>
          <a:ext cx="0" cy="0"/>
          <a:chOff x="0" y="0"/>
          <a:chExt cx="0" cy="0"/>
        </a:xfrm>
      </p:grpSpPr>
      <p:sp>
        <p:nvSpPr>
          <p:cNvPr id="84085627" name="Google Shape;6;p1"/>
          <p:cNvSpPr/>
          <p:nvPr userDrawn="1"/>
        </p:nvSpPr>
        <p:spPr bwMode="auto">
          <a:xfrm flipH="1">
            <a:off x="11374500" y="0"/>
            <a:ext cx="8175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defRPr/>
            </a:pPr>
            <a:endParaRPr sz="1800">
              <a:solidFill>
                <a:srgbClr val="FFFFFF"/>
              </a:solidFill>
              <a:latin typeface="Calibri"/>
              <a:ea typeface="Calibri"/>
              <a:cs typeface="Calibri"/>
            </a:endParaRPr>
          </a:p>
        </p:txBody>
      </p:sp>
      <p:sp>
        <p:nvSpPr>
          <p:cNvPr id="810102352" name="Slide Number Placeholder 9"/>
          <p:cNvSpPr>
            <a:spLocks noGrp="1"/>
          </p:cNvSpPr>
          <p:nvPr>
            <p:ph type="sldNum" sz="quarter" idx="12"/>
          </p:nvPr>
        </p:nvSpPr>
        <p:spPr bwMode="auto">
          <a:xfrm>
            <a:off x="11444146" y="6052435"/>
            <a:ext cx="671171" cy="365125"/>
          </a:xfrm>
        </p:spPr>
        <p:txBody>
          <a:bodyPr/>
          <a:lstStyle/>
          <a:p>
            <a:pPr>
              <a:defRPr/>
            </a:pPr>
            <a:fld id="{CF4FEFAA-A34F-4B1A-923B-840D046F275D}" type="slidenum">
              <a:rPr lang="fa-IR"/>
              <a:t>‹#›</a:t>
            </a:fld>
            <a:endParaRPr lang="fa-IR"/>
          </a:p>
        </p:txBody>
      </p:sp>
      <p:sp>
        <p:nvSpPr>
          <p:cNvPr id="2021157406" name="Freeform: Shape 2"/>
          <p:cNvSpPr/>
          <p:nvPr userDrawn="1"/>
        </p:nvSpPr>
        <p:spPr bwMode="auto">
          <a:xfrm>
            <a:off x="9790320" y="0"/>
            <a:ext cx="1561171" cy="6858000"/>
          </a:xfrm>
          <a:custGeom>
            <a:avLst/>
            <a:gdLst>
              <a:gd name="connsiteX0" fmla="*/ 413166 w 1561171"/>
              <a:gd name="connsiteY0" fmla="*/ 0 h 6830670"/>
              <a:gd name="connsiteX1" fmla="*/ 1561171 w 1561171"/>
              <a:gd name="connsiteY1" fmla="*/ 0 h 6830670"/>
              <a:gd name="connsiteX2" fmla="*/ 1561171 w 1561171"/>
              <a:gd name="connsiteY2" fmla="*/ 6830670 h 6830670"/>
              <a:gd name="connsiteX3" fmla="*/ 10 w 1561171"/>
              <a:gd name="connsiteY3" fmla="*/ 6830670 h 6830670"/>
              <a:gd name="connsiteX4" fmla="*/ 0 w 1561171"/>
              <a:gd name="connsiteY4" fmla="*/ 6813083 h 6830670"/>
              <a:gd name="connsiteX5" fmla="*/ 0 w 1561171"/>
              <a:gd name="connsiteY5" fmla="*/ 376456 h 6830670"/>
              <a:gd name="connsiteX6" fmla="*/ 2990 w 1561171"/>
              <a:gd name="connsiteY6" fmla="*/ 342821 h 6830670"/>
              <a:gd name="connsiteX7" fmla="*/ 331538 w 1561171"/>
              <a:gd name="connsiteY7" fmla="*/ 8461 h 6830670"/>
              <a:gd name="connsiteX8" fmla="*/ 413166 w 1561171"/>
              <a:gd name="connsiteY8" fmla="*/ 294 h 683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171" h="6830670" extrusionOk="0">
                <a:moveTo>
                  <a:pt x="413166" y="0"/>
                </a:moveTo>
                <a:lnTo>
                  <a:pt x="1561171" y="0"/>
                </a:lnTo>
                <a:lnTo>
                  <a:pt x="1561171" y="6830670"/>
                </a:lnTo>
                <a:lnTo>
                  <a:pt x="10" y="6830670"/>
                </a:lnTo>
                <a:lnTo>
                  <a:pt x="0" y="6813083"/>
                </a:lnTo>
                <a:lnTo>
                  <a:pt x="0" y="376456"/>
                </a:lnTo>
                <a:lnTo>
                  <a:pt x="2990" y="342821"/>
                </a:lnTo>
                <a:cubicBezTo>
                  <a:pt x="33140" y="175286"/>
                  <a:pt x="164200" y="42449"/>
                  <a:pt x="331538" y="8461"/>
                </a:cubicBezTo>
                <a:lnTo>
                  <a:pt x="413166" y="294"/>
                </a:lnTo>
                <a:close/>
              </a:path>
            </a:pathLst>
          </a:custGeom>
          <a:solidFill>
            <a:srgbClr val="3D85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p>
        </p:txBody>
      </p:sp>
      <p:sp>
        <p:nvSpPr>
          <p:cNvPr id="856880313" name="Rectangle 11"/>
          <p:cNvSpPr/>
          <p:nvPr userDrawn="1"/>
        </p:nvSpPr>
        <p:spPr bwMode="auto">
          <a:xfrm>
            <a:off x="11351491" y="4131151"/>
            <a:ext cx="840509" cy="660407"/>
          </a:xfrm>
          <a:prstGeom prst="rect">
            <a:avLst/>
          </a:prstGeom>
          <a:solidFill>
            <a:srgbClr val="3D85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1019122428" name="Rectangle 7"/>
          <p:cNvSpPr/>
          <p:nvPr userDrawn="1"/>
        </p:nvSpPr>
        <p:spPr bwMode="auto">
          <a:xfrm rot="18900000">
            <a:off x="11705478" y="3515823"/>
            <a:ext cx="176215" cy="396301"/>
          </a:xfrm>
          <a:custGeom>
            <a:avLst/>
            <a:gdLst/>
            <a:ahLst/>
            <a:cxnLst/>
            <a:rect l="l" t="t" r="r" b="b"/>
            <a:pathLst>
              <a:path w="154109" h="343323" extrusionOk="0">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0737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defRPr/>
            </a:pPr>
            <a:endParaRPr lang="ko-KR" sz="3600"/>
          </a:p>
        </p:txBody>
      </p:sp>
      <p:sp>
        <p:nvSpPr>
          <p:cNvPr id="1398957042" name="Rectangle 19"/>
          <p:cNvSpPr>
            <a:spLocks noChangeArrowheads="1"/>
          </p:cNvSpPr>
          <p:nvPr userDrawn="1"/>
        </p:nvSpPr>
        <p:spPr bwMode="auto">
          <a:xfrm>
            <a:off x="11591404" y="4408516"/>
            <a:ext cx="71520" cy="216682"/>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1218885" rtl="0">
              <a:defRPr sz="2400">
                <a:solidFill>
                  <a:schemeClr val="tx1"/>
                </a:solidFill>
                <a:latin typeface="+mn-lt"/>
                <a:ea typeface="+mn-ea"/>
                <a:cs typeface="+mn-cs"/>
              </a:defRPr>
            </a:lvl1pPr>
            <a:lvl2pPr marL="609443" algn="l" defTabSz="1218885" rtl="0">
              <a:defRPr sz="2400">
                <a:solidFill>
                  <a:schemeClr val="tx1"/>
                </a:solidFill>
                <a:latin typeface="+mn-lt"/>
                <a:ea typeface="+mn-ea"/>
                <a:cs typeface="+mn-cs"/>
              </a:defRPr>
            </a:lvl2pPr>
            <a:lvl3pPr marL="1218885" algn="l" defTabSz="1218885" rtl="0">
              <a:defRPr sz="2400">
                <a:solidFill>
                  <a:schemeClr val="tx1"/>
                </a:solidFill>
                <a:latin typeface="+mn-lt"/>
                <a:ea typeface="+mn-ea"/>
                <a:cs typeface="+mn-cs"/>
              </a:defRPr>
            </a:lvl3pPr>
            <a:lvl4pPr marL="1828328" algn="l" defTabSz="1218885" rtl="0">
              <a:defRPr sz="2400">
                <a:solidFill>
                  <a:schemeClr val="tx1"/>
                </a:solidFill>
                <a:latin typeface="+mn-lt"/>
                <a:ea typeface="+mn-ea"/>
                <a:cs typeface="+mn-cs"/>
              </a:defRPr>
            </a:lvl4pPr>
            <a:lvl5pPr marL="2437771" algn="l" defTabSz="1218885" rtl="0">
              <a:defRPr sz="2400">
                <a:solidFill>
                  <a:schemeClr val="tx1"/>
                </a:solidFill>
                <a:latin typeface="+mn-lt"/>
                <a:ea typeface="+mn-ea"/>
                <a:cs typeface="+mn-cs"/>
              </a:defRPr>
            </a:lvl5pPr>
            <a:lvl6pPr marL="3047213" algn="l" defTabSz="1218885" rtl="0">
              <a:defRPr sz="2400">
                <a:solidFill>
                  <a:schemeClr val="tx1"/>
                </a:solidFill>
                <a:latin typeface="+mn-lt"/>
                <a:ea typeface="+mn-ea"/>
                <a:cs typeface="+mn-cs"/>
              </a:defRPr>
            </a:lvl6pPr>
            <a:lvl7pPr marL="3656656" algn="l" defTabSz="1218885" rtl="0">
              <a:defRPr sz="2400">
                <a:solidFill>
                  <a:schemeClr val="tx1"/>
                </a:solidFill>
                <a:latin typeface="+mn-lt"/>
                <a:ea typeface="+mn-ea"/>
                <a:cs typeface="+mn-cs"/>
              </a:defRPr>
            </a:lvl7pPr>
            <a:lvl8pPr marL="4266097" algn="l" defTabSz="1218885" rtl="0">
              <a:defRPr sz="2400">
                <a:solidFill>
                  <a:schemeClr val="tx1"/>
                </a:solidFill>
                <a:latin typeface="+mn-lt"/>
                <a:ea typeface="+mn-ea"/>
                <a:cs typeface="+mn-cs"/>
              </a:defRPr>
            </a:lvl8pPr>
            <a:lvl9pPr marL="4875541" algn="l" defTabSz="1218885" rtl="0">
              <a:defRPr sz="2400">
                <a:solidFill>
                  <a:schemeClr val="tx1"/>
                </a:solidFill>
                <a:latin typeface="+mn-lt"/>
                <a:ea typeface="+mn-ea"/>
                <a:cs typeface="+mn-cs"/>
              </a:defRPr>
            </a:lvl9pPr>
          </a:lstStyle>
          <a:p>
            <a:pPr defTabSz="1218987">
              <a:defRPr/>
            </a:pPr>
            <a:endParaRPr lang="en-US" sz="1400">
              <a:solidFill>
                <a:srgbClr val="000000"/>
              </a:solidFill>
              <a:cs typeface="Arial"/>
            </a:endParaRPr>
          </a:p>
        </p:txBody>
      </p:sp>
      <p:sp>
        <p:nvSpPr>
          <p:cNvPr id="888361699" name="Freeform 54"/>
          <p:cNvSpPr>
            <a:spLocks noEditPoints="1"/>
          </p:cNvSpPr>
          <p:nvPr userDrawn="1"/>
        </p:nvSpPr>
        <p:spPr bwMode="auto">
          <a:xfrm>
            <a:off x="11693183" y="4241838"/>
            <a:ext cx="302583" cy="411140"/>
          </a:xfrm>
          <a:custGeom>
            <a:avLst/>
            <a:gdLst>
              <a:gd name="T0" fmla="*/ 790 w 2315"/>
              <a:gd name="T1" fmla="*/ 1051 h 3103"/>
              <a:gd name="T2" fmla="*/ 645 w 2315"/>
              <a:gd name="T3" fmla="*/ 1093 h 3103"/>
              <a:gd name="T4" fmla="*/ 513 w 2315"/>
              <a:gd name="T5" fmla="*/ 1176 h 3103"/>
              <a:gd name="T6" fmla="*/ 407 w 2315"/>
              <a:gd name="T7" fmla="*/ 1297 h 3103"/>
              <a:gd name="T8" fmla="*/ 338 w 2315"/>
              <a:gd name="T9" fmla="*/ 1438 h 3103"/>
              <a:gd name="T10" fmla="*/ 311 w 2315"/>
              <a:gd name="T11" fmla="*/ 1590 h 3103"/>
              <a:gd name="T12" fmla="*/ 324 w 2315"/>
              <a:gd name="T13" fmla="*/ 1743 h 3103"/>
              <a:gd name="T14" fmla="*/ 378 w 2315"/>
              <a:gd name="T15" fmla="*/ 1890 h 3103"/>
              <a:gd name="T16" fmla="*/ 473 w 2315"/>
              <a:gd name="T17" fmla="*/ 2018 h 3103"/>
              <a:gd name="T18" fmla="*/ 600 w 2315"/>
              <a:gd name="T19" fmla="*/ 2115 h 3103"/>
              <a:gd name="T20" fmla="*/ 741 w 2315"/>
              <a:gd name="T21" fmla="*/ 2170 h 3103"/>
              <a:gd name="T22" fmla="*/ 891 w 2315"/>
              <a:gd name="T23" fmla="*/ 2184 h 3103"/>
              <a:gd name="T24" fmla="*/ 1039 w 2315"/>
              <a:gd name="T25" fmla="*/ 2157 h 3103"/>
              <a:gd name="T26" fmla="*/ 1176 w 2315"/>
              <a:gd name="T27" fmla="*/ 2087 h 3103"/>
              <a:gd name="T28" fmla="*/ 1294 w 2315"/>
              <a:gd name="T29" fmla="*/ 1977 h 3103"/>
              <a:gd name="T30" fmla="*/ 1375 w 2315"/>
              <a:gd name="T31" fmla="*/ 1842 h 3103"/>
              <a:gd name="T32" fmla="*/ 1415 w 2315"/>
              <a:gd name="T33" fmla="*/ 1693 h 3103"/>
              <a:gd name="T34" fmla="*/ 1415 w 2315"/>
              <a:gd name="T35" fmla="*/ 1539 h 3103"/>
              <a:gd name="T36" fmla="*/ 1375 w 2315"/>
              <a:gd name="T37" fmla="*/ 1390 h 3103"/>
              <a:gd name="T38" fmla="*/ 1294 w 2315"/>
              <a:gd name="T39" fmla="*/ 1253 h 3103"/>
              <a:gd name="T40" fmla="*/ 1176 w 2315"/>
              <a:gd name="T41" fmla="*/ 1143 h 3103"/>
              <a:gd name="T42" fmla="*/ 1039 w 2315"/>
              <a:gd name="T43" fmla="*/ 1074 h 3103"/>
              <a:gd name="T44" fmla="*/ 891 w 2315"/>
              <a:gd name="T45" fmla="*/ 1046 h 3103"/>
              <a:gd name="T46" fmla="*/ 1320 w 2315"/>
              <a:gd name="T47" fmla="*/ 1046 h 3103"/>
              <a:gd name="T48" fmla="*/ 1417 w 2315"/>
              <a:gd name="T49" fmla="*/ 1140 h 3103"/>
              <a:gd name="T50" fmla="*/ 1515 w 2315"/>
              <a:gd name="T51" fmla="*/ 1297 h 3103"/>
              <a:gd name="T52" fmla="*/ 1571 w 2315"/>
              <a:gd name="T53" fmla="*/ 1468 h 3103"/>
              <a:gd name="T54" fmla="*/ 1584 w 2315"/>
              <a:gd name="T55" fmla="*/ 1647 h 3103"/>
              <a:gd name="T56" fmla="*/ 1555 w 2315"/>
              <a:gd name="T57" fmla="*/ 1825 h 3103"/>
              <a:gd name="T58" fmla="*/ 1484 w 2315"/>
              <a:gd name="T59" fmla="*/ 1992 h 3103"/>
              <a:gd name="T60" fmla="*/ 1664 w 2315"/>
              <a:gd name="T61" fmla="*/ 2118 h 3103"/>
              <a:gd name="T62" fmla="*/ 2315 w 2315"/>
              <a:gd name="T63" fmla="*/ 2800 h 3103"/>
              <a:gd name="T64" fmla="*/ 2307 w 2315"/>
              <a:gd name="T65" fmla="*/ 2859 h 3103"/>
              <a:gd name="T66" fmla="*/ 2276 w 2315"/>
              <a:gd name="T67" fmla="*/ 2943 h 3103"/>
              <a:gd name="T68" fmla="*/ 2209 w 2315"/>
              <a:gd name="T69" fmla="*/ 3030 h 3103"/>
              <a:gd name="T70" fmla="*/ 2128 w 2315"/>
              <a:gd name="T71" fmla="*/ 3078 h 3103"/>
              <a:gd name="T72" fmla="*/ 2053 w 2315"/>
              <a:gd name="T73" fmla="*/ 3099 h 3103"/>
              <a:gd name="T74" fmla="*/ 2010 w 2315"/>
              <a:gd name="T75" fmla="*/ 3103 h 3103"/>
              <a:gd name="T76" fmla="*/ 1403 w 2315"/>
              <a:gd name="T77" fmla="*/ 2335 h 3103"/>
              <a:gd name="T78" fmla="*/ 774 w 2315"/>
              <a:gd name="T79" fmla="*/ 2903 h 3103"/>
              <a:gd name="T80" fmla="*/ 657 w 2315"/>
              <a:gd name="T81" fmla="*/ 2320 h 3103"/>
              <a:gd name="T82" fmla="*/ 544 w 2315"/>
              <a:gd name="T83" fmla="*/ 2903 h 3103"/>
              <a:gd name="T84" fmla="*/ 545 w 2315"/>
              <a:gd name="T85" fmla="*/ 687 h 3103"/>
              <a:gd name="T86" fmla="*/ 657 w 2315"/>
              <a:gd name="T87" fmla="*/ 911 h 3103"/>
              <a:gd name="T88" fmla="*/ 774 w 2315"/>
              <a:gd name="T89" fmla="*/ 0 h 3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15" h="3103" extrusionOk="0">
                <a:moveTo>
                  <a:pt x="891" y="1046"/>
                </a:moveTo>
                <a:lnTo>
                  <a:pt x="841" y="1046"/>
                </a:lnTo>
                <a:lnTo>
                  <a:pt x="790" y="1051"/>
                </a:lnTo>
                <a:lnTo>
                  <a:pt x="741" y="1061"/>
                </a:lnTo>
                <a:lnTo>
                  <a:pt x="693" y="1074"/>
                </a:lnTo>
                <a:lnTo>
                  <a:pt x="645" y="1093"/>
                </a:lnTo>
                <a:lnTo>
                  <a:pt x="600" y="1116"/>
                </a:lnTo>
                <a:lnTo>
                  <a:pt x="555" y="1143"/>
                </a:lnTo>
                <a:lnTo>
                  <a:pt x="513" y="1176"/>
                </a:lnTo>
                <a:lnTo>
                  <a:pt x="474" y="1213"/>
                </a:lnTo>
                <a:lnTo>
                  <a:pt x="438" y="1253"/>
                </a:lnTo>
                <a:lnTo>
                  <a:pt x="407" y="1297"/>
                </a:lnTo>
                <a:lnTo>
                  <a:pt x="379" y="1342"/>
                </a:lnTo>
                <a:lnTo>
                  <a:pt x="356" y="1390"/>
                </a:lnTo>
                <a:lnTo>
                  <a:pt x="338" y="1438"/>
                </a:lnTo>
                <a:lnTo>
                  <a:pt x="325" y="1487"/>
                </a:lnTo>
                <a:lnTo>
                  <a:pt x="316" y="1539"/>
                </a:lnTo>
                <a:lnTo>
                  <a:pt x="311" y="1590"/>
                </a:lnTo>
                <a:lnTo>
                  <a:pt x="311" y="1641"/>
                </a:lnTo>
                <a:lnTo>
                  <a:pt x="316" y="1693"/>
                </a:lnTo>
                <a:lnTo>
                  <a:pt x="324" y="1743"/>
                </a:lnTo>
                <a:lnTo>
                  <a:pt x="338" y="1794"/>
                </a:lnTo>
                <a:lnTo>
                  <a:pt x="356" y="1842"/>
                </a:lnTo>
                <a:lnTo>
                  <a:pt x="378" y="1890"/>
                </a:lnTo>
                <a:lnTo>
                  <a:pt x="406" y="1935"/>
                </a:lnTo>
                <a:lnTo>
                  <a:pt x="437" y="1977"/>
                </a:lnTo>
                <a:lnTo>
                  <a:pt x="473" y="2018"/>
                </a:lnTo>
                <a:lnTo>
                  <a:pt x="513" y="2054"/>
                </a:lnTo>
                <a:lnTo>
                  <a:pt x="554" y="2087"/>
                </a:lnTo>
                <a:lnTo>
                  <a:pt x="600" y="2115"/>
                </a:lnTo>
                <a:lnTo>
                  <a:pt x="645" y="2138"/>
                </a:lnTo>
                <a:lnTo>
                  <a:pt x="693" y="2157"/>
                </a:lnTo>
                <a:lnTo>
                  <a:pt x="741" y="2170"/>
                </a:lnTo>
                <a:lnTo>
                  <a:pt x="790" y="2179"/>
                </a:lnTo>
                <a:lnTo>
                  <a:pt x="841" y="2184"/>
                </a:lnTo>
                <a:lnTo>
                  <a:pt x="891" y="2184"/>
                </a:lnTo>
                <a:lnTo>
                  <a:pt x="941" y="2179"/>
                </a:lnTo>
                <a:lnTo>
                  <a:pt x="990" y="2170"/>
                </a:lnTo>
                <a:lnTo>
                  <a:pt x="1039" y="2157"/>
                </a:lnTo>
                <a:lnTo>
                  <a:pt x="1087" y="2138"/>
                </a:lnTo>
                <a:lnTo>
                  <a:pt x="1132" y="2115"/>
                </a:lnTo>
                <a:lnTo>
                  <a:pt x="1176" y="2087"/>
                </a:lnTo>
                <a:lnTo>
                  <a:pt x="1218" y="2054"/>
                </a:lnTo>
                <a:lnTo>
                  <a:pt x="1258" y="2018"/>
                </a:lnTo>
                <a:lnTo>
                  <a:pt x="1294" y="1977"/>
                </a:lnTo>
                <a:lnTo>
                  <a:pt x="1326" y="1934"/>
                </a:lnTo>
                <a:lnTo>
                  <a:pt x="1352" y="1888"/>
                </a:lnTo>
                <a:lnTo>
                  <a:pt x="1375" y="1842"/>
                </a:lnTo>
                <a:lnTo>
                  <a:pt x="1393" y="1793"/>
                </a:lnTo>
                <a:lnTo>
                  <a:pt x="1406" y="1743"/>
                </a:lnTo>
                <a:lnTo>
                  <a:pt x="1415" y="1693"/>
                </a:lnTo>
                <a:lnTo>
                  <a:pt x="1419" y="1641"/>
                </a:lnTo>
                <a:lnTo>
                  <a:pt x="1419" y="1590"/>
                </a:lnTo>
                <a:lnTo>
                  <a:pt x="1415" y="1539"/>
                </a:lnTo>
                <a:lnTo>
                  <a:pt x="1406" y="1487"/>
                </a:lnTo>
                <a:lnTo>
                  <a:pt x="1393" y="1438"/>
                </a:lnTo>
                <a:lnTo>
                  <a:pt x="1375" y="1390"/>
                </a:lnTo>
                <a:lnTo>
                  <a:pt x="1352" y="1342"/>
                </a:lnTo>
                <a:lnTo>
                  <a:pt x="1325" y="1297"/>
                </a:lnTo>
                <a:lnTo>
                  <a:pt x="1294" y="1253"/>
                </a:lnTo>
                <a:lnTo>
                  <a:pt x="1258" y="1213"/>
                </a:lnTo>
                <a:lnTo>
                  <a:pt x="1218" y="1176"/>
                </a:lnTo>
                <a:lnTo>
                  <a:pt x="1176" y="1143"/>
                </a:lnTo>
                <a:lnTo>
                  <a:pt x="1132" y="1115"/>
                </a:lnTo>
                <a:lnTo>
                  <a:pt x="1086" y="1093"/>
                </a:lnTo>
                <a:lnTo>
                  <a:pt x="1039" y="1074"/>
                </a:lnTo>
                <a:lnTo>
                  <a:pt x="990" y="1061"/>
                </a:lnTo>
                <a:lnTo>
                  <a:pt x="941" y="1051"/>
                </a:lnTo>
                <a:lnTo>
                  <a:pt x="891" y="1046"/>
                </a:lnTo>
                <a:close/>
                <a:moveTo>
                  <a:pt x="774" y="0"/>
                </a:moveTo>
                <a:lnTo>
                  <a:pt x="1320" y="0"/>
                </a:lnTo>
                <a:lnTo>
                  <a:pt x="1320" y="1046"/>
                </a:lnTo>
                <a:lnTo>
                  <a:pt x="1348" y="1069"/>
                </a:lnTo>
                <a:lnTo>
                  <a:pt x="1375" y="1094"/>
                </a:lnTo>
                <a:lnTo>
                  <a:pt x="1417" y="1140"/>
                </a:lnTo>
                <a:lnTo>
                  <a:pt x="1455" y="1191"/>
                </a:lnTo>
                <a:lnTo>
                  <a:pt x="1488" y="1242"/>
                </a:lnTo>
                <a:lnTo>
                  <a:pt x="1515" y="1297"/>
                </a:lnTo>
                <a:lnTo>
                  <a:pt x="1538" y="1352"/>
                </a:lnTo>
                <a:lnTo>
                  <a:pt x="1557" y="1410"/>
                </a:lnTo>
                <a:lnTo>
                  <a:pt x="1571" y="1468"/>
                </a:lnTo>
                <a:lnTo>
                  <a:pt x="1580" y="1528"/>
                </a:lnTo>
                <a:lnTo>
                  <a:pt x="1584" y="1587"/>
                </a:lnTo>
                <a:lnTo>
                  <a:pt x="1584" y="1647"/>
                </a:lnTo>
                <a:lnTo>
                  <a:pt x="1579" y="1707"/>
                </a:lnTo>
                <a:lnTo>
                  <a:pt x="1569" y="1766"/>
                </a:lnTo>
                <a:lnTo>
                  <a:pt x="1555" y="1825"/>
                </a:lnTo>
                <a:lnTo>
                  <a:pt x="1536" y="1881"/>
                </a:lnTo>
                <a:lnTo>
                  <a:pt x="1512" y="1937"/>
                </a:lnTo>
                <a:lnTo>
                  <a:pt x="1484" y="1992"/>
                </a:lnTo>
                <a:lnTo>
                  <a:pt x="1451" y="2043"/>
                </a:lnTo>
                <a:lnTo>
                  <a:pt x="1579" y="2171"/>
                </a:lnTo>
                <a:lnTo>
                  <a:pt x="1664" y="2118"/>
                </a:lnTo>
                <a:lnTo>
                  <a:pt x="2315" y="2786"/>
                </a:lnTo>
                <a:lnTo>
                  <a:pt x="2315" y="2791"/>
                </a:lnTo>
                <a:lnTo>
                  <a:pt x="2315" y="2800"/>
                </a:lnTo>
                <a:lnTo>
                  <a:pt x="2314" y="2815"/>
                </a:lnTo>
                <a:lnTo>
                  <a:pt x="2311" y="2835"/>
                </a:lnTo>
                <a:lnTo>
                  <a:pt x="2307" y="2859"/>
                </a:lnTo>
                <a:lnTo>
                  <a:pt x="2300" y="2884"/>
                </a:lnTo>
                <a:lnTo>
                  <a:pt x="2290" y="2913"/>
                </a:lnTo>
                <a:lnTo>
                  <a:pt x="2276" y="2943"/>
                </a:lnTo>
                <a:lnTo>
                  <a:pt x="2257" y="2974"/>
                </a:lnTo>
                <a:lnTo>
                  <a:pt x="2234" y="3005"/>
                </a:lnTo>
                <a:lnTo>
                  <a:pt x="2209" y="3030"/>
                </a:lnTo>
                <a:lnTo>
                  <a:pt x="2183" y="3050"/>
                </a:lnTo>
                <a:lnTo>
                  <a:pt x="2156" y="3066"/>
                </a:lnTo>
                <a:lnTo>
                  <a:pt x="2128" y="3078"/>
                </a:lnTo>
                <a:lnTo>
                  <a:pt x="2101" y="3087"/>
                </a:lnTo>
                <a:lnTo>
                  <a:pt x="2076" y="3095"/>
                </a:lnTo>
                <a:lnTo>
                  <a:pt x="2053" y="3099"/>
                </a:lnTo>
                <a:lnTo>
                  <a:pt x="2034" y="3102"/>
                </a:lnTo>
                <a:lnTo>
                  <a:pt x="2019" y="3103"/>
                </a:lnTo>
                <a:lnTo>
                  <a:pt x="2010" y="3103"/>
                </a:lnTo>
                <a:lnTo>
                  <a:pt x="2006" y="3103"/>
                </a:lnTo>
                <a:lnTo>
                  <a:pt x="1355" y="2435"/>
                </a:lnTo>
                <a:lnTo>
                  <a:pt x="1403" y="2335"/>
                </a:lnTo>
                <a:lnTo>
                  <a:pt x="1320" y="2252"/>
                </a:lnTo>
                <a:lnTo>
                  <a:pt x="1320" y="2903"/>
                </a:lnTo>
                <a:lnTo>
                  <a:pt x="774" y="2903"/>
                </a:lnTo>
                <a:lnTo>
                  <a:pt x="774" y="2345"/>
                </a:lnTo>
                <a:lnTo>
                  <a:pt x="715" y="2336"/>
                </a:lnTo>
                <a:lnTo>
                  <a:pt x="657" y="2320"/>
                </a:lnTo>
                <a:lnTo>
                  <a:pt x="600" y="2300"/>
                </a:lnTo>
                <a:lnTo>
                  <a:pt x="544" y="2274"/>
                </a:lnTo>
                <a:lnTo>
                  <a:pt x="544" y="2903"/>
                </a:lnTo>
                <a:lnTo>
                  <a:pt x="0" y="2903"/>
                </a:lnTo>
                <a:lnTo>
                  <a:pt x="0" y="687"/>
                </a:lnTo>
                <a:lnTo>
                  <a:pt x="545" y="687"/>
                </a:lnTo>
                <a:lnTo>
                  <a:pt x="545" y="957"/>
                </a:lnTo>
                <a:lnTo>
                  <a:pt x="601" y="932"/>
                </a:lnTo>
                <a:lnTo>
                  <a:pt x="657" y="911"/>
                </a:lnTo>
                <a:lnTo>
                  <a:pt x="715" y="896"/>
                </a:lnTo>
                <a:lnTo>
                  <a:pt x="774" y="885"/>
                </a:lnTo>
                <a:lnTo>
                  <a:pt x="77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885" rtl="0">
              <a:defRPr sz="2400">
                <a:solidFill>
                  <a:schemeClr val="tx1"/>
                </a:solidFill>
                <a:latin typeface="+mn-lt"/>
                <a:ea typeface="+mn-ea"/>
                <a:cs typeface="+mn-cs"/>
              </a:defRPr>
            </a:lvl1pPr>
            <a:lvl2pPr marL="609443" algn="l" defTabSz="1218885" rtl="0">
              <a:defRPr sz="2400">
                <a:solidFill>
                  <a:schemeClr val="tx1"/>
                </a:solidFill>
                <a:latin typeface="+mn-lt"/>
                <a:ea typeface="+mn-ea"/>
                <a:cs typeface="+mn-cs"/>
              </a:defRPr>
            </a:lvl2pPr>
            <a:lvl3pPr marL="1218885" algn="l" defTabSz="1218885" rtl="0">
              <a:defRPr sz="2400">
                <a:solidFill>
                  <a:schemeClr val="tx1"/>
                </a:solidFill>
                <a:latin typeface="+mn-lt"/>
                <a:ea typeface="+mn-ea"/>
                <a:cs typeface="+mn-cs"/>
              </a:defRPr>
            </a:lvl3pPr>
            <a:lvl4pPr marL="1828328" algn="l" defTabSz="1218885" rtl="0">
              <a:defRPr sz="2400">
                <a:solidFill>
                  <a:schemeClr val="tx1"/>
                </a:solidFill>
                <a:latin typeface="+mn-lt"/>
                <a:ea typeface="+mn-ea"/>
                <a:cs typeface="+mn-cs"/>
              </a:defRPr>
            </a:lvl4pPr>
            <a:lvl5pPr marL="2437771" algn="l" defTabSz="1218885" rtl="0">
              <a:defRPr sz="2400">
                <a:solidFill>
                  <a:schemeClr val="tx1"/>
                </a:solidFill>
                <a:latin typeface="+mn-lt"/>
                <a:ea typeface="+mn-ea"/>
                <a:cs typeface="+mn-cs"/>
              </a:defRPr>
            </a:lvl5pPr>
            <a:lvl6pPr marL="3047213" algn="l" defTabSz="1218885" rtl="0">
              <a:defRPr sz="2400">
                <a:solidFill>
                  <a:schemeClr val="tx1"/>
                </a:solidFill>
                <a:latin typeface="+mn-lt"/>
                <a:ea typeface="+mn-ea"/>
                <a:cs typeface="+mn-cs"/>
              </a:defRPr>
            </a:lvl6pPr>
            <a:lvl7pPr marL="3656656" algn="l" defTabSz="1218885" rtl="0">
              <a:defRPr sz="2400">
                <a:solidFill>
                  <a:schemeClr val="tx1"/>
                </a:solidFill>
                <a:latin typeface="+mn-lt"/>
                <a:ea typeface="+mn-ea"/>
                <a:cs typeface="+mn-cs"/>
              </a:defRPr>
            </a:lvl7pPr>
            <a:lvl8pPr marL="4266097" algn="l" defTabSz="1218885" rtl="0">
              <a:defRPr sz="2400">
                <a:solidFill>
                  <a:schemeClr val="tx1"/>
                </a:solidFill>
                <a:latin typeface="+mn-lt"/>
                <a:ea typeface="+mn-ea"/>
                <a:cs typeface="+mn-cs"/>
              </a:defRPr>
            </a:lvl8pPr>
            <a:lvl9pPr marL="4875541" algn="l" defTabSz="1218885" rtl="0">
              <a:defRPr sz="2400">
                <a:solidFill>
                  <a:schemeClr val="tx1"/>
                </a:solidFill>
                <a:latin typeface="+mn-lt"/>
                <a:ea typeface="+mn-ea"/>
                <a:cs typeface="+mn-cs"/>
              </a:defRPr>
            </a:lvl9pPr>
          </a:lstStyle>
          <a:p>
            <a:pPr defTabSz="1218987">
              <a:defRPr/>
            </a:pPr>
            <a:endParaRPr lang="en-US" sz="1400">
              <a:solidFill>
                <a:srgbClr val="000000"/>
              </a:solidFill>
              <a:cs typeface="Arial"/>
            </a:endParaRPr>
          </a:p>
        </p:txBody>
      </p:sp>
      <p:sp>
        <p:nvSpPr>
          <p:cNvPr id="1274776007" name="Freeform 38"/>
          <p:cNvSpPr>
            <a:spLocks noEditPoints="1"/>
          </p:cNvSpPr>
          <p:nvPr userDrawn="1"/>
        </p:nvSpPr>
        <p:spPr bwMode="auto">
          <a:xfrm>
            <a:off x="11678278" y="5090529"/>
            <a:ext cx="212488" cy="259787"/>
          </a:xfrm>
          <a:custGeom>
            <a:avLst/>
            <a:gdLst>
              <a:gd name="T0" fmla="*/ 1052 w 2450"/>
              <a:gd name="T1" fmla="*/ 329 h 2968"/>
              <a:gd name="T2" fmla="*/ 813 w 2450"/>
              <a:gd name="T3" fmla="*/ 410 h 2968"/>
              <a:gd name="T4" fmla="*/ 609 w 2450"/>
              <a:gd name="T5" fmla="*/ 553 h 2968"/>
              <a:gd name="T6" fmla="*/ 449 w 2450"/>
              <a:gd name="T7" fmla="*/ 743 h 2968"/>
              <a:gd name="T8" fmla="*/ 346 w 2450"/>
              <a:gd name="T9" fmla="*/ 972 h 2968"/>
              <a:gd name="T10" fmla="*/ 310 w 2450"/>
              <a:gd name="T11" fmla="*/ 1230 h 2968"/>
              <a:gd name="T12" fmla="*/ 346 w 2450"/>
              <a:gd name="T13" fmla="*/ 1487 h 2968"/>
              <a:gd name="T14" fmla="*/ 455 w 2450"/>
              <a:gd name="T15" fmla="*/ 1722 h 2968"/>
              <a:gd name="T16" fmla="*/ 604 w 2450"/>
              <a:gd name="T17" fmla="*/ 1913 h 2968"/>
              <a:gd name="T18" fmla="*/ 693 w 2450"/>
              <a:gd name="T19" fmla="*/ 2017 h 2968"/>
              <a:gd name="T20" fmla="*/ 822 w 2450"/>
              <a:gd name="T21" fmla="*/ 2192 h 2968"/>
              <a:gd name="T22" fmla="*/ 925 w 2450"/>
              <a:gd name="T23" fmla="*/ 2397 h 2968"/>
              <a:gd name="T24" fmla="*/ 958 w 2450"/>
              <a:gd name="T25" fmla="*/ 2513 h 2968"/>
              <a:gd name="T26" fmla="*/ 968 w 2450"/>
              <a:gd name="T27" fmla="*/ 2610 h 2968"/>
              <a:gd name="T28" fmla="*/ 1475 w 2450"/>
              <a:gd name="T29" fmla="*/ 2613 h 2968"/>
              <a:gd name="T30" fmla="*/ 1485 w 2450"/>
              <a:gd name="T31" fmla="*/ 2520 h 2968"/>
              <a:gd name="T32" fmla="*/ 1519 w 2450"/>
              <a:gd name="T33" fmla="*/ 2407 h 2968"/>
              <a:gd name="T34" fmla="*/ 1623 w 2450"/>
              <a:gd name="T35" fmla="*/ 2202 h 2968"/>
              <a:gd name="T36" fmla="*/ 1758 w 2450"/>
              <a:gd name="T37" fmla="*/ 2019 h 2968"/>
              <a:gd name="T38" fmla="*/ 1856 w 2450"/>
              <a:gd name="T39" fmla="*/ 1901 h 2968"/>
              <a:gd name="T40" fmla="*/ 1995 w 2450"/>
              <a:gd name="T41" fmla="*/ 1724 h 2968"/>
              <a:gd name="T42" fmla="*/ 2102 w 2450"/>
              <a:gd name="T43" fmla="*/ 1488 h 2968"/>
              <a:gd name="T44" fmla="*/ 2140 w 2450"/>
              <a:gd name="T45" fmla="*/ 1230 h 2968"/>
              <a:gd name="T46" fmla="*/ 2102 w 2450"/>
              <a:gd name="T47" fmla="*/ 972 h 2968"/>
              <a:gd name="T48" fmla="*/ 2000 w 2450"/>
              <a:gd name="T49" fmla="*/ 743 h 2968"/>
              <a:gd name="T50" fmla="*/ 1842 w 2450"/>
              <a:gd name="T51" fmla="*/ 553 h 2968"/>
              <a:gd name="T52" fmla="*/ 1637 w 2450"/>
              <a:gd name="T53" fmla="*/ 410 h 2968"/>
              <a:gd name="T54" fmla="*/ 1398 w 2450"/>
              <a:gd name="T55" fmla="*/ 329 h 2968"/>
              <a:gd name="T56" fmla="*/ 1224 w 2450"/>
              <a:gd name="T57" fmla="*/ 0 h 2968"/>
              <a:gd name="T58" fmla="*/ 1535 w 2450"/>
              <a:gd name="T59" fmla="*/ 41 h 2968"/>
              <a:gd name="T60" fmla="*/ 1814 w 2450"/>
              <a:gd name="T61" fmla="*/ 153 h 2968"/>
              <a:gd name="T62" fmla="*/ 2055 w 2450"/>
              <a:gd name="T63" fmla="*/ 327 h 2968"/>
              <a:gd name="T64" fmla="*/ 2247 w 2450"/>
              <a:gd name="T65" fmla="*/ 554 h 2968"/>
              <a:gd name="T66" fmla="*/ 2381 w 2450"/>
              <a:gd name="T67" fmla="*/ 823 h 2968"/>
              <a:gd name="T68" fmla="*/ 2446 w 2450"/>
              <a:gd name="T69" fmla="*/ 1124 h 2968"/>
              <a:gd name="T70" fmla="*/ 2437 w 2450"/>
              <a:gd name="T71" fmla="*/ 1411 h 2968"/>
              <a:gd name="T72" fmla="*/ 2368 w 2450"/>
              <a:gd name="T73" fmla="*/ 1673 h 2968"/>
              <a:gd name="T74" fmla="*/ 2242 w 2450"/>
              <a:gd name="T75" fmla="*/ 1913 h 2968"/>
              <a:gd name="T76" fmla="*/ 2092 w 2450"/>
              <a:gd name="T77" fmla="*/ 2103 h 2968"/>
              <a:gd name="T78" fmla="*/ 1985 w 2450"/>
              <a:gd name="T79" fmla="*/ 2231 h 2968"/>
              <a:gd name="T80" fmla="*/ 1850 w 2450"/>
              <a:gd name="T81" fmla="*/ 2427 h 2968"/>
              <a:gd name="T82" fmla="*/ 1788 w 2450"/>
              <a:gd name="T83" fmla="*/ 2590 h 2968"/>
              <a:gd name="T84" fmla="*/ 1782 w 2450"/>
              <a:gd name="T85" fmla="*/ 2716 h 2968"/>
              <a:gd name="T86" fmla="*/ 1766 w 2450"/>
              <a:gd name="T87" fmla="*/ 2881 h 2968"/>
              <a:gd name="T88" fmla="*/ 1695 w 2450"/>
              <a:gd name="T89" fmla="*/ 2952 h 2968"/>
              <a:gd name="T90" fmla="*/ 816 w 2450"/>
              <a:gd name="T91" fmla="*/ 2968 h 2968"/>
              <a:gd name="T92" fmla="*/ 719 w 2450"/>
              <a:gd name="T93" fmla="*/ 2933 h 2968"/>
              <a:gd name="T94" fmla="*/ 665 w 2450"/>
              <a:gd name="T95" fmla="*/ 2847 h 2968"/>
              <a:gd name="T96" fmla="*/ 661 w 2450"/>
              <a:gd name="T97" fmla="*/ 2683 h 2968"/>
              <a:gd name="T98" fmla="*/ 655 w 2450"/>
              <a:gd name="T99" fmla="*/ 2580 h 2968"/>
              <a:gd name="T100" fmla="*/ 603 w 2450"/>
              <a:gd name="T101" fmla="*/ 2436 h 2968"/>
              <a:gd name="T102" fmla="*/ 499 w 2450"/>
              <a:gd name="T103" fmla="*/ 2272 h 2968"/>
              <a:gd name="T104" fmla="*/ 371 w 2450"/>
              <a:gd name="T105" fmla="*/ 2118 h 2968"/>
              <a:gd name="T106" fmla="*/ 262 w 2450"/>
              <a:gd name="T107" fmla="*/ 1987 h 2968"/>
              <a:gd name="T108" fmla="*/ 118 w 2450"/>
              <a:gd name="T109" fmla="*/ 1756 h 2968"/>
              <a:gd name="T110" fmla="*/ 29 w 2450"/>
              <a:gd name="T111" fmla="*/ 1500 h 2968"/>
              <a:gd name="T112" fmla="*/ 0 w 2450"/>
              <a:gd name="T113" fmla="*/ 1230 h 2968"/>
              <a:gd name="T114" fmla="*/ 39 w 2450"/>
              <a:gd name="T115" fmla="*/ 920 h 2968"/>
              <a:gd name="T116" fmla="*/ 151 w 2450"/>
              <a:gd name="T117" fmla="*/ 638 h 2968"/>
              <a:gd name="T118" fmla="*/ 325 w 2450"/>
              <a:gd name="T119" fmla="*/ 397 h 2968"/>
              <a:gd name="T120" fmla="*/ 551 w 2450"/>
              <a:gd name="T121" fmla="*/ 204 h 2968"/>
              <a:gd name="T122" fmla="*/ 819 w 2450"/>
              <a:gd name="T123" fmla="*/ 70 h 2968"/>
              <a:gd name="T124" fmla="*/ 1120 w 2450"/>
              <a:gd name="T125" fmla="*/ 6 h 2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50" h="2968" extrusionOk="0">
                <a:moveTo>
                  <a:pt x="1224" y="311"/>
                </a:moveTo>
                <a:lnTo>
                  <a:pt x="1138" y="316"/>
                </a:lnTo>
                <a:lnTo>
                  <a:pt x="1052" y="329"/>
                </a:lnTo>
                <a:lnTo>
                  <a:pt x="968" y="349"/>
                </a:lnTo>
                <a:lnTo>
                  <a:pt x="888" y="377"/>
                </a:lnTo>
                <a:lnTo>
                  <a:pt x="813" y="410"/>
                </a:lnTo>
                <a:lnTo>
                  <a:pt x="741" y="452"/>
                </a:lnTo>
                <a:lnTo>
                  <a:pt x="672" y="499"/>
                </a:lnTo>
                <a:lnTo>
                  <a:pt x="609" y="553"/>
                </a:lnTo>
                <a:lnTo>
                  <a:pt x="549" y="611"/>
                </a:lnTo>
                <a:lnTo>
                  <a:pt x="497" y="675"/>
                </a:lnTo>
                <a:lnTo>
                  <a:pt x="449" y="743"/>
                </a:lnTo>
                <a:lnTo>
                  <a:pt x="409" y="816"/>
                </a:lnTo>
                <a:lnTo>
                  <a:pt x="374" y="893"/>
                </a:lnTo>
                <a:lnTo>
                  <a:pt x="346" y="972"/>
                </a:lnTo>
                <a:lnTo>
                  <a:pt x="326" y="1055"/>
                </a:lnTo>
                <a:lnTo>
                  <a:pt x="315" y="1141"/>
                </a:lnTo>
                <a:lnTo>
                  <a:pt x="310" y="1230"/>
                </a:lnTo>
                <a:lnTo>
                  <a:pt x="315" y="1317"/>
                </a:lnTo>
                <a:lnTo>
                  <a:pt x="326" y="1404"/>
                </a:lnTo>
                <a:lnTo>
                  <a:pt x="346" y="1487"/>
                </a:lnTo>
                <a:lnTo>
                  <a:pt x="375" y="1568"/>
                </a:lnTo>
                <a:lnTo>
                  <a:pt x="412" y="1648"/>
                </a:lnTo>
                <a:lnTo>
                  <a:pt x="455" y="1722"/>
                </a:lnTo>
                <a:lnTo>
                  <a:pt x="506" y="1795"/>
                </a:lnTo>
                <a:lnTo>
                  <a:pt x="552" y="1852"/>
                </a:lnTo>
                <a:lnTo>
                  <a:pt x="604" y="1913"/>
                </a:lnTo>
                <a:lnTo>
                  <a:pt x="606" y="1914"/>
                </a:lnTo>
                <a:lnTo>
                  <a:pt x="648" y="1965"/>
                </a:lnTo>
                <a:lnTo>
                  <a:pt x="693" y="2017"/>
                </a:lnTo>
                <a:lnTo>
                  <a:pt x="736" y="2073"/>
                </a:lnTo>
                <a:lnTo>
                  <a:pt x="780" y="2131"/>
                </a:lnTo>
                <a:lnTo>
                  <a:pt x="822" y="2192"/>
                </a:lnTo>
                <a:lnTo>
                  <a:pt x="859" y="2257"/>
                </a:lnTo>
                <a:lnTo>
                  <a:pt x="894" y="2325"/>
                </a:lnTo>
                <a:lnTo>
                  <a:pt x="925" y="2397"/>
                </a:lnTo>
                <a:lnTo>
                  <a:pt x="949" y="2472"/>
                </a:lnTo>
                <a:lnTo>
                  <a:pt x="954" y="2491"/>
                </a:lnTo>
                <a:lnTo>
                  <a:pt x="958" y="2513"/>
                </a:lnTo>
                <a:lnTo>
                  <a:pt x="962" y="2539"/>
                </a:lnTo>
                <a:lnTo>
                  <a:pt x="967" y="2572"/>
                </a:lnTo>
                <a:lnTo>
                  <a:pt x="968" y="2610"/>
                </a:lnTo>
                <a:lnTo>
                  <a:pt x="971" y="2657"/>
                </a:lnTo>
                <a:lnTo>
                  <a:pt x="1474" y="2657"/>
                </a:lnTo>
                <a:lnTo>
                  <a:pt x="1475" y="2613"/>
                </a:lnTo>
                <a:lnTo>
                  <a:pt x="1478" y="2577"/>
                </a:lnTo>
                <a:lnTo>
                  <a:pt x="1481" y="2546"/>
                </a:lnTo>
                <a:lnTo>
                  <a:pt x="1485" y="2520"/>
                </a:lnTo>
                <a:lnTo>
                  <a:pt x="1490" y="2500"/>
                </a:lnTo>
                <a:lnTo>
                  <a:pt x="1494" y="2482"/>
                </a:lnTo>
                <a:lnTo>
                  <a:pt x="1519" y="2407"/>
                </a:lnTo>
                <a:lnTo>
                  <a:pt x="1549" y="2336"/>
                </a:lnTo>
                <a:lnTo>
                  <a:pt x="1584" y="2267"/>
                </a:lnTo>
                <a:lnTo>
                  <a:pt x="1623" y="2202"/>
                </a:lnTo>
                <a:lnTo>
                  <a:pt x="1666" y="2139"/>
                </a:lnTo>
                <a:lnTo>
                  <a:pt x="1711" y="2078"/>
                </a:lnTo>
                <a:lnTo>
                  <a:pt x="1758" y="2019"/>
                </a:lnTo>
                <a:lnTo>
                  <a:pt x="1804" y="1962"/>
                </a:lnTo>
                <a:lnTo>
                  <a:pt x="1850" y="1908"/>
                </a:lnTo>
                <a:lnTo>
                  <a:pt x="1856" y="1901"/>
                </a:lnTo>
                <a:lnTo>
                  <a:pt x="1903" y="1846"/>
                </a:lnTo>
                <a:lnTo>
                  <a:pt x="1943" y="1795"/>
                </a:lnTo>
                <a:lnTo>
                  <a:pt x="1995" y="1724"/>
                </a:lnTo>
                <a:lnTo>
                  <a:pt x="2039" y="1648"/>
                </a:lnTo>
                <a:lnTo>
                  <a:pt x="2075" y="1570"/>
                </a:lnTo>
                <a:lnTo>
                  <a:pt x="2102" y="1488"/>
                </a:lnTo>
                <a:lnTo>
                  <a:pt x="2123" y="1404"/>
                </a:lnTo>
                <a:lnTo>
                  <a:pt x="2136" y="1317"/>
                </a:lnTo>
                <a:lnTo>
                  <a:pt x="2140" y="1230"/>
                </a:lnTo>
                <a:lnTo>
                  <a:pt x="2136" y="1141"/>
                </a:lnTo>
                <a:lnTo>
                  <a:pt x="2123" y="1055"/>
                </a:lnTo>
                <a:lnTo>
                  <a:pt x="2102" y="972"/>
                </a:lnTo>
                <a:lnTo>
                  <a:pt x="2075" y="893"/>
                </a:lnTo>
                <a:lnTo>
                  <a:pt x="2042" y="816"/>
                </a:lnTo>
                <a:lnTo>
                  <a:pt x="2000" y="743"/>
                </a:lnTo>
                <a:lnTo>
                  <a:pt x="1953" y="675"/>
                </a:lnTo>
                <a:lnTo>
                  <a:pt x="1900" y="611"/>
                </a:lnTo>
                <a:lnTo>
                  <a:pt x="1842" y="553"/>
                </a:lnTo>
                <a:lnTo>
                  <a:pt x="1778" y="499"/>
                </a:lnTo>
                <a:lnTo>
                  <a:pt x="1710" y="452"/>
                </a:lnTo>
                <a:lnTo>
                  <a:pt x="1637" y="410"/>
                </a:lnTo>
                <a:lnTo>
                  <a:pt x="1561" y="377"/>
                </a:lnTo>
                <a:lnTo>
                  <a:pt x="1481" y="349"/>
                </a:lnTo>
                <a:lnTo>
                  <a:pt x="1398" y="329"/>
                </a:lnTo>
                <a:lnTo>
                  <a:pt x="1313" y="316"/>
                </a:lnTo>
                <a:lnTo>
                  <a:pt x="1224" y="311"/>
                </a:lnTo>
                <a:close/>
                <a:moveTo>
                  <a:pt x="1224" y="0"/>
                </a:moveTo>
                <a:lnTo>
                  <a:pt x="1330" y="6"/>
                </a:lnTo>
                <a:lnTo>
                  <a:pt x="1433" y="19"/>
                </a:lnTo>
                <a:lnTo>
                  <a:pt x="1535" y="41"/>
                </a:lnTo>
                <a:lnTo>
                  <a:pt x="1632" y="70"/>
                </a:lnTo>
                <a:lnTo>
                  <a:pt x="1724" y="108"/>
                </a:lnTo>
                <a:lnTo>
                  <a:pt x="1814" y="153"/>
                </a:lnTo>
                <a:lnTo>
                  <a:pt x="1900" y="204"/>
                </a:lnTo>
                <a:lnTo>
                  <a:pt x="1979" y="262"/>
                </a:lnTo>
                <a:lnTo>
                  <a:pt x="2055" y="327"/>
                </a:lnTo>
                <a:lnTo>
                  <a:pt x="2126" y="397"/>
                </a:lnTo>
                <a:lnTo>
                  <a:pt x="2189" y="473"/>
                </a:lnTo>
                <a:lnTo>
                  <a:pt x="2247" y="554"/>
                </a:lnTo>
                <a:lnTo>
                  <a:pt x="2300" y="638"/>
                </a:lnTo>
                <a:lnTo>
                  <a:pt x="2343" y="728"/>
                </a:lnTo>
                <a:lnTo>
                  <a:pt x="2381" y="823"/>
                </a:lnTo>
                <a:lnTo>
                  <a:pt x="2411" y="920"/>
                </a:lnTo>
                <a:lnTo>
                  <a:pt x="2433" y="1020"/>
                </a:lnTo>
                <a:lnTo>
                  <a:pt x="2446" y="1124"/>
                </a:lnTo>
                <a:lnTo>
                  <a:pt x="2450" y="1230"/>
                </a:lnTo>
                <a:lnTo>
                  <a:pt x="2446" y="1321"/>
                </a:lnTo>
                <a:lnTo>
                  <a:pt x="2437" y="1411"/>
                </a:lnTo>
                <a:lnTo>
                  <a:pt x="2420" y="1501"/>
                </a:lnTo>
                <a:lnTo>
                  <a:pt x="2397" y="1589"/>
                </a:lnTo>
                <a:lnTo>
                  <a:pt x="2368" y="1673"/>
                </a:lnTo>
                <a:lnTo>
                  <a:pt x="2331" y="1756"/>
                </a:lnTo>
                <a:lnTo>
                  <a:pt x="2289" y="1836"/>
                </a:lnTo>
                <a:lnTo>
                  <a:pt x="2242" y="1913"/>
                </a:lnTo>
                <a:lnTo>
                  <a:pt x="2188" y="1988"/>
                </a:lnTo>
                <a:lnTo>
                  <a:pt x="2142" y="2043"/>
                </a:lnTo>
                <a:lnTo>
                  <a:pt x="2092" y="2103"/>
                </a:lnTo>
                <a:lnTo>
                  <a:pt x="2088" y="2109"/>
                </a:lnTo>
                <a:lnTo>
                  <a:pt x="2036" y="2168"/>
                </a:lnTo>
                <a:lnTo>
                  <a:pt x="1985" y="2231"/>
                </a:lnTo>
                <a:lnTo>
                  <a:pt x="1936" y="2295"/>
                </a:lnTo>
                <a:lnTo>
                  <a:pt x="1891" y="2360"/>
                </a:lnTo>
                <a:lnTo>
                  <a:pt x="1850" y="2427"/>
                </a:lnTo>
                <a:lnTo>
                  <a:pt x="1817" y="2495"/>
                </a:lnTo>
                <a:lnTo>
                  <a:pt x="1794" y="2565"/>
                </a:lnTo>
                <a:lnTo>
                  <a:pt x="1788" y="2590"/>
                </a:lnTo>
                <a:lnTo>
                  <a:pt x="1785" y="2623"/>
                </a:lnTo>
                <a:lnTo>
                  <a:pt x="1784" y="2667"/>
                </a:lnTo>
                <a:lnTo>
                  <a:pt x="1782" y="2716"/>
                </a:lnTo>
                <a:lnTo>
                  <a:pt x="1782" y="2812"/>
                </a:lnTo>
                <a:lnTo>
                  <a:pt x="1778" y="2847"/>
                </a:lnTo>
                <a:lnTo>
                  <a:pt x="1766" y="2881"/>
                </a:lnTo>
                <a:lnTo>
                  <a:pt x="1749" y="2908"/>
                </a:lnTo>
                <a:lnTo>
                  <a:pt x="1724" y="2933"/>
                </a:lnTo>
                <a:lnTo>
                  <a:pt x="1695" y="2952"/>
                </a:lnTo>
                <a:lnTo>
                  <a:pt x="1663" y="2963"/>
                </a:lnTo>
                <a:lnTo>
                  <a:pt x="1627" y="2968"/>
                </a:lnTo>
                <a:lnTo>
                  <a:pt x="816" y="2968"/>
                </a:lnTo>
                <a:lnTo>
                  <a:pt x="780" y="2963"/>
                </a:lnTo>
                <a:lnTo>
                  <a:pt x="748" y="2952"/>
                </a:lnTo>
                <a:lnTo>
                  <a:pt x="719" y="2933"/>
                </a:lnTo>
                <a:lnTo>
                  <a:pt x="694" y="2908"/>
                </a:lnTo>
                <a:lnTo>
                  <a:pt x="677" y="2881"/>
                </a:lnTo>
                <a:lnTo>
                  <a:pt x="665" y="2847"/>
                </a:lnTo>
                <a:lnTo>
                  <a:pt x="661" y="2812"/>
                </a:lnTo>
                <a:lnTo>
                  <a:pt x="661" y="2718"/>
                </a:lnTo>
                <a:lnTo>
                  <a:pt x="661" y="2683"/>
                </a:lnTo>
                <a:lnTo>
                  <a:pt x="659" y="2647"/>
                </a:lnTo>
                <a:lnTo>
                  <a:pt x="658" y="2612"/>
                </a:lnTo>
                <a:lnTo>
                  <a:pt x="655" y="2580"/>
                </a:lnTo>
                <a:lnTo>
                  <a:pt x="649" y="2554"/>
                </a:lnTo>
                <a:lnTo>
                  <a:pt x="629" y="2494"/>
                </a:lnTo>
                <a:lnTo>
                  <a:pt x="603" y="2436"/>
                </a:lnTo>
                <a:lnTo>
                  <a:pt x="573" y="2379"/>
                </a:lnTo>
                <a:lnTo>
                  <a:pt x="536" y="2324"/>
                </a:lnTo>
                <a:lnTo>
                  <a:pt x="499" y="2272"/>
                </a:lnTo>
                <a:lnTo>
                  <a:pt x="457" y="2219"/>
                </a:lnTo>
                <a:lnTo>
                  <a:pt x="415" y="2168"/>
                </a:lnTo>
                <a:lnTo>
                  <a:pt x="371" y="2118"/>
                </a:lnTo>
                <a:lnTo>
                  <a:pt x="370" y="2115"/>
                </a:lnTo>
                <a:lnTo>
                  <a:pt x="315" y="2051"/>
                </a:lnTo>
                <a:lnTo>
                  <a:pt x="262" y="1987"/>
                </a:lnTo>
                <a:lnTo>
                  <a:pt x="207" y="1913"/>
                </a:lnTo>
                <a:lnTo>
                  <a:pt x="160" y="1836"/>
                </a:lnTo>
                <a:lnTo>
                  <a:pt x="118" y="1756"/>
                </a:lnTo>
                <a:lnTo>
                  <a:pt x="83" y="1673"/>
                </a:lnTo>
                <a:lnTo>
                  <a:pt x="52" y="1587"/>
                </a:lnTo>
                <a:lnTo>
                  <a:pt x="29" y="1500"/>
                </a:lnTo>
                <a:lnTo>
                  <a:pt x="13" y="1411"/>
                </a:lnTo>
                <a:lnTo>
                  <a:pt x="3" y="1321"/>
                </a:lnTo>
                <a:lnTo>
                  <a:pt x="0" y="1230"/>
                </a:lnTo>
                <a:lnTo>
                  <a:pt x="5" y="1124"/>
                </a:lnTo>
                <a:lnTo>
                  <a:pt x="18" y="1020"/>
                </a:lnTo>
                <a:lnTo>
                  <a:pt x="39" y="920"/>
                </a:lnTo>
                <a:lnTo>
                  <a:pt x="70" y="823"/>
                </a:lnTo>
                <a:lnTo>
                  <a:pt x="106" y="728"/>
                </a:lnTo>
                <a:lnTo>
                  <a:pt x="151" y="638"/>
                </a:lnTo>
                <a:lnTo>
                  <a:pt x="203" y="554"/>
                </a:lnTo>
                <a:lnTo>
                  <a:pt x="261" y="473"/>
                </a:lnTo>
                <a:lnTo>
                  <a:pt x="325" y="397"/>
                </a:lnTo>
                <a:lnTo>
                  <a:pt x="394" y="327"/>
                </a:lnTo>
                <a:lnTo>
                  <a:pt x="471" y="262"/>
                </a:lnTo>
                <a:lnTo>
                  <a:pt x="551" y="204"/>
                </a:lnTo>
                <a:lnTo>
                  <a:pt x="636" y="153"/>
                </a:lnTo>
                <a:lnTo>
                  <a:pt x="726" y="108"/>
                </a:lnTo>
                <a:lnTo>
                  <a:pt x="819" y="70"/>
                </a:lnTo>
                <a:lnTo>
                  <a:pt x="916" y="41"/>
                </a:lnTo>
                <a:lnTo>
                  <a:pt x="1016" y="19"/>
                </a:lnTo>
                <a:lnTo>
                  <a:pt x="1120" y="6"/>
                </a:lnTo>
                <a:lnTo>
                  <a:pt x="1224" y="0"/>
                </a:lnTo>
                <a:close/>
              </a:path>
            </a:pathLst>
          </a:custGeom>
          <a:solidFill>
            <a:srgbClr val="07376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a:defRPr sz="2400">
                <a:solidFill>
                  <a:schemeClr val="tx1"/>
                </a:solidFill>
                <a:latin typeface="+mn-lt"/>
                <a:ea typeface="+mn-ea"/>
                <a:cs typeface="+mn-cs"/>
              </a:defRPr>
            </a:lvl1pPr>
            <a:lvl2pPr marL="609493" algn="l" defTabSz="1218987" rtl="0">
              <a:defRPr sz="2400">
                <a:solidFill>
                  <a:schemeClr val="tx1"/>
                </a:solidFill>
                <a:latin typeface="+mn-lt"/>
                <a:ea typeface="+mn-ea"/>
                <a:cs typeface="+mn-cs"/>
              </a:defRPr>
            </a:lvl2pPr>
            <a:lvl3pPr marL="1218987" algn="l" defTabSz="1218987" rtl="0">
              <a:defRPr sz="2400">
                <a:solidFill>
                  <a:schemeClr val="tx1"/>
                </a:solidFill>
                <a:latin typeface="+mn-lt"/>
                <a:ea typeface="+mn-ea"/>
                <a:cs typeface="+mn-cs"/>
              </a:defRPr>
            </a:lvl3pPr>
            <a:lvl4pPr marL="1828480" algn="l" defTabSz="1218987" rtl="0">
              <a:defRPr sz="2400">
                <a:solidFill>
                  <a:schemeClr val="tx1"/>
                </a:solidFill>
                <a:latin typeface="+mn-lt"/>
                <a:ea typeface="+mn-ea"/>
                <a:cs typeface="+mn-cs"/>
              </a:defRPr>
            </a:lvl4pPr>
            <a:lvl5pPr marL="2437973" algn="l" defTabSz="1218987" rtl="0">
              <a:defRPr sz="2400">
                <a:solidFill>
                  <a:schemeClr val="tx1"/>
                </a:solidFill>
                <a:latin typeface="+mn-lt"/>
                <a:ea typeface="+mn-ea"/>
                <a:cs typeface="+mn-cs"/>
              </a:defRPr>
            </a:lvl5pPr>
            <a:lvl6pPr marL="3047467" algn="l" defTabSz="1218987" rtl="0">
              <a:defRPr sz="2400">
                <a:solidFill>
                  <a:schemeClr val="tx1"/>
                </a:solidFill>
                <a:latin typeface="+mn-lt"/>
                <a:ea typeface="+mn-ea"/>
                <a:cs typeface="+mn-cs"/>
              </a:defRPr>
            </a:lvl6pPr>
            <a:lvl7pPr marL="3656960" algn="l" defTabSz="1218987" rtl="0">
              <a:defRPr sz="2400">
                <a:solidFill>
                  <a:schemeClr val="tx1"/>
                </a:solidFill>
                <a:latin typeface="+mn-lt"/>
                <a:ea typeface="+mn-ea"/>
                <a:cs typeface="+mn-cs"/>
              </a:defRPr>
            </a:lvl7pPr>
            <a:lvl8pPr marL="4266453" algn="l" defTabSz="1218987" rtl="0">
              <a:defRPr sz="2400">
                <a:solidFill>
                  <a:schemeClr val="tx1"/>
                </a:solidFill>
                <a:latin typeface="+mn-lt"/>
                <a:ea typeface="+mn-ea"/>
                <a:cs typeface="+mn-cs"/>
              </a:defRPr>
            </a:lvl8pPr>
            <a:lvl9pPr marL="4875947" algn="l" defTabSz="1218987" rtl="0">
              <a:defRPr sz="2400">
                <a:solidFill>
                  <a:schemeClr val="tx1"/>
                </a:solidFill>
                <a:latin typeface="+mn-lt"/>
                <a:ea typeface="+mn-ea"/>
                <a:cs typeface="+mn-cs"/>
              </a:defRPr>
            </a:lvl9pPr>
          </a:lstStyle>
          <a:p>
            <a:pPr>
              <a:defRPr/>
            </a:pPr>
            <a:endParaRPr lang="en-IN">
              <a:solidFill>
                <a:prstClr val="black"/>
              </a:solidFill>
            </a:endParaRPr>
          </a:p>
        </p:txBody>
      </p:sp>
      <p:sp>
        <p:nvSpPr>
          <p:cNvPr id="310578557" name="Freeform 39"/>
          <p:cNvSpPr/>
          <p:nvPr userDrawn="1"/>
        </p:nvSpPr>
        <p:spPr bwMode="auto">
          <a:xfrm>
            <a:off x="11735520" y="5354168"/>
            <a:ext cx="97311" cy="27328"/>
          </a:xfrm>
          <a:custGeom>
            <a:avLst/>
            <a:gdLst>
              <a:gd name="T0" fmla="*/ 155 w 1121"/>
              <a:gd name="T1" fmla="*/ 0 h 311"/>
              <a:gd name="T2" fmla="*/ 966 w 1121"/>
              <a:gd name="T3" fmla="*/ 0 h 311"/>
              <a:gd name="T4" fmla="*/ 1002 w 1121"/>
              <a:gd name="T5" fmla="*/ 5 h 311"/>
              <a:gd name="T6" fmla="*/ 1034 w 1121"/>
              <a:gd name="T7" fmla="*/ 16 h 311"/>
              <a:gd name="T8" fmla="*/ 1063 w 1121"/>
              <a:gd name="T9" fmla="*/ 34 h 311"/>
              <a:gd name="T10" fmla="*/ 1088 w 1121"/>
              <a:gd name="T11" fmla="*/ 58 h 311"/>
              <a:gd name="T12" fmla="*/ 1105 w 1121"/>
              <a:gd name="T13" fmla="*/ 87 h 311"/>
              <a:gd name="T14" fmla="*/ 1117 w 1121"/>
              <a:gd name="T15" fmla="*/ 119 h 311"/>
              <a:gd name="T16" fmla="*/ 1121 w 1121"/>
              <a:gd name="T17" fmla="*/ 156 h 311"/>
              <a:gd name="T18" fmla="*/ 1117 w 1121"/>
              <a:gd name="T19" fmla="*/ 192 h 311"/>
              <a:gd name="T20" fmla="*/ 1105 w 1121"/>
              <a:gd name="T21" fmla="*/ 224 h 311"/>
              <a:gd name="T22" fmla="*/ 1088 w 1121"/>
              <a:gd name="T23" fmla="*/ 253 h 311"/>
              <a:gd name="T24" fmla="*/ 1063 w 1121"/>
              <a:gd name="T25" fmla="*/ 276 h 311"/>
              <a:gd name="T26" fmla="*/ 1034 w 1121"/>
              <a:gd name="T27" fmla="*/ 295 h 311"/>
              <a:gd name="T28" fmla="*/ 1002 w 1121"/>
              <a:gd name="T29" fmla="*/ 307 h 311"/>
              <a:gd name="T30" fmla="*/ 966 w 1121"/>
              <a:gd name="T31" fmla="*/ 311 h 311"/>
              <a:gd name="T32" fmla="*/ 155 w 1121"/>
              <a:gd name="T33" fmla="*/ 311 h 311"/>
              <a:gd name="T34" fmla="*/ 119 w 1121"/>
              <a:gd name="T35" fmla="*/ 307 h 311"/>
              <a:gd name="T36" fmla="*/ 87 w 1121"/>
              <a:gd name="T37" fmla="*/ 295 h 311"/>
              <a:gd name="T38" fmla="*/ 58 w 1121"/>
              <a:gd name="T39" fmla="*/ 276 h 311"/>
              <a:gd name="T40" fmla="*/ 33 w 1121"/>
              <a:gd name="T41" fmla="*/ 253 h 311"/>
              <a:gd name="T42" fmla="*/ 16 w 1121"/>
              <a:gd name="T43" fmla="*/ 224 h 311"/>
              <a:gd name="T44" fmla="*/ 4 w 1121"/>
              <a:gd name="T45" fmla="*/ 192 h 311"/>
              <a:gd name="T46" fmla="*/ 0 w 1121"/>
              <a:gd name="T47" fmla="*/ 156 h 311"/>
              <a:gd name="T48" fmla="*/ 4 w 1121"/>
              <a:gd name="T49" fmla="*/ 119 h 311"/>
              <a:gd name="T50" fmla="*/ 16 w 1121"/>
              <a:gd name="T51" fmla="*/ 87 h 311"/>
              <a:gd name="T52" fmla="*/ 33 w 1121"/>
              <a:gd name="T53" fmla="*/ 58 h 311"/>
              <a:gd name="T54" fmla="*/ 58 w 1121"/>
              <a:gd name="T55" fmla="*/ 34 h 311"/>
              <a:gd name="T56" fmla="*/ 87 w 1121"/>
              <a:gd name="T57" fmla="*/ 16 h 311"/>
              <a:gd name="T58" fmla="*/ 119 w 1121"/>
              <a:gd name="T59" fmla="*/ 5 h 311"/>
              <a:gd name="T60" fmla="*/ 155 w 1121"/>
              <a:gd name="T61"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1" h="311" extrusionOk="0">
                <a:moveTo>
                  <a:pt x="155" y="0"/>
                </a:moveTo>
                <a:lnTo>
                  <a:pt x="966" y="0"/>
                </a:lnTo>
                <a:lnTo>
                  <a:pt x="1002" y="5"/>
                </a:lnTo>
                <a:lnTo>
                  <a:pt x="1034" y="16"/>
                </a:lnTo>
                <a:lnTo>
                  <a:pt x="1063" y="34"/>
                </a:lnTo>
                <a:lnTo>
                  <a:pt x="1088" y="58"/>
                </a:lnTo>
                <a:lnTo>
                  <a:pt x="1105" y="87"/>
                </a:lnTo>
                <a:lnTo>
                  <a:pt x="1117" y="119"/>
                </a:lnTo>
                <a:lnTo>
                  <a:pt x="1121" y="156"/>
                </a:lnTo>
                <a:lnTo>
                  <a:pt x="1117" y="192"/>
                </a:lnTo>
                <a:lnTo>
                  <a:pt x="1105" y="224"/>
                </a:lnTo>
                <a:lnTo>
                  <a:pt x="1088" y="253"/>
                </a:lnTo>
                <a:lnTo>
                  <a:pt x="1063" y="276"/>
                </a:lnTo>
                <a:lnTo>
                  <a:pt x="1034" y="295"/>
                </a:lnTo>
                <a:lnTo>
                  <a:pt x="1002" y="307"/>
                </a:lnTo>
                <a:lnTo>
                  <a:pt x="966" y="311"/>
                </a:lnTo>
                <a:lnTo>
                  <a:pt x="155" y="311"/>
                </a:lnTo>
                <a:lnTo>
                  <a:pt x="119" y="307"/>
                </a:lnTo>
                <a:lnTo>
                  <a:pt x="87" y="295"/>
                </a:lnTo>
                <a:lnTo>
                  <a:pt x="58" y="276"/>
                </a:lnTo>
                <a:lnTo>
                  <a:pt x="33" y="253"/>
                </a:lnTo>
                <a:lnTo>
                  <a:pt x="16" y="224"/>
                </a:lnTo>
                <a:lnTo>
                  <a:pt x="4" y="192"/>
                </a:lnTo>
                <a:lnTo>
                  <a:pt x="0" y="156"/>
                </a:lnTo>
                <a:lnTo>
                  <a:pt x="4" y="119"/>
                </a:lnTo>
                <a:lnTo>
                  <a:pt x="16" y="87"/>
                </a:lnTo>
                <a:lnTo>
                  <a:pt x="33" y="58"/>
                </a:lnTo>
                <a:lnTo>
                  <a:pt x="58" y="34"/>
                </a:lnTo>
                <a:lnTo>
                  <a:pt x="87" y="16"/>
                </a:lnTo>
                <a:lnTo>
                  <a:pt x="119" y="5"/>
                </a:lnTo>
                <a:lnTo>
                  <a:pt x="155" y="0"/>
                </a:lnTo>
                <a:close/>
              </a:path>
            </a:pathLst>
          </a:custGeom>
          <a:solidFill>
            <a:srgbClr val="07376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a:defRPr sz="2400">
                <a:solidFill>
                  <a:schemeClr val="tx1"/>
                </a:solidFill>
                <a:latin typeface="+mn-lt"/>
                <a:ea typeface="+mn-ea"/>
                <a:cs typeface="+mn-cs"/>
              </a:defRPr>
            </a:lvl1pPr>
            <a:lvl2pPr marL="609493" algn="l" defTabSz="1218987" rtl="0">
              <a:defRPr sz="2400">
                <a:solidFill>
                  <a:schemeClr val="tx1"/>
                </a:solidFill>
                <a:latin typeface="+mn-lt"/>
                <a:ea typeface="+mn-ea"/>
                <a:cs typeface="+mn-cs"/>
              </a:defRPr>
            </a:lvl2pPr>
            <a:lvl3pPr marL="1218987" algn="l" defTabSz="1218987" rtl="0">
              <a:defRPr sz="2400">
                <a:solidFill>
                  <a:schemeClr val="tx1"/>
                </a:solidFill>
                <a:latin typeface="+mn-lt"/>
                <a:ea typeface="+mn-ea"/>
                <a:cs typeface="+mn-cs"/>
              </a:defRPr>
            </a:lvl3pPr>
            <a:lvl4pPr marL="1828480" algn="l" defTabSz="1218987" rtl="0">
              <a:defRPr sz="2400">
                <a:solidFill>
                  <a:schemeClr val="tx1"/>
                </a:solidFill>
                <a:latin typeface="+mn-lt"/>
                <a:ea typeface="+mn-ea"/>
                <a:cs typeface="+mn-cs"/>
              </a:defRPr>
            </a:lvl4pPr>
            <a:lvl5pPr marL="2437973" algn="l" defTabSz="1218987" rtl="0">
              <a:defRPr sz="2400">
                <a:solidFill>
                  <a:schemeClr val="tx1"/>
                </a:solidFill>
                <a:latin typeface="+mn-lt"/>
                <a:ea typeface="+mn-ea"/>
                <a:cs typeface="+mn-cs"/>
              </a:defRPr>
            </a:lvl5pPr>
            <a:lvl6pPr marL="3047467" algn="l" defTabSz="1218987" rtl="0">
              <a:defRPr sz="2400">
                <a:solidFill>
                  <a:schemeClr val="tx1"/>
                </a:solidFill>
                <a:latin typeface="+mn-lt"/>
                <a:ea typeface="+mn-ea"/>
                <a:cs typeface="+mn-cs"/>
              </a:defRPr>
            </a:lvl6pPr>
            <a:lvl7pPr marL="3656960" algn="l" defTabSz="1218987" rtl="0">
              <a:defRPr sz="2400">
                <a:solidFill>
                  <a:schemeClr val="tx1"/>
                </a:solidFill>
                <a:latin typeface="+mn-lt"/>
                <a:ea typeface="+mn-ea"/>
                <a:cs typeface="+mn-cs"/>
              </a:defRPr>
            </a:lvl7pPr>
            <a:lvl8pPr marL="4266453" algn="l" defTabSz="1218987" rtl="0">
              <a:defRPr sz="2400">
                <a:solidFill>
                  <a:schemeClr val="tx1"/>
                </a:solidFill>
                <a:latin typeface="+mn-lt"/>
                <a:ea typeface="+mn-ea"/>
                <a:cs typeface="+mn-cs"/>
              </a:defRPr>
            </a:lvl8pPr>
            <a:lvl9pPr marL="4875947" algn="l" defTabSz="1218987" rtl="0">
              <a:defRPr sz="2400">
                <a:solidFill>
                  <a:schemeClr val="tx1"/>
                </a:solidFill>
                <a:latin typeface="+mn-lt"/>
                <a:ea typeface="+mn-ea"/>
                <a:cs typeface="+mn-cs"/>
              </a:defRPr>
            </a:lvl9pPr>
          </a:lstStyle>
          <a:p>
            <a:pPr>
              <a:defRPr/>
            </a:pPr>
            <a:endParaRPr lang="en-IN">
              <a:solidFill>
                <a:prstClr val="black"/>
              </a:solidFill>
            </a:endParaRPr>
          </a:p>
        </p:txBody>
      </p:sp>
      <p:sp>
        <p:nvSpPr>
          <p:cNvPr id="2122019065" name="Freeform 40"/>
          <p:cNvSpPr/>
          <p:nvPr userDrawn="1"/>
        </p:nvSpPr>
        <p:spPr bwMode="auto">
          <a:xfrm>
            <a:off x="11753039" y="5385175"/>
            <a:ext cx="62099" cy="27328"/>
          </a:xfrm>
          <a:custGeom>
            <a:avLst/>
            <a:gdLst>
              <a:gd name="T0" fmla="*/ 155 w 715"/>
              <a:gd name="T1" fmla="*/ 0 h 311"/>
              <a:gd name="T2" fmla="*/ 560 w 715"/>
              <a:gd name="T3" fmla="*/ 0 h 311"/>
              <a:gd name="T4" fmla="*/ 597 w 715"/>
              <a:gd name="T5" fmla="*/ 4 h 311"/>
              <a:gd name="T6" fmla="*/ 629 w 715"/>
              <a:gd name="T7" fmla="*/ 16 h 311"/>
              <a:gd name="T8" fmla="*/ 657 w 715"/>
              <a:gd name="T9" fmla="*/ 35 h 311"/>
              <a:gd name="T10" fmla="*/ 682 w 715"/>
              <a:gd name="T11" fmla="*/ 58 h 311"/>
              <a:gd name="T12" fmla="*/ 700 w 715"/>
              <a:gd name="T13" fmla="*/ 87 h 311"/>
              <a:gd name="T14" fmla="*/ 711 w 715"/>
              <a:gd name="T15" fmla="*/ 120 h 311"/>
              <a:gd name="T16" fmla="*/ 715 w 715"/>
              <a:gd name="T17" fmla="*/ 155 h 311"/>
              <a:gd name="T18" fmla="*/ 711 w 715"/>
              <a:gd name="T19" fmla="*/ 192 h 311"/>
              <a:gd name="T20" fmla="*/ 700 w 715"/>
              <a:gd name="T21" fmla="*/ 224 h 311"/>
              <a:gd name="T22" fmla="*/ 682 w 715"/>
              <a:gd name="T23" fmla="*/ 253 h 311"/>
              <a:gd name="T24" fmla="*/ 657 w 715"/>
              <a:gd name="T25" fmla="*/ 277 h 311"/>
              <a:gd name="T26" fmla="*/ 629 w 715"/>
              <a:gd name="T27" fmla="*/ 295 h 311"/>
              <a:gd name="T28" fmla="*/ 597 w 715"/>
              <a:gd name="T29" fmla="*/ 306 h 311"/>
              <a:gd name="T30" fmla="*/ 560 w 715"/>
              <a:gd name="T31" fmla="*/ 311 h 311"/>
              <a:gd name="T32" fmla="*/ 155 w 715"/>
              <a:gd name="T33" fmla="*/ 311 h 311"/>
              <a:gd name="T34" fmla="*/ 119 w 715"/>
              <a:gd name="T35" fmla="*/ 306 h 311"/>
              <a:gd name="T36" fmla="*/ 87 w 715"/>
              <a:gd name="T37" fmla="*/ 295 h 311"/>
              <a:gd name="T38" fmla="*/ 58 w 715"/>
              <a:gd name="T39" fmla="*/ 277 h 311"/>
              <a:gd name="T40" fmla="*/ 33 w 715"/>
              <a:gd name="T41" fmla="*/ 253 h 311"/>
              <a:gd name="T42" fmla="*/ 16 w 715"/>
              <a:gd name="T43" fmla="*/ 224 h 311"/>
              <a:gd name="T44" fmla="*/ 4 w 715"/>
              <a:gd name="T45" fmla="*/ 192 h 311"/>
              <a:gd name="T46" fmla="*/ 0 w 715"/>
              <a:gd name="T47" fmla="*/ 155 h 311"/>
              <a:gd name="T48" fmla="*/ 4 w 715"/>
              <a:gd name="T49" fmla="*/ 120 h 311"/>
              <a:gd name="T50" fmla="*/ 16 w 715"/>
              <a:gd name="T51" fmla="*/ 87 h 311"/>
              <a:gd name="T52" fmla="*/ 33 w 715"/>
              <a:gd name="T53" fmla="*/ 58 h 311"/>
              <a:gd name="T54" fmla="*/ 58 w 715"/>
              <a:gd name="T55" fmla="*/ 35 h 311"/>
              <a:gd name="T56" fmla="*/ 87 w 715"/>
              <a:gd name="T57" fmla="*/ 16 h 311"/>
              <a:gd name="T58" fmla="*/ 119 w 715"/>
              <a:gd name="T59" fmla="*/ 4 h 311"/>
              <a:gd name="T60" fmla="*/ 155 w 715"/>
              <a:gd name="T61"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15" h="311" extrusionOk="0">
                <a:moveTo>
                  <a:pt x="155" y="0"/>
                </a:moveTo>
                <a:lnTo>
                  <a:pt x="560" y="0"/>
                </a:lnTo>
                <a:lnTo>
                  <a:pt x="597" y="4"/>
                </a:lnTo>
                <a:lnTo>
                  <a:pt x="629" y="16"/>
                </a:lnTo>
                <a:lnTo>
                  <a:pt x="657" y="35"/>
                </a:lnTo>
                <a:lnTo>
                  <a:pt x="682" y="58"/>
                </a:lnTo>
                <a:lnTo>
                  <a:pt x="700" y="87"/>
                </a:lnTo>
                <a:lnTo>
                  <a:pt x="711" y="120"/>
                </a:lnTo>
                <a:lnTo>
                  <a:pt x="715" y="155"/>
                </a:lnTo>
                <a:lnTo>
                  <a:pt x="711" y="192"/>
                </a:lnTo>
                <a:lnTo>
                  <a:pt x="700" y="224"/>
                </a:lnTo>
                <a:lnTo>
                  <a:pt x="682" y="253"/>
                </a:lnTo>
                <a:lnTo>
                  <a:pt x="657" y="277"/>
                </a:lnTo>
                <a:lnTo>
                  <a:pt x="629" y="295"/>
                </a:lnTo>
                <a:lnTo>
                  <a:pt x="597" y="306"/>
                </a:lnTo>
                <a:lnTo>
                  <a:pt x="560" y="311"/>
                </a:lnTo>
                <a:lnTo>
                  <a:pt x="155" y="311"/>
                </a:lnTo>
                <a:lnTo>
                  <a:pt x="119" y="306"/>
                </a:lnTo>
                <a:lnTo>
                  <a:pt x="87" y="295"/>
                </a:lnTo>
                <a:lnTo>
                  <a:pt x="58" y="277"/>
                </a:lnTo>
                <a:lnTo>
                  <a:pt x="33" y="253"/>
                </a:lnTo>
                <a:lnTo>
                  <a:pt x="16" y="224"/>
                </a:lnTo>
                <a:lnTo>
                  <a:pt x="4" y="192"/>
                </a:lnTo>
                <a:lnTo>
                  <a:pt x="0" y="155"/>
                </a:lnTo>
                <a:lnTo>
                  <a:pt x="4" y="120"/>
                </a:lnTo>
                <a:lnTo>
                  <a:pt x="16" y="87"/>
                </a:lnTo>
                <a:lnTo>
                  <a:pt x="33" y="58"/>
                </a:lnTo>
                <a:lnTo>
                  <a:pt x="58" y="35"/>
                </a:lnTo>
                <a:lnTo>
                  <a:pt x="87" y="16"/>
                </a:lnTo>
                <a:lnTo>
                  <a:pt x="119" y="4"/>
                </a:lnTo>
                <a:lnTo>
                  <a:pt x="155" y="0"/>
                </a:lnTo>
                <a:close/>
              </a:path>
            </a:pathLst>
          </a:custGeom>
          <a:solidFill>
            <a:srgbClr val="07376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a:defRPr sz="2400">
                <a:solidFill>
                  <a:schemeClr val="tx1"/>
                </a:solidFill>
                <a:latin typeface="+mn-lt"/>
                <a:ea typeface="+mn-ea"/>
                <a:cs typeface="+mn-cs"/>
              </a:defRPr>
            </a:lvl1pPr>
            <a:lvl2pPr marL="609493" algn="l" defTabSz="1218987" rtl="0">
              <a:defRPr sz="2400">
                <a:solidFill>
                  <a:schemeClr val="tx1"/>
                </a:solidFill>
                <a:latin typeface="+mn-lt"/>
                <a:ea typeface="+mn-ea"/>
                <a:cs typeface="+mn-cs"/>
              </a:defRPr>
            </a:lvl2pPr>
            <a:lvl3pPr marL="1218987" algn="l" defTabSz="1218987" rtl="0">
              <a:defRPr sz="2400">
                <a:solidFill>
                  <a:schemeClr val="tx1"/>
                </a:solidFill>
                <a:latin typeface="+mn-lt"/>
                <a:ea typeface="+mn-ea"/>
                <a:cs typeface="+mn-cs"/>
              </a:defRPr>
            </a:lvl3pPr>
            <a:lvl4pPr marL="1828480" algn="l" defTabSz="1218987" rtl="0">
              <a:defRPr sz="2400">
                <a:solidFill>
                  <a:schemeClr val="tx1"/>
                </a:solidFill>
                <a:latin typeface="+mn-lt"/>
                <a:ea typeface="+mn-ea"/>
                <a:cs typeface="+mn-cs"/>
              </a:defRPr>
            </a:lvl4pPr>
            <a:lvl5pPr marL="2437973" algn="l" defTabSz="1218987" rtl="0">
              <a:defRPr sz="2400">
                <a:solidFill>
                  <a:schemeClr val="tx1"/>
                </a:solidFill>
                <a:latin typeface="+mn-lt"/>
                <a:ea typeface="+mn-ea"/>
                <a:cs typeface="+mn-cs"/>
              </a:defRPr>
            </a:lvl5pPr>
            <a:lvl6pPr marL="3047467" algn="l" defTabSz="1218987" rtl="0">
              <a:defRPr sz="2400">
                <a:solidFill>
                  <a:schemeClr val="tx1"/>
                </a:solidFill>
                <a:latin typeface="+mn-lt"/>
                <a:ea typeface="+mn-ea"/>
                <a:cs typeface="+mn-cs"/>
              </a:defRPr>
            </a:lvl6pPr>
            <a:lvl7pPr marL="3656960" algn="l" defTabSz="1218987" rtl="0">
              <a:defRPr sz="2400">
                <a:solidFill>
                  <a:schemeClr val="tx1"/>
                </a:solidFill>
                <a:latin typeface="+mn-lt"/>
                <a:ea typeface="+mn-ea"/>
                <a:cs typeface="+mn-cs"/>
              </a:defRPr>
            </a:lvl7pPr>
            <a:lvl8pPr marL="4266453" algn="l" defTabSz="1218987" rtl="0">
              <a:defRPr sz="2400">
                <a:solidFill>
                  <a:schemeClr val="tx1"/>
                </a:solidFill>
                <a:latin typeface="+mn-lt"/>
                <a:ea typeface="+mn-ea"/>
                <a:cs typeface="+mn-cs"/>
              </a:defRPr>
            </a:lvl8pPr>
            <a:lvl9pPr marL="4875947" algn="l" defTabSz="1218987" rtl="0">
              <a:defRPr sz="2400">
                <a:solidFill>
                  <a:schemeClr val="tx1"/>
                </a:solidFill>
                <a:latin typeface="+mn-lt"/>
                <a:ea typeface="+mn-ea"/>
                <a:cs typeface="+mn-cs"/>
              </a:defRPr>
            </a:lvl9pPr>
          </a:lstStyle>
          <a:p>
            <a:pPr>
              <a:defRPr/>
            </a:pPr>
            <a:endParaRPr lang="en-IN">
              <a:solidFill>
                <a:prstClr val="black"/>
              </a:solidFill>
            </a:endParaRPr>
          </a:p>
        </p:txBody>
      </p:sp>
      <p:sp>
        <p:nvSpPr>
          <p:cNvPr id="1672477803" name="Freeform 41"/>
          <p:cNvSpPr/>
          <p:nvPr userDrawn="1"/>
        </p:nvSpPr>
        <p:spPr bwMode="auto">
          <a:xfrm>
            <a:off x="11910194" y="5184599"/>
            <a:ext cx="73200" cy="27152"/>
          </a:xfrm>
          <a:custGeom>
            <a:avLst/>
            <a:gdLst>
              <a:gd name="T0" fmla="*/ 155 w 844"/>
              <a:gd name="T1" fmla="*/ 0 h 311"/>
              <a:gd name="T2" fmla="*/ 689 w 844"/>
              <a:gd name="T3" fmla="*/ 0 h 311"/>
              <a:gd name="T4" fmla="*/ 726 w 844"/>
              <a:gd name="T5" fmla="*/ 5 h 311"/>
              <a:gd name="T6" fmla="*/ 757 w 844"/>
              <a:gd name="T7" fmla="*/ 16 h 311"/>
              <a:gd name="T8" fmla="*/ 786 w 844"/>
              <a:gd name="T9" fmla="*/ 34 h 311"/>
              <a:gd name="T10" fmla="*/ 811 w 844"/>
              <a:gd name="T11" fmla="*/ 58 h 311"/>
              <a:gd name="T12" fmla="*/ 828 w 844"/>
              <a:gd name="T13" fmla="*/ 87 h 311"/>
              <a:gd name="T14" fmla="*/ 840 w 844"/>
              <a:gd name="T15" fmla="*/ 119 h 311"/>
              <a:gd name="T16" fmla="*/ 844 w 844"/>
              <a:gd name="T17" fmla="*/ 156 h 311"/>
              <a:gd name="T18" fmla="*/ 840 w 844"/>
              <a:gd name="T19" fmla="*/ 191 h 311"/>
              <a:gd name="T20" fmla="*/ 828 w 844"/>
              <a:gd name="T21" fmla="*/ 224 h 311"/>
              <a:gd name="T22" fmla="*/ 811 w 844"/>
              <a:gd name="T23" fmla="*/ 253 h 311"/>
              <a:gd name="T24" fmla="*/ 786 w 844"/>
              <a:gd name="T25" fmla="*/ 276 h 311"/>
              <a:gd name="T26" fmla="*/ 757 w 844"/>
              <a:gd name="T27" fmla="*/ 295 h 311"/>
              <a:gd name="T28" fmla="*/ 726 w 844"/>
              <a:gd name="T29" fmla="*/ 307 h 311"/>
              <a:gd name="T30" fmla="*/ 689 w 844"/>
              <a:gd name="T31" fmla="*/ 311 h 311"/>
              <a:gd name="T32" fmla="*/ 155 w 844"/>
              <a:gd name="T33" fmla="*/ 311 h 311"/>
              <a:gd name="T34" fmla="*/ 119 w 844"/>
              <a:gd name="T35" fmla="*/ 307 h 311"/>
              <a:gd name="T36" fmla="*/ 87 w 844"/>
              <a:gd name="T37" fmla="*/ 295 h 311"/>
              <a:gd name="T38" fmla="*/ 58 w 844"/>
              <a:gd name="T39" fmla="*/ 276 h 311"/>
              <a:gd name="T40" fmla="*/ 33 w 844"/>
              <a:gd name="T41" fmla="*/ 253 h 311"/>
              <a:gd name="T42" fmla="*/ 16 w 844"/>
              <a:gd name="T43" fmla="*/ 224 h 311"/>
              <a:gd name="T44" fmla="*/ 4 w 844"/>
              <a:gd name="T45" fmla="*/ 191 h 311"/>
              <a:gd name="T46" fmla="*/ 0 w 844"/>
              <a:gd name="T47" fmla="*/ 156 h 311"/>
              <a:gd name="T48" fmla="*/ 4 w 844"/>
              <a:gd name="T49" fmla="*/ 119 h 311"/>
              <a:gd name="T50" fmla="*/ 16 w 844"/>
              <a:gd name="T51" fmla="*/ 87 h 311"/>
              <a:gd name="T52" fmla="*/ 33 w 844"/>
              <a:gd name="T53" fmla="*/ 58 h 311"/>
              <a:gd name="T54" fmla="*/ 58 w 844"/>
              <a:gd name="T55" fmla="*/ 34 h 311"/>
              <a:gd name="T56" fmla="*/ 87 w 844"/>
              <a:gd name="T57" fmla="*/ 16 h 311"/>
              <a:gd name="T58" fmla="*/ 119 w 844"/>
              <a:gd name="T59" fmla="*/ 5 h 311"/>
              <a:gd name="T60" fmla="*/ 155 w 844"/>
              <a:gd name="T61"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44" h="311" extrusionOk="0">
                <a:moveTo>
                  <a:pt x="155" y="0"/>
                </a:moveTo>
                <a:lnTo>
                  <a:pt x="689" y="0"/>
                </a:lnTo>
                <a:lnTo>
                  <a:pt x="726" y="5"/>
                </a:lnTo>
                <a:lnTo>
                  <a:pt x="757" y="16"/>
                </a:lnTo>
                <a:lnTo>
                  <a:pt x="786" y="34"/>
                </a:lnTo>
                <a:lnTo>
                  <a:pt x="811" y="58"/>
                </a:lnTo>
                <a:lnTo>
                  <a:pt x="828" y="87"/>
                </a:lnTo>
                <a:lnTo>
                  <a:pt x="840" y="119"/>
                </a:lnTo>
                <a:lnTo>
                  <a:pt x="844" y="156"/>
                </a:lnTo>
                <a:lnTo>
                  <a:pt x="840" y="191"/>
                </a:lnTo>
                <a:lnTo>
                  <a:pt x="828" y="224"/>
                </a:lnTo>
                <a:lnTo>
                  <a:pt x="811" y="253"/>
                </a:lnTo>
                <a:lnTo>
                  <a:pt x="786" y="276"/>
                </a:lnTo>
                <a:lnTo>
                  <a:pt x="757" y="295"/>
                </a:lnTo>
                <a:lnTo>
                  <a:pt x="726" y="307"/>
                </a:lnTo>
                <a:lnTo>
                  <a:pt x="689" y="311"/>
                </a:lnTo>
                <a:lnTo>
                  <a:pt x="155" y="311"/>
                </a:lnTo>
                <a:lnTo>
                  <a:pt x="119" y="307"/>
                </a:lnTo>
                <a:lnTo>
                  <a:pt x="87" y="295"/>
                </a:lnTo>
                <a:lnTo>
                  <a:pt x="58" y="276"/>
                </a:lnTo>
                <a:lnTo>
                  <a:pt x="33" y="253"/>
                </a:lnTo>
                <a:lnTo>
                  <a:pt x="16" y="224"/>
                </a:lnTo>
                <a:lnTo>
                  <a:pt x="4" y="191"/>
                </a:lnTo>
                <a:lnTo>
                  <a:pt x="0" y="156"/>
                </a:lnTo>
                <a:lnTo>
                  <a:pt x="4" y="119"/>
                </a:lnTo>
                <a:lnTo>
                  <a:pt x="16" y="87"/>
                </a:lnTo>
                <a:lnTo>
                  <a:pt x="33" y="58"/>
                </a:lnTo>
                <a:lnTo>
                  <a:pt x="58" y="34"/>
                </a:lnTo>
                <a:lnTo>
                  <a:pt x="87" y="16"/>
                </a:lnTo>
                <a:lnTo>
                  <a:pt x="119" y="5"/>
                </a:lnTo>
                <a:lnTo>
                  <a:pt x="155" y="0"/>
                </a:lnTo>
                <a:close/>
              </a:path>
            </a:pathLst>
          </a:custGeom>
          <a:solidFill>
            <a:srgbClr val="07376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a:defRPr sz="2400">
                <a:solidFill>
                  <a:schemeClr val="tx1"/>
                </a:solidFill>
                <a:latin typeface="+mn-lt"/>
                <a:ea typeface="+mn-ea"/>
                <a:cs typeface="+mn-cs"/>
              </a:defRPr>
            </a:lvl1pPr>
            <a:lvl2pPr marL="609493" algn="l" defTabSz="1218987" rtl="0">
              <a:defRPr sz="2400">
                <a:solidFill>
                  <a:schemeClr val="tx1"/>
                </a:solidFill>
                <a:latin typeface="+mn-lt"/>
                <a:ea typeface="+mn-ea"/>
                <a:cs typeface="+mn-cs"/>
              </a:defRPr>
            </a:lvl2pPr>
            <a:lvl3pPr marL="1218987" algn="l" defTabSz="1218987" rtl="0">
              <a:defRPr sz="2400">
                <a:solidFill>
                  <a:schemeClr val="tx1"/>
                </a:solidFill>
                <a:latin typeface="+mn-lt"/>
                <a:ea typeface="+mn-ea"/>
                <a:cs typeface="+mn-cs"/>
              </a:defRPr>
            </a:lvl3pPr>
            <a:lvl4pPr marL="1828480" algn="l" defTabSz="1218987" rtl="0">
              <a:defRPr sz="2400">
                <a:solidFill>
                  <a:schemeClr val="tx1"/>
                </a:solidFill>
                <a:latin typeface="+mn-lt"/>
                <a:ea typeface="+mn-ea"/>
                <a:cs typeface="+mn-cs"/>
              </a:defRPr>
            </a:lvl4pPr>
            <a:lvl5pPr marL="2437973" algn="l" defTabSz="1218987" rtl="0">
              <a:defRPr sz="2400">
                <a:solidFill>
                  <a:schemeClr val="tx1"/>
                </a:solidFill>
                <a:latin typeface="+mn-lt"/>
                <a:ea typeface="+mn-ea"/>
                <a:cs typeface="+mn-cs"/>
              </a:defRPr>
            </a:lvl5pPr>
            <a:lvl6pPr marL="3047467" algn="l" defTabSz="1218987" rtl="0">
              <a:defRPr sz="2400">
                <a:solidFill>
                  <a:schemeClr val="tx1"/>
                </a:solidFill>
                <a:latin typeface="+mn-lt"/>
                <a:ea typeface="+mn-ea"/>
                <a:cs typeface="+mn-cs"/>
              </a:defRPr>
            </a:lvl6pPr>
            <a:lvl7pPr marL="3656960" algn="l" defTabSz="1218987" rtl="0">
              <a:defRPr sz="2400">
                <a:solidFill>
                  <a:schemeClr val="tx1"/>
                </a:solidFill>
                <a:latin typeface="+mn-lt"/>
                <a:ea typeface="+mn-ea"/>
                <a:cs typeface="+mn-cs"/>
              </a:defRPr>
            </a:lvl7pPr>
            <a:lvl8pPr marL="4266453" algn="l" defTabSz="1218987" rtl="0">
              <a:defRPr sz="2400">
                <a:solidFill>
                  <a:schemeClr val="tx1"/>
                </a:solidFill>
                <a:latin typeface="+mn-lt"/>
                <a:ea typeface="+mn-ea"/>
                <a:cs typeface="+mn-cs"/>
              </a:defRPr>
            </a:lvl8pPr>
            <a:lvl9pPr marL="4875947" algn="l" defTabSz="1218987" rtl="0">
              <a:defRPr sz="2400">
                <a:solidFill>
                  <a:schemeClr val="tx1"/>
                </a:solidFill>
                <a:latin typeface="+mn-lt"/>
                <a:ea typeface="+mn-ea"/>
                <a:cs typeface="+mn-cs"/>
              </a:defRPr>
            </a:lvl9pPr>
          </a:lstStyle>
          <a:p>
            <a:pPr>
              <a:defRPr/>
            </a:pPr>
            <a:endParaRPr lang="en-IN">
              <a:solidFill>
                <a:prstClr val="black"/>
              </a:solidFill>
            </a:endParaRPr>
          </a:p>
        </p:txBody>
      </p:sp>
      <p:sp>
        <p:nvSpPr>
          <p:cNvPr id="1488852834" name="Freeform 42"/>
          <p:cNvSpPr/>
          <p:nvPr userDrawn="1"/>
        </p:nvSpPr>
        <p:spPr bwMode="auto">
          <a:xfrm>
            <a:off x="11585304" y="5184599"/>
            <a:ext cx="73374" cy="27152"/>
          </a:xfrm>
          <a:custGeom>
            <a:avLst/>
            <a:gdLst>
              <a:gd name="T0" fmla="*/ 155 w 846"/>
              <a:gd name="T1" fmla="*/ 0 h 311"/>
              <a:gd name="T2" fmla="*/ 691 w 846"/>
              <a:gd name="T3" fmla="*/ 0 h 311"/>
              <a:gd name="T4" fmla="*/ 725 w 846"/>
              <a:gd name="T5" fmla="*/ 5 h 311"/>
              <a:gd name="T6" fmla="*/ 759 w 846"/>
              <a:gd name="T7" fmla="*/ 16 h 311"/>
              <a:gd name="T8" fmla="*/ 788 w 846"/>
              <a:gd name="T9" fmla="*/ 34 h 311"/>
              <a:gd name="T10" fmla="*/ 811 w 846"/>
              <a:gd name="T11" fmla="*/ 58 h 311"/>
              <a:gd name="T12" fmla="*/ 830 w 846"/>
              <a:gd name="T13" fmla="*/ 87 h 311"/>
              <a:gd name="T14" fmla="*/ 841 w 846"/>
              <a:gd name="T15" fmla="*/ 119 h 311"/>
              <a:gd name="T16" fmla="*/ 846 w 846"/>
              <a:gd name="T17" fmla="*/ 156 h 311"/>
              <a:gd name="T18" fmla="*/ 841 w 846"/>
              <a:gd name="T19" fmla="*/ 191 h 311"/>
              <a:gd name="T20" fmla="*/ 830 w 846"/>
              <a:gd name="T21" fmla="*/ 224 h 311"/>
              <a:gd name="T22" fmla="*/ 811 w 846"/>
              <a:gd name="T23" fmla="*/ 253 h 311"/>
              <a:gd name="T24" fmla="*/ 788 w 846"/>
              <a:gd name="T25" fmla="*/ 276 h 311"/>
              <a:gd name="T26" fmla="*/ 759 w 846"/>
              <a:gd name="T27" fmla="*/ 295 h 311"/>
              <a:gd name="T28" fmla="*/ 725 w 846"/>
              <a:gd name="T29" fmla="*/ 307 h 311"/>
              <a:gd name="T30" fmla="*/ 691 w 846"/>
              <a:gd name="T31" fmla="*/ 311 h 311"/>
              <a:gd name="T32" fmla="*/ 155 w 846"/>
              <a:gd name="T33" fmla="*/ 311 h 311"/>
              <a:gd name="T34" fmla="*/ 120 w 846"/>
              <a:gd name="T35" fmla="*/ 307 h 311"/>
              <a:gd name="T36" fmla="*/ 86 w 846"/>
              <a:gd name="T37" fmla="*/ 295 h 311"/>
              <a:gd name="T38" fmla="*/ 59 w 846"/>
              <a:gd name="T39" fmla="*/ 276 h 311"/>
              <a:gd name="T40" fmla="*/ 34 w 846"/>
              <a:gd name="T41" fmla="*/ 253 h 311"/>
              <a:gd name="T42" fmla="*/ 15 w 846"/>
              <a:gd name="T43" fmla="*/ 224 h 311"/>
              <a:gd name="T44" fmla="*/ 4 w 846"/>
              <a:gd name="T45" fmla="*/ 191 h 311"/>
              <a:gd name="T46" fmla="*/ 0 w 846"/>
              <a:gd name="T47" fmla="*/ 156 h 311"/>
              <a:gd name="T48" fmla="*/ 4 w 846"/>
              <a:gd name="T49" fmla="*/ 119 h 311"/>
              <a:gd name="T50" fmla="*/ 15 w 846"/>
              <a:gd name="T51" fmla="*/ 87 h 311"/>
              <a:gd name="T52" fmla="*/ 34 w 846"/>
              <a:gd name="T53" fmla="*/ 58 h 311"/>
              <a:gd name="T54" fmla="*/ 59 w 846"/>
              <a:gd name="T55" fmla="*/ 34 h 311"/>
              <a:gd name="T56" fmla="*/ 86 w 846"/>
              <a:gd name="T57" fmla="*/ 16 h 311"/>
              <a:gd name="T58" fmla="*/ 120 w 846"/>
              <a:gd name="T59" fmla="*/ 5 h 311"/>
              <a:gd name="T60" fmla="*/ 155 w 846"/>
              <a:gd name="T61"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46" h="311" extrusionOk="0">
                <a:moveTo>
                  <a:pt x="155" y="0"/>
                </a:moveTo>
                <a:lnTo>
                  <a:pt x="691" y="0"/>
                </a:lnTo>
                <a:lnTo>
                  <a:pt x="725" y="5"/>
                </a:lnTo>
                <a:lnTo>
                  <a:pt x="759" y="16"/>
                </a:lnTo>
                <a:lnTo>
                  <a:pt x="788" y="34"/>
                </a:lnTo>
                <a:lnTo>
                  <a:pt x="811" y="58"/>
                </a:lnTo>
                <a:lnTo>
                  <a:pt x="830" y="87"/>
                </a:lnTo>
                <a:lnTo>
                  <a:pt x="841" y="119"/>
                </a:lnTo>
                <a:lnTo>
                  <a:pt x="846" y="156"/>
                </a:lnTo>
                <a:lnTo>
                  <a:pt x="841" y="191"/>
                </a:lnTo>
                <a:lnTo>
                  <a:pt x="830" y="224"/>
                </a:lnTo>
                <a:lnTo>
                  <a:pt x="811" y="253"/>
                </a:lnTo>
                <a:lnTo>
                  <a:pt x="788" y="276"/>
                </a:lnTo>
                <a:lnTo>
                  <a:pt x="759" y="295"/>
                </a:lnTo>
                <a:lnTo>
                  <a:pt x="725" y="307"/>
                </a:lnTo>
                <a:lnTo>
                  <a:pt x="691" y="311"/>
                </a:lnTo>
                <a:lnTo>
                  <a:pt x="155" y="311"/>
                </a:lnTo>
                <a:lnTo>
                  <a:pt x="120" y="307"/>
                </a:lnTo>
                <a:lnTo>
                  <a:pt x="86" y="295"/>
                </a:lnTo>
                <a:lnTo>
                  <a:pt x="59" y="276"/>
                </a:lnTo>
                <a:lnTo>
                  <a:pt x="34" y="253"/>
                </a:lnTo>
                <a:lnTo>
                  <a:pt x="15" y="224"/>
                </a:lnTo>
                <a:lnTo>
                  <a:pt x="4" y="191"/>
                </a:lnTo>
                <a:lnTo>
                  <a:pt x="0" y="156"/>
                </a:lnTo>
                <a:lnTo>
                  <a:pt x="4" y="119"/>
                </a:lnTo>
                <a:lnTo>
                  <a:pt x="15" y="87"/>
                </a:lnTo>
                <a:lnTo>
                  <a:pt x="34" y="58"/>
                </a:lnTo>
                <a:lnTo>
                  <a:pt x="59" y="34"/>
                </a:lnTo>
                <a:lnTo>
                  <a:pt x="86" y="16"/>
                </a:lnTo>
                <a:lnTo>
                  <a:pt x="120" y="5"/>
                </a:lnTo>
                <a:lnTo>
                  <a:pt x="155" y="0"/>
                </a:lnTo>
                <a:close/>
              </a:path>
            </a:pathLst>
          </a:custGeom>
          <a:solidFill>
            <a:srgbClr val="07376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a:defRPr sz="2400">
                <a:solidFill>
                  <a:schemeClr val="tx1"/>
                </a:solidFill>
                <a:latin typeface="+mn-lt"/>
                <a:ea typeface="+mn-ea"/>
                <a:cs typeface="+mn-cs"/>
              </a:defRPr>
            </a:lvl1pPr>
            <a:lvl2pPr marL="609493" algn="l" defTabSz="1218987" rtl="0">
              <a:defRPr sz="2400">
                <a:solidFill>
                  <a:schemeClr val="tx1"/>
                </a:solidFill>
                <a:latin typeface="+mn-lt"/>
                <a:ea typeface="+mn-ea"/>
                <a:cs typeface="+mn-cs"/>
              </a:defRPr>
            </a:lvl2pPr>
            <a:lvl3pPr marL="1218987" algn="l" defTabSz="1218987" rtl="0">
              <a:defRPr sz="2400">
                <a:solidFill>
                  <a:schemeClr val="tx1"/>
                </a:solidFill>
                <a:latin typeface="+mn-lt"/>
                <a:ea typeface="+mn-ea"/>
                <a:cs typeface="+mn-cs"/>
              </a:defRPr>
            </a:lvl3pPr>
            <a:lvl4pPr marL="1828480" algn="l" defTabSz="1218987" rtl="0">
              <a:defRPr sz="2400">
                <a:solidFill>
                  <a:schemeClr val="tx1"/>
                </a:solidFill>
                <a:latin typeface="+mn-lt"/>
                <a:ea typeface="+mn-ea"/>
                <a:cs typeface="+mn-cs"/>
              </a:defRPr>
            </a:lvl4pPr>
            <a:lvl5pPr marL="2437973" algn="l" defTabSz="1218987" rtl="0">
              <a:defRPr sz="2400">
                <a:solidFill>
                  <a:schemeClr val="tx1"/>
                </a:solidFill>
                <a:latin typeface="+mn-lt"/>
                <a:ea typeface="+mn-ea"/>
                <a:cs typeface="+mn-cs"/>
              </a:defRPr>
            </a:lvl5pPr>
            <a:lvl6pPr marL="3047467" algn="l" defTabSz="1218987" rtl="0">
              <a:defRPr sz="2400">
                <a:solidFill>
                  <a:schemeClr val="tx1"/>
                </a:solidFill>
                <a:latin typeface="+mn-lt"/>
                <a:ea typeface="+mn-ea"/>
                <a:cs typeface="+mn-cs"/>
              </a:defRPr>
            </a:lvl6pPr>
            <a:lvl7pPr marL="3656960" algn="l" defTabSz="1218987" rtl="0">
              <a:defRPr sz="2400">
                <a:solidFill>
                  <a:schemeClr val="tx1"/>
                </a:solidFill>
                <a:latin typeface="+mn-lt"/>
                <a:ea typeface="+mn-ea"/>
                <a:cs typeface="+mn-cs"/>
              </a:defRPr>
            </a:lvl7pPr>
            <a:lvl8pPr marL="4266453" algn="l" defTabSz="1218987" rtl="0">
              <a:defRPr sz="2400">
                <a:solidFill>
                  <a:schemeClr val="tx1"/>
                </a:solidFill>
                <a:latin typeface="+mn-lt"/>
                <a:ea typeface="+mn-ea"/>
                <a:cs typeface="+mn-cs"/>
              </a:defRPr>
            </a:lvl8pPr>
            <a:lvl9pPr marL="4875947" algn="l" defTabSz="1218987" rtl="0">
              <a:defRPr sz="2400">
                <a:solidFill>
                  <a:schemeClr val="tx1"/>
                </a:solidFill>
                <a:latin typeface="+mn-lt"/>
                <a:ea typeface="+mn-ea"/>
                <a:cs typeface="+mn-cs"/>
              </a:defRPr>
            </a:lvl9pPr>
          </a:lstStyle>
          <a:p>
            <a:pPr>
              <a:defRPr/>
            </a:pPr>
            <a:endParaRPr lang="en-IN">
              <a:solidFill>
                <a:prstClr val="black"/>
              </a:solidFill>
            </a:endParaRPr>
          </a:p>
        </p:txBody>
      </p:sp>
      <p:sp>
        <p:nvSpPr>
          <p:cNvPr id="1192853309" name="Freeform 43"/>
          <p:cNvSpPr/>
          <p:nvPr userDrawn="1"/>
        </p:nvSpPr>
        <p:spPr bwMode="auto">
          <a:xfrm>
            <a:off x="11770906" y="4996459"/>
            <a:ext cx="26886" cy="74275"/>
          </a:xfrm>
          <a:custGeom>
            <a:avLst/>
            <a:gdLst>
              <a:gd name="T0" fmla="*/ 155 w 311"/>
              <a:gd name="T1" fmla="*/ 0 h 847"/>
              <a:gd name="T2" fmla="*/ 192 w 311"/>
              <a:gd name="T3" fmla="*/ 4 h 847"/>
              <a:gd name="T4" fmla="*/ 224 w 311"/>
              <a:gd name="T5" fmla="*/ 16 h 847"/>
              <a:gd name="T6" fmla="*/ 253 w 311"/>
              <a:gd name="T7" fmla="*/ 35 h 847"/>
              <a:gd name="T8" fmla="*/ 277 w 311"/>
              <a:gd name="T9" fmla="*/ 58 h 847"/>
              <a:gd name="T10" fmla="*/ 295 w 311"/>
              <a:gd name="T11" fmla="*/ 87 h 847"/>
              <a:gd name="T12" fmla="*/ 308 w 311"/>
              <a:gd name="T13" fmla="*/ 121 h 847"/>
              <a:gd name="T14" fmla="*/ 311 w 311"/>
              <a:gd name="T15" fmla="*/ 155 h 847"/>
              <a:gd name="T16" fmla="*/ 311 w 311"/>
              <a:gd name="T17" fmla="*/ 692 h 847"/>
              <a:gd name="T18" fmla="*/ 308 w 311"/>
              <a:gd name="T19" fmla="*/ 728 h 847"/>
              <a:gd name="T20" fmla="*/ 295 w 311"/>
              <a:gd name="T21" fmla="*/ 760 h 847"/>
              <a:gd name="T22" fmla="*/ 277 w 311"/>
              <a:gd name="T23" fmla="*/ 789 h 847"/>
              <a:gd name="T24" fmla="*/ 253 w 311"/>
              <a:gd name="T25" fmla="*/ 814 h 847"/>
              <a:gd name="T26" fmla="*/ 224 w 311"/>
              <a:gd name="T27" fmla="*/ 833 h 847"/>
              <a:gd name="T28" fmla="*/ 192 w 311"/>
              <a:gd name="T29" fmla="*/ 844 h 847"/>
              <a:gd name="T30" fmla="*/ 155 w 311"/>
              <a:gd name="T31" fmla="*/ 847 h 847"/>
              <a:gd name="T32" fmla="*/ 121 w 311"/>
              <a:gd name="T33" fmla="*/ 844 h 847"/>
              <a:gd name="T34" fmla="*/ 87 w 311"/>
              <a:gd name="T35" fmla="*/ 833 h 847"/>
              <a:gd name="T36" fmla="*/ 58 w 311"/>
              <a:gd name="T37" fmla="*/ 814 h 847"/>
              <a:gd name="T38" fmla="*/ 35 w 311"/>
              <a:gd name="T39" fmla="*/ 789 h 847"/>
              <a:gd name="T40" fmla="*/ 16 w 311"/>
              <a:gd name="T41" fmla="*/ 760 h 847"/>
              <a:gd name="T42" fmla="*/ 5 w 311"/>
              <a:gd name="T43" fmla="*/ 728 h 847"/>
              <a:gd name="T44" fmla="*/ 0 w 311"/>
              <a:gd name="T45" fmla="*/ 692 h 847"/>
              <a:gd name="T46" fmla="*/ 0 w 311"/>
              <a:gd name="T47" fmla="*/ 155 h 847"/>
              <a:gd name="T48" fmla="*/ 5 w 311"/>
              <a:gd name="T49" fmla="*/ 121 h 847"/>
              <a:gd name="T50" fmla="*/ 16 w 311"/>
              <a:gd name="T51" fmla="*/ 87 h 847"/>
              <a:gd name="T52" fmla="*/ 35 w 311"/>
              <a:gd name="T53" fmla="*/ 58 h 847"/>
              <a:gd name="T54" fmla="*/ 58 w 311"/>
              <a:gd name="T55" fmla="*/ 35 h 847"/>
              <a:gd name="T56" fmla="*/ 87 w 311"/>
              <a:gd name="T57" fmla="*/ 16 h 847"/>
              <a:gd name="T58" fmla="*/ 121 w 311"/>
              <a:gd name="T59" fmla="*/ 4 h 847"/>
              <a:gd name="T60" fmla="*/ 155 w 311"/>
              <a:gd name="T61" fmla="*/ 0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1" h="847" extrusionOk="0">
                <a:moveTo>
                  <a:pt x="155" y="0"/>
                </a:moveTo>
                <a:lnTo>
                  <a:pt x="192" y="4"/>
                </a:lnTo>
                <a:lnTo>
                  <a:pt x="224" y="16"/>
                </a:lnTo>
                <a:lnTo>
                  <a:pt x="253" y="35"/>
                </a:lnTo>
                <a:lnTo>
                  <a:pt x="277" y="58"/>
                </a:lnTo>
                <a:lnTo>
                  <a:pt x="295" y="87"/>
                </a:lnTo>
                <a:lnTo>
                  <a:pt x="308" y="121"/>
                </a:lnTo>
                <a:lnTo>
                  <a:pt x="311" y="155"/>
                </a:lnTo>
                <a:lnTo>
                  <a:pt x="311" y="692"/>
                </a:lnTo>
                <a:lnTo>
                  <a:pt x="308" y="728"/>
                </a:lnTo>
                <a:lnTo>
                  <a:pt x="295" y="760"/>
                </a:lnTo>
                <a:lnTo>
                  <a:pt x="277" y="789"/>
                </a:lnTo>
                <a:lnTo>
                  <a:pt x="253" y="814"/>
                </a:lnTo>
                <a:lnTo>
                  <a:pt x="224" y="833"/>
                </a:lnTo>
                <a:lnTo>
                  <a:pt x="192" y="844"/>
                </a:lnTo>
                <a:lnTo>
                  <a:pt x="155" y="847"/>
                </a:lnTo>
                <a:lnTo>
                  <a:pt x="121" y="844"/>
                </a:lnTo>
                <a:lnTo>
                  <a:pt x="87" y="833"/>
                </a:lnTo>
                <a:lnTo>
                  <a:pt x="58" y="814"/>
                </a:lnTo>
                <a:lnTo>
                  <a:pt x="35" y="789"/>
                </a:lnTo>
                <a:lnTo>
                  <a:pt x="16" y="760"/>
                </a:lnTo>
                <a:lnTo>
                  <a:pt x="5" y="728"/>
                </a:lnTo>
                <a:lnTo>
                  <a:pt x="0" y="692"/>
                </a:lnTo>
                <a:lnTo>
                  <a:pt x="0" y="155"/>
                </a:lnTo>
                <a:lnTo>
                  <a:pt x="5" y="121"/>
                </a:lnTo>
                <a:lnTo>
                  <a:pt x="16" y="87"/>
                </a:lnTo>
                <a:lnTo>
                  <a:pt x="35" y="58"/>
                </a:lnTo>
                <a:lnTo>
                  <a:pt x="58" y="35"/>
                </a:lnTo>
                <a:lnTo>
                  <a:pt x="87" y="16"/>
                </a:lnTo>
                <a:lnTo>
                  <a:pt x="121" y="4"/>
                </a:lnTo>
                <a:lnTo>
                  <a:pt x="155" y="0"/>
                </a:lnTo>
                <a:close/>
              </a:path>
            </a:pathLst>
          </a:custGeom>
          <a:solidFill>
            <a:srgbClr val="07376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a:defRPr sz="2400">
                <a:solidFill>
                  <a:schemeClr val="tx1"/>
                </a:solidFill>
                <a:latin typeface="+mn-lt"/>
                <a:ea typeface="+mn-ea"/>
                <a:cs typeface="+mn-cs"/>
              </a:defRPr>
            </a:lvl1pPr>
            <a:lvl2pPr marL="609493" algn="l" defTabSz="1218987" rtl="0">
              <a:defRPr sz="2400">
                <a:solidFill>
                  <a:schemeClr val="tx1"/>
                </a:solidFill>
                <a:latin typeface="+mn-lt"/>
                <a:ea typeface="+mn-ea"/>
                <a:cs typeface="+mn-cs"/>
              </a:defRPr>
            </a:lvl2pPr>
            <a:lvl3pPr marL="1218987" algn="l" defTabSz="1218987" rtl="0">
              <a:defRPr sz="2400">
                <a:solidFill>
                  <a:schemeClr val="tx1"/>
                </a:solidFill>
                <a:latin typeface="+mn-lt"/>
                <a:ea typeface="+mn-ea"/>
                <a:cs typeface="+mn-cs"/>
              </a:defRPr>
            </a:lvl3pPr>
            <a:lvl4pPr marL="1828480" algn="l" defTabSz="1218987" rtl="0">
              <a:defRPr sz="2400">
                <a:solidFill>
                  <a:schemeClr val="tx1"/>
                </a:solidFill>
                <a:latin typeface="+mn-lt"/>
                <a:ea typeface="+mn-ea"/>
                <a:cs typeface="+mn-cs"/>
              </a:defRPr>
            </a:lvl4pPr>
            <a:lvl5pPr marL="2437973" algn="l" defTabSz="1218987" rtl="0">
              <a:defRPr sz="2400">
                <a:solidFill>
                  <a:schemeClr val="tx1"/>
                </a:solidFill>
                <a:latin typeface="+mn-lt"/>
                <a:ea typeface="+mn-ea"/>
                <a:cs typeface="+mn-cs"/>
              </a:defRPr>
            </a:lvl5pPr>
            <a:lvl6pPr marL="3047467" algn="l" defTabSz="1218987" rtl="0">
              <a:defRPr sz="2400">
                <a:solidFill>
                  <a:schemeClr val="tx1"/>
                </a:solidFill>
                <a:latin typeface="+mn-lt"/>
                <a:ea typeface="+mn-ea"/>
                <a:cs typeface="+mn-cs"/>
              </a:defRPr>
            </a:lvl6pPr>
            <a:lvl7pPr marL="3656960" algn="l" defTabSz="1218987" rtl="0">
              <a:defRPr sz="2400">
                <a:solidFill>
                  <a:schemeClr val="tx1"/>
                </a:solidFill>
                <a:latin typeface="+mn-lt"/>
                <a:ea typeface="+mn-ea"/>
                <a:cs typeface="+mn-cs"/>
              </a:defRPr>
            </a:lvl7pPr>
            <a:lvl8pPr marL="4266453" algn="l" defTabSz="1218987" rtl="0">
              <a:defRPr sz="2400">
                <a:solidFill>
                  <a:schemeClr val="tx1"/>
                </a:solidFill>
                <a:latin typeface="+mn-lt"/>
                <a:ea typeface="+mn-ea"/>
                <a:cs typeface="+mn-cs"/>
              </a:defRPr>
            </a:lvl8pPr>
            <a:lvl9pPr marL="4875947" algn="l" defTabSz="1218987" rtl="0">
              <a:defRPr sz="2400">
                <a:solidFill>
                  <a:schemeClr val="tx1"/>
                </a:solidFill>
                <a:latin typeface="+mn-lt"/>
                <a:ea typeface="+mn-ea"/>
                <a:cs typeface="+mn-cs"/>
              </a:defRPr>
            </a:lvl9pPr>
          </a:lstStyle>
          <a:p>
            <a:pPr>
              <a:defRPr/>
            </a:pPr>
            <a:endParaRPr lang="en-IN">
              <a:solidFill>
                <a:prstClr val="black"/>
              </a:solidFill>
            </a:endParaRPr>
          </a:p>
        </p:txBody>
      </p:sp>
      <p:sp>
        <p:nvSpPr>
          <p:cNvPr id="1872617920" name="Freeform 44"/>
          <p:cNvSpPr/>
          <p:nvPr userDrawn="1"/>
        </p:nvSpPr>
        <p:spPr bwMode="auto">
          <a:xfrm>
            <a:off x="11869258" y="5284274"/>
            <a:ext cx="59844" cy="60436"/>
          </a:xfrm>
          <a:custGeom>
            <a:avLst/>
            <a:gdLst>
              <a:gd name="T0" fmla="*/ 155 w 690"/>
              <a:gd name="T1" fmla="*/ 0 h 690"/>
              <a:gd name="T2" fmla="*/ 185 w 690"/>
              <a:gd name="T3" fmla="*/ 3 h 690"/>
              <a:gd name="T4" fmla="*/ 214 w 690"/>
              <a:gd name="T5" fmla="*/ 12 h 690"/>
              <a:gd name="T6" fmla="*/ 240 w 690"/>
              <a:gd name="T7" fmla="*/ 26 h 690"/>
              <a:gd name="T8" fmla="*/ 265 w 690"/>
              <a:gd name="T9" fmla="*/ 45 h 690"/>
              <a:gd name="T10" fmla="*/ 643 w 690"/>
              <a:gd name="T11" fmla="*/ 426 h 690"/>
              <a:gd name="T12" fmla="*/ 663 w 690"/>
              <a:gd name="T13" fmla="*/ 449 h 690"/>
              <a:gd name="T14" fmla="*/ 678 w 690"/>
              <a:gd name="T15" fmla="*/ 477 h 690"/>
              <a:gd name="T16" fmla="*/ 687 w 690"/>
              <a:gd name="T17" fmla="*/ 506 h 690"/>
              <a:gd name="T18" fmla="*/ 690 w 690"/>
              <a:gd name="T19" fmla="*/ 535 h 690"/>
              <a:gd name="T20" fmla="*/ 687 w 690"/>
              <a:gd name="T21" fmla="*/ 565 h 690"/>
              <a:gd name="T22" fmla="*/ 678 w 690"/>
              <a:gd name="T23" fmla="*/ 594 h 690"/>
              <a:gd name="T24" fmla="*/ 663 w 690"/>
              <a:gd name="T25" fmla="*/ 621 h 690"/>
              <a:gd name="T26" fmla="*/ 643 w 690"/>
              <a:gd name="T27" fmla="*/ 645 h 690"/>
              <a:gd name="T28" fmla="*/ 619 w 690"/>
              <a:gd name="T29" fmla="*/ 666 h 690"/>
              <a:gd name="T30" fmla="*/ 592 w 690"/>
              <a:gd name="T31" fmla="*/ 679 h 690"/>
              <a:gd name="T32" fmla="*/ 563 w 690"/>
              <a:gd name="T33" fmla="*/ 687 h 690"/>
              <a:gd name="T34" fmla="*/ 534 w 690"/>
              <a:gd name="T35" fmla="*/ 690 h 690"/>
              <a:gd name="T36" fmla="*/ 504 w 690"/>
              <a:gd name="T37" fmla="*/ 687 h 690"/>
              <a:gd name="T38" fmla="*/ 475 w 690"/>
              <a:gd name="T39" fmla="*/ 679 h 690"/>
              <a:gd name="T40" fmla="*/ 449 w 690"/>
              <a:gd name="T41" fmla="*/ 666 h 690"/>
              <a:gd name="T42" fmla="*/ 424 w 690"/>
              <a:gd name="T43" fmla="*/ 645 h 690"/>
              <a:gd name="T44" fmla="*/ 46 w 690"/>
              <a:gd name="T45" fmla="*/ 266 h 690"/>
              <a:gd name="T46" fmla="*/ 26 w 690"/>
              <a:gd name="T47" fmla="*/ 241 h 690"/>
              <a:gd name="T48" fmla="*/ 11 w 690"/>
              <a:gd name="T49" fmla="*/ 214 h 690"/>
              <a:gd name="T50" fmla="*/ 3 w 690"/>
              <a:gd name="T51" fmla="*/ 185 h 690"/>
              <a:gd name="T52" fmla="*/ 0 w 690"/>
              <a:gd name="T53" fmla="*/ 156 h 690"/>
              <a:gd name="T54" fmla="*/ 3 w 690"/>
              <a:gd name="T55" fmla="*/ 126 h 690"/>
              <a:gd name="T56" fmla="*/ 11 w 690"/>
              <a:gd name="T57" fmla="*/ 97 h 690"/>
              <a:gd name="T58" fmla="*/ 26 w 690"/>
              <a:gd name="T59" fmla="*/ 70 h 690"/>
              <a:gd name="T60" fmla="*/ 46 w 690"/>
              <a:gd name="T61" fmla="*/ 45 h 690"/>
              <a:gd name="T62" fmla="*/ 71 w 690"/>
              <a:gd name="T63" fmla="*/ 26 h 690"/>
              <a:gd name="T64" fmla="*/ 97 w 690"/>
              <a:gd name="T65" fmla="*/ 12 h 690"/>
              <a:gd name="T66" fmla="*/ 126 w 690"/>
              <a:gd name="T67" fmla="*/ 3 h 690"/>
              <a:gd name="T68" fmla="*/ 155 w 690"/>
              <a:gd name="T69" fmla="*/ 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0" h="690" extrusionOk="0">
                <a:moveTo>
                  <a:pt x="155" y="0"/>
                </a:moveTo>
                <a:lnTo>
                  <a:pt x="185" y="3"/>
                </a:lnTo>
                <a:lnTo>
                  <a:pt x="214" y="12"/>
                </a:lnTo>
                <a:lnTo>
                  <a:pt x="240" y="26"/>
                </a:lnTo>
                <a:lnTo>
                  <a:pt x="265" y="45"/>
                </a:lnTo>
                <a:lnTo>
                  <a:pt x="643" y="426"/>
                </a:lnTo>
                <a:lnTo>
                  <a:pt x="663" y="449"/>
                </a:lnTo>
                <a:lnTo>
                  <a:pt x="678" y="477"/>
                </a:lnTo>
                <a:lnTo>
                  <a:pt x="687" y="506"/>
                </a:lnTo>
                <a:lnTo>
                  <a:pt x="690" y="535"/>
                </a:lnTo>
                <a:lnTo>
                  <a:pt x="687" y="565"/>
                </a:lnTo>
                <a:lnTo>
                  <a:pt x="678" y="594"/>
                </a:lnTo>
                <a:lnTo>
                  <a:pt x="663" y="621"/>
                </a:lnTo>
                <a:lnTo>
                  <a:pt x="643" y="645"/>
                </a:lnTo>
                <a:lnTo>
                  <a:pt x="619" y="666"/>
                </a:lnTo>
                <a:lnTo>
                  <a:pt x="592" y="679"/>
                </a:lnTo>
                <a:lnTo>
                  <a:pt x="563" y="687"/>
                </a:lnTo>
                <a:lnTo>
                  <a:pt x="534" y="690"/>
                </a:lnTo>
                <a:lnTo>
                  <a:pt x="504" y="687"/>
                </a:lnTo>
                <a:lnTo>
                  <a:pt x="475" y="679"/>
                </a:lnTo>
                <a:lnTo>
                  <a:pt x="449" y="666"/>
                </a:lnTo>
                <a:lnTo>
                  <a:pt x="424" y="645"/>
                </a:lnTo>
                <a:lnTo>
                  <a:pt x="46" y="266"/>
                </a:lnTo>
                <a:lnTo>
                  <a:pt x="26" y="241"/>
                </a:lnTo>
                <a:lnTo>
                  <a:pt x="11" y="214"/>
                </a:lnTo>
                <a:lnTo>
                  <a:pt x="3" y="185"/>
                </a:lnTo>
                <a:lnTo>
                  <a:pt x="0" y="156"/>
                </a:lnTo>
                <a:lnTo>
                  <a:pt x="3" y="126"/>
                </a:lnTo>
                <a:lnTo>
                  <a:pt x="11" y="97"/>
                </a:lnTo>
                <a:lnTo>
                  <a:pt x="26" y="70"/>
                </a:lnTo>
                <a:lnTo>
                  <a:pt x="46" y="45"/>
                </a:lnTo>
                <a:lnTo>
                  <a:pt x="71" y="26"/>
                </a:lnTo>
                <a:lnTo>
                  <a:pt x="97" y="12"/>
                </a:lnTo>
                <a:lnTo>
                  <a:pt x="126" y="3"/>
                </a:lnTo>
                <a:lnTo>
                  <a:pt x="155" y="0"/>
                </a:lnTo>
                <a:close/>
              </a:path>
            </a:pathLst>
          </a:custGeom>
          <a:solidFill>
            <a:srgbClr val="07376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a:defRPr sz="2400">
                <a:solidFill>
                  <a:schemeClr val="tx1"/>
                </a:solidFill>
                <a:latin typeface="+mn-lt"/>
                <a:ea typeface="+mn-ea"/>
                <a:cs typeface="+mn-cs"/>
              </a:defRPr>
            </a:lvl1pPr>
            <a:lvl2pPr marL="609493" algn="l" defTabSz="1218987" rtl="0">
              <a:defRPr sz="2400">
                <a:solidFill>
                  <a:schemeClr val="tx1"/>
                </a:solidFill>
                <a:latin typeface="+mn-lt"/>
                <a:ea typeface="+mn-ea"/>
                <a:cs typeface="+mn-cs"/>
              </a:defRPr>
            </a:lvl2pPr>
            <a:lvl3pPr marL="1218987" algn="l" defTabSz="1218987" rtl="0">
              <a:defRPr sz="2400">
                <a:solidFill>
                  <a:schemeClr val="tx1"/>
                </a:solidFill>
                <a:latin typeface="+mn-lt"/>
                <a:ea typeface="+mn-ea"/>
                <a:cs typeface="+mn-cs"/>
              </a:defRPr>
            </a:lvl3pPr>
            <a:lvl4pPr marL="1828480" algn="l" defTabSz="1218987" rtl="0">
              <a:defRPr sz="2400">
                <a:solidFill>
                  <a:schemeClr val="tx1"/>
                </a:solidFill>
                <a:latin typeface="+mn-lt"/>
                <a:ea typeface="+mn-ea"/>
                <a:cs typeface="+mn-cs"/>
              </a:defRPr>
            </a:lvl4pPr>
            <a:lvl5pPr marL="2437973" algn="l" defTabSz="1218987" rtl="0">
              <a:defRPr sz="2400">
                <a:solidFill>
                  <a:schemeClr val="tx1"/>
                </a:solidFill>
                <a:latin typeface="+mn-lt"/>
                <a:ea typeface="+mn-ea"/>
                <a:cs typeface="+mn-cs"/>
              </a:defRPr>
            </a:lvl5pPr>
            <a:lvl6pPr marL="3047467" algn="l" defTabSz="1218987" rtl="0">
              <a:defRPr sz="2400">
                <a:solidFill>
                  <a:schemeClr val="tx1"/>
                </a:solidFill>
                <a:latin typeface="+mn-lt"/>
                <a:ea typeface="+mn-ea"/>
                <a:cs typeface="+mn-cs"/>
              </a:defRPr>
            </a:lvl6pPr>
            <a:lvl7pPr marL="3656960" algn="l" defTabSz="1218987" rtl="0">
              <a:defRPr sz="2400">
                <a:solidFill>
                  <a:schemeClr val="tx1"/>
                </a:solidFill>
                <a:latin typeface="+mn-lt"/>
                <a:ea typeface="+mn-ea"/>
                <a:cs typeface="+mn-cs"/>
              </a:defRPr>
            </a:lvl7pPr>
            <a:lvl8pPr marL="4266453" algn="l" defTabSz="1218987" rtl="0">
              <a:defRPr sz="2400">
                <a:solidFill>
                  <a:schemeClr val="tx1"/>
                </a:solidFill>
                <a:latin typeface="+mn-lt"/>
                <a:ea typeface="+mn-ea"/>
                <a:cs typeface="+mn-cs"/>
              </a:defRPr>
            </a:lvl8pPr>
            <a:lvl9pPr marL="4875947" algn="l" defTabSz="1218987" rtl="0">
              <a:defRPr sz="2400">
                <a:solidFill>
                  <a:schemeClr val="tx1"/>
                </a:solidFill>
                <a:latin typeface="+mn-lt"/>
                <a:ea typeface="+mn-ea"/>
                <a:cs typeface="+mn-cs"/>
              </a:defRPr>
            </a:lvl9pPr>
          </a:lstStyle>
          <a:p>
            <a:pPr>
              <a:defRPr/>
            </a:pPr>
            <a:endParaRPr lang="en-IN">
              <a:solidFill>
                <a:prstClr val="black"/>
              </a:solidFill>
            </a:endParaRPr>
          </a:p>
        </p:txBody>
      </p:sp>
      <p:sp>
        <p:nvSpPr>
          <p:cNvPr id="372901818" name="Freeform 45"/>
          <p:cNvSpPr/>
          <p:nvPr userDrawn="1"/>
        </p:nvSpPr>
        <p:spPr bwMode="auto">
          <a:xfrm>
            <a:off x="11639770" y="5051640"/>
            <a:ext cx="59670" cy="60436"/>
          </a:xfrm>
          <a:custGeom>
            <a:avLst/>
            <a:gdLst>
              <a:gd name="T0" fmla="*/ 155 w 688"/>
              <a:gd name="T1" fmla="*/ 0 h 690"/>
              <a:gd name="T2" fmla="*/ 185 w 688"/>
              <a:gd name="T3" fmla="*/ 3 h 690"/>
              <a:gd name="T4" fmla="*/ 213 w 688"/>
              <a:gd name="T5" fmla="*/ 10 h 690"/>
              <a:gd name="T6" fmla="*/ 240 w 688"/>
              <a:gd name="T7" fmla="*/ 25 h 690"/>
              <a:gd name="T8" fmla="*/ 265 w 688"/>
              <a:gd name="T9" fmla="*/ 45 h 690"/>
              <a:gd name="T10" fmla="*/ 643 w 688"/>
              <a:gd name="T11" fmla="*/ 424 h 690"/>
              <a:gd name="T12" fmla="*/ 662 w 688"/>
              <a:gd name="T13" fmla="*/ 449 h 690"/>
              <a:gd name="T14" fmla="*/ 676 w 688"/>
              <a:gd name="T15" fmla="*/ 475 h 690"/>
              <a:gd name="T16" fmla="*/ 685 w 688"/>
              <a:gd name="T17" fmla="*/ 504 h 690"/>
              <a:gd name="T18" fmla="*/ 688 w 688"/>
              <a:gd name="T19" fmla="*/ 535 h 690"/>
              <a:gd name="T20" fmla="*/ 685 w 688"/>
              <a:gd name="T21" fmla="*/ 564 h 690"/>
              <a:gd name="T22" fmla="*/ 676 w 688"/>
              <a:gd name="T23" fmla="*/ 593 h 690"/>
              <a:gd name="T24" fmla="*/ 662 w 688"/>
              <a:gd name="T25" fmla="*/ 621 h 690"/>
              <a:gd name="T26" fmla="*/ 643 w 688"/>
              <a:gd name="T27" fmla="*/ 644 h 690"/>
              <a:gd name="T28" fmla="*/ 619 w 688"/>
              <a:gd name="T29" fmla="*/ 664 h 690"/>
              <a:gd name="T30" fmla="*/ 591 w 688"/>
              <a:gd name="T31" fmla="*/ 679 h 690"/>
              <a:gd name="T32" fmla="*/ 562 w 688"/>
              <a:gd name="T33" fmla="*/ 687 h 690"/>
              <a:gd name="T34" fmla="*/ 533 w 688"/>
              <a:gd name="T35" fmla="*/ 690 h 690"/>
              <a:gd name="T36" fmla="*/ 504 w 688"/>
              <a:gd name="T37" fmla="*/ 687 h 690"/>
              <a:gd name="T38" fmla="*/ 475 w 688"/>
              <a:gd name="T39" fmla="*/ 679 h 690"/>
              <a:gd name="T40" fmla="*/ 448 w 688"/>
              <a:gd name="T41" fmla="*/ 664 h 690"/>
              <a:gd name="T42" fmla="*/ 423 w 688"/>
              <a:gd name="T43" fmla="*/ 644 h 690"/>
              <a:gd name="T44" fmla="*/ 45 w 688"/>
              <a:gd name="T45" fmla="*/ 265 h 690"/>
              <a:gd name="T46" fmla="*/ 26 w 688"/>
              <a:gd name="T47" fmla="*/ 240 h 690"/>
              <a:gd name="T48" fmla="*/ 11 w 688"/>
              <a:gd name="T49" fmla="*/ 214 h 690"/>
              <a:gd name="T50" fmla="*/ 3 w 688"/>
              <a:gd name="T51" fmla="*/ 185 h 690"/>
              <a:gd name="T52" fmla="*/ 0 w 688"/>
              <a:gd name="T53" fmla="*/ 156 h 690"/>
              <a:gd name="T54" fmla="*/ 3 w 688"/>
              <a:gd name="T55" fmla="*/ 125 h 690"/>
              <a:gd name="T56" fmla="*/ 11 w 688"/>
              <a:gd name="T57" fmla="*/ 96 h 690"/>
              <a:gd name="T58" fmla="*/ 26 w 688"/>
              <a:gd name="T59" fmla="*/ 70 h 690"/>
              <a:gd name="T60" fmla="*/ 45 w 688"/>
              <a:gd name="T61" fmla="*/ 45 h 690"/>
              <a:gd name="T62" fmla="*/ 69 w 688"/>
              <a:gd name="T63" fmla="*/ 25 h 690"/>
              <a:gd name="T64" fmla="*/ 97 w 688"/>
              <a:gd name="T65" fmla="*/ 10 h 690"/>
              <a:gd name="T66" fmla="*/ 126 w 688"/>
              <a:gd name="T67" fmla="*/ 3 h 690"/>
              <a:gd name="T68" fmla="*/ 155 w 688"/>
              <a:gd name="T69" fmla="*/ 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8" h="690" extrusionOk="0">
                <a:moveTo>
                  <a:pt x="155" y="0"/>
                </a:moveTo>
                <a:lnTo>
                  <a:pt x="185" y="3"/>
                </a:lnTo>
                <a:lnTo>
                  <a:pt x="213" y="10"/>
                </a:lnTo>
                <a:lnTo>
                  <a:pt x="240" y="25"/>
                </a:lnTo>
                <a:lnTo>
                  <a:pt x="265" y="45"/>
                </a:lnTo>
                <a:lnTo>
                  <a:pt x="643" y="424"/>
                </a:lnTo>
                <a:lnTo>
                  <a:pt x="662" y="449"/>
                </a:lnTo>
                <a:lnTo>
                  <a:pt x="676" y="475"/>
                </a:lnTo>
                <a:lnTo>
                  <a:pt x="685" y="504"/>
                </a:lnTo>
                <a:lnTo>
                  <a:pt x="688" y="535"/>
                </a:lnTo>
                <a:lnTo>
                  <a:pt x="685" y="564"/>
                </a:lnTo>
                <a:lnTo>
                  <a:pt x="676" y="593"/>
                </a:lnTo>
                <a:lnTo>
                  <a:pt x="662" y="621"/>
                </a:lnTo>
                <a:lnTo>
                  <a:pt x="643" y="644"/>
                </a:lnTo>
                <a:lnTo>
                  <a:pt x="619" y="664"/>
                </a:lnTo>
                <a:lnTo>
                  <a:pt x="591" y="679"/>
                </a:lnTo>
                <a:lnTo>
                  <a:pt x="562" y="687"/>
                </a:lnTo>
                <a:lnTo>
                  <a:pt x="533" y="690"/>
                </a:lnTo>
                <a:lnTo>
                  <a:pt x="504" y="687"/>
                </a:lnTo>
                <a:lnTo>
                  <a:pt x="475" y="679"/>
                </a:lnTo>
                <a:lnTo>
                  <a:pt x="448" y="664"/>
                </a:lnTo>
                <a:lnTo>
                  <a:pt x="423" y="644"/>
                </a:lnTo>
                <a:lnTo>
                  <a:pt x="45" y="265"/>
                </a:lnTo>
                <a:lnTo>
                  <a:pt x="26" y="240"/>
                </a:lnTo>
                <a:lnTo>
                  <a:pt x="11" y="214"/>
                </a:lnTo>
                <a:lnTo>
                  <a:pt x="3" y="185"/>
                </a:lnTo>
                <a:lnTo>
                  <a:pt x="0" y="156"/>
                </a:lnTo>
                <a:lnTo>
                  <a:pt x="3" y="125"/>
                </a:lnTo>
                <a:lnTo>
                  <a:pt x="11" y="96"/>
                </a:lnTo>
                <a:lnTo>
                  <a:pt x="26" y="70"/>
                </a:lnTo>
                <a:lnTo>
                  <a:pt x="45" y="45"/>
                </a:lnTo>
                <a:lnTo>
                  <a:pt x="69" y="25"/>
                </a:lnTo>
                <a:lnTo>
                  <a:pt x="97" y="10"/>
                </a:lnTo>
                <a:lnTo>
                  <a:pt x="126" y="3"/>
                </a:lnTo>
                <a:lnTo>
                  <a:pt x="155" y="0"/>
                </a:lnTo>
                <a:close/>
              </a:path>
            </a:pathLst>
          </a:custGeom>
          <a:solidFill>
            <a:srgbClr val="07376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a:defRPr sz="2400">
                <a:solidFill>
                  <a:schemeClr val="tx1"/>
                </a:solidFill>
                <a:latin typeface="+mn-lt"/>
                <a:ea typeface="+mn-ea"/>
                <a:cs typeface="+mn-cs"/>
              </a:defRPr>
            </a:lvl1pPr>
            <a:lvl2pPr marL="609493" algn="l" defTabSz="1218987" rtl="0">
              <a:defRPr sz="2400">
                <a:solidFill>
                  <a:schemeClr val="tx1"/>
                </a:solidFill>
                <a:latin typeface="+mn-lt"/>
                <a:ea typeface="+mn-ea"/>
                <a:cs typeface="+mn-cs"/>
              </a:defRPr>
            </a:lvl2pPr>
            <a:lvl3pPr marL="1218987" algn="l" defTabSz="1218987" rtl="0">
              <a:defRPr sz="2400">
                <a:solidFill>
                  <a:schemeClr val="tx1"/>
                </a:solidFill>
                <a:latin typeface="+mn-lt"/>
                <a:ea typeface="+mn-ea"/>
                <a:cs typeface="+mn-cs"/>
              </a:defRPr>
            </a:lvl3pPr>
            <a:lvl4pPr marL="1828480" algn="l" defTabSz="1218987" rtl="0">
              <a:defRPr sz="2400">
                <a:solidFill>
                  <a:schemeClr val="tx1"/>
                </a:solidFill>
                <a:latin typeface="+mn-lt"/>
                <a:ea typeface="+mn-ea"/>
                <a:cs typeface="+mn-cs"/>
              </a:defRPr>
            </a:lvl4pPr>
            <a:lvl5pPr marL="2437973" algn="l" defTabSz="1218987" rtl="0">
              <a:defRPr sz="2400">
                <a:solidFill>
                  <a:schemeClr val="tx1"/>
                </a:solidFill>
                <a:latin typeface="+mn-lt"/>
                <a:ea typeface="+mn-ea"/>
                <a:cs typeface="+mn-cs"/>
              </a:defRPr>
            </a:lvl5pPr>
            <a:lvl6pPr marL="3047467" algn="l" defTabSz="1218987" rtl="0">
              <a:defRPr sz="2400">
                <a:solidFill>
                  <a:schemeClr val="tx1"/>
                </a:solidFill>
                <a:latin typeface="+mn-lt"/>
                <a:ea typeface="+mn-ea"/>
                <a:cs typeface="+mn-cs"/>
              </a:defRPr>
            </a:lvl6pPr>
            <a:lvl7pPr marL="3656960" algn="l" defTabSz="1218987" rtl="0">
              <a:defRPr sz="2400">
                <a:solidFill>
                  <a:schemeClr val="tx1"/>
                </a:solidFill>
                <a:latin typeface="+mn-lt"/>
                <a:ea typeface="+mn-ea"/>
                <a:cs typeface="+mn-cs"/>
              </a:defRPr>
            </a:lvl7pPr>
            <a:lvl8pPr marL="4266453" algn="l" defTabSz="1218987" rtl="0">
              <a:defRPr sz="2400">
                <a:solidFill>
                  <a:schemeClr val="tx1"/>
                </a:solidFill>
                <a:latin typeface="+mn-lt"/>
                <a:ea typeface="+mn-ea"/>
                <a:cs typeface="+mn-cs"/>
              </a:defRPr>
            </a:lvl8pPr>
            <a:lvl9pPr marL="4875947" algn="l" defTabSz="1218987" rtl="0">
              <a:defRPr sz="2400">
                <a:solidFill>
                  <a:schemeClr val="tx1"/>
                </a:solidFill>
                <a:latin typeface="+mn-lt"/>
                <a:ea typeface="+mn-ea"/>
                <a:cs typeface="+mn-cs"/>
              </a:defRPr>
            </a:lvl9pPr>
          </a:lstStyle>
          <a:p>
            <a:pPr>
              <a:defRPr/>
            </a:pPr>
            <a:endParaRPr lang="en-IN">
              <a:solidFill>
                <a:prstClr val="black"/>
              </a:solidFill>
            </a:endParaRPr>
          </a:p>
        </p:txBody>
      </p:sp>
      <p:sp>
        <p:nvSpPr>
          <p:cNvPr id="481990968" name="Freeform 46"/>
          <p:cNvSpPr/>
          <p:nvPr userDrawn="1"/>
        </p:nvSpPr>
        <p:spPr bwMode="auto">
          <a:xfrm>
            <a:off x="11639770" y="5284274"/>
            <a:ext cx="59670" cy="60436"/>
          </a:xfrm>
          <a:custGeom>
            <a:avLst/>
            <a:gdLst>
              <a:gd name="T0" fmla="*/ 533 w 688"/>
              <a:gd name="T1" fmla="*/ 0 h 690"/>
              <a:gd name="T2" fmla="*/ 563 w 688"/>
              <a:gd name="T3" fmla="*/ 3 h 690"/>
              <a:gd name="T4" fmla="*/ 591 w 688"/>
              <a:gd name="T5" fmla="*/ 12 h 690"/>
              <a:gd name="T6" fmla="*/ 619 w 688"/>
              <a:gd name="T7" fmla="*/ 26 h 690"/>
              <a:gd name="T8" fmla="*/ 643 w 688"/>
              <a:gd name="T9" fmla="*/ 45 h 690"/>
              <a:gd name="T10" fmla="*/ 663 w 688"/>
              <a:gd name="T11" fmla="*/ 70 h 690"/>
              <a:gd name="T12" fmla="*/ 676 w 688"/>
              <a:gd name="T13" fmla="*/ 97 h 690"/>
              <a:gd name="T14" fmla="*/ 685 w 688"/>
              <a:gd name="T15" fmla="*/ 126 h 690"/>
              <a:gd name="T16" fmla="*/ 688 w 688"/>
              <a:gd name="T17" fmla="*/ 156 h 690"/>
              <a:gd name="T18" fmla="*/ 685 w 688"/>
              <a:gd name="T19" fmla="*/ 185 h 690"/>
              <a:gd name="T20" fmla="*/ 676 w 688"/>
              <a:gd name="T21" fmla="*/ 214 h 690"/>
              <a:gd name="T22" fmla="*/ 663 w 688"/>
              <a:gd name="T23" fmla="*/ 241 h 690"/>
              <a:gd name="T24" fmla="*/ 643 w 688"/>
              <a:gd name="T25" fmla="*/ 266 h 690"/>
              <a:gd name="T26" fmla="*/ 265 w 688"/>
              <a:gd name="T27" fmla="*/ 645 h 690"/>
              <a:gd name="T28" fmla="*/ 240 w 688"/>
              <a:gd name="T29" fmla="*/ 666 h 690"/>
              <a:gd name="T30" fmla="*/ 213 w 688"/>
              <a:gd name="T31" fmla="*/ 679 h 690"/>
              <a:gd name="T32" fmla="*/ 184 w 688"/>
              <a:gd name="T33" fmla="*/ 687 h 690"/>
              <a:gd name="T34" fmla="*/ 155 w 688"/>
              <a:gd name="T35" fmla="*/ 690 h 690"/>
              <a:gd name="T36" fmla="*/ 126 w 688"/>
              <a:gd name="T37" fmla="*/ 687 h 690"/>
              <a:gd name="T38" fmla="*/ 97 w 688"/>
              <a:gd name="T39" fmla="*/ 679 h 690"/>
              <a:gd name="T40" fmla="*/ 69 w 688"/>
              <a:gd name="T41" fmla="*/ 666 h 690"/>
              <a:gd name="T42" fmla="*/ 45 w 688"/>
              <a:gd name="T43" fmla="*/ 645 h 690"/>
              <a:gd name="T44" fmla="*/ 26 w 688"/>
              <a:gd name="T45" fmla="*/ 621 h 690"/>
              <a:gd name="T46" fmla="*/ 11 w 688"/>
              <a:gd name="T47" fmla="*/ 593 h 690"/>
              <a:gd name="T48" fmla="*/ 3 w 688"/>
              <a:gd name="T49" fmla="*/ 565 h 690"/>
              <a:gd name="T50" fmla="*/ 0 w 688"/>
              <a:gd name="T51" fmla="*/ 535 h 690"/>
              <a:gd name="T52" fmla="*/ 3 w 688"/>
              <a:gd name="T53" fmla="*/ 506 h 690"/>
              <a:gd name="T54" fmla="*/ 11 w 688"/>
              <a:gd name="T55" fmla="*/ 477 h 690"/>
              <a:gd name="T56" fmla="*/ 26 w 688"/>
              <a:gd name="T57" fmla="*/ 449 h 690"/>
              <a:gd name="T58" fmla="*/ 45 w 688"/>
              <a:gd name="T59" fmla="*/ 426 h 690"/>
              <a:gd name="T60" fmla="*/ 423 w 688"/>
              <a:gd name="T61" fmla="*/ 45 h 690"/>
              <a:gd name="T62" fmla="*/ 448 w 688"/>
              <a:gd name="T63" fmla="*/ 26 h 690"/>
              <a:gd name="T64" fmla="*/ 475 w 688"/>
              <a:gd name="T65" fmla="*/ 12 h 690"/>
              <a:gd name="T66" fmla="*/ 504 w 688"/>
              <a:gd name="T67" fmla="*/ 3 h 690"/>
              <a:gd name="T68" fmla="*/ 533 w 688"/>
              <a:gd name="T69" fmla="*/ 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8" h="690" extrusionOk="0">
                <a:moveTo>
                  <a:pt x="533" y="0"/>
                </a:moveTo>
                <a:lnTo>
                  <a:pt x="563" y="3"/>
                </a:lnTo>
                <a:lnTo>
                  <a:pt x="591" y="12"/>
                </a:lnTo>
                <a:lnTo>
                  <a:pt x="619" y="26"/>
                </a:lnTo>
                <a:lnTo>
                  <a:pt x="643" y="45"/>
                </a:lnTo>
                <a:lnTo>
                  <a:pt x="663" y="70"/>
                </a:lnTo>
                <a:lnTo>
                  <a:pt x="676" y="97"/>
                </a:lnTo>
                <a:lnTo>
                  <a:pt x="685" y="126"/>
                </a:lnTo>
                <a:lnTo>
                  <a:pt x="688" y="156"/>
                </a:lnTo>
                <a:lnTo>
                  <a:pt x="685" y="185"/>
                </a:lnTo>
                <a:lnTo>
                  <a:pt x="676" y="214"/>
                </a:lnTo>
                <a:lnTo>
                  <a:pt x="663" y="241"/>
                </a:lnTo>
                <a:lnTo>
                  <a:pt x="643" y="266"/>
                </a:lnTo>
                <a:lnTo>
                  <a:pt x="265" y="645"/>
                </a:lnTo>
                <a:lnTo>
                  <a:pt x="240" y="666"/>
                </a:lnTo>
                <a:lnTo>
                  <a:pt x="213" y="679"/>
                </a:lnTo>
                <a:lnTo>
                  <a:pt x="184" y="687"/>
                </a:lnTo>
                <a:lnTo>
                  <a:pt x="155" y="690"/>
                </a:lnTo>
                <a:lnTo>
                  <a:pt x="126" y="687"/>
                </a:lnTo>
                <a:lnTo>
                  <a:pt x="97" y="679"/>
                </a:lnTo>
                <a:lnTo>
                  <a:pt x="69" y="666"/>
                </a:lnTo>
                <a:lnTo>
                  <a:pt x="45" y="645"/>
                </a:lnTo>
                <a:lnTo>
                  <a:pt x="26" y="621"/>
                </a:lnTo>
                <a:lnTo>
                  <a:pt x="11" y="593"/>
                </a:lnTo>
                <a:lnTo>
                  <a:pt x="3" y="565"/>
                </a:lnTo>
                <a:lnTo>
                  <a:pt x="0" y="535"/>
                </a:lnTo>
                <a:lnTo>
                  <a:pt x="3" y="506"/>
                </a:lnTo>
                <a:lnTo>
                  <a:pt x="11" y="477"/>
                </a:lnTo>
                <a:lnTo>
                  <a:pt x="26" y="449"/>
                </a:lnTo>
                <a:lnTo>
                  <a:pt x="45" y="426"/>
                </a:lnTo>
                <a:lnTo>
                  <a:pt x="423" y="45"/>
                </a:lnTo>
                <a:lnTo>
                  <a:pt x="448" y="26"/>
                </a:lnTo>
                <a:lnTo>
                  <a:pt x="475" y="12"/>
                </a:lnTo>
                <a:lnTo>
                  <a:pt x="504" y="3"/>
                </a:lnTo>
                <a:lnTo>
                  <a:pt x="533" y="0"/>
                </a:lnTo>
                <a:close/>
              </a:path>
            </a:pathLst>
          </a:custGeom>
          <a:solidFill>
            <a:srgbClr val="07376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a:defRPr sz="2400">
                <a:solidFill>
                  <a:schemeClr val="tx1"/>
                </a:solidFill>
                <a:latin typeface="+mn-lt"/>
                <a:ea typeface="+mn-ea"/>
                <a:cs typeface="+mn-cs"/>
              </a:defRPr>
            </a:lvl1pPr>
            <a:lvl2pPr marL="609493" algn="l" defTabSz="1218987" rtl="0">
              <a:defRPr sz="2400">
                <a:solidFill>
                  <a:schemeClr val="tx1"/>
                </a:solidFill>
                <a:latin typeface="+mn-lt"/>
                <a:ea typeface="+mn-ea"/>
                <a:cs typeface="+mn-cs"/>
              </a:defRPr>
            </a:lvl2pPr>
            <a:lvl3pPr marL="1218987" algn="l" defTabSz="1218987" rtl="0">
              <a:defRPr sz="2400">
                <a:solidFill>
                  <a:schemeClr val="tx1"/>
                </a:solidFill>
                <a:latin typeface="+mn-lt"/>
                <a:ea typeface="+mn-ea"/>
                <a:cs typeface="+mn-cs"/>
              </a:defRPr>
            </a:lvl3pPr>
            <a:lvl4pPr marL="1828480" algn="l" defTabSz="1218987" rtl="0">
              <a:defRPr sz="2400">
                <a:solidFill>
                  <a:schemeClr val="tx1"/>
                </a:solidFill>
                <a:latin typeface="+mn-lt"/>
                <a:ea typeface="+mn-ea"/>
                <a:cs typeface="+mn-cs"/>
              </a:defRPr>
            </a:lvl4pPr>
            <a:lvl5pPr marL="2437973" algn="l" defTabSz="1218987" rtl="0">
              <a:defRPr sz="2400">
                <a:solidFill>
                  <a:schemeClr val="tx1"/>
                </a:solidFill>
                <a:latin typeface="+mn-lt"/>
                <a:ea typeface="+mn-ea"/>
                <a:cs typeface="+mn-cs"/>
              </a:defRPr>
            </a:lvl5pPr>
            <a:lvl6pPr marL="3047467" algn="l" defTabSz="1218987" rtl="0">
              <a:defRPr sz="2400">
                <a:solidFill>
                  <a:schemeClr val="tx1"/>
                </a:solidFill>
                <a:latin typeface="+mn-lt"/>
                <a:ea typeface="+mn-ea"/>
                <a:cs typeface="+mn-cs"/>
              </a:defRPr>
            </a:lvl6pPr>
            <a:lvl7pPr marL="3656960" algn="l" defTabSz="1218987" rtl="0">
              <a:defRPr sz="2400">
                <a:solidFill>
                  <a:schemeClr val="tx1"/>
                </a:solidFill>
                <a:latin typeface="+mn-lt"/>
                <a:ea typeface="+mn-ea"/>
                <a:cs typeface="+mn-cs"/>
              </a:defRPr>
            </a:lvl7pPr>
            <a:lvl8pPr marL="4266453" algn="l" defTabSz="1218987" rtl="0">
              <a:defRPr sz="2400">
                <a:solidFill>
                  <a:schemeClr val="tx1"/>
                </a:solidFill>
                <a:latin typeface="+mn-lt"/>
                <a:ea typeface="+mn-ea"/>
                <a:cs typeface="+mn-cs"/>
              </a:defRPr>
            </a:lvl8pPr>
            <a:lvl9pPr marL="4875947" algn="l" defTabSz="1218987" rtl="0">
              <a:defRPr sz="2400">
                <a:solidFill>
                  <a:schemeClr val="tx1"/>
                </a:solidFill>
                <a:latin typeface="+mn-lt"/>
                <a:ea typeface="+mn-ea"/>
                <a:cs typeface="+mn-cs"/>
              </a:defRPr>
            </a:lvl9pPr>
          </a:lstStyle>
          <a:p>
            <a:pPr>
              <a:defRPr/>
            </a:pPr>
            <a:endParaRPr lang="en-IN">
              <a:solidFill>
                <a:prstClr val="black"/>
              </a:solidFill>
            </a:endParaRPr>
          </a:p>
        </p:txBody>
      </p:sp>
      <p:sp>
        <p:nvSpPr>
          <p:cNvPr id="1913482805" name="Freeform 47"/>
          <p:cNvSpPr/>
          <p:nvPr userDrawn="1"/>
        </p:nvSpPr>
        <p:spPr bwMode="auto">
          <a:xfrm>
            <a:off x="11869258" y="5051640"/>
            <a:ext cx="59844" cy="60436"/>
          </a:xfrm>
          <a:custGeom>
            <a:avLst/>
            <a:gdLst>
              <a:gd name="T0" fmla="*/ 534 w 690"/>
              <a:gd name="T1" fmla="*/ 0 h 690"/>
              <a:gd name="T2" fmla="*/ 563 w 690"/>
              <a:gd name="T3" fmla="*/ 3 h 690"/>
              <a:gd name="T4" fmla="*/ 592 w 690"/>
              <a:gd name="T5" fmla="*/ 10 h 690"/>
              <a:gd name="T6" fmla="*/ 619 w 690"/>
              <a:gd name="T7" fmla="*/ 25 h 690"/>
              <a:gd name="T8" fmla="*/ 643 w 690"/>
              <a:gd name="T9" fmla="*/ 45 h 690"/>
              <a:gd name="T10" fmla="*/ 663 w 690"/>
              <a:gd name="T11" fmla="*/ 70 h 690"/>
              <a:gd name="T12" fmla="*/ 678 w 690"/>
              <a:gd name="T13" fmla="*/ 96 h 690"/>
              <a:gd name="T14" fmla="*/ 687 w 690"/>
              <a:gd name="T15" fmla="*/ 125 h 690"/>
              <a:gd name="T16" fmla="*/ 690 w 690"/>
              <a:gd name="T17" fmla="*/ 156 h 690"/>
              <a:gd name="T18" fmla="*/ 687 w 690"/>
              <a:gd name="T19" fmla="*/ 185 h 690"/>
              <a:gd name="T20" fmla="*/ 678 w 690"/>
              <a:gd name="T21" fmla="*/ 214 h 690"/>
              <a:gd name="T22" fmla="*/ 663 w 690"/>
              <a:gd name="T23" fmla="*/ 240 h 690"/>
              <a:gd name="T24" fmla="*/ 643 w 690"/>
              <a:gd name="T25" fmla="*/ 265 h 690"/>
              <a:gd name="T26" fmla="*/ 265 w 690"/>
              <a:gd name="T27" fmla="*/ 644 h 690"/>
              <a:gd name="T28" fmla="*/ 240 w 690"/>
              <a:gd name="T29" fmla="*/ 664 h 690"/>
              <a:gd name="T30" fmla="*/ 214 w 690"/>
              <a:gd name="T31" fmla="*/ 679 h 690"/>
              <a:gd name="T32" fmla="*/ 185 w 690"/>
              <a:gd name="T33" fmla="*/ 687 h 690"/>
              <a:gd name="T34" fmla="*/ 155 w 690"/>
              <a:gd name="T35" fmla="*/ 690 h 690"/>
              <a:gd name="T36" fmla="*/ 126 w 690"/>
              <a:gd name="T37" fmla="*/ 687 h 690"/>
              <a:gd name="T38" fmla="*/ 97 w 690"/>
              <a:gd name="T39" fmla="*/ 679 h 690"/>
              <a:gd name="T40" fmla="*/ 71 w 690"/>
              <a:gd name="T41" fmla="*/ 664 h 690"/>
              <a:gd name="T42" fmla="*/ 46 w 690"/>
              <a:gd name="T43" fmla="*/ 644 h 690"/>
              <a:gd name="T44" fmla="*/ 26 w 690"/>
              <a:gd name="T45" fmla="*/ 621 h 690"/>
              <a:gd name="T46" fmla="*/ 11 w 690"/>
              <a:gd name="T47" fmla="*/ 593 h 690"/>
              <a:gd name="T48" fmla="*/ 3 w 690"/>
              <a:gd name="T49" fmla="*/ 564 h 690"/>
              <a:gd name="T50" fmla="*/ 0 w 690"/>
              <a:gd name="T51" fmla="*/ 535 h 690"/>
              <a:gd name="T52" fmla="*/ 3 w 690"/>
              <a:gd name="T53" fmla="*/ 504 h 690"/>
              <a:gd name="T54" fmla="*/ 11 w 690"/>
              <a:gd name="T55" fmla="*/ 475 h 690"/>
              <a:gd name="T56" fmla="*/ 26 w 690"/>
              <a:gd name="T57" fmla="*/ 449 h 690"/>
              <a:gd name="T58" fmla="*/ 46 w 690"/>
              <a:gd name="T59" fmla="*/ 424 h 690"/>
              <a:gd name="T60" fmla="*/ 424 w 690"/>
              <a:gd name="T61" fmla="*/ 45 h 690"/>
              <a:gd name="T62" fmla="*/ 449 w 690"/>
              <a:gd name="T63" fmla="*/ 25 h 690"/>
              <a:gd name="T64" fmla="*/ 475 w 690"/>
              <a:gd name="T65" fmla="*/ 10 h 690"/>
              <a:gd name="T66" fmla="*/ 504 w 690"/>
              <a:gd name="T67" fmla="*/ 3 h 690"/>
              <a:gd name="T68" fmla="*/ 534 w 690"/>
              <a:gd name="T69" fmla="*/ 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0" h="690" extrusionOk="0">
                <a:moveTo>
                  <a:pt x="534" y="0"/>
                </a:moveTo>
                <a:lnTo>
                  <a:pt x="563" y="3"/>
                </a:lnTo>
                <a:lnTo>
                  <a:pt x="592" y="10"/>
                </a:lnTo>
                <a:lnTo>
                  <a:pt x="619" y="25"/>
                </a:lnTo>
                <a:lnTo>
                  <a:pt x="643" y="45"/>
                </a:lnTo>
                <a:lnTo>
                  <a:pt x="663" y="70"/>
                </a:lnTo>
                <a:lnTo>
                  <a:pt x="678" y="96"/>
                </a:lnTo>
                <a:lnTo>
                  <a:pt x="687" y="125"/>
                </a:lnTo>
                <a:lnTo>
                  <a:pt x="690" y="156"/>
                </a:lnTo>
                <a:lnTo>
                  <a:pt x="687" y="185"/>
                </a:lnTo>
                <a:lnTo>
                  <a:pt x="678" y="214"/>
                </a:lnTo>
                <a:lnTo>
                  <a:pt x="663" y="240"/>
                </a:lnTo>
                <a:lnTo>
                  <a:pt x="643" y="265"/>
                </a:lnTo>
                <a:lnTo>
                  <a:pt x="265" y="644"/>
                </a:lnTo>
                <a:lnTo>
                  <a:pt x="240" y="664"/>
                </a:lnTo>
                <a:lnTo>
                  <a:pt x="214" y="679"/>
                </a:lnTo>
                <a:lnTo>
                  <a:pt x="185" y="687"/>
                </a:lnTo>
                <a:lnTo>
                  <a:pt x="155" y="690"/>
                </a:lnTo>
                <a:lnTo>
                  <a:pt x="126" y="687"/>
                </a:lnTo>
                <a:lnTo>
                  <a:pt x="97" y="679"/>
                </a:lnTo>
                <a:lnTo>
                  <a:pt x="71" y="664"/>
                </a:lnTo>
                <a:lnTo>
                  <a:pt x="46" y="644"/>
                </a:lnTo>
                <a:lnTo>
                  <a:pt x="26" y="621"/>
                </a:lnTo>
                <a:lnTo>
                  <a:pt x="11" y="593"/>
                </a:lnTo>
                <a:lnTo>
                  <a:pt x="3" y="564"/>
                </a:lnTo>
                <a:lnTo>
                  <a:pt x="0" y="535"/>
                </a:lnTo>
                <a:lnTo>
                  <a:pt x="3" y="504"/>
                </a:lnTo>
                <a:lnTo>
                  <a:pt x="11" y="475"/>
                </a:lnTo>
                <a:lnTo>
                  <a:pt x="26" y="449"/>
                </a:lnTo>
                <a:lnTo>
                  <a:pt x="46" y="424"/>
                </a:lnTo>
                <a:lnTo>
                  <a:pt x="424" y="45"/>
                </a:lnTo>
                <a:lnTo>
                  <a:pt x="449" y="25"/>
                </a:lnTo>
                <a:lnTo>
                  <a:pt x="475" y="10"/>
                </a:lnTo>
                <a:lnTo>
                  <a:pt x="504" y="3"/>
                </a:lnTo>
                <a:lnTo>
                  <a:pt x="534" y="0"/>
                </a:lnTo>
                <a:close/>
              </a:path>
            </a:pathLst>
          </a:custGeom>
          <a:solidFill>
            <a:srgbClr val="07376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a:defRPr sz="2400">
                <a:solidFill>
                  <a:schemeClr val="tx1"/>
                </a:solidFill>
                <a:latin typeface="+mn-lt"/>
                <a:ea typeface="+mn-ea"/>
                <a:cs typeface="+mn-cs"/>
              </a:defRPr>
            </a:lvl1pPr>
            <a:lvl2pPr marL="609493" algn="l" defTabSz="1218987" rtl="0">
              <a:defRPr sz="2400">
                <a:solidFill>
                  <a:schemeClr val="tx1"/>
                </a:solidFill>
                <a:latin typeface="+mn-lt"/>
                <a:ea typeface="+mn-ea"/>
                <a:cs typeface="+mn-cs"/>
              </a:defRPr>
            </a:lvl2pPr>
            <a:lvl3pPr marL="1218987" algn="l" defTabSz="1218987" rtl="0">
              <a:defRPr sz="2400">
                <a:solidFill>
                  <a:schemeClr val="tx1"/>
                </a:solidFill>
                <a:latin typeface="+mn-lt"/>
                <a:ea typeface="+mn-ea"/>
                <a:cs typeface="+mn-cs"/>
              </a:defRPr>
            </a:lvl3pPr>
            <a:lvl4pPr marL="1828480" algn="l" defTabSz="1218987" rtl="0">
              <a:defRPr sz="2400">
                <a:solidFill>
                  <a:schemeClr val="tx1"/>
                </a:solidFill>
                <a:latin typeface="+mn-lt"/>
                <a:ea typeface="+mn-ea"/>
                <a:cs typeface="+mn-cs"/>
              </a:defRPr>
            </a:lvl4pPr>
            <a:lvl5pPr marL="2437973" algn="l" defTabSz="1218987" rtl="0">
              <a:defRPr sz="2400">
                <a:solidFill>
                  <a:schemeClr val="tx1"/>
                </a:solidFill>
                <a:latin typeface="+mn-lt"/>
                <a:ea typeface="+mn-ea"/>
                <a:cs typeface="+mn-cs"/>
              </a:defRPr>
            </a:lvl5pPr>
            <a:lvl6pPr marL="3047467" algn="l" defTabSz="1218987" rtl="0">
              <a:defRPr sz="2400">
                <a:solidFill>
                  <a:schemeClr val="tx1"/>
                </a:solidFill>
                <a:latin typeface="+mn-lt"/>
                <a:ea typeface="+mn-ea"/>
                <a:cs typeface="+mn-cs"/>
              </a:defRPr>
            </a:lvl6pPr>
            <a:lvl7pPr marL="3656960" algn="l" defTabSz="1218987" rtl="0">
              <a:defRPr sz="2400">
                <a:solidFill>
                  <a:schemeClr val="tx1"/>
                </a:solidFill>
                <a:latin typeface="+mn-lt"/>
                <a:ea typeface="+mn-ea"/>
                <a:cs typeface="+mn-cs"/>
              </a:defRPr>
            </a:lvl7pPr>
            <a:lvl8pPr marL="4266453" algn="l" defTabSz="1218987" rtl="0">
              <a:defRPr sz="2400">
                <a:solidFill>
                  <a:schemeClr val="tx1"/>
                </a:solidFill>
                <a:latin typeface="+mn-lt"/>
                <a:ea typeface="+mn-ea"/>
                <a:cs typeface="+mn-cs"/>
              </a:defRPr>
            </a:lvl8pPr>
            <a:lvl9pPr marL="4875947" algn="l" defTabSz="1218987" rtl="0">
              <a:defRPr sz="2400">
                <a:solidFill>
                  <a:schemeClr val="tx1"/>
                </a:solidFill>
                <a:latin typeface="+mn-lt"/>
                <a:ea typeface="+mn-ea"/>
                <a:cs typeface="+mn-cs"/>
              </a:defRPr>
            </a:lvl9pPr>
          </a:lstStyle>
          <a:p>
            <a:pPr>
              <a:defRPr/>
            </a:pPr>
            <a:endParaRPr lang="en-IN">
              <a:solidFill>
                <a:prstClr val="black"/>
              </a:solidFill>
            </a:endParaRPr>
          </a:p>
        </p:txBody>
      </p:sp>
      <p:grpSp>
        <p:nvGrpSpPr>
          <p:cNvPr id="1474519780" name="Google Shape;10;p1" descr="Home"/>
          <p:cNvGrpSpPr/>
          <p:nvPr userDrawn="1"/>
        </p:nvGrpSpPr>
        <p:grpSpPr bwMode="auto">
          <a:xfrm flipH="1">
            <a:off x="11624576" y="396296"/>
            <a:ext cx="332602" cy="285087"/>
            <a:chOff x="398086" y="404174"/>
            <a:chExt cx="800100" cy="685799"/>
          </a:xfrm>
        </p:grpSpPr>
        <p:sp>
          <p:nvSpPr>
            <p:cNvPr id="35" name="Google Shape;11;p1"/>
            <p:cNvSpPr/>
            <p:nvPr/>
          </p:nvSpPr>
          <p:spPr bwMode="auto">
            <a:xfrm>
              <a:off x="398086" y="404174"/>
              <a:ext cx="800100" cy="417194"/>
            </a:xfrm>
            <a:custGeom>
              <a:avLst/>
              <a:gdLst/>
              <a:ahLst/>
              <a:cxnLst/>
              <a:rect l="l" t="t" r="r" b="b"/>
              <a:pathLst>
                <a:path w="800100" h="417194" extrusionOk="0">
                  <a:moveTo>
                    <a:pt x="400050" y="0"/>
                  </a:moveTo>
                  <a:lnTo>
                    <a:pt x="400050" y="0"/>
                  </a:lnTo>
                  <a:lnTo>
                    <a:pt x="0" y="381000"/>
                  </a:lnTo>
                  <a:lnTo>
                    <a:pt x="42863" y="417195"/>
                  </a:lnTo>
                  <a:lnTo>
                    <a:pt x="400050" y="78105"/>
                  </a:lnTo>
                  <a:lnTo>
                    <a:pt x="400050" y="78105"/>
                  </a:lnTo>
                  <a:lnTo>
                    <a:pt x="757238" y="417195"/>
                  </a:lnTo>
                  <a:lnTo>
                    <a:pt x="800100" y="3810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defRPr/>
              </a:pPr>
              <a:endParaRPr sz="1800">
                <a:solidFill>
                  <a:srgbClr val="000000"/>
                </a:solidFill>
                <a:latin typeface="Calibri"/>
                <a:ea typeface="Calibri"/>
                <a:cs typeface="Calibri"/>
              </a:endParaRPr>
            </a:p>
          </p:txBody>
        </p:sp>
        <p:sp>
          <p:nvSpPr>
            <p:cNvPr id="36" name="Google Shape;12;p1"/>
            <p:cNvSpPr/>
            <p:nvPr/>
          </p:nvSpPr>
          <p:spPr bwMode="auto">
            <a:xfrm>
              <a:off x="512386" y="535618"/>
              <a:ext cx="571500" cy="554355"/>
            </a:xfrm>
            <a:custGeom>
              <a:avLst/>
              <a:gdLst/>
              <a:ahLst/>
              <a:cxnLst/>
              <a:rect l="l" t="t" r="r" b="b"/>
              <a:pathLst>
                <a:path w="571500" h="554355" extrusionOk="0">
                  <a:moveTo>
                    <a:pt x="0" y="271463"/>
                  </a:moveTo>
                  <a:lnTo>
                    <a:pt x="0" y="554355"/>
                  </a:lnTo>
                  <a:lnTo>
                    <a:pt x="228600" y="554355"/>
                  </a:lnTo>
                  <a:lnTo>
                    <a:pt x="228600" y="316230"/>
                  </a:lnTo>
                  <a:lnTo>
                    <a:pt x="342900" y="316230"/>
                  </a:lnTo>
                  <a:lnTo>
                    <a:pt x="342900" y="554355"/>
                  </a:lnTo>
                  <a:lnTo>
                    <a:pt x="571500" y="554355"/>
                  </a:lnTo>
                  <a:lnTo>
                    <a:pt x="571500" y="271463"/>
                  </a:lnTo>
                  <a:lnTo>
                    <a:pt x="285750" y="0"/>
                  </a:lnTo>
                  <a:lnTo>
                    <a:pt x="0" y="27146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defRPr/>
              </a:pPr>
              <a:endParaRPr sz="1800">
                <a:solidFill>
                  <a:srgbClr val="000000"/>
                </a:solidFill>
                <a:latin typeface="Calibri"/>
                <a:ea typeface="Calibri"/>
                <a:cs typeface="Calibri"/>
              </a:endParaRPr>
            </a:p>
          </p:txBody>
        </p:sp>
      </p:grpSp>
      <p:sp>
        <p:nvSpPr>
          <p:cNvPr id="1957947446" name="Google Shape;64;p1"/>
          <p:cNvSpPr/>
          <p:nvPr userDrawn="1"/>
        </p:nvSpPr>
        <p:spPr bwMode="auto">
          <a:xfrm flipH="1">
            <a:off x="11509460" y="302900"/>
            <a:ext cx="555300" cy="52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defRPr/>
            </a:pPr>
            <a:endParaRPr/>
          </a:p>
        </p:txBody>
      </p:sp>
      <p:sp>
        <p:nvSpPr>
          <p:cNvPr id="1506018521" name="Text Placeholder 76"/>
          <p:cNvSpPr>
            <a:spLocks noGrp="1"/>
          </p:cNvSpPr>
          <p:nvPr>
            <p:ph type="body" sz="quarter" idx="10" hasCustomPrompt="1"/>
          </p:nvPr>
        </p:nvSpPr>
        <p:spPr bwMode="auto">
          <a:xfrm>
            <a:off x="1062182" y="905018"/>
            <a:ext cx="8045306" cy="637453"/>
          </a:xfrm>
          <a:prstGeom prst="rect">
            <a:avLst/>
          </a:prstGeom>
        </p:spPr>
        <p:txBody>
          <a:bodyPr/>
          <a:lstStyle>
            <a:lvl1pPr algn="r" rtl="1">
              <a:defRPr sz="3200">
                <a:solidFill>
                  <a:schemeClr val="tx1">
                    <a:lumMod val="85000"/>
                    <a:lumOff val="15000"/>
                  </a:schemeClr>
                </a:solidFill>
                <a:cs typeface="B Titr"/>
              </a:defRPr>
            </a:lvl1pPr>
          </a:lstStyle>
          <a:p>
            <a:pPr lvl="0">
              <a:defRPr/>
            </a:pPr>
            <a:r>
              <a:rPr lang="fa-IR"/>
              <a:t>عنوان را بنویسید</a:t>
            </a:r>
            <a:endParaRPr lang="en-US"/>
          </a:p>
        </p:txBody>
      </p:sp>
      <p:sp>
        <p:nvSpPr>
          <p:cNvPr id="362515862" name="Text Placeholder 80"/>
          <p:cNvSpPr>
            <a:spLocks noGrp="1"/>
          </p:cNvSpPr>
          <p:nvPr>
            <p:ph type="body" sz="quarter" idx="11" hasCustomPrompt="1"/>
          </p:nvPr>
        </p:nvSpPr>
        <p:spPr bwMode="auto">
          <a:xfrm>
            <a:off x="1049338" y="1791855"/>
            <a:ext cx="8039100" cy="4601008"/>
          </a:xfrm>
          <a:prstGeom prst="rect">
            <a:avLst/>
          </a:prstGeom>
        </p:spPr>
        <p:txBody>
          <a:bodyPr/>
          <a:lstStyle>
            <a:lvl1pPr marL="342900" indent="-342900" algn="just" rtl="1">
              <a:lnSpc>
                <a:spcPct val="140000"/>
              </a:lnSpc>
              <a:spcAft>
                <a:spcPts val="1800"/>
              </a:spcAft>
              <a:buFont typeface="Arial"/>
              <a:buChar char="•"/>
              <a:defRPr sz="2300">
                <a:solidFill>
                  <a:schemeClr val="tx1">
                    <a:lumMod val="85000"/>
                    <a:lumOff val="15000"/>
                  </a:schemeClr>
                </a:solidFill>
                <a:cs typeface="B Nazanin"/>
              </a:defRPr>
            </a:lvl1pPr>
            <a:lvl2pPr marL="822960" indent="-285750" algn="just" rtl="1">
              <a:lnSpc>
                <a:spcPct val="140000"/>
              </a:lnSpc>
              <a:spcAft>
                <a:spcPts val="1800"/>
              </a:spcAft>
              <a:buFont typeface="Arial"/>
              <a:buChar char="•"/>
              <a:defRPr sz="2300">
                <a:solidFill>
                  <a:schemeClr val="tx1">
                    <a:lumMod val="85000"/>
                    <a:lumOff val="15000"/>
                  </a:schemeClr>
                </a:solidFill>
                <a:cs typeface="B Nazanin"/>
              </a:defRPr>
            </a:lvl2pPr>
            <a:lvl3pPr marL="1280160" indent="-285750" algn="just" rtl="1">
              <a:lnSpc>
                <a:spcPct val="140000"/>
              </a:lnSpc>
              <a:spcAft>
                <a:spcPts val="1800"/>
              </a:spcAft>
              <a:buFont typeface="Arial"/>
              <a:buChar char="•"/>
              <a:defRPr sz="2000">
                <a:solidFill>
                  <a:schemeClr val="tx1">
                    <a:lumMod val="85000"/>
                    <a:lumOff val="15000"/>
                  </a:schemeClr>
                </a:solidFill>
                <a:cs typeface="B Nazanin"/>
              </a:defRPr>
            </a:lvl3pPr>
          </a:lstStyle>
          <a:p>
            <a:pPr lvl="0">
              <a:defRPr/>
            </a:pPr>
            <a:r>
              <a:rPr lang="fa-IR"/>
              <a:t>متن دلخواه</a:t>
            </a:r>
            <a:endParaRPr/>
          </a:p>
          <a:p>
            <a:pPr lvl="1">
              <a:defRPr/>
            </a:pPr>
            <a:r>
              <a:rPr lang="fa-IR"/>
              <a:t>زیر متن دلخواه</a:t>
            </a:r>
            <a:endParaRPr/>
          </a:p>
          <a:p>
            <a:pPr lvl="2">
              <a:defRPr/>
            </a:pPr>
            <a:r>
              <a:rPr lang="fa-IR"/>
              <a:t>زیر متن دلخواه</a:t>
            </a:r>
            <a:endParaRPr/>
          </a:p>
        </p:txBody>
      </p:sp>
      <p:cxnSp>
        <p:nvCxnSpPr>
          <p:cNvPr id="508383525" name="Straight Connector 4"/>
          <p:cNvCxnSpPr/>
          <p:nvPr userDrawn="1"/>
        </p:nvCxnSpPr>
        <p:spPr bwMode="auto">
          <a:xfrm flipH="1">
            <a:off x="1089891" y="1616359"/>
            <a:ext cx="7998691" cy="0"/>
          </a:xfrm>
          <a:prstGeom prst="line">
            <a:avLst/>
          </a:prstGeom>
          <a:ln w="19050">
            <a:solidFill>
              <a:srgbClr val="3D85C6"/>
            </a:solidFill>
          </a:ln>
        </p:spPr>
        <p:style>
          <a:lnRef idx="1">
            <a:schemeClr val="accent1"/>
          </a:lnRef>
          <a:fillRef idx="0">
            <a:schemeClr val="accent1"/>
          </a:fillRef>
          <a:effectRef idx="0">
            <a:schemeClr val="accent1"/>
          </a:effectRef>
          <a:fontRef idx="minor">
            <a:schemeClr val="tx1"/>
          </a:fontRef>
        </p:style>
      </p:cxnSp>
      <p:sp>
        <p:nvSpPr>
          <p:cNvPr id="1632599136" name="Google Shape;4612;p50"/>
          <p:cNvSpPr/>
          <p:nvPr userDrawn="1"/>
        </p:nvSpPr>
        <p:spPr bwMode="auto">
          <a:xfrm>
            <a:off x="11604202" y="1999877"/>
            <a:ext cx="351058" cy="355474"/>
          </a:xfrm>
          <a:custGeom>
            <a:avLst/>
            <a:gdLst/>
            <a:ahLst/>
            <a:cxnLst/>
            <a:rect l="l" t="t" r="r" b="b"/>
            <a:pathLst>
              <a:path w="11658" h="11689" extrusionOk="0">
                <a:moveTo>
                  <a:pt x="10514" y="382"/>
                </a:moveTo>
                <a:cubicBezTo>
                  <a:pt x="10657" y="382"/>
                  <a:pt x="10812" y="441"/>
                  <a:pt x="10907" y="548"/>
                </a:cubicBezTo>
                <a:lnTo>
                  <a:pt x="11181" y="810"/>
                </a:lnTo>
                <a:cubicBezTo>
                  <a:pt x="11288" y="917"/>
                  <a:pt x="11348" y="1072"/>
                  <a:pt x="11348" y="1215"/>
                </a:cubicBezTo>
                <a:cubicBezTo>
                  <a:pt x="11348" y="1370"/>
                  <a:pt x="11288" y="1513"/>
                  <a:pt x="11181" y="1620"/>
                </a:cubicBezTo>
                <a:lnTo>
                  <a:pt x="10240" y="2560"/>
                </a:lnTo>
                <a:lnTo>
                  <a:pt x="9169" y="1489"/>
                </a:lnTo>
                <a:lnTo>
                  <a:pt x="10109" y="548"/>
                </a:lnTo>
                <a:cubicBezTo>
                  <a:pt x="10217" y="441"/>
                  <a:pt x="10359" y="382"/>
                  <a:pt x="10514" y="382"/>
                </a:cubicBezTo>
                <a:close/>
                <a:moveTo>
                  <a:pt x="8919" y="1715"/>
                </a:moveTo>
                <a:lnTo>
                  <a:pt x="9990" y="2799"/>
                </a:lnTo>
                <a:lnTo>
                  <a:pt x="6954" y="5823"/>
                </a:lnTo>
                <a:lnTo>
                  <a:pt x="5883" y="4751"/>
                </a:lnTo>
                <a:lnTo>
                  <a:pt x="8919" y="1715"/>
                </a:lnTo>
                <a:close/>
                <a:moveTo>
                  <a:pt x="1966" y="8668"/>
                </a:moveTo>
                <a:lnTo>
                  <a:pt x="3037" y="9740"/>
                </a:lnTo>
                <a:lnTo>
                  <a:pt x="2370" y="10419"/>
                </a:lnTo>
                <a:cubicBezTo>
                  <a:pt x="2335" y="10454"/>
                  <a:pt x="2281" y="10472"/>
                  <a:pt x="2227" y="10472"/>
                </a:cubicBezTo>
                <a:cubicBezTo>
                  <a:pt x="2174" y="10472"/>
                  <a:pt x="2120" y="10454"/>
                  <a:pt x="2085" y="10419"/>
                </a:cubicBezTo>
                <a:lnTo>
                  <a:pt x="1299" y="9621"/>
                </a:lnTo>
                <a:cubicBezTo>
                  <a:pt x="1215" y="9549"/>
                  <a:pt x="1215" y="9418"/>
                  <a:pt x="1299" y="9347"/>
                </a:cubicBezTo>
                <a:lnTo>
                  <a:pt x="1966" y="8668"/>
                </a:lnTo>
                <a:close/>
                <a:moveTo>
                  <a:pt x="1311" y="10133"/>
                </a:moveTo>
                <a:lnTo>
                  <a:pt x="1596" y="10407"/>
                </a:lnTo>
                <a:lnTo>
                  <a:pt x="1061" y="10942"/>
                </a:lnTo>
                <a:cubicBezTo>
                  <a:pt x="1019" y="10984"/>
                  <a:pt x="965" y="11005"/>
                  <a:pt x="913" y="11005"/>
                </a:cubicBezTo>
                <a:cubicBezTo>
                  <a:pt x="861" y="11005"/>
                  <a:pt x="811" y="10984"/>
                  <a:pt x="775" y="10942"/>
                </a:cubicBezTo>
                <a:cubicBezTo>
                  <a:pt x="703" y="10859"/>
                  <a:pt x="703" y="10740"/>
                  <a:pt x="775" y="10669"/>
                </a:cubicBezTo>
                <a:lnTo>
                  <a:pt x="1311" y="10133"/>
                </a:lnTo>
                <a:close/>
                <a:moveTo>
                  <a:pt x="10467" y="1"/>
                </a:moveTo>
                <a:cubicBezTo>
                  <a:pt x="10228" y="1"/>
                  <a:pt x="9990" y="84"/>
                  <a:pt x="9812" y="263"/>
                </a:cubicBezTo>
                <a:lnTo>
                  <a:pt x="8871" y="1203"/>
                </a:lnTo>
                <a:lnTo>
                  <a:pt x="8728" y="1048"/>
                </a:lnTo>
                <a:cubicBezTo>
                  <a:pt x="8687" y="1013"/>
                  <a:pt x="8642" y="995"/>
                  <a:pt x="8597" y="995"/>
                </a:cubicBezTo>
                <a:cubicBezTo>
                  <a:pt x="8553" y="995"/>
                  <a:pt x="8508" y="1013"/>
                  <a:pt x="8466" y="1048"/>
                </a:cubicBezTo>
                <a:cubicBezTo>
                  <a:pt x="8395" y="1120"/>
                  <a:pt x="8395" y="1227"/>
                  <a:pt x="8466" y="1310"/>
                </a:cubicBezTo>
                <a:lnTo>
                  <a:pt x="8621" y="1453"/>
                </a:lnTo>
                <a:lnTo>
                  <a:pt x="5037" y="5037"/>
                </a:lnTo>
                <a:cubicBezTo>
                  <a:pt x="4954" y="5120"/>
                  <a:pt x="4954" y="5216"/>
                  <a:pt x="5037" y="5299"/>
                </a:cubicBezTo>
                <a:cubicBezTo>
                  <a:pt x="5073" y="5335"/>
                  <a:pt x="5118" y="5352"/>
                  <a:pt x="5162" y="5352"/>
                </a:cubicBezTo>
                <a:cubicBezTo>
                  <a:pt x="5207" y="5352"/>
                  <a:pt x="5252" y="5335"/>
                  <a:pt x="5287" y="5299"/>
                </a:cubicBezTo>
                <a:lnTo>
                  <a:pt x="5597" y="4977"/>
                </a:lnTo>
                <a:lnTo>
                  <a:pt x="6668" y="6049"/>
                </a:lnTo>
                <a:cubicBezTo>
                  <a:pt x="6299" y="6525"/>
                  <a:pt x="6073" y="6978"/>
                  <a:pt x="5883" y="7382"/>
                </a:cubicBezTo>
                <a:cubicBezTo>
                  <a:pt x="5430" y="8287"/>
                  <a:pt x="5097" y="9002"/>
                  <a:pt x="3275" y="9526"/>
                </a:cubicBezTo>
                <a:lnTo>
                  <a:pt x="2156" y="8406"/>
                </a:lnTo>
                <a:lnTo>
                  <a:pt x="4597" y="5966"/>
                </a:lnTo>
                <a:cubicBezTo>
                  <a:pt x="4680" y="5894"/>
                  <a:pt x="4680" y="5787"/>
                  <a:pt x="4597" y="5716"/>
                </a:cubicBezTo>
                <a:cubicBezTo>
                  <a:pt x="4561" y="5674"/>
                  <a:pt x="4516" y="5653"/>
                  <a:pt x="4472" y="5653"/>
                </a:cubicBezTo>
                <a:cubicBezTo>
                  <a:pt x="4427" y="5653"/>
                  <a:pt x="4382" y="5674"/>
                  <a:pt x="4347" y="5716"/>
                </a:cubicBezTo>
                <a:lnTo>
                  <a:pt x="989" y="9073"/>
                </a:lnTo>
                <a:cubicBezTo>
                  <a:pt x="775" y="9287"/>
                  <a:pt x="775" y="9645"/>
                  <a:pt x="989" y="9847"/>
                </a:cubicBezTo>
                <a:lnTo>
                  <a:pt x="1001" y="9859"/>
                </a:lnTo>
                <a:lnTo>
                  <a:pt x="465" y="10395"/>
                </a:lnTo>
                <a:cubicBezTo>
                  <a:pt x="299" y="10561"/>
                  <a:pt x="251" y="10811"/>
                  <a:pt x="358" y="11026"/>
                </a:cubicBezTo>
                <a:lnTo>
                  <a:pt x="1" y="11383"/>
                </a:lnTo>
                <a:cubicBezTo>
                  <a:pt x="1" y="11454"/>
                  <a:pt x="1" y="11562"/>
                  <a:pt x="61" y="11633"/>
                </a:cubicBezTo>
                <a:cubicBezTo>
                  <a:pt x="92" y="11670"/>
                  <a:pt x="139" y="11688"/>
                  <a:pt x="187" y="11688"/>
                </a:cubicBezTo>
                <a:cubicBezTo>
                  <a:pt x="232" y="11688"/>
                  <a:pt x="276" y="11673"/>
                  <a:pt x="311" y="11645"/>
                </a:cubicBezTo>
                <a:lnTo>
                  <a:pt x="668" y="11288"/>
                </a:lnTo>
                <a:cubicBezTo>
                  <a:pt x="745" y="11326"/>
                  <a:pt x="827" y="11345"/>
                  <a:pt x="908" y="11345"/>
                </a:cubicBezTo>
                <a:cubicBezTo>
                  <a:pt x="1052" y="11345"/>
                  <a:pt x="1192" y="11287"/>
                  <a:pt x="1299" y="11181"/>
                </a:cubicBezTo>
                <a:lnTo>
                  <a:pt x="1835" y="10645"/>
                </a:lnTo>
                <a:cubicBezTo>
                  <a:pt x="1942" y="10752"/>
                  <a:pt x="2073" y="10811"/>
                  <a:pt x="2204" y="10811"/>
                </a:cubicBezTo>
                <a:cubicBezTo>
                  <a:pt x="2358" y="10811"/>
                  <a:pt x="2501" y="10752"/>
                  <a:pt x="2608" y="10645"/>
                </a:cubicBezTo>
                <a:lnTo>
                  <a:pt x="3370" y="9895"/>
                </a:lnTo>
                <a:cubicBezTo>
                  <a:pt x="5371" y="9335"/>
                  <a:pt x="5776" y="8502"/>
                  <a:pt x="6240" y="7549"/>
                </a:cubicBezTo>
                <a:cubicBezTo>
                  <a:pt x="6442" y="7121"/>
                  <a:pt x="6668" y="6656"/>
                  <a:pt x="7073" y="6180"/>
                </a:cubicBezTo>
                <a:lnTo>
                  <a:pt x="10228" y="3025"/>
                </a:lnTo>
                <a:lnTo>
                  <a:pt x="10526" y="3322"/>
                </a:lnTo>
                <a:lnTo>
                  <a:pt x="8407" y="5442"/>
                </a:lnTo>
                <a:cubicBezTo>
                  <a:pt x="8347" y="5501"/>
                  <a:pt x="8335" y="5608"/>
                  <a:pt x="8395" y="5680"/>
                </a:cubicBezTo>
                <a:cubicBezTo>
                  <a:pt x="8426" y="5717"/>
                  <a:pt x="8473" y="5735"/>
                  <a:pt x="8522" y="5735"/>
                </a:cubicBezTo>
                <a:cubicBezTo>
                  <a:pt x="8566" y="5735"/>
                  <a:pt x="8611" y="5720"/>
                  <a:pt x="8645" y="5692"/>
                </a:cubicBezTo>
                <a:lnTo>
                  <a:pt x="10883" y="3465"/>
                </a:lnTo>
                <a:cubicBezTo>
                  <a:pt x="10955" y="3382"/>
                  <a:pt x="10955" y="3287"/>
                  <a:pt x="10883" y="3203"/>
                </a:cubicBezTo>
                <a:lnTo>
                  <a:pt x="10455" y="2775"/>
                </a:lnTo>
                <a:lnTo>
                  <a:pt x="11383" y="1834"/>
                </a:lnTo>
                <a:cubicBezTo>
                  <a:pt x="11562" y="1656"/>
                  <a:pt x="11657" y="1441"/>
                  <a:pt x="11657" y="1179"/>
                </a:cubicBezTo>
                <a:cubicBezTo>
                  <a:pt x="11657" y="929"/>
                  <a:pt x="11562" y="703"/>
                  <a:pt x="11383" y="524"/>
                </a:cubicBezTo>
                <a:lnTo>
                  <a:pt x="11121" y="263"/>
                </a:lnTo>
                <a:cubicBezTo>
                  <a:pt x="10943" y="84"/>
                  <a:pt x="10717" y="1"/>
                  <a:pt x="10467" y="1"/>
                </a:cubicBezTo>
                <a:close/>
              </a:path>
            </a:pathLst>
          </a:custGeom>
          <a:solidFill>
            <a:srgbClr val="3D85C6"/>
          </a:solidFill>
          <a:ln>
            <a:solidFill>
              <a:srgbClr val="3D85C6"/>
            </a:solidFill>
          </a:ln>
        </p:spPr>
        <p:txBody>
          <a:bodyPr spcFirstLastPara="1" wrap="square" lIns="91425" tIns="91425" rIns="91425" bIns="91425" anchor="ctr" anchorCtr="0">
            <a:noAutofit/>
          </a:bodyPr>
          <a:lstStyle/>
          <a:p>
            <a:pPr marL="0" lvl="0" indent="0" algn="l" rtl="0">
              <a:spcBef>
                <a:spcPts val="0"/>
              </a:spcBef>
              <a:spcAft>
                <a:spcPts val="0"/>
              </a:spcAft>
              <a:buNone/>
              <a:defRPr/>
            </a:pPr>
            <a:endParaRPr/>
          </a:p>
        </p:txBody>
      </p:sp>
      <p:sp>
        <p:nvSpPr>
          <p:cNvPr id="766936055" name="Google Shape;4618;p50"/>
          <p:cNvSpPr/>
          <p:nvPr userDrawn="1"/>
        </p:nvSpPr>
        <p:spPr bwMode="auto">
          <a:xfrm>
            <a:off x="11604168" y="2792768"/>
            <a:ext cx="360362" cy="298301"/>
          </a:xfrm>
          <a:custGeom>
            <a:avLst/>
            <a:gdLst/>
            <a:ahLst/>
            <a:cxnLst/>
            <a:rect l="l" t="t" r="r" b="b"/>
            <a:pathLst>
              <a:path w="11967" h="9809" extrusionOk="0">
                <a:moveTo>
                  <a:pt x="8309" y="358"/>
                </a:moveTo>
                <a:cubicBezTo>
                  <a:pt x="8940" y="358"/>
                  <a:pt x="9663" y="469"/>
                  <a:pt x="10418" y="796"/>
                </a:cubicBezTo>
                <a:lnTo>
                  <a:pt x="10418" y="7796"/>
                </a:lnTo>
                <a:cubicBezTo>
                  <a:pt x="9723" y="7513"/>
                  <a:pt x="8997" y="7381"/>
                  <a:pt x="8289" y="7381"/>
                </a:cubicBezTo>
                <a:cubicBezTo>
                  <a:pt x="7542" y="7381"/>
                  <a:pt x="6816" y="7527"/>
                  <a:pt x="6168" y="7796"/>
                </a:cubicBezTo>
                <a:lnTo>
                  <a:pt x="6168" y="796"/>
                </a:lnTo>
                <a:cubicBezTo>
                  <a:pt x="6430" y="676"/>
                  <a:pt x="7238" y="358"/>
                  <a:pt x="8309" y="358"/>
                </a:cubicBezTo>
                <a:close/>
                <a:moveTo>
                  <a:pt x="3700" y="358"/>
                </a:moveTo>
                <a:cubicBezTo>
                  <a:pt x="4458" y="358"/>
                  <a:pt x="5191" y="513"/>
                  <a:pt x="5823" y="796"/>
                </a:cubicBezTo>
                <a:cubicBezTo>
                  <a:pt x="5811" y="1677"/>
                  <a:pt x="5811" y="6761"/>
                  <a:pt x="5811" y="7796"/>
                </a:cubicBezTo>
                <a:cubicBezTo>
                  <a:pt x="5418" y="7642"/>
                  <a:pt x="4656" y="7392"/>
                  <a:pt x="3668" y="7392"/>
                </a:cubicBezTo>
                <a:cubicBezTo>
                  <a:pt x="2929" y="7392"/>
                  <a:pt x="2215" y="7523"/>
                  <a:pt x="1548" y="7808"/>
                </a:cubicBezTo>
                <a:lnTo>
                  <a:pt x="1548" y="3867"/>
                </a:lnTo>
                <a:cubicBezTo>
                  <a:pt x="1548" y="3760"/>
                  <a:pt x="1477" y="3689"/>
                  <a:pt x="1370" y="3689"/>
                </a:cubicBezTo>
                <a:cubicBezTo>
                  <a:pt x="1262" y="3689"/>
                  <a:pt x="1191" y="3760"/>
                  <a:pt x="1191" y="3867"/>
                </a:cubicBezTo>
                <a:lnTo>
                  <a:pt x="1191" y="7987"/>
                </a:lnTo>
                <a:cubicBezTo>
                  <a:pt x="1191" y="8118"/>
                  <a:pt x="1298" y="8225"/>
                  <a:pt x="1429" y="8225"/>
                </a:cubicBezTo>
                <a:cubicBezTo>
                  <a:pt x="1465" y="8225"/>
                  <a:pt x="1489" y="8225"/>
                  <a:pt x="1524" y="8213"/>
                </a:cubicBezTo>
                <a:cubicBezTo>
                  <a:pt x="2203" y="7916"/>
                  <a:pt x="2917" y="7761"/>
                  <a:pt x="3656" y="7761"/>
                </a:cubicBezTo>
                <a:cubicBezTo>
                  <a:pt x="4715" y="7761"/>
                  <a:pt x="5537" y="8070"/>
                  <a:pt x="5799" y="8189"/>
                </a:cubicBezTo>
                <a:lnTo>
                  <a:pt x="5799" y="8606"/>
                </a:lnTo>
                <a:lnTo>
                  <a:pt x="417" y="8606"/>
                </a:lnTo>
                <a:cubicBezTo>
                  <a:pt x="381" y="8606"/>
                  <a:pt x="358" y="8582"/>
                  <a:pt x="358" y="8547"/>
                </a:cubicBezTo>
                <a:lnTo>
                  <a:pt x="358" y="1248"/>
                </a:lnTo>
                <a:cubicBezTo>
                  <a:pt x="358" y="1212"/>
                  <a:pt x="381" y="1188"/>
                  <a:pt x="417" y="1188"/>
                </a:cubicBezTo>
                <a:lnTo>
                  <a:pt x="1203" y="1188"/>
                </a:lnTo>
                <a:lnTo>
                  <a:pt x="1203" y="3153"/>
                </a:lnTo>
                <a:cubicBezTo>
                  <a:pt x="1203" y="3248"/>
                  <a:pt x="1274" y="3332"/>
                  <a:pt x="1382" y="3332"/>
                </a:cubicBezTo>
                <a:cubicBezTo>
                  <a:pt x="1489" y="3332"/>
                  <a:pt x="1560" y="3248"/>
                  <a:pt x="1560" y="3153"/>
                </a:cubicBezTo>
                <a:lnTo>
                  <a:pt x="1560" y="796"/>
                </a:lnTo>
                <a:cubicBezTo>
                  <a:pt x="2253" y="495"/>
                  <a:pt x="2987" y="358"/>
                  <a:pt x="3700" y="358"/>
                </a:cubicBezTo>
                <a:close/>
                <a:moveTo>
                  <a:pt x="6608" y="7987"/>
                </a:moveTo>
                <a:lnTo>
                  <a:pt x="6608" y="9249"/>
                </a:lnTo>
                <a:lnTo>
                  <a:pt x="6501" y="9166"/>
                </a:lnTo>
                <a:cubicBezTo>
                  <a:pt x="6471" y="9136"/>
                  <a:pt x="6430" y="9121"/>
                  <a:pt x="6390" y="9121"/>
                </a:cubicBezTo>
                <a:cubicBezTo>
                  <a:pt x="6349" y="9121"/>
                  <a:pt x="6311" y="9136"/>
                  <a:pt x="6287" y="9166"/>
                </a:cubicBezTo>
                <a:lnTo>
                  <a:pt x="6168" y="9261"/>
                </a:lnTo>
                <a:lnTo>
                  <a:pt x="6168" y="8166"/>
                </a:lnTo>
                <a:cubicBezTo>
                  <a:pt x="6251" y="8118"/>
                  <a:pt x="6418" y="8058"/>
                  <a:pt x="6608" y="7987"/>
                </a:cubicBezTo>
                <a:close/>
                <a:moveTo>
                  <a:pt x="8273" y="0"/>
                </a:moveTo>
                <a:cubicBezTo>
                  <a:pt x="7438" y="0"/>
                  <a:pt x="6643" y="178"/>
                  <a:pt x="5989" y="486"/>
                </a:cubicBezTo>
                <a:cubicBezTo>
                  <a:pt x="5715" y="367"/>
                  <a:pt x="4858" y="10"/>
                  <a:pt x="3668" y="10"/>
                </a:cubicBezTo>
                <a:cubicBezTo>
                  <a:pt x="2858" y="10"/>
                  <a:pt x="2072" y="176"/>
                  <a:pt x="1322" y="510"/>
                </a:cubicBezTo>
                <a:cubicBezTo>
                  <a:pt x="1143" y="593"/>
                  <a:pt x="1191" y="796"/>
                  <a:pt x="1191" y="843"/>
                </a:cubicBezTo>
                <a:lnTo>
                  <a:pt x="405" y="843"/>
                </a:lnTo>
                <a:cubicBezTo>
                  <a:pt x="179" y="843"/>
                  <a:pt x="0" y="1022"/>
                  <a:pt x="0" y="1248"/>
                </a:cubicBezTo>
                <a:lnTo>
                  <a:pt x="0" y="8535"/>
                </a:lnTo>
                <a:cubicBezTo>
                  <a:pt x="0" y="8761"/>
                  <a:pt x="179" y="8939"/>
                  <a:pt x="405" y="8939"/>
                </a:cubicBezTo>
                <a:lnTo>
                  <a:pt x="5811" y="8939"/>
                </a:lnTo>
                <a:lnTo>
                  <a:pt x="5811" y="9630"/>
                </a:lnTo>
                <a:cubicBezTo>
                  <a:pt x="5811" y="9740"/>
                  <a:pt x="5889" y="9808"/>
                  <a:pt x="5977" y="9808"/>
                </a:cubicBezTo>
                <a:cubicBezTo>
                  <a:pt x="6013" y="9808"/>
                  <a:pt x="6050" y="9797"/>
                  <a:pt x="6084" y="9773"/>
                </a:cubicBezTo>
                <a:lnTo>
                  <a:pt x="6382" y="9535"/>
                </a:lnTo>
                <a:cubicBezTo>
                  <a:pt x="6656" y="9737"/>
                  <a:pt x="6668" y="9809"/>
                  <a:pt x="6787" y="9809"/>
                </a:cubicBezTo>
                <a:cubicBezTo>
                  <a:pt x="6894" y="9809"/>
                  <a:pt x="6966" y="9737"/>
                  <a:pt x="6966" y="9630"/>
                </a:cubicBezTo>
                <a:lnTo>
                  <a:pt x="6966" y="8939"/>
                </a:lnTo>
                <a:lnTo>
                  <a:pt x="9335" y="8939"/>
                </a:lnTo>
                <a:cubicBezTo>
                  <a:pt x="9442" y="8939"/>
                  <a:pt x="9513" y="8856"/>
                  <a:pt x="9513" y="8761"/>
                </a:cubicBezTo>
                <a:cubicBezTo>
                  <a:pt x="9513" y="8654"/>
                  <a:pt x="9442" y="8582"/>
                  <a:pt x="9335" y="8582"/>
                </a:cubicBezTo>
                <a:lnTo>
                  <a:pt x="6966" y="8582"/>
                </a:lnTo>
                <a:lnTo>
                  <a:pt x="6966" y="7892"/>
                </a:lnTo>
                <a:cubicBezTo>
                  <a:pt x="7400" y="7783"/>
                  <a:pt x="7847" y="7728"/>
                  <a:pt x="8295" y="7728"/>
                </a:cubicBezTo>
                <a:cubicBezTo>
                  <a:pt x="9025" y="7728"/>
                  <a:pt x="9760" y="7875"/>
                  <a:pt x="10454" y="8177"/>
                </a:cubicBezTo>
                <a:cubicBezTo>
                  <a:pt x="10483" y="8192"/>
                  <a:pt x="10514" y="8199"/>
                  <a:pt x="10544" y="8199"/>
                </a:cubicBezTo>
                <a:cubicBezTo>
                  <a:pt x="10662" y="8199"/>
                  <a:pt x="10776" y="8096"/>
                  <a:pt x="10776" y="7963"/>
                </a:cubicBezTo>
                <a:lnTo>
                  <a:pt x="10776" y="1177"/>
                </a:lnTo>
                <a:lnTo>
                  <a:pt x="11561" y="1177"/>
                </a:lnTo>
                <a:cubicBezTo>
                  <a:pt x="11597" y="1177"/>
                  <a:pt x="11621" y="1212"/>
                  <a:pt x="11621" y="1236"/>
                </a:cubicBezTo>
                <a:lnTo>
                  <a:pt x="11621" y="8535"/>
                </a:lnTo>
                <a:cubicBezTo>
                  <a:pt x="11621" y="8570"/>
                  <a:pt x="11597" y="8594"/>
                  <a:pt x="11561" y="8594"/>
                </a:cubicBezTo>
                <a:lnTo>
                  <a:pt x="10049" y="8594"/>
                </a:lnTo>
                <a:cubicBezTo>
                  <a:pt x="9942" y="8594"/>
                  <a:pt x="9871" y="8666"/>
                  <a:pt x="9871" y="8773"/>
                </a:cubicBezTo>
                <a:cubicBezTo>
                  <a:pt x="9871" y="8880"/>
                  <a:pt x="9942" y="8951"/>
                  <a:pt x="10049" y="8951"/>
                </a:cubicBezTo>
                <a:lnTo>
                  <a:pt x="11561" y="8951"/>
                </a:lnTo>
                <a:cubicBezTo>
                  <a:pt x="11788" y="8951"/>
                  <a:pt x="11966" y="8773"/>
                  <a:pt x="11966" y="8547"/>
                </a:cubicBezTo>
                <a:lnTo>
                  <a:pt x="11966" y="1236"/>
                </a:lnTo>
                <a:cubicBezTo>
                  <a:pt x="11954" y="998"/>
                  <a:pt x="11776" y="831"/>
                  <a:pt x="11549" y="831"/>
                </a:cubicBezTo>
                <a:lnTo>
                  <a:pt x="10764" y="831"/>
                </a:lnTo>
                <a:cubicBezTo>
                  <a:pt x="10752" y="784"/>
                  <a:pt x="10811" y="581"/>
                  <a:pt x="10633" y="498"/>
                </a:cubicBezTo>
                <a:cubicBezTo>
                  <a:pt x="9864" y="154"/>
                  <a:pt x="9051" y="0"/>
                  <a:pt x="8273" y="0"/>
                </a:cubicBezTo>
                <a:close/>
              </a:path>
            </a:pathLst>
          </a:custGeom>
          <a:solidFill>
            <a:srgbClr val="0B5394"/>
          </a:solidFill>
          <a:ln>
            <a:solidFill>
              <a:srgbClr val="0B5394"/>
            </a:solidFill>
          </a:ln>
        </p:spPr>
        <p:txBody>
          <a:bodyPr spcFirstLastPara="1" wrap="square" lIns="91425" tIns="91425" rIns="91425" bIns="91425" anchor="ctr" anchorCtr="0">
            <a:noAutofit/>
          </a:bodyPr>
          <a:lstStyle/>
          <a:p>
            <a:pPr marL="0" lvl="0" indent="0" algn="l" rtl="0">
              <a:spcBef>
                <a:spcPts val="0"/>
              </a:spcBef>
              <a:spcAft>
                <a:spcPts val="0"/>
              </a:spcAft>
              <a:buNone/>
              <a:defRPr/>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بخش پنجم">
    <p:spTree>
      <p:nvGrpSpPr>
        <p:cNvPr id="1" name=""/>
        <p:cNvGrpSpPr/>
        <p:nvPr/>
      </p:nvGrpSpPr>
      <p:grpSpPr bwMode="auto">
        <a:xfrm>
          <a:off x="0" y="0"/>
          <a:ext cx="0" cy="0"/>
          <a:chOff x="0" y="0"/>
          <a:chExt cx="0" cy="0"/>
        </a:xfrm>
      </p:grpSpPr>
      <p:sp>
        <p:nvSpPr>
          <p:cNvPr id="2014839762" name="Google Shape;6;p1"/>
          <p:cNvSpPr/>
          <p:nvPr userDrawn="1"/>
        </p:nvSpPr>
        <p:spPr bwMode="auto">
          <a:xfrm flipH="1">
            <a:off x="11374500" y="0"/>
            <a:ext cx="8175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defRPr/>
            </a:pPr>
            <a:endParaRPr sz="1800">
              <a:solidFill>
                <a:srgbClr val="FFFFFF"/>
              </a:solidFill>
              <a:latin typeface="Calibri"/>
              <a:ea typeface="Calibri"/>
              <a:cs typeface="Calibri"/>
            </a:endParaRPr>
          </a:p>
        </p:txBody>
      </p:sp>
      <p:sp>
        <p:nvSpPr>
          <p:cNvPr id="1264998220" name="Slide Number Placeholder 53"/>
          <p:cNvSpPr>
            <a:spLocks noGrp="1"/>
          </p:cNvSpPr>
          <p:nvPr>
            <p:ph type="sldNum" sz="quarter" idx="12"/>
          </p:nvPr>
        </p:nvSpPr>
        <p:spPr bwMode="auto">
          <a:xfrm>
            <a:off x="11444146" y="6052435"/>
            <a:ext cx="671171" cy="365125"/>
          </a:xfrm>
        </p:spPr>
        <p:txBody>
          <a:bodyPr/>
          <a:lstStyle/>
          <a:p>
            <a:pPr>
              <a:defRPr/>
            </a:pPr>
            <a:fld id="{CF4FEFAA-A34F-4B1A-923B-840D046F275D}" type="slidenum">
              <a:rPr lang="fa-IR"/>
              <a:t>‹#›</a:t>
            </a:fld>
            <a:endParaRPr lang="fa-IR"/>
          </a:p>
        </p:txBody>
      </p:sp>
      <p:sp>
        <p:nvSpPr>
          <p:cNvPr id="1423354539" name="Freeform: Shape 1"/>
          <p:cNvSpPr/>
          <p:nvPr userDrawn="1"/>
        </p:nvSpPr>
        <p:spPr bwMode="auto">
          <a:xfrm>
            <a:off x="9790320" y="0"/>
            <a:ext cx="1561171" cy="6858000"/>
          </a:xfrm>
          <a:custGeom>
            <a:avLst/>
            <a:gdLst>
              <a:gd name="connsiteX0" fmla="*/ 413166 w 1561171"/>
              <a:gd name="connsiteY0" fmla="*/ 0 h 6830670"/>
              <a:gd name="connsiteX1" fmla="*/ 1561171 w 1561171"/>
              <a:gd name="connsiteY1" fmla="*/ 0 h 6830670"/>
              <a:gd name="connsiteX2" fmla="*/ 1561171 w 1561171"/>
              <a:gd name="connsiteY2" fmla="*/ 6830670 h 6830670"/>
              <a:gd name="connsiteX3" fmla="*/ 10 w 1561171"/>
              <a:gd name="connsiteY3" fmla="*/ 6830670 h 6830670"/>
              <a:gd name="connsiteX4" fmla="*/ 0 w 1561171"/>
              <a:gd name="connsiteY4" fmla="*/ 6813083 h 6830670"/>
              <a:gd name="connsiteX5" fmla="*/ 0 w 1561171"/>
              <a:gd name="connsiteY5" fmla="*/ 376456 h 6830670"/>
              <a:gd name="connsiteX6" fmla="*/ 2990 w 1561171"/>
              <a:gd name="connsiteY6" fmla="*/ 342821 h 6830670"/>
              <a:gd name="connsiteX7" fmla="*/ 331538 w 1561171"/>
              <a:gd name="connsiteY7" fmla="*/ 8461 h 6830670"/>
              <a:gd name="connsiteX8" fmla="*/ 413166 w 1561171"/>
              <a:gd name="connsiteY8" fmla="*/ 294 h 683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171" h="6830670" extrusionOk="0">
                <a:moveTo>
                  <a:pt x="413166" y="0"/>
                </a:moveTo>
                <a:lnTo>
                  <a:pt x="1561171" y="0"/>
                </a:lnTo>
                <a:lnTo>
                  <a:pt x="1561171" y="6830670"/>
                </a:lnTo>
                <a:lnTo>
                  <a:pt x="10" y="6830670"/>
                </a:lnTo>
                <a:lnTo>
                  <a:pt x="0" y="6813083"/>
                </a:lnTo>
                <a:lnTo>
                  <a:pt x="0" y="376456"/>
                </a:lnTo>
                <a:lnTo>
                  <a:pt x="2990" y="342821"/>
                </a:lnTo>
                <a:cubicBezTo>
                  <a:pt x="33140" y="175286"/>
                  <a:pt x="164200" y="42449"/>
                  <a:pt x="331538" y="8461"/>
                </a:cubicBezTo>
                <a:lnTo>
                  <a:pt x="413166" y="294"/>
                </a:lnTo>
                <a:close/>
              </a:path>
            </a:pathLst>
          </a:custGeom>
          <a:solidFill>
            <a:srgbClr val="073C6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p>
        </p:txBody>
      </p:sp>
      <p:sp>
        <p:nvSpPr>
          <p:cNvPr id="596624606" name="Rectangle 4"/>
          <p:cNvSpPr/>
          <p:nvPr userDrawn="1"/>
        </p:nvSpPr>
        <p:spPr bwMode="auto">
          <a:xfrm>
            <a:off x="11351491" y="4897187"/>
            <a:ext cx="840509" cy="660407"/>
          </a:xfrm>
          <a:prstGeom prst="rect">
            <a:avLst/>
          </a:prstGeom>
          <a:solidFill>
            <a:srgbClr val="073C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1355565206" name="Rectangle 7"/>
          <p:cNvSpPr/>
          <p:nvPr userDrawn="1"/>
        </p:nvSpPr>
        <p:spPr bwMode="auto">
          <a:xfrm rot="18900000">
            <a:off x="11705478" y="3515823"/>
            <a:ext cx="176215" cy="396301"/>
          </a:xfrm>
          <a:custGeom>
            <a:avLst/>
            <a:gdLst/>
            <a:ahLst/>
            <a:cxnLst/>
            <a:rect l="l" t="t" r="r" b="b"/>
            <a:pathLst>
              <a:path w="154109" h="343323" extrusionOk="0">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0737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defRPr/>
            </a:pPr>
            <a:endParaRPr lang="ko-KR" sz="3600"/>
          </a:p>
        </p:txBody>
      </p:sp>
      <p:sp>
        <p:nvSpPr>
          <p:cNvPr id="1838817461" name="Rectangle 56"/>
          <p:cNvSpPr>
            <a:spLocks noChangeArrowheads="1"/>
          </p:cNvSpPr>
          <p:nvPr userDrawn="1"/>
        </p:nvSpPr>
        <p:spPr bwMode="auto">
          <a:xfrm>
            <a:off x="11591404" y="4408516"/>
            <a:ext cx="71520" cy="216682"/>
          </a:xfrm>
          <a:prstGeom prst="rect">
            <a:avLst/>
          </a:prstGeom>
          <a:solidFill>
            <a:srgbClr val="3D85C6"/>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1218885" rtl="0">
              <a:defRPr sz="2400">
                <a:solidFill>
                  <a:schemeClr val="tx1"/>
                </a:solidFill>
                <a:latin typeface="+mn-lt"/>
                <a:ea typeface="+mn-ea"/>
                <a:cs typeface="+mn-cs"/>
              </a:defRPr>
            </a:lvl1pPr>
            <a:lvl2pPr marL="609443" algn="l" defTabSz="1218885" rtl="0">
              <a:defRPr sz="2400">
                <a:solidFill>
                  <a:schemeClr val="tx1"/>
                </a:solidFill>
                <a:latin typeface="+mn-lt"/>
                <a:ea typeface="+mn-ea"/>
                <a:cs typeface="+mn-cs"/>
              </a:defRPr>
            </a:lvl2pPr>
            <a:lvl3pPr marL="1218885" algn="l" defTabSz="1218885" rtl="0">
              <a:defRPr sz="2400">
                <a:solidFill>
                  <a:schemeClr val="tx1"/>
                </a:solidFill>
                <a:latin typeface="+mn-lt"/>
                <a:ea typeface="+mn-ea"/>
                <a:cs typeface="+mn-cs"/>
              </a:defRPr>
            </a:lvl3pPr>
            <a:lvl4pPr marL="1828328" algn="l" defTabSz="1218885" rtl="0">
              <a:defRPr sz="2400">
                <a:solidFill>
                  <a:schemeClr val="tx1"/>
                </a:solidFill>
                <a:latin typeface="+mn-lt"/>
                <a:ea typeface="+mn-ea"/>
                <a:cs typeface="+mn-cs"/>
              </a:defRPr>
            </a:lvl4pPr>
            <a:lvl5pPr marL="2437771" algn="l" defTabSz="1218885" rtl="0">
              <a:defRPr sz="2400">
                <a:solidFill>
                  <a:schemeClr val="tx1"/>
                </a:solidFill>
                <a:latin typeface="+mn-lt"/>
                <a:ea typeface="+mn-ea"/>
                <a:cs typeface="+mn-cs"/>
              </a:defRPr>
            </a:lvl5pPr>
            <a:lvl6pPr marL="3047213" algn="l" defTabSz="1218885" rtl="0">
              <a:defRPr sz="2400">
                <a:solidFill>
                  <a:schemeClr val="tx1"/>
                </a:solidFill>
                <a:latin typeface="+mn-lt"/>
                <a:ea typeface="+mn-ea"/>
                <a:cs typeface="+mn-cs"/>
              </a:defRPr>
            </a:lvl6pPr>
            <a:lvl7pPr marL="3656656" algn="l" defTabSz="1218885" rtl="0">
              <a:defRPr sz="2400">
                <a:solidFill>
                  <a:schemeClr val="tx1"/>
                </a:solidFill>
                <a:latin typeface="+mn-lt"/>
                <a:ea typeface="+mn-ea"/>
                <a:cs typeface="+mn-cs"/>
              </a:defRPr>
            </a:lvl7pPr>
            <a:lvl8pPr marL="4266097" algn="l" defTabSz="1218885" rtl="0">
              <a:defRPr sz="2400">
                <a:solidFill>
                  <a:schemeClr val="tx1"/>
                </a:solidFill>
                <a:latin typeface="+mn-lt"/>
                <a:ea typeface="+mn-ea"/>
                <a:cs typeface="+mn-cs"/>
              </a:defRPr>
            </a:lvl8pPr>
            <a:lvl9pPr marL="4875541" algn="l" defTabSz="1218885" rtl="0">
              <a:defRPr sz="2400">
                <a:solidFill>
                  <a:schemeClr val="tx1"/>
                </a:solidFill>
                <a:latin typeface="+mn-lt"/>
                <a:ea typeface="+mn-ea"/>
                <a:cs typeface="+mn-cs"/>
              </a:defRPr>
            </a:lvl9pPr>
          </a:lstStyle>
          <a:p>
            <a:pPr defTabSz="1218987">
              <a:defRPr/>
            </a:pPr>
            <a:endParaRPr lang="en-US" sz="1400">
              <a:solidFill>
                <a:srgbClr val="000000"/>
              </a:solidFill>
              <a:cs typeface="Arial"/>
            </a:endParaRPr>
          </a:p>
        </p:txBody>
      </p:sp>
      <p:sp>
        <p:nvSpPr>
          <p:cNvPr id="714818770" name="Freeform 54"/>
          <p:cNvSpPr>
            <a:spLocks noEditPoints="1"/>
          </p:cNvSpPr>
          <p:nvPr userDrawn="1"/>
        </p:nvSpPr>
        <p:spPr bwMode="auto">
          <a:xfrm>
            <a:off x="11693183" y="4241838"/>
            <a:ext cx="302583" cy="411140"/>
          </a:xfrm>
          <a:custGeom>
            <a:avLst/>
            <a:gdLst>
              <a:gd name="T0" fmla="*/ 790 w 2315"/>
              <a:gd name="T1" fmla="*/ 1051 h 3103"/>
              <a:gd name="T2" fmla="*/ 645 w 2315"/>
              <a:gd name="T3" fmla="*/ 1093 h 3103"/>
              <a:gd name="T4" fmla="*/ 513 w 2315"/>
              <a:gd name="T5" fmla="*/ 1176 h 3103"/>
              <a:gd name="T6" fmla="*/ 407 w 2315"/>
              <a:gd name="T7" fmla="*/ 1297 h 3103"/>
              <a:gd name="T8" fmla="*/ 338 w 2315"/>
              <a:gd name="T9" fmla="*/ 1438 h 3103"/>
              <a:gd name="T10" fmla="*/ 311 w 2315"/>
              <a:gd name="T11" fmla="*/ 1590 h 3103"/>
              <a:gd name="T12" fmla="*/ 324 w 2315"/>
              <a:gd name="T13" fmla="*/ 1743 h 3103"/>
              <a:gd name="T14" fmla="*/ 378 w 2315"/>
              <a:gd name="T15" fmla="*/ 1890 h 3103"/>
              <a:gd name="T16" fmla="*/ 473 w 2315"/>
              <a:gd name="T17" fmla="*/ 2018 h 3103"/>
              <a:gd name="T18" fmla="*/ 600 w 2315"/>
              <a:gd name="T19" fmla="*/ 2115 h 3103"/>
              <a:gd name="T20" fmla="*/ 741 w 2315"/>
              <a:gd name="T21" fmla="*/ 2170 h 3103"/>
              <a:gd name="T22" fmla="*/ 891 w 2315"/>
              <a:gd name="T23" fmla="*/ 2184 h 3103"/>
              <a:gd name="T24" fmla="*/ 1039 w 2315"/>
              <a:gd name="T25" fmla="*/ 2157 h 3103"/>
              <a:gd name="T26" fmla="*/ 1176 w 2315"/>
              <a:gd name="T27" fmla="*/ 2087 h 3103"/>
              <a:gd name="T28" fmla="*/ 1294 w 2315"/>
              <a:gd name="T29" fmla="*/ 1977 h 3103"/>
              <a:gd name="T30" fmla="*/ 1375 w 2315"/>
              <a:gd name="T31" fmla="*/ 1842 h 3103"/>
              <a:gd name="T32" fmla="*/ 1415 w 2315"/>
              <a:gd name="T33" fmla="*/ 1693 h 3103"/>
              <a:gd name="T34" fmla="*/ 1415 w 2315"/>
              <a:gd name="T35" fmla="*/ 1539 h 3103"/>
              <a:gd name="T36" fmla="*/ 1375 w 2315"/>
              <a:gd name="T37" fmla="*/ 1390 h 3103"/>
              <a:gd name="T38" fmla="*/ 1294 w 2315"/>
              <a:gd name="T39" fmla="*/ 1253 h 3103"/>
              <a:gd name="T40" fmla="*/ 1176 w 2315"/>
              <a:gd name="T41" fmla="*/ 1143 h 3103"/>
              <a:gd name="T42" fmla="*/ 1039 w 2315"/>
              <a:gd name="T43" fmla="*/ 1074 h 3103"/>
              <a:gd name="T44" fmla="*/ 891 w 2315"/>
              <a:gd name="T45" fmla="*/ 1046 h 3103"/>
              <a:gd name="T46" fmla="*/ 1320 w 2315"/>
              <a:gd name="T47" fmla="*/ 1046 h 3103"/>
              <a:gd name="T48" fmla="*/ 1417 w 2315"/>
              <a:gd name="T49" fmla="*/ 1140 h 3103"/>
              <a:gd name="T50" fmla="*/ 1515 w 2315"/>
              <a:gd name="T51" fmla="*/ 1297 h 3103"/>
              <a:gd name="T52" fmla="*/ 1571 w 2315"/>
              <a:gd name="T53" fmla="*/ 1468 h 3103"/>
              <a:gd name="T54" fmla="*/ 1584 w 2315"/>
              <a:gd name="T55" fmla="*/ 1647 h 3103"/>
              <a:gd name="T56" fmla="*/ 1555 w 2315"/>
              <a:gd name="T57" fmla="*/ 1825 h 3103"/>
              <a:gd name="T58" fmla="*/ 1484 w 2315"/>
              <a:gd name="T59" fmla="*/ 1992 h 3103"/>
              <a:gd name="T60" fmla="*/ 1664 w 2315"/>
              <a:gd name="T61" fmla="*/ 2118 h 3103"/>
              <a:gd name="T62" fmla="*/ 2315 w 2315"/>
              <a:gd name="T63" fmla="*/ 2800 h 3103"/>
              <a:gd name="T64" fmla="*/ 2307 w 2315"/>
              <a:gd name="T65" fmla="*/ 2859 h 3103"/>
              <a:gd name="T66" fmla="*/ 2276 w 2315"/>
              <a:gd name="T67" fmla="*/ 2943 h 3103"/>
              <a:gd name="T68" fmla="*/ 2209 w 2315"/>
              <a:gd name="T69" fmla="*/ 3030 h 3103"/>
              <a:gd name="T70" fmla="*/ 2128 w 2315"/>
              <a:gd name="T71" fmla="*/ 3078 h 3103"/>
              <a:gd name="T72" fmla="*/ 2053 w 2315"/>
              <a:gd name="T73" fmla="*/ 3099 h 3103"/>
              <a:gd name="T74" fmla="*/ 2010 w 2315"/>
              <a:gd name="T75" fmla="*/ 3103 h 3103"/>
              <a:gd name="T76" fmla="*/ 1403 w 2315"/>
              <a:gd name="T77" fmla="*/ 2335 h 3103"/>
              <a:gd name="T78" fmla="*/ 774 w 2315"/>
              <a:gd name="T79" fmla="*/ 2903 h 3103"/>
              <a:gd name="T80" fmla="*/ 657 w 2315"/>
              <a:gd name="T81" fmla="*/ 2320 h 3103"/>
              <a:gd name="T82" fmla="*/ 544 w 2315"/>
              <a:gd name="T83" fmla="*/ 2903 h 3103"/>
              <a:gd name="T84" fmla="*/ 545 w 2315"/>
              <a:gd name="T85" fmla="*/ 687 h 3103"/>
              <a:gd name="T86" fmla="*/ 657 w 2315"/>
              <a:gd name="T87" fmla="*/ 911 h 3103"/>
              <a:gd name="T88" fmla="*/ 774 w 2315"/>
              <a:gd name="T89" fmla="*/ 0 h 3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15" h="3103" extrusionOk="0">
                <a:moveTo>
                  <a:pt x="891" y="1046"/>
                </a:moveTo>
                <a:lnTo>
                  <a:pt x="841" y="1046"/>
                </a:lnTo>
                <a:lnTo>
                  <a:pt x="790" y="1051"/>
                </a:lnTo>
                <a:lnTo>
                  <a:pt x="741" y="1061"/>
                </a:lnTo>
                <a:lnTo>
                  <a:pt x="693" y="1074"/>
                </a:lnTo>
                <a:lnTo>
                  <a:pt x="645" y="1093"/>
                </a:lnTo>
                <a:lnTo>
                  <a:pt x="600" y="1116"/>
                </a:lnTo>
                <a:lnTo>
                  <a:pt x="555" y="1143"/>
                </a:lnTo>
                <a:lnTo>
                  <a:pt x="513" y="1176"/>
                </a:lnTo>
                <a:lnTo>
                  <a:pt x="474" y="1213"/>
                </a:lnTo>
                <a:lnTo>
                  <a:pt x="438" y="1253"/>
                </a:lnTo>
                <a:lnTo>
                  <a:pt x="407" y="1297"/>
                </a:lnTo>
                <a:lnTo>
                  <a:pt x="379" y="1342"/>
                </a:lnTo>
                <a:lnTo>
                  <a:pt x="356" y="1390"/>
                </a:lnTo>
                <a:lnTo>
                  <a:pt x="338" y="1438"/>
                </a:lnTo>
                <a:lnTo>
                  <a:pt x="325" y="1487"/>
                </a:lnTo>
                <a:lnTo>
                  <a:pt x="316" y="1539"/>
                </a:lnTo>
                <a:lnTo>
                  <a:pt x="311" y="1590"/>
                </a:lnTo>
                <a:lnTo>
                  <a:pt x="311" y="1641"/>
                </a:lnTo>
                <a:lnTo>
                  <a:pt x="316" y="1693"/>
                </a:lnTo>
                <a:lnTo>
                  <a:pt x="324" y="1743"/>
                </a:lnTo>
                <a:lnTo>
                  <a:pt x="338" y="1794"/>
                </a:lnTo>
                <a:lnTo>
                  <a:pt x="356" y="1842"/>
                </a:lnTo>
                <a:lnTo>
                  <a:pt x="378" y="1890"/>
                </a:lnTo>
                <a:lnTo>
                  <a:pt x="406" y="1935"/>
                </a:lnTo>
                <a:lnTo>
                  <a:pt x="437" y="1977"/>
                </a:lnTo>
                <a:lnTo>
                  <a:pt x="473" y="2018"/>
                </a:lnTo>
                <a:lnTo>
                  <a:pt x="513" y="2054"/>
                </a:lnTo>
                <a:lnTo>
                  <a:pt x="554" y="2087"/>
                </a:lnTo>
                <a:lnTo>
                  <a:pt x="600" y="2115"/>
                </a:lnTo>
                <a:lnTo>
                  <a:pt x="645" y="2138"/>
                </a:lnTo>
                <a:lnTo>
                  <a:pt x="693" y="2157"/>
                </a:lnTo>
                <a:lnTo>
                  <a:pt x="741" y="2170"/>
                </a:lnTo>
                <a:lnTo>
                  <a:pt x="790" y="2179"/>
                </a:lnTo>
                <a:lnTo>
                  <a:pt x="841" y="2184"/>
                </a:lnTo>
                <a:lnTo>
                  <a:pt x="891" y="2184"/>
                </a:lnTo>
                <a:lnTo>
                  <a:pt x="941" y="2179"/>
                </a:lnTo>
                <a:lnTo>
                  <a:pt x="990" y="2170"/>
                </a:lnTo>
                <a:lnTo>
                  <a:pt x="1039" y="2157"/>
                </a:lnTo>
                <a:lnTo>
                  <a:pt x="1087" y="2138"/>
                </a:lnTo>
                <a:lnTo>
                  <a:pt x="1132" y="2115"/>
                </a:lnTo>
                <a:lnTo>
                  <a:pt x="1176" y="2087"/>
                </a:lnTo>
                <a:lnTo>
                  <a:pt x="1218" y="2054"/>
                </a:lnTo>
                <a:lnTo>
                  <a:pt x="1258" y="2018"/>
                </a:lnTo>
                <a:lnTo>
                  <a:pt x="1294" y="1977"/>
                </a:lnTo>
                <a:lnTo>
                  <a:pt x="1326" y="1934"/>
                </a:lnTo>
                <a:lnTo>
                  <a:pt x="1352" y="1888"/>
                </a:lnTo>
                <a:lnTo>
                  <a:pt x="1375" y="1842"/>
                </a:lnTo>
                <a:lnTo>
                  <a:pt x="1393" y="1793"/>
                </a:lnTo>
                <a:lnTo>
                  <a:pt x="1406" y="1743"/>
                </a:lnTo>
                <a:lnTo>
                  <a:pt x="1415" y="1693"/>
                </a:lnTo>
                <a:lnTo>
                  <a:pt x="1419" y="1641"/>
                </a:lnTo>
                <a:lnTo>
                  <a:pt x="1419" y="1590"/>
                </a:lnTo>
                <a:lnTo>
                  <a:pt x="1415" y="1539"/>
                </a:lnTo>
                <a:lnTo>
                  <a:pt x="1406" y="1487"/>
                </a:lnTo>
                <a:lnTo>
                  <a:pt x="1393" y="1438"/>
                </a:lnTo>
                <a:lnTo>
                  <a:pt x="1375" y="1390"/>
                </a:lnTo>
                <a:lnTo>
                  <a:pt x="1352" y="1342"/>
                </a:lnTo>
                <a:lnTo>
                  <a:pt x="1325" y="1297"/>
                </a:lnTo>
                <a:lnTo>
                  <a:pt x="1294" y="1253"/>
                </a:lnTo>
                <a:lnTo>
                  <a:pt x="1258" y="1213"/>
                </a:lnTo>
                <a:lnTo>
                  <a:pt x="1218" y="1176"/>
                </a:lnTo>
                <a:lnTo>
                  <a:pt x="1176" y="1143"/>
                </a:lnTo>
                <a:lnTo>
                  <a:pt x="1132" y="1115"/>
                </a:lnTo>
                <a:lnTo>
                  <a:pt x="1086" y="1093"/>
                </a:lnTo>
                <a:lnTo>
                  <a:pt x="1039" y="1074"/>
                </a:lnTo>
                <a:lnTo>
                  <a:pt x="990" y="1061"/>
                </a:lnTo>
                <a:lnTo>
                  <a:pt x="941" y="1051"/>
                </a:lnTo>
                <a:lnTo>
                  <a:pt x="891" y="1046"/>
                </a:lnTo>
                <a:close/>
                <a:moveTo>
                  <a:pt x="774" y="0"/>
                </a:moveTo>
                <a:lnTo>
                  <a:pt x="1320" y="0"/>
                </a:lnTo>
                <a:lnTo>
                  <a:pt x="1320" y="1046"/>
                </a:lnTo>
                <a:lnTo>
                  <a:pt x="1348" y="1069"/>
                </a:lnTo>
                <a:lnTo>
                  <a:pt x="1375" y="1094"/>
                </a:lnTo>
                <a:lnTo>
                  <a:pt x="1417" y="1140"/>
                </a:lnTo>
                <a:lnTo>
                  <a:pt x="1455" y="1191"/>
                </a:lnTo>
                <a:lnTo>
                  <a:pt x="1488" y="1242"/>
                </a:lnTo>
                <a:lnTo>
                  <a:pt x="1515" y="1297"/>
                </a:lnTo>
                <a:lnTo>
                  <a:pt x="1538" y="1352"/>
                </a:lnTo>
                <a:lnTo>
                  <a:pt x="1557" y="1410"/>
                </a:lnTo>
                <a:lnTo>
                  <a:pt x="1571" y="1468"/>
                </a:lnTo>
                <a:lnTo>
                  <a:pt x="1580" y="1528"/>
                </a:lnTo>
                <a:lnTo>
                  <a:pt x="1584" y="1587"/>
                </a:lnTo>
                <a:lnTo>
                  <a:pt x="1584" y="1647"/>
                </a:lnTo>
                <a:lnTo>
                  <a:pt x="1579" y="1707"/>
                </a:lnTo>
                <a:lnTo>
                  <a:pt x="1569" y="1766"/>
                </a:lnTo>
                <a:lnTo>
                  <a:pt x="1555" y="1825"/>
                </a:lnTo>
                <a:lnTo>
                  <a:pt x="1536" y="1881"/>
                </a:lnTo>
                <a:lnTo>
                  <a:pt x="1512" y="1937"/>
                </a:lnTo>
                <a:lnTo>
                  <a:pt x="1484" y="1992"/>
                </a:lnTo>
                <a:lnTo>
                  <a:pt x="1451" y="2043"/>
                </a:lnTo>
                <a:lnTo>
                  <a:pt x="1579" y="2171"/>
                </a:lnTo>
                <a:lnTo>
                  <a:pt x="1664" y="2118"/>
                </a:lnTo>
                <a:lnTo>
                  <a:pt x="2315" y="2786"/>
                </a:lnTo>
                <a:lnTo>
                  <a:pt x="2315" y="2791"/>
                </a:lnTo>
                <a:lnTo>
                  <a:pt x="2315" y="2800"/>
                </a:lnTo>
                <a:lnTo>
                  <a:pt x="2314" y="2815"/>
                </a:lnTo>
                <a:lnTo>
                  <a:pt x="2311" y="2835"/>
                </a:lnTo>
                <a:lnTo>
                  <a:pt x="2307" y="2859"/>
                </a:lnTo>
                <a:lnTo>
                  <a:pt x="2300" y="2884"/>
                </a:lnTo>
                <a:lnTo>
                  <a:pt x="2290" y="2913"/>
                </a:lnTo>
                <a:lnTo>
                  <a:pt x="2276" y="2943"/>
                </a:lnTo>
                <a:lnTo>
                  <a:pt x="2257" y="2974"/>
                </a:lnTo>
                <a:lnTo>
                  <a:pt x="2234" y="3005"/>
                </a:lnTo>
                <a:lnTo>
                  <a:pt x="2209" y="3030"/>
                </a:lnTo>
                <a:lnTo>
                  <a:pt x="2183" y="3050"/>
                </a:lnTo>
                <a:lnTo>
                  <a:pt x="2156" y="3066"/>
                </a:lnTo>
                <a:lnTo>
                  <a:pt x="2128" y="3078"/>
                </a:lnTo>
                <a:lnTo>
                  <a:pt x="2101" y="3087"/>
                </a:lnTo>
                <a:lnTo>
                  <a:pt x="2076" y="3095"/>
                </a:lnTo>
                <a:lnTo>
                  <a:pt x="2053" y="3099"/>
                </a:lnTo>
                <a:lnTo>
                  <a:pt x="2034" y="3102"/>
                </a:lnTo>
                <a:lnTo>
                  <a:pt x="2019" y="3103"/>
                </a:lnTo>
                <a:lnTo>
                  <a:pt x="2010" y="3103"/>
                </a:lnTo>
                <a:lnTo>
                  <a:pt x="2006" y="3103"/>
                </a:lnTo>
                <a:lnTo>
                  <a:pt x="1355" y="2435"/>
                </a:lnTo>
                <a:lnTo>
                  <a:pt x="1403" y="2335"/>
                </a:lnTo>
                <a:lnTo>
                  <a:pt x="1320" y="2252"/>
                </a:lnTo>
                <a:lnTo>
                  <a:pt x="1320" y="2903"/>
                </a:lnTo>
                <a:lnTo>
                  <a:pt x="774" y="2903"/>
                </a:lnTo>
                <a:lnTo>
                  <a:pt x="774" y="2345"/>
                </a:lnTo>
                <a:lnTo>
                  <a:pt x="715" y="2336"/>
                </a:lnTo>
                <a:lnTo>
                  <a:pt x="657" y="2320"/>
                </a:lnTo>
                <a:lnTo>
                  <a:pt x="600" y="2300"/>
                </a:lnTo>
                <a:lnTo>
                  <a:pt x="544" y="2274"/>
                </a:lnTo>
                <a:lnTo>
                  <a:pt x="544" y="2903"/>
                </a:lnTo>
                <a:lnTo>
                  <a:pt x="0" y="2903"/>
                </a:lnTo>
                <a:lnTo>
                  <a:pt x="0" y="687"/>
                </a:lnTo>
                <a:lnTo>
                  <a:pt x="545" y="687"/>
                </a:lnTo>
                <a:lnTo>
                  <a:pt x="545" y="957"/>
                </a:lnTo>
                <a:lnTo>
                  <a:pt x="601" y="932"/>
                </a:lnTo>
                <a:lnTo>
                  <a:pt x="657" y="911"/>
                </a:lnTo>
                <a:lnTo>
                  <a:pt x="715" y="896"/>
                </a:lnTo>
                <a:lnTo>
                  <a:pt x="774" y="885"/>
                </a:lnTo>
                <a:lnTo>
                  <a:pt x="774" y="0"/>
                </a:lnTo>
                <a:close/>
              </a:path>
            </a:pathLst>
          </a:custGeom>
          <a:solidFill>
            <a:srgbClr val="3D85C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885" rtl="0">
              <a:defRPr sz="2400">
                <a:solidFill>
                  <a:schemeClr val="tx1"/>
                </a:solidFill>
                <a:latin typeface="+mn-lt"/>
                <a:ea typeface="+mn-ea"/>
                <a:cs typeface="+mn-cs"/>
              </a:defRPr>
            </a:lvl1pPr>
            <a:lvl2pPr marL="609443" algn="l" defTabSz="1218885" rtl="0">
              <a:defRPr sz="2400">
                <a:solidFill>
                  <a:schemeClr val="tx1"/>
                </a:solidFill>
                <a:latin typeface="+mn-lt"/>
                <a:ea typeface="+mn-ea"/>
                <a:cs typeface="+mn-cs"/>
              </a:defRPr>
            </a:lvl2pPr>
            <a:lvl3pPr marL="1218885" algn="l" defTabSz="1218885" rtl="0">
              <a:defRPr sz="2400">
                <a:solidFill>
                  <a:schemeClr val="tx1"/>
                </a:solidFill>
                <a:latin typeface="+mn-lt"/>
                <a:ea typeface="+mn-ea"/>
                <a:cs typeface="+mn-cs"/>
              </a:defRPr>
            </a:lvl3pPr>
            <a:lvl4pPr marL="1828328" algn="l" defTabSz="1218885" rtl="0">
              <a:defRPr sz="2400">
                <a:solidFill>
                  <a:schemeClr val="tx1"/>
                </a:solidFill>
                <a:latin typeface="+mn-lt"/>
                <a:ea typeface="+mn-ea"/>
                <a:cs typeface="+mn-cs"/>
              </a:defRPr>
            </a:lvl4pPr>
            <a:lvl5pPr marL="2437771" algn="l" defTabSz="1218885" rtl="0">
              <a:defRPr sz="2400">
                <a:solidFill>
                  <a:schemeClr val="tx1"/>
                </a:solidFill>
                <a:latin typeface="+mn-lt"/>
                <a:ea typeface="+mn-ea"/>
                <a:cs typeface="+mn-cs"/>
              </a:defRPr>
            </a:lvl5pPr>
            <a:lvl6pPr marL="3047213" algn="l" defTabSz="1218885" rtl="0">
              <a:defRPr sz="2400">
                <a:solidFill>
                  <a:schemeClr val="tx1"/>
                </a:solidFill>
                <a:latin typeface="+mn-lt"/>
                <a:ea typeface="+mn-ea"/>
                <a:cs typeface="+mn-cs"/>
              </a:defRPr>
            </a:lvl6pPr>
            <a:lvl7pPr marL="3656656" algn="l" defTabSz="1218885" rtl="0">
              <a:defRPr sz="2400">
                <a:solidFill>
                  <a:schemeClr val="tx1"/>
                </a:solidFill>
                <a:latin typeface="+mn-lt"/>
                <a:ea typeface="+mn-ea"/>
                <a:cs typeface="+mn-cs"/>
              </a:defRPr>
            </a:lvl7pPr>
            <a:lvl8pPr marL="4266097" algn="l" defTabSz="1218885" rtl="0">
              <a:defRPr sz="2400">
                <a:solidFill>
                  <a:schemeClr val="tx1"/>
                </a:solidFill>
                <a:latin typeface="+mn-lt"/>
                <a:ea typeface="+mn-ea"/>
                <a:cs typeface="+mn-cs"/>
              </a:defRPr>
            </a:lvl8pPr>
            <a:lvl9pPr marL="4875541" algn="l" defTabSz="1218885" rtl="0">
              <a:defRPr sz="2400">
                <a:solidFill>
                  <a:schemeClr val="tx1"/>
                </a:solidFill>
                <a:latin typeface="+mn-lt"/>
                <a:ea typeface="+mn-ea"/>
                <a:cs typeface="+mn-cs"/>
              </a:defRPr>
            </a:lvl9pPr>
          </a:lstStyle>
          <a:p>
            <a:pPr defTabSz="1218987">
              <a:defRPr/>
            </a:pPr>
            <a:endParaRPr lang="en-US" sz="1400">
              <a:solidFill>
                <a:srgbClr val="000000"/>
              </a:solidFill>
              <a:cs typeface="Arial"/>
            </a:endParaRPr>
          </a:p>
        </p:txBody>
      </p:sp>
      <p:sp>
        <p:nvSpPr>
          <p:cNvPr id="1784191685" name="Freeform 38"/>
          <p:cNvSpPr>
            <a:spLocks noEditPoints="1"/>
          </p:cNvSpPr>
          <p:nvPr userDrawn="1"/>
        </p:nvSpPr>
        <p:spPr bwMode="auto">
          <a:xfrm>
            <a:off x="11678278" y="5090529"/>
            <a:ext cx="212488" cy="259787"/>
          </a:xfrm>
          <a:custGeom>
            <a:avLst/>
            <a:gdLst>
              <a:gd name="T0" fmla="*/ 1052 w 2450"/>
              <a:gd name="T1" fmla="*/ 329 h 2968"/>
              <a:gd name="T2" fmla="*/ 813 w 2450"/>
              <a:gd name="T3" fmla="*/ 410 h 2968"/>
              <a:gd name="T4" fmla="*/ 609 w 2450"/>
              <a:gd name="T5" fmla="*/ 553 h 2968"/>
              <a:gd name="T6" fmla="*/ 449 w 2450"/>
              <a:gd name="T7" fmla="*/ 743 h 2968"/>
              <a:gd name="T8" fmla="*/ 346 w 2450"/>
              <a:gd name="T9" fmla="*/ 972 h 2968"/>
              <a:gd name="T10" fmla="*/ 310 w 2450"/>
              <a:gd name="T11" fmla="*/ 1230 h 2968"/>
              <a:gd name="T12" fmla="*/ 346 w 2450"/>
              <a:gd name="T13" fmla="*/ 1487 h 2968"/>
              <a:gd name="T14" fmla="*/ 455 w 2450"/>
              <a:gd name="T15" fmla="*/ 1722 h 2968"/>
              <a:gd name="T16" fmla="*/ 604 w 2450"/>
              <a:gd name="T17" fmla="*/ 1913 h 2968"/>
              <a:gd name="T18" fmla="*/ 693 w 2450"/>
              <a:gd name="T19" fmla="*/ 2017 h 2968"/>
              <a:gd name="T20" fmla="*/ 822 w 2450"/>
              <a:gd name="T21" fmla="*/ 2192 h 2968"/>
              <a:gd name="T22" fmla="*/ 925 w 2450"/>
              <a:gd name="T23" fmla="*/ 2397 h 2968"/>
              <a:gd name="T24" fmla="*/ 958 w 2450"/>
              <a:gd name="T25" fmla="*/ 2513 h 2968"/>
              <a:gd name="T26" fmla="*/ 968 w 2450"/>
              <a:gd name="T27" fmla="*/ 2610 h 2968"/>
              <a:gd name="T28" fmla="*/ 1475 w 2450"/>
              <a:gd name="T29" fmla="*/ 2613 h 2968"/>
              <a:gd name="T30" fmla="*/ 1485 w 2450"/>
              <a:gd name="T31" fmla="*/ 2520 h 2968"/>
              <a:gd name="T32" fmla="*/ 1519 w 2450"/>
              <a:gd name="T33" fmla="*/ 2407 h 2968"/>
              <a:gd name="T34" fmla="*/ 1623 w 2450"/>
              <a:gd name="T35" fmla="*/ 2202 h 2968"/>
              <a:gd name="T36" fmla="*/ 1758 w 2450"/>
              <a:gd name="T37" fmla="*/ 2019 h 2968"/>
              <a:gd name="T38" fmla="*/ 1856 w 2450"/>
              <a:gd name="T39" fmla="*/ 1901 h 2968"/>
              <a:gd name="T40" fmla="*/ 1995 w 2450"/>
              <a:gd name="T41" fmla="*/ 1724 h 2968"/>
              <a:gd name="T42" fmla="*/ 2102 w 2450"/>
              <a:gd name="T43" fmla="*/ 1488 h 2968"/>
              <a:gd name="T44" fmla="*/ 2140 w 2450"/>
              <a:gd name="T45" fmla="*/ 1230 h 2968"/>
              <a:gd name="T46" fmla="*/ 2102 w 2450"/>
              <a:gd name="T47" fmla="*/ 972 h 2968"/>
              <a:gd name="T48" fmla="*/ 2000 w 2450"/>
              <a:gd name="T49" fmla="*/ 743 h 2968"/>
              <a:gd name="T50" fmla="*/ 1842 w 2450"/>
              <a:gd name="T51" fmla="*/ 553 h 2968"/>
              <a:gd name="T52" fmla="*/ 1637 w 2450"/>
              <a:gd name="T53" fmla="*/ 410 h 2968"/>
              <a:gd name="T54" fmla="*/ 1398 w 2450"/>
              <a:gd name="T55" fmla="*/ 329 h 2968"/>
              <a:gd name="T56" fmla="*/ 1224 w 2450"/>
              <a:gd name="T57" fmla="*/ 0 h 2968"/>
              <a:gd name="T58" fmla="*/ 1535 w 2450"/>
              <a:gd name="T59" fmla="*/ 41 h 2968"/>
              <a:gd name="T60" fmla="*/ 1814 w 2450"/>
              <a:gd name="T61" fmla="*/ 153 h 2968"/>
              <a:gd name="T62" fmla="*/ 2055 w 2450"/>
              <a:gd name="T63" fmla="*/ 327 h 2968"/>
              <a:gd name="T64" fmla="*/ 2247 w 2450"/>
              <a:gd name="T65" fmla="*/ 554 h 2968"/>
              <a:gd name="T66" fmla="*/ 2381 w 2450"/>
              <a:gd name="T67" fmla="*/ 823 h 2968"/>
              <a:gd name="T68" fmla="*/ 2446 w 2450"/>
              <a:gd name="T69" fmla="*/ 1124 h 2968"/>
              <a:gd name="T70" fmla="*/ 2437 w 2450"/>
              <a:gd name="T71" fmla="*/ 1411 h 2968"/>
              <a:gd name="T72" fmla="*/ 2368 w 2450"/>
              <a:gd name="T73" fmla="*/ 1673 h 2968"/>
              <a:gd name="T74" fmla="*/ 2242 w 2450"/>
              <a:gd name="T75" fmla="*/ 1913 h 2968"/>
              <a:gd name="T76" fmla="*/ 2092 w 2450"/>
              <a:gd name="T77" fmla="*/ 2103 h 2968"/>
              <a:gd name="T78" fmla="*/ 1985 w 2450"/>
              <a:gd name="T79" fmla="*/ 2231 h 2968"/>
              <a:gd name="T80" fmla="*/ 1850 w 2450"/>
              <a:gd name="T81" fmla="*/ 2427 h 2968"/>
              <a:gd name="T82" fmla="*/ 1788 w 2450"/>
              <a:gd name="T83" fmla="*/ 2590 h 2968"/>
              <a:gd name="T84" fmla="*/ 1782 w 2450"/>
              <a:gd name="T85" fmla="*/ 2716 h 2968"/>
              <a:gd name="T86" fmla="*/ 1766 w 2450"/>
              <a:gd name="T87" fmla="*/ 2881 h 2968"/>
              <a:gd name="T88" fmla="*/ 1695 w 2450"/>
              <a:gd name="T89" fmla="*/ 2952 h 2968"/>
              <a:gd name="T90" fmla="*/ 816 w 2450"/>
              <a:gd name="T91" fmla="*/ 2968 h 2968"/>
              <a:gd name="T92" fmla="*/ 719 w 2450"/>
              <a:gd name="T93" fmla="*/ 2933 h 2968"/>
              <a:gd name="T94" fmla="*/ 665 w 2450"/>
              <a:gd name="T95" fmla="*/ 2847 h 2968"/>
              <a:gd name="T96" fmla="*/ 661 w 2450"/>
              <a:gd name="T97" fmla="*/ 2683 h 2968"/>
              <a:gd name="T98" fmla="*/ 655 w 2450"/>
              <a:gd name="T99" fmla="*/ 2580 h 2968"/>
              <a:gd name="T100" fmla="*/ 603 w 2450"/>
              <a:gd name="T101" fmla="*/ 2436 h 2968"/>
              <a:gd name="T102" fmla="*/ 499 w 2450"/>
              <a:gd name="T103" fmla="*/ 2272 h 2968"/>
              <a:gd name="T104" fmla="*/ 371 w 2450"/>
              <a:gd name="T105" fmla="*/ 2118 h 2968"/>
              <a:gd name="T106" fmla="*/ 262 w 2450"/>
              <a:gd name="T107" fmla="*/ 1987 h 2968"/>
              <a:gd name="T108" fmla="*/ 118 w 2450"/>
              <a:gd name="T109" fmla="*/ 1756 h 2968"/>
              <a:gd name="T110" fmla="*/ 29 w 2450"/>
              <a:gd name="T111" fmla="*/ 1500 h 2968"/>
              <a:gd name="T112" fmla="*/ 0 w 2450"/>
              <a:gd name="T113" fmla="*/ 1230 h 2968"/>
              <a:gd name="T114" fmla="*/ 39 w 2450"/>
              <a:gd name="T115" fmla="*/ 920 h 2968"/>
              <a:gd name="T116" fmla="*/ 151 w 2450"/>
              <a:gd name="T117" fmla="*/ 638 h 2968"/>
              <a:gd name="T118" fmla="*/ 325 w 2450"/>
              <a:gd name="T119" fmla="*/ 397 h 2968"/>
              <a:gd name="T120" fmla="*/ 551 w 2450"/>
              <a:gd name="T121" fmla="*/ 204 h 2968"/>
              <a:gd name="T122" fmla="*/ 819 w 2450"/>
              <a:gd name="T123" fmla="*/ 70 h 2968"/>
              <a:gd name="T124" fmla="*/ 1120 w 2450"/>
              <a:gd name="T125" fmla="*/ 6 h 2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50" h="2968" extrusionOk="0">
                <a:moveTo>
                  <a:pt x="1224" y="311"/>
                </a:moveTo>
                <a:lnTo>
                  <a:pt x="1138" y="316"/>
                </a:lnTo>
                <a:lnTo>
                  <a:pt x="1052" y="329"/>
                </a:lnTo>
                <a:lnTo>
                  <a:pt x="968" y="349"/>
                </a:lnTo>
                <a:lnTo>
                  <a:pt x="888" y="377"/>
                </a:lnTo>
                <a:lnTo>
                  <a:pt x="813" y="410"/>
                </a:lnTo>
                <a:lnTo>
                  <a:pt x="741" y="452"/>
                </a:lnTo>
                <a:lnTo>
                  <a:pt x="672" y="499"/>
                </a:lnTo>
                <a:lnTo>
                  <a:pt x="609" y="553"/>
                </a:lnTo>
                <a:lnTo>
                  <a:pt x="549" y="611"/>
                </a:lnTo>
                <a:lnTo>
                  <a:pt x="497" y="675"/>
                </a:lnTo>
                <a:lnTo>
                  <a:pt x="449" y="743"/>
                </a:lnTo>
                <a:lnTo>
                  <a:pt x="409" y="816"/>
                </a:lnTo>
                <a:lnTo>
                  <a:pt x="374" y="893"/>
                </a:lnTo>
                <a:lnTo>
                  <a:pt x="346" y="972"/>
                </a:lnTo>
                <a:lnTo>
                  <a:pt x="326" y="1055"/>
                </a:lnTo>
                <a:lnTo>
                  <a:pt x="315" y="1141"/>
                </a:lnTo>
                <a:lnTo>
                  <a:pt x="310" y="1230"/>
                </a:lnTo>
                <a:lnTo>
                  <a:pt x="315" y="1317"/>
                </a:lnTo>
                <a:lnTo>
                  <a:pt x="326" y="1404"/>
                </a:lnTo>
                <a:lnTo>
                  <a:pt x="346" y="1487"/>
                </a:lnTo>
                <a:lnTo>
                  <a:pt x="375" y="1568"/>
                </a:lnTo>
                <a:lnTo>
                  <a:pt x="412" y="1648"/>
                </a:lnTo>
                <a:lnTo>
                  <a:pt x="455" y="1722"/>
                </a:lnTo>
                <a:lnTo>
                  <a:pt x="506" y="1795"/>
                </a:lnTo>
                <a:lnTo>
                  <a:pt x="552" y="1852"/>
                </a:lnTo>
                <a:lnTo>
                  <a:pt x="604" y="1913"/>
                </a:lnTo>
                <a:lnTo>
                  <a:pt x="606" y="1914"/>
                </a:lnTo>
                <a:lnTo>
                  <a:pt x="648" y="1965"/>
                </a:lnTo>
                <a:lnTo>
                  <a:pt x="693" y="2017"/>
                </a:lnTo>
                <a:lnTo>
                  <a:pt x="736" y="2073"/>
                </a:lnTo>
                <a:lnTo>
                  <a:pt x="780" y="2131"/>
                </a:lnTo>
                <a:lnTo>
                  <a:pt x="822" y="2192"/>
                </a:lnTo>
                <a:lnTo>
                  <a:pt x="859" y="2257"/>
                </a:lnTo>
                <a:lnTo>
                  <a:pt x="894" y="2325"/>
                </a:lnTo>
                <a:lnTo>
                  <a:pt x="925" y="2397"/>
                </a:lnTo>
                <a:lnTo>
                  <a:pt x="949" y="2472"/>
                </a:lnTo>
                <a:lnTo>
                  <a:pt x="954" y="2491"/>
                </a:lnTo>
                <a:lnTo>
                  <a:pt x="958" y="2513"/>
                </a:lnTo>
                <a:lnTo>
                  <a:pt x="962" y="2539"/>
                </a:lnTo>
                <a:lnTo>
                  <a:pt x="967" y="2572"/>
                </a:lnTo>
                <a:lnTo>
                  <a:pt x="968" y="2610"/>
                </a:lnTo>
                <a:lnTo>
                  <a:pt x="971" y="2657"/>
                </a:lnTo>
                <a:lnTo>
                  <a:pt x="1474" y="2657"/>
                </a:lnTo>
                <a:lnTo>
                  <a:pt x="1475" y="2613"/>
                </a:lnTo>
                <a:lnTo>
                  <a:pt x="1478" y="2577"/>
                </a:lnTo>
                <a:lnTo>
                  <a:pt x="1481" y="2546"/>
                </a:lnTo>
                <a:lnTo>
                  <a:pt x="1485" y="2520"/>
                </a:lnTo>
                <a:lnTo>
                  <a:pt x="1490" y="2500"/>
                </a:lnTo>
                <a:lnTo>
                  <a:pt x="1494" y="2482"/>
                </a:lnTo>
                <a:lnTo>
                  <a:pt x="1519" y="2407"/>
                </a:lnTo>
                <a:lnTo>
                  <a:pt x="1549" y="2336"/>
                </a:lnTo>
                <a:lnTo>
                  <a:pt x="1584" y="2267"/>
                </a:lnTo>
                <a:lnTo>
                  <a:pt x="1623" y="2202"/>
                </a:lnTo>
                <a:lnTo>
                  <a:pt x="1666" y="2139"/>
                </a:lnTo>
                <a:lnTo>
                  <a:pt x="1711" y="2078"/>
                </a:lnTo>
                <a:lnTo>
                  <a:pt x="1758" y="2019"/>
                </a:lnTo>
                <a:lnTo>
                  <a:pt x="1804" y="1962"/>
                </a:lnTo>
                <a:lnTo>
                  <a:pt x="1850" y="1908"/>
                </a:lnTo>
                <a:lnTo>
                  <a:pt x="1856" y="1901"/>
                </a:lnTo>
                <a:lnTo>
                  <a:pt x="1903" y="1846"/>
                </a:lnTo>
                <a:lnTo>
                  <a:pt x="1943" y="1795"/>
                </a:lnTo>
                <a:lnTo>
                  <a:pt x="1995" y="1724"/>
                </a:lnTo>
                <a:lnTo>
                  <a:pt x="2039" y="1648"/>
                </a:lnTo>
                <a:lnTo>
                  <a:pt x="2075" y="1570"/>
                </a:lnTo>
                <a:lnTo>
                  <a:pt x="2102" y="1488"/>
                </a:lnTo>
                <a:lnTo>
                  <a:pt x="2123" y="1404"/>
                </a:lnTo>
                <a:lnTo>
                  <a:pt x="2136" y="1317"/>
                </a:lnTo>
                <a:lnTo>
                  <a:pt x="2140" y="1230"/>
                </a:lnTo>
                <a:lnTo>
                  <a:pt x="2136" y="1141"/>
                </a:lnTo>
                <a:lnTo>
                  <a:pt x="2123" y="1055"/>
                </a:lnTo>
                <a:lnTo>
                  <a:pt x="2102" y="972"/>
                </a:lnTo>
                <a:lnTo>
                  <a:pt x="2075" y="893"/>
                </a:lnTo>
                <a:lnTo>
                  <a:pt x="2042" y="816"/>
                </a:lnTo>
                <a:lnTo>
                  <a:pt x="2000" y="743"/>
                </a:lnTo>
                <a:lnTo>
                  <a:pt x="1953" y="675"/>
                </a:lnTo>
                <a:lnTo>
                  <a:pt x="1900" y="611"/>
                </a:lnTo>
                <a:lnTo>
                  <a:pt x="1842" y="553"/>
                </a:lnTo>
                <a:lnTo>
                  <a:pt x="1778" y="499"/>
                </a:lnTo>
                <a:lnTo>
                  <a:pt x="1710" y="452"/>
                </a:lnTo>
                <a:lnTo>
                  <a:pt x="1637" y="410"/>
                </a:lnTo>
                <a:lnTo>
                  <a:pt x="1561" y="377"/>
                </a:lnTo>
                <a:lnTo>
                  <a:pt x="1481" y="349"/>
                </a:lnTo>
                <a:lnTo>
                  <a:pt x="1398" y="329"/>
                </a:lnTo>
                <a:lnTo>
                  <a:pt x="1313" y="316"/>
                </a:lnTo>
                <a:lnTo>
                  <a:pt x="1224" y="311"/>
                </a:lnTo>
                <a:close/>
                <a:moveTo>
                  <a:pt x="1224" y="0"/>
                </a:moveTo>
                <a:lnTo>
                  <a:pt x="1330" y="6"/>
                </a:lnTo>
                <a:lnTo>
                  <a:pt x="1433" y="19"/>
                </a:lnTo>
                <a:lnTo>
                  <a:pt x="1535" y="41"/>
                </a:lnTo>
                <a:lnTo>
                  <a:pt x="1632" y="70"/>
                </a:lnTo>
                <a:lnTo>
                  <a:pt x="1724" y="108"/>
                </a:lnTo>
                <a:lnTo>
                  <a:pt x="1814" y="153"/>
                </a:lnTo>
                <a:lnTo>
                  <a:pt x="1900" y="204"/>
                </a:lnTo>
                <a:lnTo>
                  <a:pt x="1979" y="262"/>
                </a:lnTo>
                <a:lnTo>
                  <a:pt x="2055" y="327"/>
                </a:lnTo>
                <a:lnTo>
                  <a:pt x="2126" y="397"/>
                </a:lnTo>
                <a:lnTo>
                  <a:pt x="2189" y="473"/>
                </a:lnTo>
                <a:lnTo>
                  <a:pt x="2247" y="554"/>
                </a:lnTo>
                <a:lnTo>
                  <a:pt x="2300" y="638"/>
                </a:lnTo>
                <a:lnTo>
                  <a:pt x="2343" y="728"/>
                </a:lnTo>
                <a:lnTo>
                  <a:pt x="2381" y="823"/>
                </a:lnTo>
                <a:lnTo>
                  <a:pt x="2411" y="920"/>
                </a:lnTo>
                <a:lnTo>
                  <a:pt x="2433" y="1020"/>
                </a:lnTo>
                <a:lnTo>
                  <a:pt x="2446" y="1124"/>
                </a:lnTo>
                <a:lnTo>
                  <a:pt x="2450" y="1230"/>
                </a:lnTo>
                <a:lnTo>
                  <a:pt x="2446" y="1321"/>
                </a:lnTo>
                <a:lnTo>
                  <a:pt x="2437" y="1411"/>
                </a:lnTo>
                <a:lnTo>
                  <a:pt x="2420" y="1501"/>
                </a:lnTo>
                <a:lnTo>
                  <a:pt x="2397" y="1589"/>
                </a:lnTo>
                <a:lnTo>
                  <a:pt x="2368" y="1673"/>
                </a:lnTo>
                <a:lnTo>
                  <a:pt x="2331" y="1756"/>
                </a:lnTo>
                <a:lnTo>
                  <a:pt x="2289" y="1836"/>
                </a:lnTo>
                <a:lnTo>
                  <a:pt x="2242" y="1913"/>
                </a:lnTo>
                <a:lnTo>
                  <a:pt x="2188" y="1988"/>
                </a:lnTo>
                <a:lnTo>
                  <a:pt x="2142" y="2043"/>
                </a:lnTo>
                <a:lnTo>
                  <a:pt x="2092" y="2103"/>
                </a:lnTo>
                <a:lnTo>
                  <a:pt x="2088" y="2109"/>
                </a:lnTo>
                <a:lnTo>
                  <a:pt x="2036" y="2168"/>
                </a:lnTo>
                <a:lnTo>
                  <a:pt x="1985" y="2231"/>
                </a:lnTo>
                <a:lnTo>
                  <a:pt x="1936" y="2295"/>
                </a:lnTo>
                <a:lnTo>
                  <a:pt x="1891" y="2360"/>
                </a:lnTo>
                <a:lnTo>
                  <a:pt x="1850" y="2427"/>
                </a:lnTo>
                <a:lnTo>
                  <a:pt x="1817" y="2495"/>
                </a:lnTo>
                <a:lnTo>
                  <a:pt x="1794" y="2565"/>
                </a:lnTo>
                <a:lnTo>
                  <a:pt x="1788" y="2590"/>
                </a:lnTo>
                <a:lnTo>
                  <a:pt x="1785" y="2623"/>
                </a:lnTo>
                <a:lnTo>
                  <a:pt x="1784" y="2667"/>
                </a:lnTo>
                <a:lnTo>
                  <a:pt x="1782" y="2716"/>
                </a:lnTo>
                <a:lnTo>
                  <a:pt x="1782" y="2812"/>
                </a:lnTo>
                <a:lnTo>
                  <a:pt x="1778" y="2847"/>
                </a:lnTo>
                <a:lnTo>
                  <a:pt x="1766" y="2881"/>
                </a:lnTo>
                <a:lnTo>
                  <a:pt x="1749" y="2908"/>
                </a:lnTo>
                <a:lnTo>
                  <a:pt x="1724" y="2933"/>
                </a:lnTo>
                <a:lnTo>
                  <a:pt x="1695" y="2952"/>
                </a:lnTo>
                <a:lnTo>
                  <a:pt x="1663" y="2963"/>
                </a:lnTo>
                <a:lnTo>
                  <a:pt x="1627" y="2968"/>
                </a:lnTo>
                <a:lnTo>
                  <a:pt x="816" y="2968"/>
                </a:lnTo>
                <a:lnTo>
                  <a:pt x="780" y="2963"/>
                </a:lnTo>
                <a:lnTo>
                  <a:pt x="748" y="2952"/>
                </a:lnTo>
                <a:lnTo>
                  <a:pt x="719" y="2933"/>
                </a:lnTo>
                <a:lnTo>
                  <a:pt x="694" y="2908"/>
                </a:lnTo>
                <a:lnTo>
                  <a:pt x="677" y="2881"/>
                </a:lnTo>
                <a:lnTo>
                  <a:pt x="665" y="2847"/>
                </a:lnTo>
                <a:lnTo>
                  <a:pt x="661" y="2812"/>
                </a:lnTo>
                <a:lnTo>
                  <a:pt x="661" y="2718"/>
                </a:lnTo>
                <a:lnTo>
                  <a:pt x="661" y="2683"/>
                </a:lnTo>
                <a:lnTo>
                  <a:pt x="659" y="2647"/>
                </a:lnTo>
                <a:lnTo>
                  <a:pt x="658" y="2612"/>
                </a:lnTo>
                <a:lnTo>
                  <a:pt x="655" y="2580"/>
                </a:lnTo>
                <a:lnTo>
                  <a:pt x="649" y="2554"/>
                </a:lnTo>
                <a:lnTo>
                  <a:pt x="629" y="2494"/>
                </a:lnTo>
                <a:lnTo>
                  <a:pt x="603" y="2436"/>
                </a:lnTo>
                <a:lnTo>
                  <a:pt x="573" y="2379"/>
                </a:lnTo>
                <a:lnTo>
                  <a:pt x="536" y="2324"/>
                </a:lnTo>
                <a:lnTo>
                  <a:pt x="499" y="2272"/>
                </a:lnTo>
                <a:lnTo>
                  <a:pt x="457" y="2219"/>
                </a:lnTo>
                <a:lnTo>
                  <a:pt x="415" y="2168"/>
                </a:lnTo>
                <a:lnTo>
                  <a:pt x="371" y="2118"/>
                </a:lnTo>
                <a:lnTo>
                  <a:pt x="370" y="2115"/>
                </a:lnTo>
                <a:lnTo>
                  <a:pt x="315" y="2051"/>
                </a:lnTo>
                <a:lnTo>
                  <a:pt x="262" y="1987"/>
                </a:lnTo>
                <a:lnTo>
                  <a:pt x="207" y="1913"/>
                </a:lnTo>
                <a:lnTo>
                  <a:pt x="160" y="1836"/>
                </a:lnTo>
                <a:lnTo>
                  <a:pt x="118" y="1756"/>
                </a:lnTo>
                <a:lnTo>
                  <a:pt x="83" y="1673"/>
                </a:lnTo>
                <a:lnTo>
                  <a:pt x="52" y="1587"/>
                </a:lnTo>
                <a:lnTo>
                  <a:pt x="29" y="1500"/>
                </a:lnTo>
                <a:lnTo>
                  <a:pt x="13" y="1411"/>
                </a:lnTo>
                <a:lnTo>
                  <a:pt x="3" y="1321"/>
                </a:lnTo>
                <a:lnTo>
                  <a:pt x="0" y="1230"/>
                </a:lnTo>
                <a:lnTo>
                  <a:pt x="5" y="1124"/>
                </a:lnTo>
                <a:lnTo>
                  <a:pt x="18" y="1020"/>
                </a:lnTo>
                <a:lnTo>
                  <a:pt x="39" y="920"/>
                </a:lnTo>
                <a:lnTo>
                  <a:pt x="70" y="823"/>
                </a:lnTo>
                <a:lnTo>
                  <a:pt x="106" y="728"/>
                </a:lnTo>
                <a:lnTo>
                  <a:pt x="151" y="638"/>
                </a:lnTo>
                <a:lnTo>
                  <a:pt x="203" y="554"/>
                </a:lnTo>
                <a:lnTo>
                  <a:pt x="261" y="473"/>
                </a:lnTo>
                <a:lnTo>
                  <a:pt x="325" y="397"/>
                </a:lnTo>
                <a:lnTo>
                  <a:pt x="394" y="327"/>
                </a:lnTo>
                <a:lnTo>
                  <a:pt x="471" y="262"/>
                </a:lnTo>
                <a:lnTo>
                  <a:pt x="551" y="204"/>
                </a:lnTo>
                <a:lnTo>
                  <a:pt x="636" y="153"/>
                </a:lnTo>
                <a:lnTo>
                  <a:pt x="726" y="108"/>
                </a:lnTo>
                <a:lnTo>
                  <a:pt x="819" y="70"/>
                </a:lnTo>
                <a:lnTo>
                  <a:pt x="916" y="41"/>
                </a:lnTo>
                <a:lnTo>
                  <a:pt x="1016" y="19"/>
                </a:lnTo>
                <a:lnTo>
                  <a:pt x="1120" y="6"/>
                </a:lnTo>
                <a:lnTo>
                  <a:pt x="12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a:defRPr sz="2400">
                <a:solidFill>
                  <a:schemeClr val="tx1"/>
                </a:solidFill>
                <a:latin typeface="+mn-lt"/>
                <a:ea typeface="+mn-ea"/>
                <a:cs typeface="+mn-cs"/>
              </a:defRPr>
            </a:lvl1pPr>
            <a:lvl2pPr marL="609493" algn="l" defTabSz="1218987" rtl="0">
              <a:defRPr sz="2400">
                <a:solidFill>
                  <a:schemeClr val="tx1"/>
                </a:solidFill>
                <a:latin typeface="+mn-lt"/>
                <a:ea typeface="+mn-ea"/>
                <a:cs typeface="+mn-cs"/>
              </a:defRPr>
            </a:lvl2pPr>
            <a:lvl3pPr marL="1218987" algn="l" defTabSz="1218987" rtl="0">
              <a:defRPr sz="2400">
                <a:solidFill>
                  <a:schemeClr val="tx1"/>
                </a:solidFill>
                <a:latin typeface="+mn-lt"/>
                <a:ea typeface="+mn-ea"/>
                <a:cs typeface="+mn-cs"/>
              </a:defRPr>
            </a:lvl3pPr>
            <a:lvl4pPr marL="1828480" algn="l" defTabSz="1218987" rtl="0">
              <a:defRPr sz="2400">
                <a:solidFill>
                  <a:schemeClr val="tx1"/>
                </a:solidFill>
                <a:latin typeface="+mn-lt"/>
                <a:ea typeface="+mn-ea"/>
                <a:cs typeface="+mn-cs"/>
              </a:defRPr>
            </a:lvl4pPr>
            <a:lvl5pPr marL="2437973" algn="l" defTabSz="1218987" rtl="0">
              <a:defRPr sz="2400">
                <a:solidFill>
                  <a:schemeClr val="tx1"/>
                </a:solidFill>
                <a:latin typeface="+mn-lt"/>
                <a:ea typeface="+mn-ea"/>
                <a:cs typeface="+mn-cs"/>
              </a:defRPr>
            </a:lvl5pPr>
            <a:lvl6pPr marL="3047467" algn="l" defTabSz="1218987" rtl="0">
              <a:defRPr sz="2400">
                <a:solidFill>
                  <a:schemeClr val="tx1"/>
                </a:solidFill>
                <a:latin typeface="+mn-lt"/>
                <a:ea typeface="+mn-ea"/>
                <a:cs typeface="+mn-cs"/>
              </a:defRPr>
            </a:lvl6pPr>
            <a:lvl7pPr marL="3656960" algn="l" defTabSz="1218987" rtl="0">
              <a:defRPr sz="2400">
                <a:solidFill>
                  <a:schemeClr val="tx1"/>
                </a:solidFill>
                <a:latin typeface="+mn-lt"/>
                <a:ea typeface="+mn-ea"/>
                <a:cs typeface="+mn-cs"/>
              </a:defRPr>
            </a:lvl7pPr>
            <a:lvl8pPr marL="4266453" algn="l" defTabSz="1218987" rtl="0">
              <a:defRPr sz="2400">
                <a:solidFill>
                  <a:schemeClr val="tx1"/>
                </a:solidFill>
                <a:latin typeface="+mn-lt"/>
                <a:ea typeface="+mn-ea"/>
                <a:cs typeface="+mn-cs"/>
              </a:defRPr>
            </a:lvl8pPr>
            <a:lvl9pPr marL="4875947" algn="l" defTabSz="1218987" rtl="0">
              <a:defRPr sz="2400">
                <a:solidFill>
                  <a:schemeClr val="tx1"/>
                </a:solidFill>
                <a:latin typeface="+mn-lt"/>
                <a:ea typeface="+mn-ea"/>
                <a:cs typeface="+mn-cs"/>
              </a:defRPr>
            </a:lvl9pPr>
          </a:lstStyle>
          <a:p>
            <a:pPr>
              <a:defRPr/>
            </a:pPr>
            <a:endParaRPr lang="en-IN">
              <a:solidFill>
                <a:prstClr val="black"/>
              </a:solidFill>
            </a:endParaRPr>
          </a:p>
        </p:txBody>
      </p:sp>
      <p:sp>
        <p:nvSpPr>
          <p:cNvPr id="280391795" name="Freeform 39"/>
          <p:cNvSpPr/>
          <p:nvPr userDrawn="1"/>
        </p:nvSpPr>
        <p:spPr bwMode="auto">
          <a:xfrm>
            <a:off x="11735520" y="5354168"/>
            <a:ext cx="97311" cy="27328"/>
          </a:xfrm>
          <a:custGeom>
            <a:avLst/>
            <a:gdLst>
              <a:gd name="T0" fmla="*/ 155 w 1121"/>
              <a:gd name="T1" fmla="*/ 0 h 311"/>
              <a:gd name="T2" fmla="*/ 966 w 1121"/>
              <a:gd name="T3" fmla="*/ 0 h 311"/>
              <a:gd name="T4" fmla="*/ 1002 w 1121"/>
              <a:gd name="T5" fmla="*/ 5 h 311"/>
              <a:gd name="T6" fmla="*/ 1034 w 1121"/>
              <a:gd name="T7" fmla="*/ 16 h 311"/>
              <a:gd name="T8" fmla="*/ 1063 w 1121"/>
              <a:gd name="T9" fmla="*/ 34 h 311"/>
              <a:gd name="T10" fmla="*/ 1088 w 1121"/>
              <a:gd name="T11" fmla="*/ 58 h 311"/>
              <a:gd name="T12" fmla="*/ 1105 w 1121"/>
              <a:gd name="T13" fmla="*/ 87 h 311"/>
              <a:gd name="T14" fmla="*/ 1117 w 1121"/>
              <a:gd name="T15" fmla="*/ 119 h 311"/>
              <a:gd name="T16" fmla="*/ 1121 w 1121"/>
              <a:gd name="T17" fmla="*/ 156 h 311"/>
              <a:gd name="T18" fmla="*/ 1117 w 1121"/>
              <a:gd name="T19" fmla="*/ 192 h 311"/>
              <a:gd name="T20" fmla="*/ 1105 w 1121"/>
              <a:gd name="T21" fmla="*/ 224 h 311"/>
              <a:gd name="T22" fmla="*/ 1088 w 1121"/>
              <a:gd name="T23" fmla="*/ 253 h 311"/>
              <a:gd name="T24" fmla="*/ 1063 w 1121"/>
              <a:gd name="T25" fmla="*/ 276 h 311"/>
              <a:gd name="T26" fmla="*/ 1034 w 1121"/>
              <a:gd name="T27" fmla="*/ 295 h 311"/>
              <a:gd name="T28" fmla="*/ 1002 w 1121"/>
              <a:gd name="T29" fmla="*/ 307 h 311"/>
              <a:gd name="T30" fmla="*/ 966 w 1121"/>
              <a:gd name="T31" fmla="*/ 311 h 311"/>
              <a:gd name="T32" fmla="*/ 155 w 1121"/>
              <a:gd name="T33" fmla="*/ 311 h 311"/>
              <a:gd name="T34" fmla="*/ 119 w 1121"/>
              <a:gd name="T35" fmla="*/ 307 h 311"/>
              <a:gd name="T36" fmla="*/ 87 w 1121"/>
              <a:gd name="T37" fmla="*/ 295 h 311"/>
              <a:gd name="T38" fmla="*/ 58 w 1121"/>
              <a:gd name="T39" fmla="*/ 276 h 311"/>
              <a:gd name="T40" fmla="*/ 33 w 1121"/>
              <a:gd name="T41" fmla="*/ 253 h 311"/>
              <a:gd name="T42" fmla="*/ 16 w 1121"/>
              <a:gd name="T43" fmla="*/ 224 h 311"/>
              <a:gd name="T44" fmla="*/ 4 w 1121"/>
              <a:gd name="T45" fmla="*/ 192 h 311"/>
              <a:gd name="T46" fmla="*/ 0 w 1121"/>
              <a:gd name="T47" fmla="*/ 156 h 311"/>
              <a:gd name="T48" fmla="*/ 4 w 1121"/>
              <a:gd name="T49" fmla="*/ 119 h 311"/>
              <a:gd name="T50" fmla="*/ 16 w 1121"/>
              <a:gd name="T51" fmla="*/ 87 h 311"/>
              <a:gd name="T52" fmla="*/ 33 w 1121"/>
              <a:gd name="T53" fmla="*/ 58 h 311"/>
              <a:gd name="T54" fmla="*/ 58 w 1121"/>
              <a:gd name="T55" fmla="*/ 34 h 311"/>
              <a:gd name="T56" fmla="*/ 87 w 1121"/>
              <a:gd name="T57" fmla="*/ 16 h 311"/>
              <a:gd name="T58" fmla="*/ 119 w 1121"/>
              <a:gd name="T59" fmla="*/ 5 h 311"/>
              <a:gd name="T60" fmla="*/ 155 w 1121"/>
              <a:gd name="T61"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1" h="311" extrusionOk="0">
                <a:moveTo>
                  <a:pt x="155" y="0"/>
                </a:moveTo>
                <a:lnTo>
                  <a:pt x="966" y="0"/>
                </a:lnTo>
                <a:lnTo>
                  <a:pt x="1002" y="5"/>
                </a:lnTo>
                <a:lnTo>
                  <a:pt x="1034" y="16"/>
                </a:lnTo>
                <a:lnTo>
                  <a:pt x="1063" y="34"/>
                </a:lnTo>
                <a:lnTo>
                  <a:pt x="1088" y="58"/>
                </a:lnTo>
                <a:lnTo>
                  <a:pt x="1105" y="87"/>
                </a:lnTo>
                <a:lnTo>
                  <a:pt x="1117" y="119"/>
                </a:lnTo>
                <a:lnTo>
                  <a:pt x="1121" y="156"/>
                </a:lnTo>
                <a:lnTo>
                  <a:pt x="1117" y="192"/>
                </a:lnTo>
                <a:lnTo>
                  <a:pt x="1105" y="224"/>
                </a:lnTo>
                <a:lnTo>
                  <a:pt x="1088" y="253"/>
                </a:lnTo>
                <a:lnTo>
                  <a:pt x="1063" y="276"/>
                </a:lnTo>
                <a:lnTo>
                  <a:pt x="1034" y="295"/>
                </a:lnTo>
                <a:lnTo>
                  <a:pt x="1002" y="307"/>
                </a:lnTo>
                <a:lnTo>
                  <a:pt x="966" y="311"/>
                </a:lnTo>
                <a:lnTo>
                  <a:pt x="155" y="311"/>
                </a:lnTo>
                <a:lnTo>
                  <a:pt x="119" y="307"/>
                </a:lnTo>
                <a:lnTo>
                  <a:pt x="87" y="295"/>
                </a:lnTo>
                <a:lnTo>
                  <a:pt x="58" y="276"/>
                </a:lnTo>
                <a:lnTo>
                  <a:pt x="33" y="253"/>
                </a:lnTo>
                <a:lnTo>
                  <a:pt x="16" y="224"/>
                </a:lnTo>
                <a:lnTo>
                  <a:pt x="4" y="192"/>
                </a:lnTo>
                <a:lnTo>
                  <a:pt x="0" y="156"/>
                </a:lnTo>
                <a:lnTo>
                  <a:pt x="4" y="119"/>
                </a:lnTo>
                <a:lnTo>
                  <a:pt x="16" y="87"/>
                </a:lnTo>
                <a:lnTo>
                  <a:pt x="33" y="58"/>
                </a:lnTo>
                <a:lnTo>
                  <a:pt x="58" y="34"/>
                </a:lnTo>
                <a:lnTo>
                  <a:pt x="87" y="16"/>
                </a:lnTo>
                <a:lnTo>
                  <a:pt x="119" y="5"/>
                </a:lnTo>
                <a:lnTo>
                  <a:pt x="155" y="0"/>
                </a:lnTo>
                <a:close/>
              </a:path>
            </a:pathLst>
          </a:custGeom>
          <a:solidFill>
            <a:schemeClr val="bg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a:defRPr sz="2400">
                <a:solidFill>
                  <a:schemeClr val="tx1"/>
                </a:solidFill>
                <a:latin typeface="+mn-lt"/>
                <a:ea typeface="+mn-ea"/>
                <a:cs typeface="+mn-cs"/>
              </a:defRPr>
            </a:lvl1pPr>
            <a:lvl2pPr marL="609493" algn="l" defTabSz="1218987" rtl="0">
              <a:defRPr sz="2400">
                <a:solidFill>
                  <a:schemeClr val="tx1"/>
                </a:solidFill>
                <a:latin typeface="+mn-lt"/>
                <a:ea typeface="+mn-ea"/>
                <a:cs typeface="+mn-cs"/>
              </a:defRPr>
            </a:lvl2pPr>
            <a:lvl3pPr marL="1218987" algn="l" defTabSz="1218987" rtl="0">
              <a:defRPr sz="2400">
                <a:solidFill>
                  <a:schemeClr val="tx1"/>
                </a:solidFill>
                <a:latin typeface="+mn-lt"/>
                <a:ea typeface="+mn-ea"/>
                <a:cs typeface="+mn-cs"/>
              </a:defRPr>
            </a:lvl3pPr>
            <a:lvl4pPr marL="1828480" algn="l" defTabSz="1218987" rtl="0">
              <a:defRPr sz="2400">
                <a:solidFill>
                  <a:schemeClr val="tx1"/>
                </a:solidFill>
                <a:latin typeface="+mn-lt"/>
                <a:ea typeface="+mn-ea"/>
                <a:cs typeface="+mn-cs"/>
              </a:defRPr>
            </a:lvl4pPr>
            <a:lvl5pPr marL="2437973" algn="l" defTabSz="1218987" rtl="0">
              <a:defRPr sz="2400">
                <a:solidFill>
                  <a:schemeClr val="tx1"/>
                </a:solidFill>
                <a:latin typeface="+mn-lt"/>
                <a:ea typeface="+mn-ea"/>
                <a:cs typeface="+mn-cs"/>
              </a:defRPr>
            </a:lvl5pPr>
            <a:lvl6pPr marL="3047467" algn="l" defTabSz="1218987" rtl="0">
              <a:defRPr sz="2400">
                <a:solidFill>
                  <a:schemeClr val="tx1"/>
                </a:solidFill>
                <a:latin typeface="+mn-lt"/>
                <a:ea typeface="+mn-ea"/>
                <a:cs typeface="+mn-cs"/>
              </a:defRPr>
            </a:lvl6pPr>
            <a:lvl7pPr marL="3656960" algn="l" defTabSz="1218987" rtl="0">
              <a:defRPr sz="2400">
                <a:solidFill>
                  <a:schemeClr val="tx1"/>
                </a:solidFill>
                <a:latin typeface="+mn-lt"/>
                <a:ea typeface="+mn-ea"/>
                <a:cs typeface="+mn-cs"/>
              </a:defRPr>
            </a:lvl7pPr>
            <a:lvl8pPr marL="4266453" algn="l" defTabSz="1218987" rtl="0">
              <a:defRPr sz="2400">
                <a:solidFill>
                  <a:schemeClr val="tx1"/>
                </a:solidFill>
                <a:latin typeface="+mn-lt"/>
                <a:ea typeface="+mn-ea"/>
                <a:cs typeface="+mn-cs"/>
              </a:defRPr>
            </a:lvl8pPr>
            <a:lvl9pPr marL="4875947" algn="l" defTabSz="1218987" rtl="0">
              <a:defRPr sz="2400">
                <a:solidFill>
                  <a:schemeClr val="tx1"/>
                </a:solidFill>
                <a:latin typeface="+mn-lt"/>
                <a:ea typeface="+mn-ea"/>
                <a:cs typeface="+mn-cs"/>
              </a:defRPr>
            </a:lvl9pPr>
          </a:lstStyle>
          <a:p>
            <a:pPr>
              <a:defRPr/>
            </a:pPr>
            <a:endParaRPr lang="en-IN">
              <a:solidFill>
                <a:prstClr val="black"/>
              </a:solidFill>
            </a:endParaRPr>
          </a:p>
        </p:txBody>
      </p:sp>
      <p:sp>
        <p:nvSpPr>
          <p:cNvPr id="923078450" name="Freeform 40"/>
          <p:cNvSpPr/>
          <p:nvPr userDrawn="1"/>
        </p:nvSpPr>
        <p:spPr bwMode="auto">
          <a:xfrm>
            <a:off x="11753039" y="5385175"/>
            <a:ext cx="62099" cy="27328"/>
          </a:xfrm>
          <a:custGeom>
            <a:avLst/>
            <a:gdLst>
              <a:gd name="T0" fmla="*/ 155 w 715"/>
              <a:gd name="T1" fmla="*/ 0 h 311"/>
              <a:gd name="T2" fmla="*/ 560 w 715"/>
              <a:gd name="T3" fmla="*/ 0 h 311"/>
              <a:gd name="T4" fmla="*/ 597 w 715"/>
              <a:gd name="T5" fmla="*/ 4 h 311"/>
              <a:gd name="T6" fmla="*/ 629 w 715"/>
              <a:gd name="T7" fmla="*/ 16 h 311"/>
              <a:gd name="T8" fmla="*/ 657 w 715"/>
              <a:gd name="T9" fmla="*/ 35 h 311"/>
              <a:gd name="T10" fmla="*/ 682 w 715"/>
              <a:gd name="T11" fmla="*/ 58 h 311"/>
              <a:gd name="T12" fmla="*/ 700 w 715"/>
              <a:gd name="T13" fmla="*/ 87 h 311"/>
              <a:gd name="T14" fmla="*/ 711 w 715"/>
              <a:gd name="T15" fmla="*/ 120 h 311"/>
              <a:gd name="T16" fmla="*/ 715 w 715"/>
              <a:gd name="T17" fmla="*/ 155 h 311"/>
              <a:gd name="T18" fmla="*/ 711 w 715"/>
              <a:gd name="T19" fmla="*/ 192 h 311"/>
              <a:gd name="T20" fmla="*/ 700 w 715"/>
              <a:gd name="T21" fmla="*/ 224 h 311"/>
              <a:gd name="T22" fmla="*/ 682 w 715"/>
              <a:gd name="T23" fmla="*/ 253 h 311"/>
              <a:gd name="T24" fmla="*/ 657 w 715"/>
              <a:gd name="T25" fmla="*/ 277 h 311"/>
              <a:gd name="T26" fmla="*/ 629 w 715"/>
              <a:gd name="T27" fmla="*/ 295 h 311"/>
              <a:gd name="T28" fmla="*/ 597 w 715"/>
              <a:gd name="T29" fmla="*/ 306 h 311"/>
              <a:gd name="T30" fmla="*/ 560 w 715"/>
              <a:gd name="T31" fmla="*/ 311 h 311"/>
              <a:gd name="T32" fmla="*/ 155 w 715"/>
              <a:gd name="T33" fmla="*/ 311 h 311"/>
              <a:gd name="T34" fmla="*/ 119 w 715"/>
              <a:gd name="T35" fmla="*/ 306 h 311"/>
              <a:gd name="T36" fmla="*/ 87 w 715"/>
              <a:gd name="T37" fmla="*/ 295 h 311"/>
              <a:gd name="T38" fmla="*/ 58 w 715"/>
              <a:gd name="T39" fmla="*/ 277 h 311"/>
              <a:gd name="T40" fmla="*/ 33 w 715"/>
              <a:gd name="T41" fmla="*/ 253 h 311"/>
              <a:gd name="T42" fmla="*/ 16 w 715"/>
              <a:gd name="T43" fmla="*/ 224 h 311"/>
              <a:gd name="T44" fmla="*/ 4 w 715"/>
              <a:gd name="T45" fmla="*/ 192 h 311"/>
              <a:gd name="T46" fmla="*/ 0 w 715"/>
              <a:gd name="T47" fmla="*/ 155 h 311"/>
              <a:gd name="T48" fmla="*/ 4 w 715"/>
              <a:gd name="T49" fmla="*/ 120 h 311"/>
              <a:gd name="T50" fmla="*/ 16 w 715"/>
              <a:gd name="T51" fmla="*/ 87 h 311"/>
              <a:gd name="T52" fmla="*/ 33 w 715"/>
              <a:gd name="T53" fmla="*/ 58 h 311"/>
              <a:gd name="T54" fmla="*/ 58 w 715"/>
              <a:gd name="T55" fmla="*/ 35 h 311"/>
              <a:gd name="T56" fmla="*/ 87 w 715"/>
              <a:gd name="T57" fmla="*/ 16 h 311"/>
              <a:gd name="T58" fmla="*/ 119 w 715"/>
              <a:gd name="T59" fmla="*/ 4 h 311"/>
              <a:gd name="T60" fmla="*/ 155 w 715"/>
              <a:gd name="T61"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15" h="311" extrusionOk="0">
                <a:moveTo>
                  <a:pt x="155" y="0"/>
                </a:moveTo>
                <a:lnTo>
                  <a:pt x="560" y="0"/>
                </a:lnTo>
                <a:lnTo>
                  <a:pt x="597" y="4"/>
                </a:lnTo>
                <a:lnTo>
                  <a:pt x="629" y="16"/>
                </a:lnTo>
                <a:lnTo>
                  <a:pt x="657" y="35"/>
                </a:lnTo>
                <a:lnTo>
                  <a:pt x="682" y="58"/>
                </a:lnTo>
                <a:lnTo>
                  <a:pt x="700" y="87"/>
                </a:lnTo>
                <a:lnTo>
                  <a:pt x="711" y="120"/>
                </a:lnTo>
                <a:lnTo>
                  <a:pt x="715" y="155"/>
                </a:lnTo>
                <a:lnTo>
                  <a:pt x="711" y="192"/>
                </a:lnTo>
                <a:lnTo>
                  <a:pt x="700" y="224"/>
                </a:lnTo>
                <a:lnTo>
                  <a:pt x="682" y="253"/>
                </a:lnTo>
                <a:lnTo>
                  <a:pt x="657" y="277"/>
                </a:lnTo>
                <a:lnTo>
                  <a:pt x="629" y="295"/>
                </a:lnTo>
                <a:lnTo>
                  <a:pt x="597" y="306"/>
                </a:lnTo>
                <a:lnTo>
                  <a:pt x="560" y="311"/>
                </a:lnTo>
                <a:lnTo>
                  <a:pt x="155" y="311"/>
                </a:lnTo>
                <a:lnTo>
                  <a:pt x="119" y="306"/>
                </a:lnTo>
                <a:lnTo>
                  <a:pt x="87" y="295"/>
                </a:lnTo>
                <a:lnTo>
                  <a:pt x="58" y="277"/>
                </a:lnTo>
                <a:lnTo>
                  <a:pt x="33" y="253"/>
                </a:lnTo>
                <a:lnTo>
                  <a:pt x="16" y="224"/>
                </a:lnTo>
                <a:lnTo>
                  <a:pt x="4" y="192"/>
                </a:lnTo>
                <a:lnTo>
                  <a:pt x="0" y="155"/>
                </a:lnTo>
                <a:lnTo>
                  <a:pt x="4" y="120"/>
                </a:lnTo>
                <a:lnTo>
                  <a:pt x="16" y="87"/>
                </a:lnTo>
                <a:lnTo>
                  <a:pt x="33" y="58"/>
                </a:lnTo>
                <a:lnTo>
                  <a:pt x="58" y="35"/>
                </a:lnTo>
                <a:lnTo>
                  <a:pt x="87" y="16"/>
                </a:lnTo>
                <a:lnTo>
                  <a:pt x="119" y="4"/>
                </a:lnTo>
                <a:lnTo>
                  <a:pt x="155" y="0"/>
                </a:lnTo>
                <a:close/>
              </a:path>
            </a:pathLst>
          </a:custGeom>
          <a:solidFill>
            <a:schemeClr val="bg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a:defRPr sz="2400">
                <a:solidFill>
                  <a:schemeClr val="tx1"/>
                </a:solidFill>
                <a:latin typeface="+mn-lt"/>
                <a:ea typeface="+mn-ea"/>
                <a:cs typeface="+mn-cs"/>
              </a:defRPr>
            </a:lvl1pPr>
            <a:lvl2pPr marL="609493" algn="l" defTabSz="1218987" rtl="0">
              <a:defRPr sz="2400">
                <a:solidFill>
                  <a:schemeClr val="tx1"/>
                </a:solidFill>
                <a:latin typeface="+mn-lt"/>
                <a:ea typeface="+mn-ea"/>
                <a:cs typeface="+mn-cs"/>
              </a:defRPr>
            </a:lvl2pPr>
            <a:lvl3pPr marL="1218987" algn="l" defTabSz="1218987" rtl="0">
              <a:defRPr sz="2400">
                <a:solidFill>
                  <a:schemeClr val="tx1"/>
                </a:solidFill>
                <a:latin typeface="+mn-lt"/>
                <a:ea typeface="+mn-ea"/>
                <a:cs typeface="+mn-cs"/>
              </a:defRPr>
            </a:lvl3pPr>
            <a:lvl4pPr marL="1828480" algn="l" defTabSz="1218987" rtl="0">
              <a:defRPr sz="2400">
                <a:solidFill>
                  <a:schemeClr val="tx1"/>
                </a:solidFill>
                <a:latin typeface="+mn-lt"/>
                <a:ea typeface="+mn-ea"/>
                <a:cs typeface="+mn-cs"/>
              </a:defRPr>
            </a:lvl4pPr>
            <a:lvl5pPr marL="2437973" algn="l" defTabSz="1218987" rtl="0">
              <a:defRPr sz="2400">
                <a:solidFill>
                  <a:schemeClr val="tx1"/>
                </a:solidFill>
                <a:latin typeface="+mn-lt"/>
                <a:ea typeface="+mn-ea"/>
                <a:cs typeface="+mn-cs"/>
              </a:defRPr>
            </a:lvl5pPr>
            <a:lvl6pPr marL="3047467" algn="l" defTabSz="1218987" rtl="0">
              <a:defRPr sz="2400">
                <a:solidFill>
                  <a:schemeClr val="tx1"/>
                </a:solidFill>
                <a:latin typeface="+mn-lt"/>
                <a:ea typeface="+mn-ea"/>
                <a:cs typeface="+mn-cs"/>
              </a:defRPr>
            </a:lvl6pPr>
            <a:lvl7pPr marL="3656960" algn="l" defTabSz="1218987" rtl="0">
              <a:defRPr sz="2400">
                <a:solidFill>
                  <a:schemeClr val="tx1"/>
                </a:solidFill>
                <a:latin typeface="+mn-lt"/>
                <a:ea typeface="+mn-ea"/>
                <a:cs typeface="+mn-cs"/>
              </a:defRPr>
            </a:lvl7pPr>
            <a:lvl8pPr marL="4266453" algn="l" defTabSz="1218987" rtl="0">
              <a:defRPr sz="2400">
                <a:solidFill>
                  <a:schemeClr val="tx1"/>
                </a:solidFill>
                <a:latin typeface="+mn-lt"/>
                <a:ea typeface="+mn-ea"/>
                <a:cs typeface="+mn-cs"/>
              </a:defRPr>
            </a:lvl8pPr>
            <a:lvl9pPr marL="4875947" algn="l" defTabSz="1218987" rtl="0">
              <a:defRPr sz="2400">
                <a:solidFill>
                  <a:schemeClr val="tx1"/>
                </a:solidFill>
                <a:latin typeface="+mn-lt"/>
                <a:ea typeface="+mn-ea"/>
                <a:cs typeface="+mn-cs"/>
              </a:defRPr>
            </a:lvl9pPr>
          </a:lstStyle>
          <a:p>
            <a:pPr>
              <a:defRPr/>
            </a:pPr>
            <a:endParaRPr lang="en-IN">
              <a:solidFill>
                <a:prstClr val="black"/>
              </a:solidFill>
            </a:endParaRPr>
          </a:p>
        </p:txBody>
      </p:sp>
      <p:sp>
        <p:nvSpPr>
          <p:cNvPr id="2006584288" name="Freeform 41"/>
          <p:cNvSpPr/>
          <p:nvPr userDrawn="1"/>
        </p:nvSpPr>
        <p:spPr bwMode="auto">
          <a:xfrm>
            <a:off x="11910194" y="5184599"/>
            <a:ext cx="73200" cy="27152"/>
          </a:xfrm>
          <a:custGeom>
            <a:avLst/>
            <a:gdLst>
              <a:gd name="T0" fmla="*/ 155 w 844"/>
              <a:gd name="T1" fmla="*/ 0 h 311"/>
              <a:gd name="T2" fmla="*/ 689 w 844"/>
              <a:gd name="T3" fmla="*/ 0 h 311"/>
              <a:gd name="T4" fmla="*/ 726 w 844"/>
              <a:gd name="T5" fmla="*/ 5 h 311"/>
              <a:gd name="T6" fmla="*/ 757 w 844"/>
              <a:gd name="T7" fmla="*/ 16 h 311"/>
              <a:gd name="T8" fmla="*/ 786 w 844"/>
              <a:gd name="T9" fmla="*/ 34 h 311"/>
              <a:gd name="T10" fmla="*/ 811 w 844"/>
              <a:gd name="T11" fmla="*/ 58 h 311"/>
              <a:gd name="T12" fmla="*/ 828 w 844"/>
              <a:gd name="T13" fmla="*/ 87 h 311"/>
              <a:gd name="T14" fmla="*/ 840 w 844"/>
              <a:gd name="T15" fmla="*/ 119 h 311"/>
              <a:gd name="T16" fmla="*/ 844 w 844"/>
              <a:gd name="T17" fmla="*/ 156 h 311"/>
              <a:gd name="T18" fmla="*/ 840 w 844"/>
              <a:gd name="T19" fmla="*/ 191 h 311"/>
              <a:gd name="T20" fmla="*/ 828 w 844"/>
              <a:gd name="T21" fmla="*/ 224 h 311"/>
              <a:gd name="T22" fmla="*/ 811 w 844"/>
              <a:gd name="T23" fmla="*/ 253 h 311"/>
              <a:gd name="T24" fmla="*/ 786 w 844"/>
              <a:gd name="T25" fmla="*/ 276 h 311"/>
              <a:gd name="T26" fmla="*/ 757 w 844"/>
              <a:gd name="T27" fmla="*/ 295 h 311"/>
              <a:gd name="T28" fmla="*/ 726 w 844"/>
              <a:gd name="T29" fmla="*/ 307 h 311"/>
              <a:gd name="T30" fmla="*/ 689 w 844"/>
              <a:gd name="T31" fmla="*/ 311 h 311"/>
              <a:gd name="T32" fmla="*/ 155 w 844"/>
              <a:gd name="T33" fmla="*/ 311 h 311"/>
              <a:gd name="T34" fmla="*/ 119 w 844"/>
              <a:gd name="T35" fmla="*/ 307 h 311"/>
              <a:gd name="T36" fmla="*/ 87 w 844"/>
              <a:gd name="T37" fmla="*/ 295 h 311"/>
              <a:gd name="T38" fmla="*/ 58 w 844"/>
              <a:gd name="T39" fmla="*/ 276 h 311"/>
              <a:gd name="T40" fmla="*/ 33 w 844"/>
              <a:gd name="T41" fmla="*/ 253 h 311"/>
              <a:gd name="T42" fmla="*/ 16 w 844"/>
              <a:gd name="T43" fmla="*/ 224 h 311"/>
              <a:gd name="T44" fmla="*/ 4 w 844"/>
              <a:gd name="T45" fmla="*/ 191 h 311"/>
              <a:gd name="T46" fmla="*/ 0 w 844"/>
              <a:gd name="T47" fmla="*/ 156 h 311"/>
              <a:gd name="T48" fmla="*/ 4 w 844"/>
              <a:gd name="T49" fmla="*/ 119 h 311"/>
              <a:gd name="T50" fmla="*/ 16 w 844"/>
              <a:gd name="T51" fmla="*/ 87 h 311"/>
              <a:gd name="T52" fmla="*/ 33 w 844"/>
              <a:gd name="T53" fmla="*/ 58 h 311"/>
              <a:gd name="T54" fmla="*/ 58 w 844"/>
              <a:gd name="T55" fmla="*/ 34 h 311"/>
              <a:gd name="T56" fmla="*/ 87 w 844"/>
              <a:gd name="T57" fmla="*/ 16 h 311"/>
              <a:gd name="T58" fmla="*/ 119 w 844"/>
              <a:gd name="T59" fmla="*/ 5 h 311"/>
              <a:gd name="T60" fmla="*/ 155 w 844"/>
              <a:gd name="T61"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44" h="311" extrusionOk="0">
                <a:moveTo>
                  <a:pt x="155" y="0"/>
                </a:moveTo>
                <a:lnTo>
                  <a:pt x="689" y="0"/>
                </a:lnTo>
                <a:lnTo>
                  <a:pt x="726" y="5"/>
                </a:lnTo>
                <a:lnTo>
                  <a:pt x="757" y="16"/>
                </a:lnTo>
                <a:lnTo>
                  <a:pt x="786" y="34"/>
                </a:lnTo>
                <a:lnTo>
                  <a:pt x="811" y="58"/>
                </a:lnTo>
                <a:lnTo>
                  <a:pt x="828" y="87"/>
                </a:lnTo>
                <a:lnTo>
                  <a:pt x="840" y="119"/>
                </a:lnTo>
                <a:lnTo>
                  <a:pt x="844" y="156"/>
                </a:lnTo>
                <a:lnTo>
                  <a:pt x="840" y="191"/>
                </a:lnTo>
                <a:lnTo>
                  <a:pt x="828" y="224"/>
                </a:lnTo>
                <a:lnTo>
                  <a:pt x="811" y="253"/>
                </a:lnTo>
                <a:lnTo>
                  <a:pt x="786" y="276"/>
                </a:lnTo>
                <a:lnTo>
                  <a:pt x="757" y="295"/>
                </a:lnTo>
                <a:lnTo>
                  <a:pt x="726" y="307"/>
                </a:lnTo>
                <a:lnTo>
                  <a:pt x="689" y="311"/>
                </a:lnTo>
                <a:lnTo>
                  <a:pt x="155" y="311"/>
                </a:lnTo>
                <a:lnTo>
                  <a:pt x="119" y="307"/>
                </a:lnTo>
                <a:lnTo>
                  <a:pt x="87" y="295"/>
                </a:lnTo>
                <a:lnTo>
                  <a:pt x="58" y="276"/>
                </a:lnTo>
                <a:lnTo>
                  <a:pt x="33" y="253"/>
                </a:lnTo>
                <a:lnTo>
                  <a:pt x="16" y="224"/>
                </a:lnTo>
                <a:lnTo>
                  <a:pt x="4" y="191"/>
                </a:lnTo>
                <a:lnTo>
                  <a:pt x="0" y="156"/>
                </a:lnTo>
                <a:lnTo>
                  <a:pt x="4" y="119"/>
                </a:lnTo>
                <a:lnTo>
                  <a:pt x="16" y="87"/>
                </a:lnTo>
                <a:lnTo>
                  <a:pt x="33" y="58"/>
                </a:lnTo>
                <a:lnTo>
                  <a:pt x="58" y="34"/>
                </a:lnTo>
                <a:lnTo>
                  <a:pt x="87" y="16"/>
                </a:lnTo>
                <a:lnTo>
                  <a:pt x="119" y="5"/>
                </a:lnTo>
                <a:lnTo>
                  <a:pt x="15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a:defRPr sz="2400">
                <a:solidFill>
                  <a:schemeClr val="tx1"/>
                </a:solidFill>
                <a:latin typeface="+mn-lt"/>
                <a:ea typeface="+mn-ea"/>
                <a:cs typeface="+mn-cs"/>
              </a:defRPr>
            </a:lvl1pPr>
            <a:lvl2pPr marL="609493" algn="l" defTabSz="1218987" rtl="0">
              <a:defRPr sz="2400">
                <a:solidFill>
                  <a:schemeClr val="tx1"/>
                </a:solidFill>
                <a:latin typeface="+mn-lt"/>
                <a:ea typeface="+mn-ea"/>
                <a:cs typeface="+mn-cs"/>
              </a:defRPr>
            </a:lvl2pPr>
            <a:lvl3pPr marL="1218987" algn="l" defTabSz="1218987" rtl="0">
              <a:defRPr sz="2400">
                <a:solidFill>
                  <a:schemeClr val="tx1"/>
                </a:solidFill>
                <a:latin typeface="+mn-lt"/>
                <a:ea typeface="+mn-ea"/>
                <a:cs typeface="+mn-cs"/>
              </a:defRPr>
            </a:lvl3pPr>
            <a:lvl4pPr marL="1828480" algn="l" defTabSz="1218987" rtl="0">
              <a:defRPr sz="2400">
                <a:solidFill>
                  <a:schemeClr val="tx1"/>
                </a:solidFill>
                <a:latin typeface="+mn-lt"/>
                <a:ea typeface="+mn-ea"/>
                <a:cs typeface="+mn-cs"/>
              </a:defRPr>
            </a:lvl4pPr>
            <a:lvl5pPr marL="2437973" algn="l" defTabSz="1218987" rtl="0">
              <a:defRPr sz="2400">
                <a:solidFill>
                  <a:schemeClr val="tx1"/>
                </a:solidFill>
                <a:latin typeface="+mn-lt"/>
                <a:ea typeface="+mn-ea"/>
                <a:cs typeface="+mn-cs"/>
              </a:defRPr>
            </a:lvl5pPr>
            <a:lvl6pPr marL="3047467" algn="l" defTabSz="1218987" rtl="0">
              <a:defRPr sz="2400">
                <a:solidFill>
                  <a:schemeClr val="tx1"/>
                </a:solidFill>
                <a:latin typeface="+mn-lt"/>
                <a:ea typeface="+mn-ea"/>
                <a:cs typeface="+mn-cs"/>
              </a:defRPr>
            </a:lvl6pPr>
            <a:lvl7pPr marL="3656960" algn="l" defTabSz="1218987" rtl="0">
              <a:defRPr sz="2400">
                <a:solidFill>
                  <a:schemeClr val="tx1"/>
                </a:solidFill>
                <a:latin typeface="+mn-lt"/>
                <a:ea typeface="+mn-ea"/>
                <a:cs typeface="+mn-cs"/>
              </a:defRPr>
            </a:lvl7pPr>
            <a:lvl8pPr marL="4266453" algn="l" defTabSz="1218987" rtl="0">
              <a:defRPr sz="2400">
                <a:solidFill>
                  <a:schemeClr val="tx1"/>
                </a:solidFill>
                <a:latin typeface="+mn-lt"/>
                <a:ea typeface="+mn-ea"/>
                <a:cs typeface="+mn-cs"/>
              </a:defRPr>
            </a:lvl8pPr>
            <a:lvl9pPr marL="4875947" algn="l" defTabSz="1218987" rtl="0">
              <a:defRPr sz="2400">
                <a:solidFill>
                  <a:schemeClr val="tx1"/>
                </a:solidFill>
                <a:latin typeface="+mn-lt"/>
                <a:ea typeface="+mn-ea"/>
                <a:cs typeface="+mn-cs"/>
              </a:defRPr>
            </a:lvl9pPr>
          </a:lstStyle>
          <a:p>
            <a:pPr>
              <a:defRPr/>
            </a:pPr>
            <a:endParaRPr lang="en-IN">
              <a:solidFill>
                <a:prstClr val="black"/>
              </a:solidFill>
            </a:endParaRPr>
          </a:p>
        </p:txBody>
      </p:sp>
      <p:sp>
        <p:nvSpPr>
          <p:cNvPr id="1027466058" name="Freeform 42"/>
          <p:cNvSpPr/>
          <p:nvPr userDrawn="1"/>
        </p:nvSpPr>
        <p:spPr bwMode="auto">
          <a:xfrm>
            <a:off x="11585304" y="5184599"/>
            <a:ext cx="73374" cy="27152"/>
          </a:xfrm>
          <a:custGeom>
            <a:avLst/>
            <a:gdLst>
              <a:gd name="T0" fmla="*/ 155 w 846"/>
              <a:gd name="T1" fmla="*/ 0 h 311"/>
              <a:gd name="T2" fmla="*/ 691 w 846"/>
              <a:gd name="T3" fmla="*/ 0 h 311"/>
              <a:gd name="T4" fmla="*/ 725 w 846"/>
              <a:gd name="T5" fmla="*/ 5 h 311"/>
              <a:gd name="T6" fmla="*/ 759 w 846"/>
              <a:gd name="T7" fmla="*/ 16 h 311"/>
              <a:gd name="T8" fmla="*/ 788 w 846"/>
              <a:gd name="T9" fmla="*/ 34 h 311"/>
              <a:gd name="T10" fmla="*/ 811 w 846"/>
              <a:gd name="T11" fmla="*/ 58 h 311"/>
              <a:gd name="T12" fmla="*/ 830 w 846"/>
              <a:gd name="T13" fmla="*/ 87 h 311"/>
              <a:gd name="T14" fmla="*/ 841 w 846"/>
              <a:gd name="T15" fmla="*/ 119 h 311"/>
              <a:gd name="T16" fmla="*/ 846 w 846"/>
              <a:gd name="T17" fmla="*/ 156 h 311"/>
              <a:gd name="T18" fmla="*/ 841 w 846"/>
              <a:gd name="T19" fmla="*/ 191 h 311"/>
              <a:gd name="T20" fmla="*/ 830 w 846"/>
              <a:gd name="T21" fmla="*/ 224 h 311"/>
              <a:gd name="T22" fmla="*/ 811 w 846"/>
              <a:gd name="T23" fmla="*/ 253 h 311"/>
              <a:gd name="T24" fmla="*/ 788 w 846"/>
              <a:gd name="T25" fmla="*/ 276 h 311"/>
              <a:gd name="T26" fmla="*/ 759 w 846"/>
              <a:gd name="T27" fmla="*/ 295 h 311"/>
              <a:gd name="T28" fmla="*/ 725 w 846"/>
              <a:gd name="T29" fmla="*/ 307 h 311"/>
              <a:gd name="T30" fmla="*/ 691 w 846"/>
              <a:gd name="T31" fmla="*/ 311 h 311"/>
              <a:gd name="T32" fmla="*/ 155 w 846"/>
              <a:gd name="T33" fmla="*/ 311 h 311"/>
              <a:gd name="T34" fmla="*/ 120 w 846"/>
              <a:gd name="T35" fmla="*/ 307 h 311"/>
              <a:gd name="T36" fmla="*/ 86 w 846"/>
              <a:gd name="T37" fmla="*/ 295 h 311"/>
              <a:gd name="T38" fmla="*/ 59 w 846"/>
              <a:gd name="T39" fmla="*/ 276 h 311"/>
              <a:gd name="T40" fmla="*/ 34 w 846"/>
              <a:gd name="T41" fmla="*/ 253 h 311"/>
              <a:gd name="T42" fmla="*/ 15 w 846"/>
              <a:gd name="T43" fmla="*/ 224 h 311"/>
              <a:gd name="T44" fmla="*/ 4 w 846"/>
              <a:gd name="T45" fmla="*/ 191 h 311"/>
              <a:gd name="T46" fmla="*/ 0 w 846"/>
              <a:gd name="T47" fmla="*/ 156 h 311"/>
              <a:gd name="T48" fmla="*/ 4 w 846"/>
              <a:gd name="T49" fmla="*/ 119 h 311"/>
              <a:gd name="T50" fmla="*/ 15 w 846"/>
              <a:gd name="T51" fmla="*/ 87 h 311"/>
              <a:gd name="T52" fmla="*/ 34 w 846"/>
              <a:gd name="T53" fmla="*/ 58 h 311"/>
              <a:gd name="T54" fmla="*/ 59 w 846"/>
              <a:gd name="T55" fmla="*/ 34 h 311"/>
              <a:gd name="T56" fmla="*/ 86 w 846"/>
              <a:gd name="T57" fmla="*/ 16 h 311"/>
              <a:gd name="T58" fmla="*/ 120 w 846"/>
              <a:gd name="T59" fmla="*/ 5 h 311"/>
              <a:gd name="T60" fmla="*/ 155 w 846"/>
              <a:gd name="T61"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46" h="311" extrusionOk="0">
                <a:moveTo>
                  <a:pt x="155" y="0"/>
                </a:moveTo>
                <a:lnTo>
                  <a:pt x="691" y="0"/>
                </a:lnTo>
                <a:lnTo>
                  <a:pt x="725" y="5"/>
                </a:lnTo>
                <a:lnTo>
                  <a:pt x="759" y="16"/>
                </a:lnTo>
                <a:lnTo>
                  <a:pt x="788" y="34"/>
                </a:lnTo>
                <a:lnTo>
                  <a:pt x="811" y="58"/>
                </a:lnTo>
                <a:lnTo>
                  <a:pt x="830" y="87"/>
                </a:lnTo>
                <a:lnTo>
                  <a:pt x="841" y="119"/>
                </a:lnTo>
                <a:lnTo>
                  <a:pt x="846" y="156"/>
                </a:lnTo>
                <a:lnTo>
                  <a:pt x="841" y="191"/>
                </a:lnTo>
                <a:lnTo>
                  <a:pt x="830" y="224"/>
                </a:lnTo>
                <a:lnTo>
                  <a:pt x="811" y="253"/>
                </a:lnTo>
                <a:lnTo>
                  <a:pt x="788" y="276"/>
                </a:lnTo>
                <a:lnTo>
                  <a:pt x="759" y="295"/>
                </a:lnTo>
                <a:lnTo>
                  <a:pt x="725" y="307"/>
                </a:lnTo>
                <a:lnTo>
                  <a:pt x="691" y="311"/>
                </a:lnTo>
                <a:lnTo>
                  <a:pt x="155" y="311"/>
                </a:lnTo>
                <a:lnTo>
                  <a:pt x="120" y="307"/>
                </a:lnTo>
                <a:lnTo>
                  <a:pt x="86" y="295"/>
                </a:lnTo>
                <a:lnTo>
                  <a:pt x="59" y="276"/>
                </a:lnTo>
                <a:lnTo>
                  <a:pt x="34" y="253"/>
                </a:lnTo>
                <a:lnTo>
                  <a:pt x="15" y="224"/>
                </a:lnTo>
                <a:lnTo>
                  <a:pt x="4" y="191"/>
                </a:lnTo>
                <a:lnTo>
                  <a:pt x="0" y="156"/>
                </a:lnTo>
                <a:lnTo>
                  <a:pt x="4" y="119"/>
                </a:lnTo>
                <a:lnTo>
                  <a:pt x="15" y="87"/>
                </a:lnTo>
                <a:lnTo>
                  <a:pt x="34" y="58"/>
                </a:lnTo>
                <a:lnTo>
                  <a:pt x="59" y="34"/>
                </a:lnTo>
                <a:lnTo>
                  <a:pt x="86" y="16"/>
                </a:lnTo>
                <a:lnTo>
                  <a:pt x="120" y="5"/>
                </a:lnTo>
                <a:lnTo>
                  <a:pt x="15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a:defRPr sz="2400">
                <a:solidFill>
                  <a:schemeClr val="tx1"/>
                </a:solidFill>
                <a:latin typeface="+mn-lt"/>
                <a:ea typeface="+mn-ea"/>
                <a:cs typeface="+mn-cs"/>
              </a:defRPr>
            </a:lvl1pPr>
            <a:lvl2pPr marL="609493" algn="l" defTabSz="1218987" rtl="0">
              <a:defRPr sz="2400">
                <a:solidFill>
                  <a:schemeClr val="tx1"/>
                </a:solidFill>
                <a:latin typeface="+mn-lt"/>
                <a:ea typeface="+mn-ea"/>
                <a:cs typeface="+mn-cs"/>
              </a:defRPr>
            </a:lvl2pPr>
            <a:lvl3pPr marL="1218987" algn="l" defTabSz="1218987" rtl="0">
              <a:defRPr sz="2400">
                <a:solidFill>
                  <a:schemeClr val="tx1"/>
                </a:solidFill>
                <a:latin typeface="+mn-lt"/>
                <a:ea typeface="+mn-ea"/>
                <a:cs typeface="+mn-cs"/>
              </a:defRPr>
            </a:lvl3pPr>
            <a:lvl4pPr marL="1828480" algn="l" defTabSz="1218987" rtl="0">
              <a:defRPr sz="2400">
                <a:solidFill>
                  <a:schemeClr val="tx1"/>
                </a:solidFill>
                <a:latin typeface="+mn-lt"/>
                <a:ea typeface="+mn-ea"/>
                <a:cs typeface="+mn-cs"/>
              </a:defRPr>
            </a:lvl4pPr>
            <a:lvl5pPr marL="2437973" algn="l" defTabSz="1218987" rtl="0">
              <a:defRPr sz="2400">
                <a:solidFill>
                  <a:schemeClr val="tx1"/>
                </a:solidFill>
                <a:latin typeface="+mn-lt"/>
                <a:ea typeface="+mn-ea"/>
                <a:cs typeface="+mn-cs"/>
              </a:defRPr>
            </a:lvl5pPr>
            <a:lvl6pPr marL="3047467" algn="l" defTabSz="1218987" rtl="0">
              <a:defRPr sz="2400">
                <a:solidFill>
                  <a:schemeClr val="tx1"/>
                </a:solidFill>
                <a:latin typeface="+mn-lt"/>
                <a:ea typeface="+mn-ea"/>
                <a:cs typeface="+mn-cs"/>
              </a:defRPr>
            </a:lvl6pPr>
            <a:lvl7pPr marL="3656960" algn="l" defTabSz="1218987" rtl="0">
              <a:defRPr sz="2400">
                <a:solidFill>
                  <a:schemeClr val="tx1"/>
                </a:solidFill>
                <a:latin typeface="+mn-lt"/>
                <a:ea typeface="+mn-ea"/>
                <a:cs typeface="+mn-cs"/>
              </a:defRPr>
            </a:lvl7pPr>
            <a:lvl8pPr marL="4266453" algn="l" defTabSz="1218987" rtl="0">
              <a:defRPr sz="2400">
                <a:solidFill>
                  <a:schemeClr val="tx1"/>
                </a:solidFill>
                <a:latin typeface="+mn-lt"/>
                <a:ea typeface="+mn-ea"/>
                <a:cs typeface="+mn-cs"/>
              </a:defRPr>
            </a:lvl8pPr>
            <a:lvl9pPr marL="4875947" algn="l" defTabSz="1218987" rtl="0">
              <a:defRPr sz="2400">
                <a:solidFill>
                  <a:schemeClr val="tx1"/>
                </a:solidFill>
                <a:latin typeface="+mn-lt"/>
                <a:ea typeface="+mn-ea"/>
                <a:cs typeface="+mn-cs"/>
              </a:defRPr>
            </a:lvl9pPr>
          </a:lstStyle>
          <a:p>
            <a:pPr>
              <a:defRPr/>
            </a:pPr>
            <a:endParaRPr lang="en-IN">
              <a:solidFill>
                <a:prstClr val="black"/>
              </a:solidFill>
            </a:endParaRPr>
          </a:p>
        </p:txBody>
      </p:sp>
      <p:sp>
        <p:nvSpPr>
          <p:cNvPr id="792479982" name="Freeform 43"/>
          <p:cNvSpPr/>
          <p:nvPr userDrawn="1"/>
        </p:nvSpPr>
        <p:spPr bwMode="auto">
          <a:xfrm>
            <a:off x="11770906" y="4996459"/>
            <a:ext cx="26886" cy="74275"/>
          </a:xfrm>
          <a:custGeom>
            <a:avLst/>
            <a:gdLst>
              <a:gd name="T0" fmla="*/ 155 w 311"/>
              <a:gd name="T1" fmla="*/ 0 h 847"/>
              <a:gd name="T2" fmla="*/ 192 w 311"/>
              <a:gd name="T3" fmla="*/ 4 h 847"/>
              <a:gd name="T4" fmla="*/ 224 w 311"/>
              <a:gd name="T5" fmla="*/ 16 h 847"/>
              <a:gd name="T6" fmla="*/ 253 w 311"/>
              <a:gd name="T7" fmla="*/ 35 h 847"/>
              <a:gd name="T8" fmla="*/ 277 w 311"/>
              <a:gd name="T9" fmla="*/ 58 h 847"/>
              <a:gd name="T10" fmla="*/ 295 w 311"/>
              <a:gd name="T11" fmla="*/ 87 h 847"/>
              <a:gd name="T12" fmla="*/ 308 w 311"/>
              <a:gd name="T13" fmla="*/ 121 h 847"/>
              <a:gd name="T14" fmla="*/ 311 w 311"/>
              <a:gd name="T15" fmla="*/ 155 h 847"/>
              <a:gd name="T16" fmla="*/ 311 w 311"/>
              <a:gd name="T17" fmla="*/ 692 h 847"/>
              <a:gd name="T18" fmla="*/ 308 w 311"/>
              <a:gd name="T19" fmla="*/ 728 h 847"/>
              <a:gd name="T20" fmla="*/ 295 w 311"/>
              <a:gd name="T21" fmla="*/ 760 h 847"/>
              <a:gd name="T22" fmla="*/ 277 w 311"/>
              <a:gd name="T23" fmla="*/ 789 h 847"/>
              <a:gd name="T24" fmla="*/ 253 w 311"/>
              <a:gd name="T25" fmla="*/ 814 h 847"/>
              <a:gd name="T26" fmla="*/ 224 w 311"/>
              <a:gd name="T27" fmla="*/ 833 h 847"/>
              <a:gd name="T28" fmla="*/ 192 w 311"/>
              <a:gd name="T29" fmla="*/ 844 h 847"/>
              <a:gd name="T30" fmla="*/ 155 w 311"/>
              <a:gd name="T31" fmla="*/ 847 h 847"/>
              <a:gd name="T32" fmla="*/ 121 w 311"/>
              <a:gd name="T33" fmla="*/ 844 h 847"/>
              <a:gd name="T34" fmla="*/ 87 w 311"/>
              <a:gd name="T35" fmla="*/ 833 h 847"/>
              <a:gd name="T36" fmla="*/ 58 w 311"/>
              <a:gd name="T37" fmla="*/ 814 h 847"/>
              <a:gd name="T38" fmla="*/ 35 w 311"/>
              <a:gd name="T39" fmla="*/ 789 h 847"/>
              <a:gd name="T40" fmla="*/ 16 w 311"/>
              <a:gd name="T41" fmla="*/ 760 h 847"/>
              <a:gd name="T42" fmla="*/ 5 w 311"/>
              <a:gd name="T43" fmla="*/ 728 h 847"/>
              <a:gd name="T44" fmla="*/ 0 w 311"/>
              <a:gd name="T45" fmla="*/ 692 h 847"/>
              <a:gd name="T46" fmla="*/ 0 w 311"/>
              <a:gd name="T47" fmla="*/ 155 h 847"/>
              <a:gd name="T48" fmla="*/ 5 w 311"/>
              <a:gd name="T49" fmla="*/ 121 h 847"/>
              <a:gd name="T50" fmla="*/ 16 w 311"/>
              <a:gd name="T51" fmla="*/ 87 h 847"/>
              <a:gd name="T52" fmla="*/ 35 w 311"/>
              <a:gd name="T53" fmla="*/ 58 h 847"/>
              <a:gd name="T54" fmla="*/ 58 w 311"/>
              <a:gd name="T55" fmla="*/ 35 h 847"/>
              <a:gd name="T56" fmla="*/ 87 w 311"/>
              <a:gd name="T57" fmla="*/ 16 h 847"/>
              <a:gd name="T58" fmla="*/ 121 w 311"/>
              <a:gd name="T59" fmla="*/ 4 h 847"/>
              <a:gd name="T60" fmla="*/ 155 w 311"/>
              <a:gd name="T61" fmla="*/ 0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1" h="847" extrusionOk="0">
                <a:moveTo>
                  <a:pt x="155" y="0"/>
                </a:moveTo>
                <a:lnTo>
                  <a:pt x="192" y="4"/>
                </a:lnTo>
                <a:lnTo>
                  <a:pt x="224" y="16"/>
                </a:lnTo>
                <a:lnTo>
                  <a:pt x="253" y="35"/>
                </a:lnTo>
                <a:lnTo>
                  <a:pt x="277" y="58"/>
                </a:lnTo>
                <a:lnTo>
                  <a:pt x="295" y="87"/>
                </a:lnTo>
                <a:lnTo>
                  <a:pt x="308" y="121"/>
                </a:lnTo>
                <a:lnTo>
                  <a:pt x="311" y="155"/>
                </a:lnTo>
                <a:lnTo>
                  <a:pt x="311" y="692"/>
                </a:lnTo>
                <a:lnTo>
                  <a:pt x="308" y="728"/>
                </a:lnTo>
                <a:lnTo>
                  <a:pt x="295" y="760"/>
                </a:lnTo>
                <a:lnTo>
                  <a:pt x="277" y="789"/>
                </a:lnTo>
                <a:lnTo>
                  <a:pt x="253" y="814"/>
                </a:lnTo>
                <a:lnTo>
                  <a:pt x="224" y="833"/>
                </a:lnTo>
                <a:lnTo>
                  <a:pt x="192" y="844"/>
                </a:lnTo>
                <a:lnTo>
                  <a:pt x="155" y="847"/>
                </a:lnTo>
                <a:lnTo>
                  <a:pt x="121" y="844"/>
                </a:lnTo>
                <a:lnTo>
                  <a:pt x="87" y="833"/>
                </a:lnTo>
                <a:lnTo>
                  <a:pt x="58" y="814"/>
                </a:lnTo>
                <a:lnTo>
                  <a:pt x="35" y="789"/>
                </a:lnTo>
                <a:lnTo>
                  <a:pt x="16" y="760"/>
                </a:lnTo>
                <a:lnTo>
                  <a:pt x="5" y="728"/>
                </a:lnTo>
                <a:lnTo>
                  <a:pt x="0" y="692"/>
                </a:lnTo>
                <a:lnTo>
                  <a:pt x="0" y="155"/>
                </a:lnTo>
                <a:lnTo>
                  <a:pt x="5" y="121"/>
                </a:lnTo>
                <a:lnTo>
                  <a:pt x="16" y="87"/>
                </a:lnTo>
                <a:lnTo>
                  <a:pt x="35" y="58"/>
                </a:lnTo>
                <a:lnTo>
                  <a:pt x="58" y="35"/>
                </a:lnTo>
                <a:lnTo>
                  <a:pt x="87" y="16"/>
                </a:lnTo>
                <a:lnTo>
                  <a:pt x="121" y="4"/>
                </a:lnTo>
                <a:lnTo>
                  <a:pt x="15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a:defRPr sz="2400">
                <a:solidFill>
                  <a:schemeClr val="tx1"/>
                </a:solidFill>
                <a:latin typeface="+mn-lt"/>
                <a:ea typeface="+mn-ea"/>
                <a:cs typeface="+mn-cs"/>
              </a:defRPr>
            </a:lvl1pPr>
            <a:lvl2pPr marL="609493" algn="l" defTabSz="1218987" rtl="0">
              <a:defRPr sz="2400">
                <a:solidFill>
                  <a:schemeClr val="tx1"/>
                </a:solidFill>
                <a:latin typeface="+mn-lt"/>
                <a:ea typeface="+mn-ea"/>
                <a:cs typeface="+mn-cs"/>
              </a:defRPr>
            </a:lvl2pPr>
            <a:lvl3pPr marL="1218987" algn="l" defTabSz="1218987" rtl="0">
              <a:defRPr sz="2400">
                <a:solidFill>
                  <a:schemeClr val="tx1"/>
                </a:solidFill>
                <a:latin typeface="+mn-lt"/>
                <a:ea typeface="+mn-ea"/>
                <a:cs typeface="+mn-cs"/>
              </a:defRPr>
            </a:lvl3pPr>
            <a:lvl4pPr marL="1828480" algn="l" defTabSz="1218987" rtl="0">
              <a:defRPr sz="2400">
                <a:solidFill>
                  <a:schemeClr val="tx1"/>
                </a:solidFill>
                <a:latin typeface="+mn-lt"/>
                <a:ea typeface="+mn-ea"/>
                <a:cs typeface="+mn-cs"/>
              </a:defRPr>
            </a:lvl4pPr>
            <a:lvl5pPr marL="2437973" algn="l" defTabSz="1218987" rtl="0">
              <a:defRPr sz="2400">
                <a:solidFill>
                  <a:schemeClr val="tx1"/>
                </a:solidFill>
                <a:latin typeface="+mn-lt"/>
                <a:ea typeface="+mn-ea"/>
                <a:cs typeface="+mn-cs"/>
              </a:defRPr>
            </a:lvl5pPr>
            <a:lvl6pPr marL="3047467" algn="l" defTabSz="1218987" rtl="0">
              <a:defRPr sz="2400">
                <a:solidFill>
                  <a:schemeClr val="tx1"/>
                </a:solidFill>
                <a:latin typeface="+mn-lt"/>
                <a:ea typeface="+mn-ea"/>
                <a:cs typeface="+mn-cs"/>
              </a:defRPr>
            </a:lvl6pPr>
            <a:lvl7pPr marL="3656960" algn="l" defTabSz="1218987" rtl="0">
              <a:defRPr sz="2400">
                <a:solidFill>
                  <a:schemeClr val="tx1"/>
                </a:solidFill>
                <a:latin typeface="+mn-lt"/>
                <a:ea typeface="+mn-ea"/>
                <a:cs typeface="+mn-cs"/>
              </a:defRPr>
            </a:lvl7pPr>
            <a:lvl8pPr marL="4266453" algn="l" defTabSz="1218987" rtl="0">
              <a:defRPr sz="2400">
                <a:solidFill>
                  <a:schemeClr val="tx1"/>
                </a:solidFill>
                <a:latin typeface="+mn-lt"/>
                <a:ea typeface="+mn-ea"/>
                <a:cs typeface="+mn-cs"/>
              </a:defRPr>
            </a:lvl8pPr>
            <a:lvl9pPr marL="4875947" algn="l" defTabSz="1218987" rtl="0">
              <a:defRPr sz="2400">
                <a:solidFill>
                  <a:schemeClr val="tx1"/>
                </a:solidFill>
                <a:latin typeface="+mn-lt"/>
                <a:ea typeface="+mn-ea"/>
                <a:cs typeface="+mn-cs"/>
              </a:defRPr>
            </a:lvl9pPr>
          </a:lstStyle>
          <a:p>
            <a:pPr>
              <a:defRPr/>
            </a:pPr>
            <a:endParaRPr lang="en-IN">
              <a:solidFill>
                <a:prstClr val="black"/>
              </a:solidFill>
            </a:endParaRPr>
          </a:p>
        </p:txBody>
      </p:sp>
      <p:sp>
        <p:nvSpPr>
          <p:cNvPr id="256633978" name="Freeform 44"/>
          <p:cNvSpPr/>
          <p:nvPr userDrawn="1"/>
        </p:nvSpPr>
        <p:spPr bwMode="auto">
          <a:xfrm>
            <a:off x="11869258" y="5284274"/>
            <a:ext cx="59844" cy="60436"/>
          </a:xfrm>
          <a:custGeom>
            <a:avLst/>
            <a:gdLst>
              <a:gd name="T0" fmla="*/ 155 w 690"/>
              <a:gd name="T1" fmla="*/ 0 h 690"/>
              <a:gd name="T2" fmla="*/ 185 w 690"/>
              <a:gd name="T3" fmla="*/ 3 h 690"/>
              <a:gd name="T4" fmla="*/ 214 w 690"/>
              <a:gd name="T5" fmla="*/ 12 h 690"/>
              <a:gd name="T6" fmla="*/ 240 w 690"/>
              <a:gd name="T7" fmla="*/ 26 h 690"/>
              <a:gd name="T8" fmla="*/ 265 w 690"/>
              <a:gd name="T9" fmla="*/ 45 h 690"/>
              <a:gd name="T10" fmla="*/ 643 w 690"/>
              <a:gd name="T11" fmla="*/ 426 h 690"/>
              <a:gd name="T12" fmla="*/ 663 w 690"/>
              <a:gd name="T13" fmla="*/ 449 h 690"/>
              <a:gd name="T14" fmla="*/ 678 w 690"/>
              <a:gd name="T15" fmla="*/ 477 h 690"/>
              <a:gd name="T16" fmla="*/ 687 w 690"/>
              <a:gd name="T17" fmla="*/ 506 h 690"/>
              <a:gd name="T18" fmla="*/ 690 w 690"/>
              <a:gd name="T19" fmla="*/ 535 h 690"/>
              <a:gd name="T20" fmla="*/ 687 w 690"/>
              <a:gd name="T21" fmla="*/ 565 h 690"/>
              <a:gd name="T22" fmla="*/ 678 w 690"/>
              <a:gd name="T23" fmla="*/ 594 h 690"/>
              <a:gd name="T24" fmla="*/ 663 w 690"/>
              <a:gd name="T25" fmla="*/ 621 h 690"/>
              <a:gd name="T26" fmla="*/ 643 w 690"/>
              <a:gd name="T27" fmla="*/ 645 h 690"/>
              <a:gd name="T28" fmla="*/ 619 w 690"/>
              <a:gd name="T29" fmla="*/ 666 h 690"/>
              <a:gd name="T30" fmla="*/ 592 w 690"/>
              <a:gd name="T31" fmla="*/ 679 h 690"/>
              <a:gd name="T32" fmla="*/ 563 w 690"/>
              <a:gd name="T33" fmla="*/ 687 h 690"/>
              <a:gd name="T34" fmla="*/ 534 w 690"/>
              <a:gd name="T35" fmla="*/ 690 h 690"/>
              <a:gd name="T36" fmla="*/ 504 w 690"/>
              <a:gd name="T37" fmla="*/ 687 h 690"/>
              <a:gd name="T38" fmla="*/ 475 w 690"/>
              <a:gd name="T39" fmla="*/ 679 h 690"/>
              <a:gd name="T40" fmla="*/ 449 w 690"/>
              <a:gd name="T41" fmla="*/ 666 h 690"/>
              <a:gd name="T42" fmla="*/ 424 w 690"/>
              <a:gd name="T43" fmla="*/ 645 h 690"/>
              <a:gd name="T44" fmla="*/ 46 w 690"/>
              <a:gd name="T45" fmla="*/ 266 h 690"/>
              <a:gd name="T46" fmla="*/ 26 w 690"/>
              <a:gd name="T47" fmla="*/ 241 h 690"/>
              <a:gd name="T48" fmla="*/ 11 w 690"/>
              <a:gd name="T49" fmla="*/ 214 h 690"/>
              <a:gd name="T50" fmla="*/ 3 w 690"/>
              <a:gd name="T51" fmla="*/ 185 h 690"/>
              <a:gd name="T52" fmla="*/ 0 w 690"/>
              <a:gd name="T53" fmla="*/ 156 h 690"/>
              <a:gd name="T54" fmla="*/ 3 w 690"/>
              <a:gd name="T55" fmla="*/ 126 h 690"/>
              <a:gd name="T56" fmla="*/ 11 w 690"/>
              <a:gd name="T57" fmla="*/ 97 h 690"/>
              <a:gd name="T58" fmla="*/ 26 w 690"/>
              <a:gd name="T59" fmla="*/ 70 h 690"/>
              <a:gd name="T60" fmla="*/ 46 w 690"/>
              <a:gd name="T61" fmla="*/ 45 h 690"/>
              <a:gd name="T62" fmla="*/ 71 w 690"/>
              <a:gd name="T63" fmla="*/ 26 h 690"/>
              <a:gd name="T64" fmla="*/ 97 w 690"/>
              <a:gd name="T65" fmla="*/ 12 h 690"/>
              <a:gd name="T66" fmla="*/ 126 w 690"/>
              <a:gd name="T67" fmla="*/ 3 h 690"/>
              <a:gd name="T68" fmla="*/ 155 w 690"/>
              <a:gd name="T69" fmla="*/ 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0" h="690" extrusionOk="0">
                <a:moveTo>
                  <a:pt x="155" y="0"/>
                </a:moveTo>
                <a:lnTo>
                  <a:pt x="185" y="3"/>
                </a:lnTo>
                <a:lnTo>
                  <a:pt x="214" y="12"/>
                </a:lnTo>
                <a:lnTo>
                  <a:pt x="240" y="26"/>
                </a:lnTo>
                <a:lnTo>
                  <a:pt x="265" y="45"/>
                </a:lnTo>
                <a:lnTo>
                  <a:pt x="643" y="426"/>
                </a:lnTo>
                <a:lnTo>
                  <a:pt x="663" y="449"/>
                </a:lnTo>
                <a:lnTo>
                  <a:pt x="678" y="477"/>
                </a:lnTo>
                <a:lnTo>
                  <a:pt x="687" y="506"/>
                </a:lnTo>
                <a:lnTo>
                  <a:pt x="690" y="535"/>
                </a:lnTo>
                <a:lnTo>
                  <a:pt x="687" y="565"/>
                </a:lnTo>
                <a:lnTo>
                  <a:pt x="678" y="594"/>
                </a:lnTo>
                <a:lnTo>
                  <a:pt x="663" y="621"/>
                </a:lnTo>
                <a:lnTo>
                  <a:pt x="643" y="645"/>
                </a:lnTo>
                <a:lnTo>
                  <a:pt x="619" y="666"/>
                </a:lnTo>
                <a:lnTo>
                  <a:pt x="592" y="679"/>
                </a:lnTo>
                <a:lnTo>
                  <a:pt x="563" y="687"/>
                </a:lnTo>
                <a:lnTo>
                  <a:pt x="534" y="690"/>
                </a:lnTo>
                <a:lnTo>
                  <a:pt x="504" y="687"/>
                </a:lnTo>
                <a:lnTo>
                  <a:pt x="475" y="679"/>
                </a:lnTo>
                <a:lnTo>
                  <a:pt x="449" y="666"/>
                </a:lnTo>
                <a:lnTo>
                  <a:pt x="424" y="645"/>
                </a:lnTo>
                <a:lnTo>
                  <a:pt x="46" y="266"/>
                </a:lnTo>
                <a:lnTo>
                  <a:pt x="26" y="241"/>
                </a:lnTo>
                <a:lnTo>
                  <a:pt x="11" y="214"/>
                </a:lnTo>
                <a:lnTo>
                  <a:pt x="3" y="185"/>
                </a:lnTo>
                <a:lnTo>
                  <a:pt x="0" y="156"/>
                </a:lnTo>
                <a:lnTo>
                  <a:pt x="3" y="126"/>
                </a:lnTo>
                <a:lnTo>
                  <a:pt x="11" y="97"/>
                </a:lnTo>
                <a:lnTo>
                  <a:pt x="26" y="70"/>
                </a:lnTo>
                <a:lnTo>
                  <a:pt x="46" y="45"/>
                </a:lnTo>
                <a:lnTo>
                  <a:pt x="71" y="26"/>
                </a:lnTo>
                <a:lnTo>
                  <a:pt x="97" y="12"/>
                </a:lnTo>
                <a:lnTo>
                  <a:pt x="126" y="3"/>
                </a:lnTo>
                <a:lnTo>
                  <a:pt x="155" y="0"/>
                </a:lnTo>
                <a:close/>
              </a:path>
            </a:pathLst>
          </a:custGeom>
          <a:solidFill>
            <a:schemeClr val="bg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a:defRPr sz="2400">
                <a:solidFill>
                  <a:schemeClr val="tx1"/>
                </a:solidFill>
                <a:latin typeface="+mn-lt"/>
                <a:ea typeface="+mn-ea"/>
                <a:cs typeface="+mn-cs"/>
              </a:defRPr>
            </a:lvl1pPr>
            <a:lvl2pPr marL="609493" algn="l" defTabSz="1218987" rtl="0">
              <a:defRPr sz="2400">
                <a:solidFill>
                  <a:schemeClr val="tx1"/>
                </a:solidFill>
                <a:latin typeface="+mn-lt"/>
                <a:ea typeface="+mn-ea"/>
                <a:cs typeface="+mn-cs"/>
              </a:defRPr>
            </a:lvl2pPr>
            <a:lvl3pPr marL="1218987" algn="l" defTabSz="1218987" rtl="0">
              <a:defRPr sz="2400">
                <a:solidFill>
                  <a:schemeClr val="tx1"/>
                </a:solidFill>
                <a:latin typeface="+mn-lt"/>
                <a:ea typeface="+mn-ea"/>
                <a:cs typeface="+mn-cs"/>
              </a:defRPr>
            </a:lvl3pPr>
            <a:lvl4pPr marL="1828480" algn="l" defTabSz="1218987" rtl="0">
              <a:defRPr sz="2400">
                <a:solidFill>
                  <a:schemeClr val="tx1"/>
                </a:solidFill>
                <a:latin typeface="+mn-lt"/>
                <a:ea typeface="+mn-ea"/>
                <a:cs typeface="+mn-cs"/>
              </a:defRPr>
            </a:lvl4pPr>
            <a:lvl5pPr marL="2437973" algn="l" defTabSz="1218987" rtl="0">
              <a:defRPr sz="2400">
                <a:solidFill>
                  <a:schemeClr val="tx1"/>
                </a:solidFill>
                <a:latin typeface="+mn-lt"/>
                <a:ea typeface="+mn-ea"/>
                <a:cs typeface="+mn-cs"/>
              </a:defRPr>
            </a:lvl5pPr>
            <a:lvl6pPr marL="3047467" algn="l" defTabSz="1218987" rtl="0">
              <a:defRPr sz="2400">
                <a:solidFill>
                  <a:schemeClr val="tx1"/>
                </a:solidFill>
                <a:latin typeface="+mn-lt"/>
                <a:ea typeface="+mn-ea"/>
                <a:cs typeface="+mn-cs"/>
              </a:defRPr>
            </a:lvl6pPr>
            <a:lvl7pPr marL="3656960" algn="l" defTabSz="1218987" rtl="0">
              <a:defRPr sz="2400">
                <a:solidFill>
                  <a:schemeClr val="tx1"/>
                </a:solidFill>
                <a:latin typeface="+mn-lt"/>
                <a:ea typeface="+mn-ea"/>
                <a:cs typeface="+mn-cs"/>
              </a:defRPr>
            </a:lvl7pPr>
            <a:lvl8pPr marL="4266453" algn="l" defTabSz="1218987" rtl="0">
              <a:defRPr sz="2400">
                <a:solidFill>
                  <a:schemeClr val="tx1"/>
                </a:solidFill>
                <a:latin typeface="+mn-lt"/>
                <a:ea typeface="+mn-ea"/>
                <a:cs typeface="+mn-cs"/>
              </a:defRPr>
            </a:lvl8pPr>
            <a:lvl9pPr marL="4875947" algn="l" defTabSz="1218987" rtl="0">
              <a:defRPr sz="2400">
                <a:solidFill>
                  <a:schemeClr val="tx1"/>
                </a:solidFill>
                <a:latin typeface="+mn-lt"/>
                <a:ea typeface="+mn-ea"/>
                <a:cs typeface="+mn-cs"/>
              </a:defRPr>
            </a:lvl9pPr>
          </a:lstStyle>
          <a:p>
            <a:pPr>
              <a:defRPr/>
            </a:pPr>
            <a:endParaRPr lang="en-IN">
              <a:solidFill>
                <a:prstClr val="black"/>
              </a:solidFill>
            </a:endParaRPr>
          </a:p>
        </p:txBody>
      </p:sp>
      <p:sp>
        <p:nvSpPr>
          <p:cNvPr id="702018912" name="Freeform 45"/>
          <p:cNvSpPr/>
          <p:nvPr userDrawn="1"/>
        </p:nvSpPr>
        <p:spPr bwMode="auto">
          <a:xfrm>
            <a:off x="11639770" y="5051640"/>
            <a:ext cx="59670" cy="60436"/>
          </a:xfrm>
          <a:custGeom>
            <a:avLst/>
            <a:gdLst>
              <a:gd name="T0" fmla="*/ 155 w 688"/>
              <a:gd name="T1" fmla="*/ 0 h 690"/>
              <a:gd name="T2" fmla="*/ 185 w 688"/>
              <a:gd name="T3" fmla="*/ 3 h 690"/>
              <a:gd name="T4" fmla="*/ 213 w 688"/>
              <a:gd name="T5" fmla="*/ 10 h 690"/>
              <a:gd name="T6" fmla="*/ 240 w 688"/>
              <a:gd name="T7" fmla="*/ 25 h 690"/>
              <a:gd name="T8" fmla="*/ 265 w 688"/>
              <a:gd name="T9" fmla="*/ 45 h 690"/>
              <a:gd name="T10" fmla="*/ 643 w 688"/>
              <a:gd name="T11" fmla="*/ 424 h 690"/>
              <a:gd name="T12" fmla="*/ 662 w 688"/>
              <a:gd name="T13" fmla="*/ 449 h 690"/>
              <a:gd name="T14" fmla="*/ 676 w 688"/>
              <a:gd name="T15" fmla="*/ 475 h 690"/>
              <a:gd name="T16" fmla="*/ 685 w 688"/>
              <a:gd name="T17" fmla="*/ 504 h 690"/>
              <a:gd name="T18" fmla="*/ 688 w 688"/>
              <a:gd name="T19" fmla="*/ 535 h 690"/>
              <a:gd name="T20" fmla="*/ 685 w 688"/>
              <a:gd name="T21" fmla="*/ 564 h 690"/>
              <a:gd name="T22" fmla="*/ 676 w 688"/>
              <a:gd name="T23" fmla="*/ 593 h 690"/>
              <a:gd name="T24" fmla="*/ 662 w 688"/>
              <a:gd name="T25" fmla="*/ 621 h 690"/>
              <a:gd name="T26" fmla="*/ 643 w 688"/>
              <a:gd name="T27" fmla="*/ 644 h 690"/>
              <a:gd name="T28" fmla="*/ 619 w 688"/>
              <a:gd name="T29" fmla="*/ 664 h 690"/>
              <a:gd name="T30" fmla="*/ 591 w 688"/>
              <a:gd name="T31" fmla="*/ 679 h 690"/>
              <a:gd name="T32" fmla="*/ 562 w 688"/>
              <a:gd name="T33" fmla="*/ 687 h 690"/>
              <a:gd name="T34" fmla="*/ 533 w 688"/>
              <a:gd name="T35" fmla="*/ 690 h 690"/>
              <a:gd name="T36" fmla="*/ 504 w 688"/>
              <a:gd name="T37" fmla="*/ 687 h 690"/>
              <a:gd name="T38" fmla="*/ 475 w 688"/>
              <a:gd name="T39" fmla="*/ 679 h 690"/>
              <a:gd name="T40" fmla="*/ 448 w 688"/>
              <a:gd name="T41" fmla="*/ 664 h 690"/>
              <a:gd name="T42" fmla="*/ 423 w 688"/>
              <a:gd name="T43" fmla="*/ 644 h 690"/>
              <a:gd name="T44" fmla="*/ 45 w 688"/>
              <a:gd name="T45" fmla="*/ 265 h 690"/>
              <a:gd name="T46" fmla="*/ 26 w 688"/>
              <a:gd name="T47" fmla="*/ 240 h 690"/>
              <a:gd name="T48" fmla="*/ 11 w 688"/>
              <a:gd name="T49" fmla="*/ 214 h 690"/>
              <a:gd name="T50" fmla="*/ 3 w 688"/>
              <a:gd name="T51" fmla="*/ 185 h 690"/>
              <a:gd name="T52" fmla="*/ 0 w 688"/>
              <a:gd name="T53" fmla="*/ 156 h 690"/>
              <a:gd name="T54" fmla="*/ 3 w 688"/>
              <a:gd name="T55" fmla="*/ 125 h 690"/>
              <a:gd name="T56" fmla="*/ 11 w 688"/>
              <a:gd name="T57" fmla="*/ 96 h 690"/>
              <a:gd name="T58" fmla="*/ 26 w 688"/>
              <a:gd name="T59" fmla="*/ 70 h 690"/>
              <a:gd name="T60" fmla="*/ 45 w 688"/>
              <a:gd name="T61" fmla="*/ 45 h 690"/>
              <a:gd name="T62" fmla="*/ 69 w 688"/>
              <a:gd name="T63" fmla="*/ 25 h 690"/>
              <a:gd name="T64" fmla="*/ 97 w 688"/>
              <a:gd name="T65" fmla="*/ 10 h 690"/>
              <a:gd name="T66" fmla="*/ 126 w 688"/>
              <a:gd name="T67" fmla="*/ 3 h 690"/>
              <a:gd name="T68" fmla="*/ 155 w 688"/>
              <a:gd name="T69" fmla="*/ 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8" h="690" extrusionOk="0">
                <a:moveTo>
                  <a:pt x="155" y="0"/>
                </a:moveTo>
                <a:lnTo>
                  <a:pt x="185" y="3"/>
                </a:lnTo>
                <a:lnTo>
                  <a:pt x="213" y="10"/>
                </a:lnTo>
                <a:lnTo>
                  <a:pt x="240" y="25"/>
                </a:lnTo>
                <a:lnTo>
                  <a:pt x="265" y="45"/>
                </a:lnTo>
                <a:lnTo>
                  <a:pt x="643" y="424"/>
                </a:lnTo>
                <a:lnTo>
                  <a:pt x="662" y="449"/>
                </a:lnTo>
                <a:lnTo>
                  <a:pt x="676" y="475"/>
                </a:lnTo>
                <a:lnTo>
                  <a:pt x="685" y="504"/>
                </a:lnTo>
                <a:lnTo>
                  <a:pt x="688" y="535"/>
                </a:lnTo>
                <a:lnTo>
                  <a:pt x="685" y="564"/>
                </a:lnTo>
                <a:lnTo>
                  <a:pt x="676" y="593"/>
                </a:lnTo>
                <a:lnTo>
                  <a:pt x="662" y="621"/>
                </a:lnTo>
                <a:lnTo>
                  <a:pt x="643" y="644"/>
                </a:lnTo>
                <a:lnTo>
                  <a:pt x="619" y="664"/>
                </a:lnTo>
                <a:lnTo>
                  <a:pt x="591" y="679"/>
                </a:lnTo>
                <a:lnTo>
                  <a:pt x="562" y="687"/>
                </a:lnTo>
                <a:lnTo>
                  <a:pt x="533" y="690"/>
                </a:lnTo>
                <a:lnTo>
                  <a:pt x="504" y="687"/>
                </a:lnTo>
                <a:lnTo>
                  <a:pt x="475" y="679"/>
                </a:lnTo>
                <a:lnTo>
                  <a:pt x="448" y="664"/>
                </a:lnTo>
                <a:lnTo>
                  <a:pt x="423" y="644"/>
                </a:lnTo>
                <a:lnTo>
                  <a:pt x="45" y="265"/>
                </a:lnTo>
                <a:lnTo>
                  <a:pt x="26" y="240"/>
                </a:lnTo>
                <a:lnTo>
                  <a:pt x="11" y="214"/>
                </a:lnTo>
                <a:lnTo>
                  <a:pt x="3" y="185"/>
                </a:lnTo>
                <a:lnTo>
                  <a:pt x="0" y="156"/>
                </a:lnTo>
                <a:lnTo>
                  <a:pt x="3" y="125"/>
                </a:lnTo>
                <a:lnTo>
                  <a:pt x="11" y="96"/>
                </a:lnTo>
                <a:lnTo>
                  <a:pt x="26" y="70"/>
                </a:lnTo>
                <a:lnTo>
                  <a:pt x="45" y="45"/>
                </a:lnTo>
                <a:lnTo>
                  <a:pt x="69" y="25"/>
                </a:lnTo>
                <a:lnTo>
                  <a:pt x="97" y="10"/>
                </a:lnTo>
                <a:lnTo>
                  <a:pt x="126" y="3"/>
                </a:lnTo>
                <a:lnTo>
                  <a:pt x="15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a:defRPr sz="2400">
                <a:solidFill>
                  <a:schemeClr val="tx1"/>
                </a:solidFill>
                <a:latin typeface="+mn-lt"/>
                <a:ea typeface="+mn-ea"/>
                <a:cs typeface="+mn-cs"/>
              </a:defRPr>
            </a:lvl1pPr>
            <a:lvl2pPr marL="609493" algn="l" defTabSz="1218987" rtl="0">
              <a:defRPr sz="2400">
                <a:solidFill>
                  <a:schemeClr val="tx1"/>
                </a:solidFill>
                <a:latin typeface="+mn-lt"/>
                <a:ea typeface="+mn-ea"/>
                <a:cs typeface="+mn-cs"/>
              </a:defRPr>
            </a:lvl2pPr>
            <a:lvl3pPr marL="1218987" algn="l" defTabSz="1218987" rtl="0">
              <a:defRPr sz="2400">
                <a:solidFill>
                  <a:schemeClr val="tx1"/>
                </a:solidFill>
                <a:latin typeface="+mn-lt"/>
                <a:ea typeface="+mn-ea"/>
                <a:cs typeface="+mn-cs"/>
              </a:defRPr>
            </a:lvl3pPr>
            <a:lvl4pPr marL="1828480" algn="l" defTabSz="1218987" rtl="0">
              <a:defRPr sz="2400">
                <a:solidFill>
                  <a:schemeClr val="tx1"/>
                </a:solidFill>
                <a:latin typeface="+mn-lt"/>
                <a:ea typeface="+mn-ea"/>
                <a:cs typeface="+mn-cs"/>
              </a:defRPr>
            </a:lvl4pPr>
            <a:lvl5pPr marL="2437973" algn="l" defTabSz="1218987" rtl="0">
              <a:defRPr sz="2400">
                <a:solidFill>
                  <a:schemeClr val="tx1"/>
                </a:solidFill>
                <a:latin typeface="+mn-lt"/>
                <a:ea typeface="+mn-ea"/>
                <a:cs typeface="+mn-cs"/>
              </a:defRPr>
            </a:lvl5pPr>
            <a:lvl6pPr marL="3047467" algn="l" defTabSz="1218987" rtl="0">
              <a:defRPr sz="2400">
                <a:solidFill>
                  <a:schemeClr val="tx1"/>
                </a:solidFill>
                <a:latin typeface="+mn-lt"/>
                <a:ea typeface="+mn-ea"/>
                <a:cs typeface="+mn-cs"/>
              </a:defRPr>
            </a:lvl6pPr>
            <a:lvl7pPr marL="3656960" algn="l" defTabSz="1218987" rtl="0">
              <a:defRPr sz="2400">
                <a:solidFill>
                  <a:schemeClr val="tx1"/>
                </a:solidFill>
                <a:latin typeface="+mn-lt"/>
                <a:ea typeface="+mn-ea"/>
                <a:cs typeface="+mn-cs"/>
              </a:defRPr>
            </a:lvl7pPr>
            <a:lvl8pPr marL="4266453" algn="l" defTabSz="1218987" rtl="0">
              <a:defRPr sz="2400">
                <a:solidFill>
                  <a:schemeClr val="tx1"/>
                </a:solidFill>
                <a:latin typeface="+mn-lt"/>
                <a:ea typeface="+mn-ea"/>
                <a:cs typeface="+mn-cs"/>
              </a:defRPr>
            </a:lvl8pPr>
            <a:lvl9pPr marL="4875947" algn="l" defTabSz="1218987" rtl="0">
              <a:defRPr sz="2400">
                <a:solidFill>
                  <a:schemeClr val="tx1"/>
                </a:solidFill>
                <a:latin typeface="+mn-lt"/>
                <a:ea typeface="+mn-ea"/>
                <a:cs typeface="+mn-cs"/>
              </a:defRPr>
            </a:lvl9pPr>
          </a:lstStyle>
          <a:p>
            <a:pPr>
              <a:defRPr/>
            </a:pPr>
            <a:endParaRPr lang="en-IN">
              <a:solidFill>
                <a:prstClr val="black"/>
              </a:solidFill>
            </a:endParaRPr>
          </a:p>
        </p:txBody>
      </p:sp>
      <p:sp>
        <p:nvSpPr>
          <p:cNvPr id="143819547" name="Freeform 46"/>
          <p:cNvSpPr/>
          <p:nvPr userDrawn="1"/>
        </p:nvSpPr>
        <p:spPr bwMode="auto">
          <a:xfrm>
            <a:off x="11639770" y="5284274"/>
            <a:ext cx="59670" cy="60436"/>
          </a:xfrm>
          <a:custGeom>
            <a:avLst/>
            <a:gdLst>
              <a:gd name="T0" fmla="*/ 533 w 688"/>
              <a:gd name="T1" fmla="*/ 0 h 690"/>
              <a:gd name="T2" fmla="*/ 563 w 688"/>
              <a:gd name="T3" fmla="*/ 3 h 690"/>
              <a:gd name="T4" fmla="*/ 591 w 688"/>
              <a:gd name="T5" fmla="*/ 12 h 690"/>
              <a:gd name="T6" fmla="*/ 619 w 688"/>
              <a:gd name="T7" fmla="*/ 26 h 690"/>
              <a:gd name="T8" fmla="*/ 643 w 688"/>
              <a:gd name="T9" fmla="*/ 45 h 690"/>
              <a:gd name="T10" fmla="*/ 663 w 688"/>
              <a:gd name="T11" fmla="*/ 70 h 690"/>
              <a:gd name="T12" fmla="*/ 676 w 688"/>
              <a:gd name="T13" fmla="*/ 97 h 690"/>
              <a:gd name="T14" fmla="*/ 685 w 688"/>
              <a:gd name="T15" fmla="*/ 126 h 690"/>
              <a:gd name="T16" fmla="*/ 688 w 688"/>
              <a:gd name="T17" fmla="*/ 156 h 690"/>
              <a:gd name="T18" fmla="*/ 685 w 688"/>
              <a:gd name="T19" fmla="*/ 185 h 690"/>
              <a:gd name="T20" fmla="*/ 676 w 688"/>
              <a:gd name="T21" fmla="*/ 214 h 690"/>
              <a:gd name="T22" fmla="*/ 663 w 688"/>
              <a:gd name="T23" fmla="*/ 241 h 690"/>
              <a:gd name="T24" fmla="*/ 643 w 688"/>
              <a:gd name="T25" fmla="*/ 266 h 690"/>
              <a:gd name="T26" fmla="*/ 265 w 688"/>
              <a:gd name="T27" fmla="*/ 645 h 690"/>
              <a:gd name="T28" fmla="*/ 240 w 688"/>
              <a:gd name="T29" fmla="*/ 666 h 690"/>
              <a:gd name="T30" fmla="*/ 213 w 688"/>
              <a:gd name="T31" fmla="*/ 679 h 690"/>
              <a:gd name="T32" fmla="*/ 184 w 688"/>
              <a:gd name="T33" fmla="*/ 687 h 690"/>
              <a:gd name="T34" fmla="*/ 155 w 688"/>
              <a:gd name="T35" fmla="*/ 690 h 690"/>
              <a:gd name="T36" fmla="*/ 126 w 688"/>
              <a:gd name="T37" fmla="*/ 687 h 690"/>
              <a:gd name="T38" fmla="*/ 97 w 688"/>
              <a:gd name="T39" fmla="*/ 679 h 690"/>
              <a:gd name="T40" fmla="*/ 69 w 688"/>
              <a:gd name="T41" fmla="*/ 666 h 690"/>
              <a:gd name="T42" fmla="*/ 45 w 688"/>
              <a:gd name="T43" fmla="*/ 645 h 690"/>
              <a:gd name="T44" fmla="*/ 26 w 688"/>
              <a:gd name="T45" fmla="*/ 621 h 690"/>
              <a:gd name="T46" fmla="*/ 11 w 688"/>
              <a:gd name="T47" fmla="*/ 593 h 690"/>
              <a:gd name="T48" fmla="*/ 3 w 688"/>
              <a:gd name="T49" fmla="*/ 565 h 690"/>
              <a:gd name="T50" fmla="*/ 0 w 688"/>
              <a:gd name="T51" fmla="*/ 535 h 690"/>
              <a:gd name="T52" fmla="*/ 3 w 688"/>
              <a:gd name="T53" fmla="*/ 506 h 690"/>
              <a:gd name="T54" fmla="*/ 11 w 688"/>
              <a:gd name="T55" fmla="*/ 477 h 690"/>
              <a:gd name="T56" fmla="*/ 26 w 688"/>
              <a:gd name="T57" fmla="*/ 449 h 690"/>
              <a:gd name="T58" fmla="*/ 45 w 688"/>
              <a:gd name="T59" fmla="*/ 426 h 690"/>
              <a:gd name="T60" fmla="*/ 423 w 688"/>
              <a:gd name="T61" fmla="*/ 45 h 690"/>
              <a:gd name="T62" fmla="*/ 448 w 688"/>
              <a:gd name="T63" fmla="*/ 26 h 690"/>
              <a:gd name="T64" fmla="*/ 475 w 688"/>
              <a:gd name="T65" fmla="*/ 12 h 690"/>
              <a:gd name="T66" fmla="*/ 504 w 688"/>
              <a:gd name="T67" fmla="*/ 3 h 690"/>
              <a:gd name="T68" fmla="*/ 533 w 688"/>
              <a:gd name="T69" fmla="*/ 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8" h="690" extrusionOk="0">
                <a:moveTo>
                  <a:pt x="533" y="0"/>
                </a:moveTo>
                <a:lnTo>
                  <a:pt x="563" y="3"/>
                </a:lnTo>
                <a:lnTo>
                  <a:pt x="591" y="12"/>
                </a:lnTo>
                <a:lnTo>
                  <a:pt x="619" y="26"/>
                </a:lnTo>
                <a:lnTo>
                  <a:pt x="643" y="45"/>
                </a:lnTo>
                <a:lnTo>
                  <a:pt x="663" y="70"/>
                </a:lnTo>
                <a:lnTo>
                  <a:pt x="676" y="97"/>
                </a:lnTo>
                <a:lnTo>
                  <a:pt x="685" y="126"/>
                </a:lnTo>
                <a:lnTo>
                  <a:pt x="688" y="156"/>
                </a:lnTo>
                <a:lnTo>
                  <a:pt x="685" y="185"/>
                </a:lnTo>
                <a:lnTo>
                  <a:pt x="676" y="214"/>
                </a:lnTo>
                <a:lnTo>
                  <a:pt x="663" y="241"/>
                </a:lnTo>
                <a:lnTo>
                  <a:pt x="643" y="266"/>
                </a:lnTo>
                <a:lnTo>
                  <a:pt x="265" y="645"/>
                </a:lnTo>
                <a:lnTo>
                  <a:pt x="240" y="666"/>
                </a:lnTo>
                <a:lnTo>
                  <a:pt x="213" y="679"/>
                </a:lnTo>
                <a:lnTo>
                  <a:pt x="184" y="687"/>
                </a:lnTo>
                <a:lnTo>
                  <a:pt x="155" y="690"/>
                </a:lnTo>
                <a:lnTo>
                  <a:pt x="126" y="687"/>
                </a:lnTo>
                <a:lnTo>
                  <a:pt x="97" y="679"/>
                </a:lnTo>
                <a:lnTo>
                  <a:pt x="69" y="666"/>
                </a:lnTo>
                <a:lnTo>
                  <a:pt x="45" y="645"/>
                </a:lnTo>
                <a:lnTo>
                  <a:pt x="26" y="621"/>
                </a:lnTo>
                <a:lnTo>
                  <a:pt x="11" y="593"/>
                </a:lnTo>
                <a:lnTo>
                  <a:pt x="3" y="565"/>
                </a:lnTo>
                <a:lnTo>
                  <a:pt x="0" y="535"/>
                </a:lnTo>
                <a:lnTo>
                  <a:pt x="3" y="506"/>
                </a:lnTo>
                <a:lnTo>
                  <a:pt x="11" y="477"/>
                </a:lnTo>
                <a:lnTo>
                  <a:pt x="26" y="449"/>
                </a:lnTo>
                <a:lnTo>
                  <a:pt x="45" y="426"/>
                </a:lnTo>
                <a:lnTo>
                  <a:pt x="423" y="45"/>
                </a:lnTo>
                <a:lnTo>
                  <a:pt x="448" y="26"/>
                </a:lnTo>
                <a:lnTo>
                  <a:pt x="475" y="12"/>
                </a:lnTo>
                <a:lnTo>
                  <a:pt x="504" y="3"/>
                </a:lnTo>
                <a:lnTo>
                  <a:pt x="533" y="0"/>
                </a:lnTo>
                <a:close/>
              </a:path>
            </a:pathLst>
          </a:custGeom>
          <a:solidFill>
            <a:schemeClr val="bg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a:defRPr sz="2400">
                <a:solidFill>
                  <a:schemeClr val="tx1"/>
                </a:solidFill>
                <a:latin typeface="+mn-lt"/>
                <a:ea typeface="+mn-ea"/>
                <a:cs typeface="+mn-cs"/>
              </a:defRPr>
            </a:lvl1pPr>
            <a:lvl2pPr marL="609493" algn="l" defTabSz="1218987" rtl="0">
              <a:defRPr sz="2400">
                <a:solidFill>
                  <a:schemeClr val="tx1"/>
                </a:solidFill>
                <a:latin typeface="+mn-lt"/>
                <a:ea typeface="+mn-ea"/>
                <a:cs typeface="+mn-cs"/>
              </a:defRPr>
            </a:lvl2pPr>
            <a:lvl3pPr marL="1218987" algn="l" defTabSz="1218987" rtl="0">
              <a:defRPr sz="2400">
                <a:solidFill>
                  <a:schemeClr val="tx1"/>
                </a:solidFill>
                <a:latin typeface="+mn-lt"/>
                <a:ea typeface="+mn-ea"/>
                <a:cs typeface="+mn-cs"/>
              </a:defRPr>
            </a:lvl3pPr>
            <a:lvl4pPr marL="1828480" algn="l" defTabSz="1218987" rtl="0">
              <a:defRPr sz="2400">
                <a:solidFill>
                  <a:schemeClr val="tx1"/>
                </a:solidFill>
                <a:latin typeface="+mn-lt"/>
                <a:ea typeface="+mn-ea"/>
                <a:cs typeface="+mn-cs"/>
              </a:defRPr>
            </a:lvl4pPr>
            <a:lvl5pPr marL="2437973" algn="l" defTabSz="1218987" rtl="0">
              <a:defRPr sz="2400">
                <a:solidFill>
                  <a:schemeClr val="tx1"/>
                </a:solidFill>
                <a:latin typeface="+mn-lt"/>
                <a:ea typeface="+mn-ea"/>
                <a:cs typeface="+mn-cs"/>
              </a:defRPr>
            </a:lvl5pPr>
            <a:lvl6pPr marL="3047467" algn="l" defTabSz="1218987" rtl="0">
              <a:defRPr sz="2400">
                <a:solidFill>
                  <a:schemeClr val="tx1"/>
                </a:solidFill>
                <a:latin typeface="+mn-lt"/>
                <a:ea typeface="+mn-ea"/>
                <a:cs typeface="+mn-cs"/>
              </a:defRPr>
            </a:lvl6pPr>
            <a:lvl7pPr marL="3656960" algn="l" defTabSz="1218987" rtl="0">
              <a:defRPr sz="2400">
                <a:solidFill>
                  <a:schemeClr val="tx1"/>
                </a:solidFill>
                <a:latin typeface="+mn-lt"/>
                <a:ea typeface="+mn-ea"/>
                <a:cs typeface="+mn-cs"/>
              </a:defRPr>
            </a:lvl7pPr>
            <a:lvl8pPr marL="4266453" algn="l" defTabSz="1218987" rtl="0">
              <a:defRPr sz="2400">
                <a:solidFill>
                  <a:schemeClr val="tx1"/>
                </a:solidFill>
                <a:latin typeface="+mn-lt"/>
                <a:ea typeface="+mn-ea"/>
                <a:cs typeface="+mn-cs"/>
              </a:defRPr>
            </a:lvl8pPr>
            <a:lvl9pPr marL="4875947" algn="l" defTabSz="1218987" rtl="0">
              <a:defRPr sz="2400">
                <a:solidFill>
                  <a:schemeClr val="tx1"/>
                </a:solidFill>
                <a:latin typeface="+mn-lt"/>
                <a:ea typeface="+mn-ea"/>
                <a:cs typeface="+mn-cs"/>
              </a:defRPr>
            </a:lvl9pPr>
          </a:lstStyle>
          <a:p>
            <a:pPr>
              <a:defRPr/>
            </a:pPr>
            <a:endParaRPr lang="en-IN">
              <a:solidFill>
                <a:prstClr val="black"/>
              </a:solidFill>
            </a:endParaRPr>
          </a:p>
        </p:txBody>
      </p:sp>
      <p:sp>
        <p:nvSpPr>
          <p:cNvPr id="323560177" name="Freeform 47"/>
          <p:cNvSpPr/>
          <p:nvPr userDrawn="1"/>
        </p:nvSpPr>
        <p:spPr bwMode="auto">
          <a:xfrm>
            <a:off x="11869258" y="5051640"/>
            <a:ext cx="59844" cy="60436"/>
          </a:xfrm>
          <a:custGeom>
            <a:avLst/>
            <a:gdLst>
              <a:gd name="T0" fmla="*/ 534 w 690"/>
              <a:gd name="T1" fmla="*/ 0 h 690"/>
              <a:gd name="T2" fmla="*/ 563 w 690"/>
              <a:gd name="T3" fmla="*/ 3 h 690"/>
              <a:gd name="T4" fmla="*/ 592 w 690"/>
              <a:gd name="T5" fmla="*/ 10 h 690"/>
              <a:gd name="T6" fmla="*/ 619 w 690"/>
              <a:gd name="T7" fmla="*/ 25 h 690"/>
              <a:gd name="T8" fmla="*/ 643 w 690"/>
              <a:gd name="T9" fmla="*/ 45 h 690"/>
              <a:gd name="T10" fmla="*/ 663 w 690"/>
              <a:gd name="T11" fmla="*/ 70 h 690"/>
              <a:gd name="T12" fmla="*/ 678 w 690"/>
              <a:gd name="T13" fmla="*/ 96 h 690"/>
              <a:gd name="T14" fmla="*/ 687 w 690"/>
              <a:gd name="T15" fmla="*/ 125 h 690"/>
              <a:gd name="T16" fmla="*/ 690 w 690"/>
              <a:gd name="T17" fmla="*/ 156 h 690"/>
              <a:gd name="T18" fmla="*/ 687 w 690"/>
              <a:gd name="T19" fmla="*/ 185 h 690"/>
              <a:gd name="T20" fmla="*/ 678 w 690"/>
              <a:gd name="T21" fmla="*/ 214 h 690"/>
              <a:gd name="T22" fmla="*/ 663 w 690"/>
              <a:gd name="T23" fmla="*/ 240 h 690"/>
              <a:gd name="T24" fmla="*/ 643 w 690"/>
              <a:gd name="T25" fmla="*/ 265 h 690"/>
              <a:gd name="T26" fmla="*/ 265 w 690"/>
              <a:gd name="T27" fmla="*/ 644 h 690"/>
              <a:gd name="T28" fmla="*/ 240 w 690"/>
              <a:gd name="T29" fmla="*/ 664 h 690"/>
              <a:gd name="T30" fmla="*/ 214 w 690"/>
              <a:gd name="T31" fmla="*/ 679 h 690"/>
              <a:gd name="T32" fmla="*/ 185 w 690"/>
              <a:gd name="T33" fmla="*/ 687 h 690"/>
              <a:gd name="T34" fmla="*/ 155 w 690"/>
              <a:gd name="T35" fmla="*/ 690 h 690"/>
              <a:gd name="T36" fmla="*/ 126 w 690"/>
              <a:gd name="T37" fmla="*/ 687 h 690"/>
              <a:gd name="T38" fmla="*/ 97 w 690"/>
              <a:gd name="T39" fmla="*/ 679 h 690"/>
              <a:gd name="T40" fmla="*/ 71 w 690"/>
              <a:gd name="T41" fmla="*/ 664 h 690"/>
              <a:gd name="T42" fmla="*/ 46 w 690"/>
              <a:gd name="T43" fmla="*/ 644 h 690"/>
              <a:gd name="T44" fmla="*/ 26 w 690"/>
              <a:gd name="T45" fmla="*/ 621 h 690"/>
              <a:gd name="T46" fmla="*/ 11 w 690"/>
              <a:gd name="T47" fmla="*/ 593 h 690"/>
              <a:gd name="T48" fmla="*/ 3 w 690"/>
              <a:gd name="T49" fmla="*/ 564 h 690"/>
              <a:gd name="T50" fmla="*/ 0 w 690"/>
              <a:gd name="T51" fmla="*/ 535 h 690"/>
              <a:gd name="T52" fmla="*/ 3 w 690"/>
              <a:gd name="T53" fmla="*/ 504 h 690"/>
              <a:gd name="T54" fmla="*/ 11 w 690"/>
              <a:gd name="T55" fmla="*/ 475 h 690"/>
              <a:gd name="T56" fmla="*/ 26 w 690"/>
              <a:gd name="T57" fmla="*/ 449 h 690"/>
              <a:gd name="T58" fmla="*/ 46 w 690"/>
              <a:gd name="T59" fmla="*/ 424 h 690"/>
              <a:gd name="T60" fmla="*/ 424 w 690"/>
              <a:gd name="T61" fmla="*/ 45 h 690"/>
              <a:gd name="T62" fmla="*/ 449 w 690"/>
              <a:gd name="T63" fmla="*/ 25 h 690"/>
              <a:gd name="T64" fmla="*/ 475 w 690"/>
              <a:gd name="T65" fmla="*/ 10 h 690"/>
              <a:gd name="T66" fmla="*/ 504 w 690"/>
              <a:gd name="T67" fmla="*/ 3 h 690"/>
              <a:gd name="T68" fmla="*/ 534 w 690"/>
              <a:gd name="T69" fmla="*/ 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0" h="690" extrusionOk="0">
                <a:moveTo>
                  <a:pt x="534" y="0"/>
                </a:moveTo>
                <a:lnTo>
                  <a:pt x="563" y="3"/>
                </a:lnTo>
                <a:lnTo>
                  <a:pt x="592" y="10"/>
                </a:lnTo>
                <a:lnTo>
                  <a:pt x="619" y="25"/>
                </a:lnTo>
                <a:lnTo>
                  <a:pt x="643" y="45"/>
                </a:lnTo>
                <a:lnTo>
                  <a:pt x="663" y="70"/>
                </a:lnTo>
                <a:lnTo>
                  <a:pt x="678" y="96"/>
                </a:lnTo>
                <a:lnTo>
                  <a:pt x="687" y="125"/>
                </a:lnTo>
                <a:lnTo>
                  <a:pt x="690" y="156"/>
                </a:lnTo>
                <a:lnTo>
                  <a:pt x="687" y="185"/>
                </a:lnTo>
                <a:lnTo>
                  <a:pt x="678" y="214"/>
                </a:lnTo>
                <a:lnTo>
                  <a:pt x="663" y="240"/>
                </a:lnTo>
                <a:lnTo>
                  <a:pt x="643" y="265"/>
                </a:lnTo>
                <a:lnTo>
                  <a:pt x="265" y="644"/>
                </a:lnTo>
                <a:lnTo>
                  <a:pt x="240" y="664"/>
                </a:lnTo>
                <a:lnTo>
                  <a:pt x="214" y="679"/>
                </a:lnTo>
                <a:lnTo>
                  <a:pt x="185" y="687"/>
                </a:lnTo>
                <a:lnTo>
                  <a:pt x="155" y="690"/>
                </a:lnTo>
                <a:lnTo>
                  <a:pt x="126" y="687"/>
                </a:lnTo>
                <a:lnTo>
                  <a:pt x="97" y="679"/>
                </a:lnTo>
                <a:lnTo>
                  <a:pt x="71" y="664"/>
                </a:lnTo>
                <a:lnTo>
                  <a:pt x="46" y="644"/>
                </a:lnTo>
                <a:lnTo>
                  <a:pt x="26" y="621"/>
                </a:lnTo>
                <a:lnTo>
                  <a:pt x="11" y="593"/>
                </a:lnTo>
                <a:lnTo>
                  <a:pt x="3" y="564"/>
                </a:lnTo>
                <a:lnTo>
                  <a:pt x="0" y="535"/>
                </a:lnTo>
                <a:lnTo>
                  <a:pt x="3" y="504"/>
                </a:lnTo>
                <a:lnTo>
                  <a:pt x="11" y="475"/>
                </a:lnTo>
                <a:lnTo>
                  <a:pt x="26" y="449"/>
                </a:lnTo>
                <a:lnTo>
                  <a:pt x="46" y="424"/>
                </a:lnTo>
                <a:lnTo>
                  <a:pt x="424" y="45"/>
                </a:lnTo>
                <a:lnTo>
                  <a:pt x="449" y="25"/>
                </a:lnTo>
                <a:lnTo>
                  <a:pt x="475" y="10"/>
                </a:lnTo>
                <a:lnTo>
                  <a:pt x="504" y="3"/>
                </a:lnTo>
                <a:lnTo>
                  <a:pt x="53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a:defRPr sz="2400">
                <a:solidFill>
                  <a:schemeClr val="tx1"/>
                </a:solidFill>
                <a:latin typeface="+mn-lt"/>
                <a:ea typeface="+mn-ea"/>
                <a:cs typeface="+mn-cs"/>
              </a:defRPr>
            </a:lvl1pPr>
            <a:lvl2pPr marL="609493" algn="l" defTabSz="1218987" rtl="0">
              <a:defRPr sz="2400">
                <a:solidFill>
                  <a:schemeClr val="tx1"/>
                </a:solidFill>
                <a:latin typeface="+mn-lt"/>
                <a:ea typeface="+mn-ea"/>
                <a:cs typeface="+mn-cs"/>
              </a:defRPr>
            </a:lvl2pPr>
            <a:lvl3pPr marL="1218987" algn="l" defTabSz="1218987" rtl="0">
              <a:defRPr sz="2400">
                <a:solidFill>
                  <a:schemeClr val="tx1"/>
                </a:solidFill>
                <a:latin typeface="+mn-lt"/>
                <a:ea typeface="+mn-ea"/>
                <a:cs typeface="+mn-cs"/>
              </a:defRPr>
            </a:lvl3pPr>
            <a:lvl4pPr marL="1828480" algn="l" defTabSz="1218987" rtl="0">
              <a:defRPr sz="2400">
                <a:solidFill>
                  <a:schemeClr val="tx1"/>
                </a:solidFill>
                <a:latin typeface="+mn-lt"/>
                <a:ea typeface="+mn-ea"/>
                <a:cs typeface="+mn-cs"/>
              </a:defRPr>
            </a:lvl4pPr>
            <a:lvl5pPr marL="2437973" algn="l" defTabSz="1218987" rtl="0">
              <a:defRPr sz="2400">
                <a:solidFill>
                  <a:schemeClr val="tx1"/>
                </a:solidFill>
                <a:latin typeface="+mn-lt"/>
                <a:ea typeface="+mn-ea"/>
                <a:cs typeface="+mn-cs"/>
              </a:defRPr>
            </a:lvl5pPr>
            <a:lvl6pPr marL="3047467" algn="l" defTabSz="1218987" rtl="0">
              <a:defRPr sz="2400">
                <a:solidFill>
                  <a:schemeClr val="tx1"/>
                </a:solidFill>
                <a:latin typeface="+mn-lt"/>
                <a:ea typeface="+mn-ea"/>
                <a:cs typeface="+mn-cs"/>
              </a:defRPr>
            </a:lvl6pPr>
            <a:lvl7pPr marL="3656960" algn="l" defTabSz="1218987" rtl="0">
              <a:defRPr sz="2400">
                <a:solidFill>
                  <a:schemeClr val="tx1"/>
                </a:solidFill>
                <a:latin typeface="+mn-lt"/>
                <a:ea typeface="+mn-ea"/>
                <a:cs typeface="+mn-cs"/>
              </a:defRPr>
            </a:lvl7pPr>
            <a:lvl8pPr marL="4266453" algn="l" defTabSz="1218987" rtl="0">
              <a:defRPr sz="2400">
                <a:solidFill>
                  <a:schemeClr val="tx1"/>
                </a:solidFill>
                <a:latin typeface="+mn-lt"/>
                <a:ea typeface="+mn-ea"/>
                <a:cs typeface="+mn-cs"/>
              </a:defRPr>
            </a:lvl8pPr>
            <a:lvl9pPr marL="4875947" algn="l" defTabSz="1218987" rtl="0">
              <a:defRPr sz="2400">
                <a:solidFill>
                  <a:schemeClr val="tx1"/>
                </a:solidFill>
                <a:latin typeface="+mn-lt"/>
                <a:ea typeface="+mn-ea"/>
                <a:cs typeface="+mn-cs"/>
              </a:defRPr>
            </a:lvl9pPr>
          </a:lstStyle>
          <a:p>
            <a:pPr>
              <a:defRPr/>
            </a:pPr>
            <a:endParaRPr lang="en-IN">
              <a:solidFill>
                <a:prstClr val="black"/>
              </a:solidFill>
            </a:endParaRPr>
          </a:p>
        </p:txBody>
      </p:sp>
      <p:grpSp>
        <p:nvGrpSpPr>
          <p:cNvPr id="80477509" name="Google Shape;10;p1" descr="Home"/>
          <p:cNvGrpSpPr/>
          <p:nvPr userDrawn="1"/>
        </p:nvGrpSpPr>
        <p:grpSpPr bwMode="auto">
          <a:xfrm flipH="1">
            <a:off x="11624576" y="396296"/>
            <a:ext cx="332602" cy="285087"/>
            <a:chOff x="398086" y="404174"/>
            <a:chExt cx="800100" cy="685799"/>
          </a:xfrm>
        </p:grpSpPr>
        <p:sp>
          <p:nvSpPr>
            <p:cNvPr id="72" name="Google Shape;11;p1"/>
            <p:cNvSpPr/>
            <p:nvPr/>
          </p:nvSpPr>
          <p:spPr bwMode="auto">
            <a:xfrm>
              <a:off x="398086" y="404174"/>
              <a:ext cx="800100" cy="417194"/>
            </a:xfrm>
            <a:custGeom>
              <a:avLst/>
              <a:gdLst/>
              <a:ahLst/>
              <a:cxnLst/>
              <a:rect l="l" t="t" r="r" b="b"/>
              <a:pathLst>
                <a:path w="800100" h="417194" extrusionOk="0">
                  <a:moveTo>
                    <a:pt x="400050" y="0"/>
                  </a:moveTo>
                  <a:lnTo>
                    <a:pt x="400050" y="0"/>
                  </a:lnTo>
                  <a:lnTo>
                    <a:pt x="0" y="381000"/>
                  </a:lnTo>
                  <a:lnTo>
                    <a:pt x="42863" y="417195"/>
                  </a:lnTo>
                  <a:lnTo>
                    <a:pt x="400050" y="78105"/>
                  </a:lnTo>
                  <a:lnTo>
                    <a:pt x="400050" y="78105"/>
                  </a:lnTo>
                  <a:lnTo>
                    <a:pt x="757238" y="417195"/>
                  </a:lnTo>
                  <a:lnTo>
                    <a:pt x="800100" y="3810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defRPr/>
              </a:pPr>
              <a:endParaRPr sz="1800">
                <a:solidFill>
                  <a:srgbClr val="000000"/>
                </a:solidFill>
                <a:latin typeface="Calibri"/>
                <a:ea typeface="Calibri"/>
                <a:cs typeface="Calibri"/>
              </a:endParaRPr>
            </a:p>
          </p:txBody>
        </p:sp>
        <p:sp>
          <p:nvSpPr>
            <p:cNvPr id="73" name="Google Shape;12;p1"/>
            <p:cNvSpPr/>
            <p:nvPr/>
          </p:nvSpPr>
          <p:spPr bwMode="auto">
            <a:xfrm>
              <a:off x="512386" y="535618"/>
              <a:ext cx="571500" cy="554355"/>
            </a:xfrm>
            <a:custGeom>
              <a:avLst/>
              <a:gdLst/>
              <a:ahLst/>
              <a:cxnLst/>
              <a:rect l="l" t="t" r="r" b="b"/>
              <a:pathLst>
                <a:path w="571500" h="554355" extrusionOk="0">
                  <a:moveTo>
                    <a:pt x="0" y="271463"/>
                  </a:moveTo>
                  <a:lnTo>
                    <a:pt x="0" y="554355"/>
                  </a:lnTo>
                  <a:lnTo>
                    <a:pt x="228600" y="554355"/>
                  </a:lnTo>
                  <a:lnTo>
                    <a:pt x="228600" y="316230"/>
                  </a:lnTo>
                  <a:lnTo>
                    <a:pt x="342900" y="316230"/>
                  </a:lnTo>
                  <a:lnTo>
                    <a:pt x="342900" y="554355"/>
                  </a:lnTo>
                  <a:lnTo>
                    <a:pt x="571500" y="554355"/>
                  </a:lnTo>
                  <a:lnTo>
                    <a:pt x="571500" y="271463"/>
                  </a:lnTo>
                  <a:lnTo>
                    <a:pt x="285750" y="0"/>
                  </a:lnTo>
                  <a:lnTo>
                    <a:pt x="0" y="27146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defRPr/>
              </a:pPr>
              <a:endParaRPr sz="1800">
                <a:solidFill>
                  <a:srgbClr val="000000"/>
                </a:solidFill>
                <a:latin typeface="Calibri"/>
                <a:ea typeface="Calibri"/>
                <a:cs typeface="Calibri"/>
              </a:endParaRPr>
            </a:p>
          </p:txBody>
        </p:sp>
      </p:grpSp>
      <p:sp>
        <p:nvSpPr>
          <p:cNvPr id="408653492" name="Google Shape;64;p1"/>
          <p:cNvSpPr/>
          <p:nvPr userDrawn="1"/>
        </p:nvSpPr>
        <p:spPr bwMode="auto">
          <a:xfrm flipH="1">
            <a:off x="11509460" y="302900"/>
            <a:ext cx="555300" cy="52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defRPr/>
            </a:pPr>
            <a:endParaRPr/>
          </a:p>
        </p:txBody>
      </p:sp>
      <p:sp>
        <p:nvSpPr>
          <p:cNvPr id="23801014" name="Text Placeholder 76"/>
          <p:cNvSpPr>
            <a:spLocks noGrp="1"/>
          </p:cNvSpPr>
          <p:nvPr>
            <p:ph type="body" sz="quarter" idx="10" hasCustomPrompt="1"/>
          </p:nvPr>
        </p:nvSpPr>
        <p:spPr bwMode="auto">
          <a:xfrm>
            <a:off x="1062182" y="905018"/>
            <a:ext cx="8045306" cy="637453"/>
          </a:xfrm>
          <a:prstGeom prst="rect">
            <a:avLst/>
          </a:prstGeom>
        </p:spPr>
        <p:txBody>
          <a:bodyPr/>
          <a:lstStyle>
            <a:lvl1pPr algn="r" rtl="1">
              <a:defRPr sz="3200">
                <a:solidFill>
                  <a:schemeClr val="tx1">
                    <a:lumMod val="85000"/>
                    <a:lumOff val="15000"/>
                  </a:schemeClr>
                </a:solidFill>
                <a:cs typeface="B Titr"/>
              </a:defRPr>
            </a:lvl1pPr>
          </a:lstStyle>
          <a:p>
            <a:pPr lvl="0">
              <a:defRPr/>
            </a:pPr>
            <a:r>
              <a:rPr lang="fa-IR"/>
              <a:t>عنوان را بنویسید</a:t>
            </a:r>
            <a:endParaRPr lang="en-US"/>
          </a:p>
        </p:txBody>
      </p:sp>
      <p:sp>
        <p:nvSpPr>
          <p:cNvPr id="1858410907" name="Text Placeholder 80"/>
          <p:cNvSpPr>
            <a:spLocks noGrp="1"/>
          </p:cNvSpPr>
          <p:nvPr>
            <p:ph type="body" sz="quarter" idx="11" hasCustomPrompt="1"/>
          </p:nvPr>
        </p:nvSpPr>
        <p:spPr bwMode="auto">
          <a:xfrm>
            <a:off x="1049338" y="1791855"/>
            <a:ext cx="8039100" cy="4601008"/>
          </a:xfrm>
          <a:prstGeom prst="rect">
            <a:avLst/>
          </a:prstGeom>
        </p:spPr>
        <p:txBody>
          <a:bodyPr/>
          <a:lstStyle>
            <a:lvl1pPr marL="342900" indent="-342900" algn="just" rtl="1">
              <a:lnSpc>
                <a:spcPct val="140000"/>
              </a:lnSpc>
              <a:spcAft>
                <a:spcPts val="1800"/>
              </a:spcAft>
              <a:buFont typeface="Arial"/>
              <a:buChar char="•"/>
              <a:defRPr sz="2300">
                <a:solidFill>
                  <a:schemeClr val="tx1">
                    <a:lumMod val="85000"/>
                    <a:lumOff val="15000"/>
                  </a:schemeClr>
                </a:solidFill>
                <a:cs typeface="B Nazanin"/>
              </a:defRPr>
            </a:lvl1pPr>
            <a:lvl2pPr marL="822960" indent="-285750" algn="just" rtl="1">
              <a:lnSpc>
                <a:spcPct val="140000"/>
              </a:lnSpc>
              <a:spcAft>
                <a:spcPts val="1800"/>
              </a:spcAft>
              <a:buFont typeface="Arial"/>
              <a:buChar char="•"/>
              <a:defRPr sz="2300">
                <a:solidFill>
                  <a:schemeClr val="tx1">
                    <a:lumMod val="85000"/>
                    <a:lumOff val="15000"/>
                  </a:schemeClr>
                </a:solidFill>
                <a:cs typeface="B Nazanin"/>
              </a:defRPr>
            </a:lvl2pPr>
            <a:lvl3pPr marL="1280160" indent="-285750" algn="just" rtl="1">
              <a:lnSpc>
                <a:spcPct val="140000"/>
              </a:lnSpc>
              <a:spcAft>
                <a:spcPts val="1800"/>
              </a:spcAft>
              <a:buFont typeface="Arial"/>
              <a:buChar char="•"/>
              <a:defRPr sz="2000">
                <a:solidFill>
                  <a:schemeClr val="tx1">
                    <a:lumMod val="85000"/>
                    <a:lumOff val="15000"/>
                  </a:schemeClr>
                </a:solidFill>
                <a:cs typeface="B Nazanin"/>
              </a:defRPr>
            </a:lvl3pPr>
          </a:lstStyle>
          <a:p>
            <a:pPr lvl="0">
              <a:defRPr/>
            </a:pPr>
            <a:r>
              <a:rPr lang="fa-IR"/>
              <a:t>متن دلخواه</a:t>
            </a:r>
            <a:endParaRPr/>
          </a:p>
          <a:p>
            <a:pPr lvl="1">
              <a:defRPr/>
            </a:pPr>
            <a:r>
              <a:rPr lang="fa-IR"/>
              <a:t>زیر متن دلخواه</a:t>
            </a:r>
            <a:endParaRPr/>
          </a:p>
          <a:p>
            <a:pPr lvl="2">
              <a:defRPr/>
            </a:pPr>
            <a:r>
              <a:rPr lang="fa-IR"/>
              <a:t>زیر متن دلخواه</a:t>
            </a:r>
            <a:endParaRPr/>
          </a:p>
        </p:txBody>
      </p:sp>
      <p:cxnSp>
        <p:nvCxnSpPr>
          <p:cNvPr id="427190489" name="Straight Connector 9"/>
          <p:cNvCxnSpPr/>
          <p:nvPr userDrawn="1"/>
        </p:nvCxnSpPr>
        <p:spPr bwMode="auto">
          <a:xfrm flipH="1">
            <a:off x="1089891" y="1616359"/>
            <a:ext cx="7998691" cy="0"/>
          </a:xfrm>
          <a:prstGeom prst="line">
            <a:avLst/>
          </a:prstGeom>
          <a:ln w="19050">
            <a:solidFill>
              <a:srgbClr val="073C63"/>
            </a:solidFill>
          </a:ln>
        </p:spPr>
        <p:style>
          <a:lnRef idx="1">
            <a:schemeClr val="accent1"/>
          </a:lnRef>
          <a:fillRef idx="0">
            <a:schemeClr val="accent1"/>
          </a:fillRef>
          <a:effectRef idx="0">
            <a:schemeClr val="accent1"/>
          </a:effectRef>
          <a:fontRef idx="minor">
            <a:schemeClr val="tx1"/>
          </a:fontRef>
        </p:style>
      </p:cxnSp>
      <p:sp>
        <p:nvSpPr>
          <p:cNvPr id="1532084819" name="Google Shape;4612;p50"/>
          <p:cNvSpPr/>
          <p:nvPr userDrawn="1"/>
        </p:nvSpPr>
        <p:spPr bwMode="auto">
          <a:xfrm>
            <a:off x="11604202" y="1999877"/>
            <a:ext cx="351058" cy="355474"/>
          </a:xfrm>
          <a:custGeom>
            <a:avLst/>
            <a:gdLst/>
            <a:ahLst/>
            <a:cxnLst/>
            <a:rect l="l" t="t" r="r" b="b"/>
            <a:pathLst>
              <a:path w="11658" h="11689" extrusionOk="0">
                <a:moveTo>
                  <a:pt x="10514" y="382"/>
                </a:moveTo>
                <a:cubicBezTo>
                  <a:pt x="10657" y="382"/>
                  <a:pt x="10812" y="441"/>
                  <a:pt x="10907" y="548"/>
                </a:cubicBezTo>
                <a:lnTo>
                  <a:pt x="11181" y="810"/>
                </a:lnTo>
                <a:cubicBezTo>
                  <a:pt x="11288" y="917"/>
                  <a:pt x="11348" y="1072"/>
                  <a:pt x="11348" y="1215"/>
                </a:cubicBezTo>
                <a:cubicBezTo>
                  <a:pt x="11348" y="1370"/>
                  <a:pt x="11288" y="1513"/>
                  <a:pt x="11181" y="1620"/>
                </a:cubicBezTo>
                <a:lnTo>
                  <a:pt x="10240" y="2560"/>
                </a:lnTo>
                <a:lnTo>
                  <a:pt x="9169" y="1489"/>
                </a:lnTo>
                <a:lnTo>
                  <a:pt x="10109" y="548"/>
                </a:lnTo>
                <a:cubicBezTo>
                  <a:pt x="10217" y="441"/>
                  <a:pt x="10359" y="382"/>
                  <a:pt x="10514" y="382"/>
                </a:cubicBezTo>
                <a:close/>
                <a:moveTo>
                  <a:pt x="8919" y="1715"/>
                </a:moveTo>
                <a:lnTo>
                  <a:pt x="9990" y="2799"/>
                </a:lnTo>
                <a:lnTo>
                  <a:pt x="6954" y="5823"/>
                </a:lnTo>
                <a:lnTo>
                  <a:pt x="5883" y="4751"/>
                </a:lnTo>
                <a:lnTo>
                  <a:pt x="8919" y="1715"/>
                </a:lnTo>
                <a:close/>
                <a:moveTo>
                  <a:pt x="1966" y="8668"/>
                </a:moveTo>
                <a:lnTo>
                  <a:pt x="3037" y="9740"/>
                </a:lnTo>
                <a:lnTo>
                  <a:pt x="2370" y="10419"/>
                </a:lnTo>
                <a:cubicBezTo>
                  <a:pt x="2335" y="10454"/>
                  <a:pt x="2281" y="10472"/>
                  <a:pt x="2227" y="10472"/>
                </a:cubicBezTo>
                <a:cubicBezTo>
                  <a:pt x="2174" y="10472"/>
                  <a:pt x="2120" y="10454"/>
                  <a:pt x="2085" y="10419"/>
                </a:cubicBezTo>
                <a:lnTo>
                  <a:pt x="1299" y="9621"/>
                </a:lnTo>
                <a:cubicBezTo>
                  <a:pt x="1215" y="9549"/>
                  <a:pt x="1215" y="9418"/>
                  <a:pt x="1299" y="9347"/>
                </a:cubicBezTo>
                <a:lnTo>
                  <a:pt x="1966" y="8668"/>
                </a:lnTo>
                <a:close/>
                <a:moveTo>
                  <a:pt x="1311" y="10133"/>
                </a:moveTo>
                <a:lnTo>
                  <a:pt x="1596" y="10407"/>
                </a:lnTo>
                <a:lnTo>
                  <a:pt x="1061" y="10942"/>
                </a:lnTo>
                <a:cubicBezTo>
                  <a:pt x="1019" y="10984"/>
                  <a:pt x="965" y="11005"/>
                  <a:pt x="913" y="11005"/>
                </a:cubicBezTo>
                <a:cubicBezTo>
                  <a:pt x="861" y="11005"/>
                  <a:pt x="811" y="10984"/>
                  <a:pt x="775" y="10942"/>
                </a:cubicBezTo>
                <a:cubicBezTo>
                  <a:pt x="703" y="10859"/>
                  <a:pt x="703" y="10740"/>
                  <a:pt x="775" y="10669"/>
                </a:cubicBezTo>
                <a:lnTo>
                  <a:pt x="1311" y="10133"/>
                </a:lnTo>
                <a:close/>
                <a:moveTo>
                  <a:pt x="10467" y="1"/>
                </a:moveTo>
                <a:cubicBezTo>
                  <a:pt x="10228" y="1"/>
                  <a:pt x="9990" y="84"/>
                  <a:pt x="9812" y="263"/>
                </a:cubicBezTo>
                <a:lnTo>
                  <a:pt x="8871" y="1203"/>
                </a:lnTo>
                <a:lnTo>
                  <a:pt x="8728" y="1048"/>
                </a:lnTo>
                <a:cubicBezTo>
                  <a:pt x="8687" y="1013"/>
                  <a:pt x="8642" y="995"/>
                  <a:pt x="8597" y="995"/>
                </a:cubicBezTo>
                <a:cubicBezTo>
                  <a:pt x="8553" y="995"/>
                  <a:pt x="8508" y="1013"/>
                  <a:pt x="8466" y="1048"/>
                </a:cubicBezTo>
                <a:cubicBezTo>
                  <a:pt x="8395" y="1120"/>
                  <a:pt x="8395" y="1227"/>
                  <a:pt x="8466" y="1310"/>
                </a:cubicBezTo>
                <a:lnTo>
                  <a:pt x="8621" y="1453"/>
                </a:lnTo>
                <a:lnTo>
                  <a:pt x="5037" y="5037"/>
                </a:lnTo>
                <a:cubicBezTo>
                  <a:pt x="4954" y="5120"/>
                  <a:pt x="4954" y="5216"/>
                  <a:pt x="5037" y="5299"/>
                </a:cubicBezTo>
                <a:cubicBezTo>
                  <a:pt x="5073" y="5335"/>
                  <a:pt x="5118" y="5352"/>
                  <a:pt x="5162" y="5352"/>
                </a:cubicBezTo>
                <a:cubicBezTo>
                  <a:pt x="5207" y="5352"/>
                  <a:pt x="5252" y="5335"/>
                  <a:pt x="5287" y="5299"/>
                </a:cubicBezTo>
                <a:lnTo>
                  <a:pt x="5597" y="4977"/>
                </a:lnTo>
                <a:lnTo>
                  <a:pt x="6668" y="6049"/>
                </a:lnTo>
                <a:cubicBezTo>
                  <a:pt x="6299" y="6525"/>
                  <a:pt x="6073" y="6978"/>
                  <a:pt x="5883" y="7382"/>
                </a:cubicBezTo>
                <a:cubicBezTo>
                  <a:pt x="5430" y="8287"/>
                  <a:pt x="5097" y="9002"/>
                  <a:pt x="3275" y="9526"/>
                </a:cubicBezTo>
                <a:lnTo>
                  <a:pt x="2156" y="8406"/>
                </a:lnTo>
                <a:lnTo>
                  <a:pt x="4597" y="5966"/>
                </a:lnTo>
                <a:cubicBezTo>
                  <a:pt x="4680" y="5894"/>
                  <a:pt x="4680" y="5787"/>
                  <a:pt x="4597" y="5716"/>
                </a:cubicBezTo>
                <a:cubicBezTo>
                  <a:pt x="4561" y="5674"/>
                  <a:pt x="4516" y="5653"/>
                  <a:pt x="4472" y="5653"/>
                </a:cubicBezTo>
                <a:cubicBezTo>
                  <a:pt x="4427" y="5653"/>
                  <a:pt x="4382" y="5674"/>
                  <a:pt x="4347" y="5716"/>
                </a:cubicBezTo>
                <a:lnTo>
                  <a:pt x="989" y="9073"/>
                </a:lnTo>
                <a:cubicBezTo>
                  <a:pt x="775" y="9287"/>
                  <a:pt x="775" y="9645"/>
                  <a:pt x="989" y="9847"/>
                </a:cubicBezTo>
                <a:lnTo>
                  <a:pt x="1001" y="9859"/>
                </a:lnTo>
                <a:lnTo>
                  <a:pt x="465" y="10395"/>
                </a:lnTo>
                <a:cubicBezTo>
                  <a:pt x="299" y="10561"/>
                  <a:pt x="251" y="10811"/>
                  <a:pt x="358" y="11026"/>
                </a:cubicBezTo>
                <a:lnTo>
                  <a:pt x="1" y="11383"/>
                </a:lnTo>
                <a:cubicBezTo>
                  <a:pt x="1" y="11454"/>
                  <a:pt x="1" y="11562"/>
                  <a:pt x="61" y="11633"/>
                </a:cubicBezTo>
                <a:cubicBezTo>
                  <a:pt x="92" y="11670"/>
                  <a:pt x="139" y="11688"/>
                  <a:pt x="187" y="11688"/>
                </a:cubicBezTo>
                <a:cubicBezTo>
                  <a:pt x="232" y="11688"/>
                  <a:pt x="276" y="11673"/>
                  <a:pt x="311" y="11645"/>
                </a:cubicBezTo>
                <a:lnTo>
                  <a:pt x="668" y="11288"/>
                </a:lnTo>
                <a:cubicBezTo>
                  <a:pt x="745" y="11326"/>
                  <a:pt x="827" y="11345"/>
                  <a:pt x="908" y="11345"/>
                </a:cubicBezTo>
                <a:cubicBezTo>
                  <a:pt x="1052" y="11345"/>
                  <a:pt x="1192" y="11287"/>
                  <a:pt x="1299" y="11181"/>
                </a:cubicBezTo>
                <a:lnTo>
                  <a:pt x="1835" y="10645"/>
                </a:lnTo>
                <a:cubicBezTo>
                  <a:pt x="1942" y="10752"/>
                  <a:pt x="2073" y="10811"/>
                  <a:pt x="2204" y="10811"/>
                </a:cubicBezTo>
                <a:cubicBezTo>
                  <a:pt x="2358" y="10811"/>
                  <a:pt x="2501" y="10752"/>
                  <a:pt x="2608" y="10645"/>
                </a:cubicBezTo>
                <a:lnTo>
                  <a:pt x="3370" y="9895"/>
                </a:lnTo>
                <a:cubicBezTo>
                  <a:pt x="5371" y="9335"/>
                  <a:pt x="5776" y="8502"/>
                  <a:pt x="6240" y="7549"/>
                </a:cubicBezTo>
                <a:cubicBezTo>
                  <a:pt x="6442" y="7121"/>
                  <a:pt x="6668" y="6656"/>
                  <a:pt x="7073" y="6180"/>
                </a:cubicBezTo>
                <a:lnTo>
                  <a:pt x="10228" y="3025"/>
                </a:lnTo>
                <a:lnTo>
                  <a:pt x="10526" y="3322"/>
                </a:lnTo>
                <a:lnTo>
                  <a:pt x="8407" y="5442"/>
                </a:lnTo>
                <a:cubicBezTo>
                  <a:pt x="8347" y="5501"/>
                  <a:pt x="8335" y="5608"/>
                  <a:pt x="8395" y="5680"/>
                </a:cubicBezTo>
                <a:cubicBezTo>
                  <a:pt x="8426" y="5717"/>
                  <a:pt x="8473" y="5735"/>
                  <a:pt x="8522" y="5735"/>
                </a:cubicBezTo>
                <a:cubicBezTo>
                  <a:pt x="8566" y="5735"/>
                  <a:pt x="8611" y="5720"/>
                  <a:pt x="8645" y="5692"/>
                </a:cubicBezTo>
                <a:lnTo>
                  <a:pt x="10883" y="3465"/>
                </a:lnTo>
                <a:cubicBezTo>
                  <a:pt x="10955" y="3382"/>
                  <a:pt x="10955" y="3287"/>
                  <a:pt x="10883" y="3203"/>
                </a:cubicBezTo>
                <a:lnTo>
                  <a:pt x="10455" y="2775"/>
                </a:lnTo>
                <a:lnTo>
                  <a:pt x="11383" y="1834"/>
                </a:lnTo>
                <a:cubicBezTo>
                  <a:pt x="11562" y="1656"/>
                  <a:pt x="11657" y="1441"/>
                  <a:pt x="11657" y="1179"/>
                </a:cubicBezTo>
                <a:cubicBezTo>
                  <a:pt x="11657" y="929"/>
                  <a:pt x="11562" y="703"/>
                  <a:pt x="11383" y="524"/>
                </a:cubicBezTo>
                <a:lnTo>
                  <a:pt x="11121" y="263"/>
                </a:lnTo>
                <a:cubicBezTo>
                  <a:pt x="10943" y="84"/>
                  <a:pt x="10717" y="1"/>
                  <a:pt x="10467" y="1"/>
                </a:cubicBezTo>
                <a:close/>
              </a:path>
            </a:pathLst>
          </a:custGeom>
          <a:solidFill>
            <a:srgbClr val="3D85C6"/>
          </a:solidFill>
          <a:ln>
            <a:solidFill>
              <a:srgbClr val="3D85C6"/>
            </a:solidFill>
          </a:ln>
        </p:spPr>
        <p:txBody>
          <a:bodyPr spcFirstLastPara="1" wrap="square" lIns="91425" tIns="91425" rIns="91425" bIns="91425" anchor="ctr" anchorCtr="0">
            <a:noAutofit/>
          </a:bodyPr>
          <a:lstStyle/>
          <a:p>
            <a:pPr marL="0" lvl="0" indent="0" algn="l" rtl="0">
              <a:spcBef>
                <a:spcPts val="0"/>
              </a:spcBef>
              <a:spcAft>
                <a:spcPts val="0"/>
              </a:spcAft>
              <a:buNone/>
              <a:defRPr/>
            </a:pPr>
            <a:endParaRPr/>
          </a:p>
        </p:txBody>
      </p:sp>
      <p:sp>
        <p:nvSpPr>
          <p:cNvPr id="96908165" name="Google Shape;4618;p50"/>
          <p:cNvSpPr/>
          <p:nvPr userDrawn="1"/>
        </p:nvSpPr>
        <p:spPr bwMode="auto">
          <a:xfrm>
            <a:off x="11604168" y="2792768"/>
            <a:ext cx="360362" cy="298301"/>
          </a:xfrm>
          <a:custGeom>
            <a:avLst/>
            <a:gdLst/>
            <a:ahLst/>
            <a:cxnLst/>
            <a:rect l="l" t="t" r="r" b="b"/>
            <a:pathLst>
              <a:path w="11967" h="9809" extrusionOk="0">
                <a:moveTo>
                  <a:pt x="8309" y="358"/>
                </a:moveTo>
                <a:cubicBezTo>
                  <a:pt x="8940" y="358"/>
                  <a:pt x="9663" y="469"/>
                  <a:pt x="10418" y="796"/>
                </a:cubicBezTo>
                <a:lnTo>
                  <a:pt x="10418" y="7796"/>
                </a:lnTo>
                <a:cubicBezTo>
                  <a:pt x="9723" y="7513"/>
                  <a:pt x="8997" y="7381"/>
                  <a:pt x="8289" y="7381"/>
                </a:cubicBezTo>
                <a:cubicBezTo>
                  <a:pt x="7542" y="7381"/>
                  <a:pt x="6816" y="7527"/>
                  <a:pt x="6168" y="7796"/>
                </a:cubicBezTo>
                <a:lnTo>
                  <a:pt x="6168" y="796"/>
                </a:lnTo>
                <a:cubicBezTo>
                  <a:pt x="6430" y="676"/>
                  <a:pt x="7238" y="358"/>
                  <a:pt x="8309" y="358"/>
                </a:cubicBezTo>
                <a:close/>
                <a:moveTo>
                  <a:pt x="3700" y="358"/>
                </a:moveTo>
                <a:cubicBezTo>
                  <a:pt x="4458" y="358"/>
                  <a:pt x="5191" y="513"/>
                  <a:pt x="5823" y="796"/>
                </a:cubicBezTo>
                <a:cubicBezTo>
                  <a:pt x="5811" y="1677"/>
                  <a:pt x="5811" y="6761"/>
                  <a:pt x="5811" y="7796"/>
                </a:cubicBezTo>
                <a:cubicBezTo>
                  <a:pt x="5418" y="7642"/>
                  <a:pt x="4656" y="7392"/>
                  <a:pt x="3668" y="7392"/>
                </a:cubicBezTo>
                <a:cubicBezTo>
                  <a:pt x="2929" y="7392"/>
                  <a:pt x="2215" y="7523"/>
                  <a:pt x="1548" y="7808"/>
                </a:cubicBezTo>
                <a:lnTo>
                  <a:pt x="1548" y="3867"/>
                </a:lnTo>
                <a:cubicBezTo>
                  <a:pt x="1548" y="3760"/>
                  <a:pt x="1477" y="3689"/>
                  <a:pt x="1370" y="3689"/>
                </a:cubicBezTo>
                <a:cubicBezTo>
                  <a:pt x="1262" y="3689"/>
                  <a:pt x="1191" y="3760"/>
                  <a:pt x="1191" y="3867"/>
                </a:cubicBezTo>
                <a:lnTo>
                  <a:pt x="1191" y="7987"/>
                </a:lnTo>
                <a:cubicBezTo>
                  <a:pt x="1191" y="8118"/>
                  <a:pt x="1298" y="8225"/>
                  <a:pt x="1429" y="8225"/>
                </a:cubicBezTo>
                <a:cubicBezTo>
                  <a:pt x="1465" y="8225"/>
                  <a:pt x="1489" y="8225"/>
                  <a:pt x="1524" y="8213"/>
                </a:cubicBezTo>
                <a:cubicBezTo>
                  <a:pt x="2203" y="7916"/>
                  <a:pt x="2917" y="7761"/>
                  <a:pt x="3656" y="7761"/>
                </a:cubicBezTo>
                <a:cubicBezTo>
                  <a:pt x="4715" y="7761"/>
                  <a:pt x="5537" y="8070"/>
                  <a:pt x="5799" y="8189"/>
                </a:cubicBezTo>
                <a:lnTo>
                  <a:pt x="5799" y="8606"/>
                </a:lnTo>
                <a:lnTo>
                  <a:pt x="417" y="8606"/>
                </a:lnTo>
                <a:cubicBezTo>
                  <a:pt x="381" y="8606"/>
                  <a:pt x="358" y="8582"/>
                  <a:pt x="358" y="8547"/>
                </a:cubicBezTo>
                <a:lnTo>
                  <a:pt x="358" y="1248"/>
                </a:lnTo>
                <a:cubicBezTo>
                  <a:pt x="358" y="1212"/>
                  <a:pt x="381" y="1188"/>
                  <a:pt x="417" y="1188"/>
                </a:cubicBezTo>
                <a:lnTo>
                  <a:pt x="1203" y="1188"/>
                </a:lnTo>
                <a:lnTo>
                  <a:pt x="1203" y="3153"/>
                </a:lnTo>
                <a:cubicBezTo>
                  <a:pt x="1203" y="3248"/>
                  <a:pt x="1274" y="3332"/>
                  <a:pt x="1382" y="3332"/>
                </a:cubicBezTo>
                <a:cubicBezTo>
                  <a:pt x="1489" y="3332"/>
                  <a:pt x="1560" y="3248"/>
                  <a:pt x="1560" y="3153"/>
                </a:cubicBezTo>
                <a:lnTo>
                  <a:pt x="1560" y="796"/>
                </a:lnTo>
                <a:cubicBezTo>
                  <a:pt x="2253" y="495"/>
                  <a:pt x="2987" y="358"/>
                  <a:pt x="3700" y="358"/>
                </a:cubicBezTo>
                <a:close/>
                <a:moveTo>
                  <a:pt x="6608" y="7987"/>
                </a:moveTo>
                <a:lnTo>
                  <a:pt x="6608" y="9249"/>
                </a:lnTo>
                <a:lnTo>
                  <a:pt x="6501" y="9166"/>
                </a:lnTo>
                <a:cubicBezTo>
                  <a:pt x="6471" y="9136"/>
                  <a:pt x="6430" y="9121"/>
                  <a:pt x="6390" y="9121"/>
                </a:cubicBezTo>
                <a:cubicBezTo>
                  <a:pt x="6349" y="9121"/>
                  <a:pt x="6311" y="9136"/>
                  <a:pt x="6287" y="9166"/>
                </a:cubicBezTo>
                <a:lnTo>
                  <a:pt x="6168" y="9261"/>
                </a:lnTo>
                <a:lnTo>
                  <a:pt x="6168" y="8166"/>
                </a:lnTo>
                <a:cubicBezTo>
                  <a:pt x="6251" y="8118"/>
                  <a:pt x="6418" y="8058"/>
                  <a:pt x="6608" y="7987"/>
                </a:cubicBezTo>
                <a:close/>
                <a:moveTo>
                  <a:pt x="8273" y="0"/>
                </a:moveTo>
                <a:cubicBezTo>
                  <a:pt x="7438" y="0"/>
                  <a:pt x="6643" y="178"/>
                  <a:pt x="5989" y="486"/>
                </a:cubicBezTo>
                <a:cubicBezTo>
                  <a:pt x="5715" y="367"/>
                  <a:pt x="4858" y="10"/>
                  <a:pt x="3668" y="10"/>
                </a:cubicBezTo>
                <a:cubicBezTo>
                  <a:pt x="2858" y="10"/>
                  <a:pt x="2072" y="176"/>
                  <a:pt x="1322" y="510"/>
                </a:cubicBezTo>
                <a:cubicBezTo>
                  <a:pt x="1143" y="593"/>
                  <a:pt x="1191" y="796"/>
                  <a:pt x="1191" y="843"/>
                </a:cubicBezTo>
                <a:lnTo>
                  <a:pt x="405" y="843"/>
                </a:lnTo>
                <a:cubicBezTo>
                  <a:pt x="179" y="843"/>
                  <a:pt x="0" y="1022"/>
                  <a:pt x="0" y="1248"/>
                </a:cubicBezTo>
                <a:lnTo>
                  <a:pt x="0" y="8535"/>
                </a:lnTo>
                <a:cubicBezTo>
                  <a:pt x="0" y="8761"/>
                  <a:pt x="179" y="8939"/>
                  <a:pt x="405" y="8939"/>
                </a:cubicBezTo>
                <a:lnTo>
                  <a:pt x="5811" y="8939"/>
                </a:lnTo>
                <a:lnTo>
                  <a:pt x="5811" y="9630"/>
                </a:lnTo>
                <a:cubicBezTo>
                  <a:pt x="5811" y="9740"/>
                  <a:pt x="5889" y="9808"/>
                  <a:pt x="5977" y="9808"/>
                </a:cubicBezTo>
                <a:cubicBezTo>
                  <a:pt x="6013" y="9808"/>
                  <a:pt x="6050" y="9797"/>
                  <a:pt x="6084" y="9773"/>
                </a:cubicBezTo>
                <a:lnTo>
                  <a:pt x="6382" y="9535"/>
                </a:lnTo>
                <a:cubicBezTo>
                  <a:pt x="6656" y="9737"/>
                  <a:pt x="6668" y="9809"/>
                  <a:pt x="6787" y="9809"/>
                </a:cubicBezTo>
                <a:cubicBezTo>
                  <a:pt x="6894" y="9809"/>
                  <a:pt x="6966" y="9737"/>
                  <a:pt x="6966" y="9630"/>
                </a:cubicBezTo>
                <a:lnTo>
                  <a:pt x="6966" y="8939"/>
                </a:lnTo>
                <a:lnTo>
                  <a:pt x="9335" y="8939"/>
                </a:lnTo>
                <a:cubicBezTo>
                  <a:pt x="9442" y="8939"/>
                  <a:pt x="9513" y="8856"/>
                  <a:pt x="9513" y="8761"/>
                </a:cubicBezTo>
                <a:cubicBezTo>
                  <a:pt x="9513" y="8654"/>
                  <a:pt x="9442" y="8582"/>
                  <a:pt x="9335" y="8582"/>
                </a:cubicBezTo>
                <a:lnTo>
                  <a:pt x="6966" y="8582"/>
                </a:lnTo>
                <a:lnTo>
                  <a:pt x="6966" y="7892"/>
                </a:lnTo>
                <a:cubicBezTo>
                  <a:pt x="7400" y="7783"/>
                  <a:pt x="7847" y="7728"/>
                  <a:pt x="8295" y="7728"/>
                </a:cubicBezTo>
                <a:cubicBezTo>
                  <a:pt x="9025" y="7728"/>
                  <a:pt x="9760" y="7875"/>
                  <a:pt x="10454" y="8177"/>
                </a:cubicBezTo>
                <a:cubicBezTo>
                  <a:pt x="10483" y="8192"/>
                  <a:pt x="10514" y="8199"/>
                  <a:pt x="10544" y="8199"/>
                </a:cubicBezTo>
                <a:cubicBezTo>
                  <a:pt x="10662" y="8199"/>
                  <a:pt x="10776" y="8096"/>
                  <a:pt x="10776" y="7963"/>
                </a:cubicBezTo>
                <a:lnTo>
                  <a:pt x="10776" y="1177"/>
                </a:lnTo>
                <a:lnTo>
                  <a:pt x="11561" y="1177"/>
                </a:lnTo>
                <a:cubicBezTo>
                  <a:pt x="11597" y="1177"/>
                  <a:pt x="11621" y="1212"/>
                  <a:pt x="11621" y="1236"/>
                </a:cubicBezTo>
                <a:lnTo>
                  <a:pt x="11621" y="8535"/>
                </a:lnTo>
                <a:cubicBezTo>
                  <a:pt x="11621" y="8570"/>
                  <a:pt x="11597" y="8594"/>
                  <a:pt x="11561" y="8594"/>
                </a:cubicBezTo>
                <a:lnTo>
                  <a:pt x="10049" y="8594"/>
                </a:lnTo>
                <a:cubicBezTo>
                  <a:pt x="9942" y="8594"/>
                  <a:pt x="9871" y="8666"/>
                  <a:pt x="9871" y="8773"/>
                </a:cubicBezTo>
                <a:cubicBezTo>
                  <a:pt x="9871" y="8880"/>
                  <a:pt x="9942" y="8951"/>
                  <a:pt x="10049" y="8951"/>
                </a:cubicBezTo>
                <a:lnTo>
                  <a:pt x="11561" y="8951"/>
                </a:lnTo>
                <a:cubicBezTo>
                  <a:pt x="11788" y="8951"/>
                  <a:pt x="11966" y="8773"/>
                  <a:pt x="11966" y="8547"/>
                </a:cubicBezTo>
                <a:lnTo>
                  <a:pt x="11966" y="1236"/>
                </a:lnTo>
                <a:cubicBezTo>
                  <a:pt x="11954" y="998"/>
                  <a:pt x="11776" y="831"/>
                  <a:pt x="11549" y="831"/>
                </a:cubicBezTo>
                <a:lnTo>
                  <a:pt x="10764" y="831"/>
                </a:lnTo>
                <a:cubicBezTo>
                  <a:pt x="10752" y="784"/>
                  <a:pt x="10811" y="581"/>
                  <a:pt x="10633" y="498"/>
                </a:cubicBezTo>
                <a:cubicBezTo>
                  <a:pt x="9864" y="154"/>
                  <a:pt x="9051" y="0"/>
                  <a:pt x="8273" y="0"/>
                </a:cubicBezTo>
                <a:close/>
              </a:path>
            </a:pathLst>
          </a:custGeom>
          <a:solidFill>
            <a:srgbClr val="0B5394"/>
          </a:solidFill>
          <a:ln>
            <a:solidFill>
              <a:srgbClr val="0B5394"/>
            </a:solidFill>
          </a:ln>
        </p:spPr>
        <p:txBody>
          <a:bodyPr spcFirstLastPara="1" wrap="square" lIns="91425" tIns="91425" rIns="91425" bIns="91425" anchor="ctr" anchorCtr="0">
            <a:noAutofit/>
          </a:bodyPr>
          <a:lstStyle/>
          <a:p>
            <a:pPr marL="0" lvl="0" indent="0" algn="l" rtl="0">
              <a:spcBef>
                <a:spcPts val="0"/>
              </a:spcBef>
              <a:spcAft>
                <a:spcPts val="0"/>
              </a:spcAft>
              <a:buNone/>
              <a:defRPr/>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1_Title Slide">
    <p:spTree>
      <p:nvGrpSpPr>
        <p:cNvPr id="1" name=""/>
        <p:cNvGrpSpPr/>
        <p:nvPr/>
      </p:nvGrpSpPr>
      <p:grpSpPr bwMode="auto">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Ref idx="1001">
        <a:schemeClr val="bg2"/>
      </p:bgRef>
    </p:bg>
    <p:spTree>
      <p:nvGrpSpPr>
        <p:cNvPr id="1" name=""/>
        <p:cNvGrpSpPr/>
        <p:nvPr/>
      </p:nvGrpSpPr>
      <p:grpSpPr bwMode="auto">
        <a:xfrm>
          <a:off x="0" y="0"/>
          <a:ext cx="0" cy="0"/>
          <a:chOff x="0" y="0"/>
          <a:chExt cx="0" cy="0"/>
        </a:xfrm>
      </p:grpSpPr>
      <p:sp>
        <p:nvSpPr>
          <p:cNvPr id="1974999369" name="Slide Number Placeholder 5"/>
          <p:cNvSpPr>
            <a:spLocks noGrp="1"/>
          </p:cNvSpPr>
          <p:nvPr>
            <p:ph type="sldNum" sz="quarter" idx="4"/>
          </p:nvPr>
        </p:nvSpPr>
        <p:spPr bwMode="auto">
          <a:xfrm>
            <a:off x="11444146" y="6052435"/>
            <a:ext cx="671171" cy="365125"/>
          </a:xfrm>
          <a:prstGeom prst="rect">
            <a:avLst/>
          </a:prstGeom>
          <a:noFill/>
        </p:spPr>
        <p:txBody>
          <a:bodyPr/>
          <a:lstStyle>
            <a:lvl1pPr algn="ctr">
              <a:defRPr sz="2000" b="1">
                <a:solidFill>
                  <a:srgbClr val="073C63"/>
                </a:solidFill>
                <a:latin typeface="Calibri"/>
                <a:cs typeface="B Titr"/>
              </a:defRPr>
            </a:lvl1pPr>
          </a:lstStyle>
          <a:p>
            <a:pPr>
              <a:defRPr/>
            </a:pPr>
            <a:fld id="{CF4FEFAA-A34F-4B1A-923B-840D046F275D}" type="slidenum">
              <a:rPr lang="fa-IR"/>
              <a:t>‹#›</a:t>
            </a:fld>
            <a:endParaRPr lang="fa-I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slide" Target="slide1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1.xml"/><Relationship Id="rId4" Type="http://schemas.openxmlformats.org/officeDocument/2006/relationships/slide" Target="slide10.xml"/></Relationships>
</file>

<file path=ppt/slides/_rels/slide15.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slide" Target="slide12.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1.xml"/><Relationship Id="rId4" Type="http://schemas.openxmlformats.org/officeDocument/2006/relationships/slide" Target="slide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slide" Target="slide1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1.xml"/><Relationship Id="rId4" Type="http://schemas.openxmlformats.org/officeDocument/2006/relationships/slide" Target="slide10.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18.xml"/><Relationship Id="rId4" Type="http://schemas.openxmlformats.org/officeDocument/2006/relationships/slide" Target="slide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18.xml"/><Relationship Id="rId4" Type="http://schemas.openxmlformats.org/officeDocument/2006/relationships/slide" Target="slide1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443150702" name="Rectangle 2"/>
          <p:cNvSpPr/>
          <p:nvPr/>
        </p:nvSpPr>
        <p:spPr bwMode="auto">
          <a:xfrm>
            <a:off x="0" y="0"/>
            <a:ext cx="12192000" cy="6858000"/>
          </a:xfrm>
          <a:prstGeom prst="rect">
            <a:avLst/>
          </a:prstGeom>
          <a:solidFill>
            <a:srgbClr val="3D85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pic>
        <p:nvPicPr>
          <p:cNvPr id="798871205" name="Picture 11"/>
          <p:cNvPicPr>
            <a:picLocks noChangeAspect="1"/>
          </p:cNvPicPr>
          <p:nvPr/>
        </p:nvPicPr>
        <p:blipFill rotWithShape="1">
          <a:blip r:embed="rId3"/>
          <a:stretch/>
        </p:blipFill>
        <p:spPr bwMode="auto">
          <a:xfrm>
            <a:off x="334781" y="304529"/>
            <a:ext cx="11522439" cy="6248942"/>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00">
        <p:fade/>
      </p:transition>
    </mc:Choice>
    <mc:Fallback xmlns="" xmlns:m="http://schemas.openxmlformats.org/officeDocument/2006/math" xmlns:w="http://schemas.openxmlformats.org/wordprocessingml/2006/main">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98871205"/>
                                        </p:tgtEl>
                                        <p:attrNameLst>
                                          <p:attrName>style.visibility</p:attrName>
                                        </p:attrNameLst>
                                      </p:cBhvr>
                                      <p:to>
                                        <p:strVal val="visible"/>
                                      </p:to>
                                    </p:set>
                                    <p:animEffect transition="in" filter="barn(inVertical)">
                                      <p:cBhvr>
                                        <p:cTn id="7" dur="500"/>
                                        <p:tgtEl>
                                          <p:spTgt spid="798871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76156220" name="Slide Number Placeholder 5"/>
          <p:cNvSpPr>
            <a:spLocks noGrp="1"/>
          </p:cNvSpPr>
          <p:nvPr>
            <p:ph type="sldNum" sz="quarter" idx="12"/>
          </p:nvPr>
        </p:nvSpPr>
        <p:spPr bwMode="auto">
          <a:xfrm>
            <a:off x="11444145" y="6052434"/>
            <a:ext cx="671170" cy="365124"/>
          </a:xfrm>
          <a:prstGeom prst="rect">
            <a:avLst/>
          </a:prstGeom>
          <a:noFill/>
        </p:spPr>
        <p:txBody>
          <a:bodyPr/>
          <a:lstStyle>
            <a:lvl1pPr algn="ctr">
              <a:defRPr sz="2000" b="1">
                <a:solidFill>
                  <a:srgbClr val="073C63"/>
                </a:solidFill>
                <a:latin typeface="Calibri"/>
                <a:cs typeface="B Titr"/>
              </a:defRPr>
            </a:lvl1pPr>
          </a:lstStyle>
          <a:p>
            <a:pPr>
              <a:defRPr/>
            </a:pPr>
            <a:fld id="{467BB2FE-9181-F491-F855-1982EEC17001}" type="slidenum">
              <a:rPr lang="fa-IR"/>
              <a:t>10</a:t>
            </a:fld>
            <a:endParaRPr lang="fa-IR"/>
          </a:p>
        </p:txBody>
      </p:sp>
      <p:sp>
        <p:nvSpPr>
          <p:cNvPr id="1322267563" name="Text Placeholder 76"/>
          <p:cNvSpPr>
            <a:spLocks noGrp="1"/>
          </p:cNvSpPr>
          <p:nvPr>
            <p:ph type="body" sz="quarter" idx="10" hasCustomPrompt="1"/>
          </p:nvPr>
        </p:nvSpPr>
        <p:spPr bwMode="auto">
          <a:xfrm>
            <a:off x="1062181" y="905017"/>
            <a:ext cx="8045305" cy="637452"/>
          </a:xfrm>
          <a:prstGeom prst="rect">
            <a:avLst/>
          </a:prstGeom>
        </p:spPr>
        <p:txBody>
          <a:bodyPr/>
          <a:lstStyle>
            <a:lvl1pPr algn="r" rtl="1">
              <a:defRPr sz="3200">
                <a:solidFill>
                  <a:schemeClr val="tx1">
                    <a:lumMod val="85000"/>
                    <a:lumOff val="15000"/>
                  </a:schemeClr>
                </a:solidFill>
                <a:cs typeface="B Titr"/>
              </a:defRPr>
            </a:lvl1pPr>
          </a:lstStyle>
          <a:p>
            <a:pPr>
              <a:defRPr/>
            </a:pPr>
            <a:r>
              <a:rPr sz="3200" b="1" i="0" u="none">
                <a:solidFill>
                  <a:srgbClr val="000000"/>
                </a:solidFill>
                <a:latin typeface="B Nazanin"/>
                <a:ea typeface="B Nazanin"/>
                <a:cs typeface="B Nazanin"/>
              </a:rPr>
              <a:t>یادگیری عمیق و کاربردهای آن در فیزیک پزشکی</a:t>
            </a:r>
            <a:endParaRPr sz="3200" b="1">
              <a:latin typeface="B Nazanin"/>
              <a:cs typeface="B Nazanin"/>
            </a:endParaRPr>
          </a:p>
        </p:txBody>
      </p:sp>
      <p:sp>
        <p:nvSpPr>
          <p:cNvPr id="1709873662" name="Text Placeholder 80"/>
          <p:cNvSpPr>
            <a:spLocks noGrp="1"/>
          </p:cNvSpPr>
          <p:nvPr>
            <p:ph type="body" sz="quarter" idx="11" hasCustomPrompt="1"/>
          </p:nvPr>
        </p:nvSpPr>
        <p:spPr bwMode="auto">
          <a:xfrm>
            <a:off x="1115791" y="1969064"/>
            <a:ext cx="8039099" cy="4601007"/>
          </a:xfrm>
          <a:prstGeom prst="rect">
            <a:avLst/>
          </a:prstGeom>
        </p:spPr>
        <p:txBody>
          <a:bodyPr/>
          <a:lstStyle>
            <a:lvl1pPr marL="342900" indent="-342900" algn="just" rtl="1">
              <a:lnSpc>
                <a:spcPct val="140000"/>
              </a:lnSpc>
              <a:spcAft>
                <a:spcPts val="1799"/>
              </a:spcAft>
              <a:buFont typeface="Arial"/>
              <a:buChar char="•"/>
              <a:defRPr sz="2300">
                <a:solidFill>
                  <a:schemeClr val="tx1">
                    <a:lumMod val="85000"/>
                    <a:lumOff val="15000"/>
                  </a:schemeClr>
                </a:solidFill>
                <a:cs typeface="B Nazanin"/>
              </a:defRPr>
            </a:lvl1pPr>
            <a:lvl2pPr marL="822960" indent="-285750" algn="just" rtl="1">
              <a:lnSpc>
                <a:spcPct val="140000"/>
              </a:lnSpc>
              <a:spcAft>
                <a:spcPts val="1799"/>
              </a:spcAft>
              <a:buFont typeface="Arial"/>
              <a:buChar char="•"/>
              <a:defRPr sz="2300">
                <a:solidFill>
                  <a:schemeClr val="tx1">
                    <a:lumMod val="85000"/>
                    <a:lumOff val="15000"/>
                  </a:schemeClr>
                </a:solidFill>
                <a:cs typeface="B Nazanin"/>
              </a:defRPr>
            </a:lvl2pPr>
            <a:lvl3pPr marL="1280160" indent="-285750" algn="just" rtl="1">
              <a:lnSpc>
                <a:spcPct val="140000"/>
              </a:lnSpc>
              <a:spcAft>
                <a:spcPts val="1799"/>
              </a:spcAft>
              <a:buFont typeface="Arial"/>
              <a:buChar char="•"/>
              <a:defRPr sz="2000">
                <a:solidFill>
                  <a:schemeClr val="tx1">
                    <a:lumMod val="85000"/>
                    <a:lumOff val="15000"/>
                  </a:schemeClr>
                </a:solidFill>
                <a:cs typeface="B Nazanin"/>
              </a:defRPr>
            </a:lvl3pPr>
          </a:lstStyle>
          <a:p>
            <a:pPr>
              <a:defRPr/>
            </a:pPr>
            <a:r>
              <a:rPr sz="2400" b="0" i="0" u="none" dirty="0" err="1">
                <a:solidFill>
                  <a:srgbClr val="000000"/>
                </a:solidFill>
                <a:latin typeface="B Nazanin"/>
                <a:ea typeface="B Nazanin"/>
                <a:cs typeface="B Nazanin"/>
              </a:rPr>
              <a:t>مبتنی</a:t>
            </a:r>
            <a:r>
              <a:rPr sz="2400" b="0" i="0" u="none" dirty="0">
                <a:solidFill>
                  <a:srgbClr val="000000"/>
                </a:solidFill>
                <a:latin typeface="B Nazanin"/>
                <a:ea typeface="B Nazanin"/>
                <a:cs typeface="B Nazanin"/>
              </a:rPr>
              <a:t> </a:t>
            </a:r>
            <a:r>
              <a:rPr sz="2400" b="0" i="0" u="none" dirty="0" err="1">
                <a:solidFill>
                  <a:srgbClr val="000000"/>
                </a:solidFill>
                <a:latin typeface="B Nazanin"/>
                <a:ea typeface="B Nazanin"/>
                <a:cs typeface="B Nazanin"/>
              </a:rPr>
              <a:t>بر</a:t>
            </a:r>
            <a:r>
              <a:rPr sz="2400" b="0" i="0" u="none" dirty="0">
                <a:solidFill>
                  <a:srgbClr val="000000"/>
                </a:solidFill>
                <a:latin typeface="B Nazanin"/>
                <a:ea typeface="B Nazanin"/>
                <a:cs typeface="B Nazanin"/>
              </a:rPr>
              <a:t> </a:t>
            </a:r>
            <a:r>
              <a:rPr sz="2400" b="0" i="0" u="none" dirty="0" err="1">
                <a:solidFill>
                  <a:srgbClr val="000000"/>
                </a:solidFill>
                <a:latin typeface="B Nazanin"/>
                <a:ea typeface="B Nazanin"/>
                <a:cs typeface="B Nazanin"/>
              </a:rPr>
              <a:t>شبکه‌های</a:t>
            </a:r>
            <a:r>
              <a:rPr sz="2400" b="0" i="0" u="none" dirty="0">
                <a:solidFill>
                  <a:srgbClr val="000000"/>
                </a:solidFill>
                <a:latin typeface="B Nazanin"/>
                <a:ea typeface="B Nazanin"/>
                <a:cs typeface="B Nazanin"/>
              </a:rPr>
              <a:t> </a:t>
            </a:r>
            <a:r>
              <a:rPr sz="2400" b="0" i="0" u="none" dirty="0" err="1">
                <a:solidFill>
                  <a:srgbClr val="000000"/>
                </a:solidFill>
                <a:latin typeface="B Nazanin"/>
                <a:ea typeface="B Nazanin"/>
                <a:cs typeface="B Nazanin"/>
              </a:rPr>
              <a:t>عصبی</a:t>
            </a:r>
            <a:r>
              <a:rPr sz="2400" b="0" i="0" u="none" dirty="0">
                <a:solidFill>
                  <a:srgbClr val="000000"/>
                </a:solidFill>
                <a:latin typeface="B Nazanin"/>
                <a:ea typeface="B Nazanin"/>
                <a:cs typeface="B Nazanin"/>
              </a:rPr>
              <a:t> </a:t>
            </a:r>
            <a:r>
              <a:rPr sz="2400" b="0" i="0" u="none" dirty="0" err="1">
                <a:solidFill>
                  <a:srgbClr val="000000"/>
                </a:solidFill>
                <a:latin typeface="B Nazanin"/>
                <a:ea typeface="B Nazanin"/>
                <a:cs typeface="B Nazanin"/>
              </a:rPr>
              <a:t>چندلایه</a:t>
            </a:r>
            <a:r>
              <a:rPr sz="2400" b="0" i="0" u="none" dirty="0">
                <a:solidFill>
                  <a:srgbClr val="000000"/>
                </a:solidFill>
                <a:latin typeface="B Nazanin"/>
                <a:ea typeface="B Nazanin"/>
                <a:cs typeface="B Nazanin"/>
              </a:rPr>
              <a:t> و </a:t>
            </a:r>
            <a:r>
              <a:rPr sz="2400" b="0" i="0" u="none" dirty="0" err="1">
                <a:solidFill>
                  <a:srgbClr val="000000"/>
                </a:solidFill>
                <a:latin typeface="B Nazanin"/>
                <a:ea typeface="B Nazanin"/>
                <a:cs typeface="B Nazanin"/>
              </a:rPr>
              <a:t>به‌ویژه</a:t>
            </a:r>
            <a:r>
              <a:rPr sz="2400" b="0" i="0" u="none" dirty="0">
                <a:solidFill>
                  <a:srgbClr val="000000"/>
                </a:solidFill>
                <a:latin typeface="B Nazanin"/>
                <a:ea typeface="B Nazanin"/>
                <a:cs typeface="B Nazanin"/>
              </a:rPr>
              <a:t> </a:t>
            </a:r>
            <a:r>
              <a:rPr sz="2400" b="0" i="0" u="none" dirty="0" err="1">
                <a:solidFill>
                  <a:srgbClr val="000000"/>
                </a:solidFill>
                <a:latin typeface="B Nazanin"/>
                <a:ea typeface="B Nazanin"/>
                <a:cs typeface="B Nazanin"/>
              </a:rPr>
              <a:t>شبکه‌های</a:t>
            </a:r>
            <a:r>
              <a:rPr sz="2400" b="0" i="0" u="none" dirty="0">
                <a:solidFill>
                  <a:srgbClr val="000000"/>
                </a:solidFill>
                <a:latin typeface="B Nazanin"/>
                <a:ea typeface="B Nazanin"/>
                <a:cs typeface="B Nazanin"/>
              </a:rPr>
              <a:t> </a:t>
            </a:r>
            <a:r>
              <a:rPr sz="2400" b="0" i="0" u="none" dirty="0" err="1">
                <a:solidFill>
                  <a:srgbClr val="000000"/>
                </a:solidFill>
                <a:latin typeface="B Nazanin"/>
                <a:ea typeface="B Nazanin"/>
                <a:cs typeface="B Nazanin"/>
              </a:rPr>
              <a:t>عصبی</a:t>
            </a:r>
            <a:r>
              <a:rPr sz="2400" b="0" i="0" u="none" dirty="0">
                <a:solidFill>
                  <a:srgbClr val="000000"/>
                </a:solidFill>
                <a:latin typeface="B Nazanin"/>
                <a:ea typeface="B Nazanin"/>
                <a:cs typeface="B Nazanin"/>
              </a:rPr>
              <a:t> </a:t>
            </a:r>
            <a:r>
              <a:rPr sz="2400" b="0" i="0" u="none" dirty="0" err="1">
                <a:solidFill>
                  <a:srgbClr val="000000"/>
                </a:solidFill>
                <a:latin typeface="B Nazanin"/>
                <a:ea typeface="B Nazanin"/>
                <a:cs typeface="B Nazanin"/>
              </a:rPr>
              <a:t>کانولوشنی</a:t>
            </a:r>
            <a:endParaRPr lang="fa-IR" sz="2400" b="0" i="0" u="none" dirty="0">
              <a:solidFill>
                <a:srgbClr val="000000"/>
              </a:solidFill>
              <a:latin typeface="B Nazanin"/>
              <a:ea typeface="B Nazanin"/>
              <a:cs typeface="B Nazanin"/>
            </a:endParaRPr>
          </a:p>
          <a:p>
            <a:pPr>
              <a:defRPr/>
            </a:pPr>
            <a:r>
              <a:rPr lang="fa-IR" sz="2400" b="0" i="0" u="none" dirty="0">
                <a:solidFill>
                  <a:srgbClr val="000000"/>
                </a:solidFill>
                <a:latin typeface="B Nazanin"/>
                <a:ea typeface="B Nazanin"/>
                <a:cs typeface="B Nazanin"/>
              </a:rPr>
              <a:t>توانایی استخراج خودکار </a:t>
            </a:r>
            <a:r>
              <a:rPr lang="fa-IR" sz="2400" b="0" i="0" u="none" dirty="0" err="1">
                <a:solidFill>
                  <a:srgbClr val="000000"/>
                </a:solidFill>
                <a:latin typeface="B Nazanin"/>
                <a:ea typeface="B Nazanin"/>
                <a:cs typeface="B Nazanin"/>
              </a:rPr>
              <a:t>ویژگی‌ها</a:t>
            </a:r>
            <a:r>
              <a:rPr lang="fa-IR" sz="2400" b="0" i="0" u="none" dirty="0">
                <a:solidFill>
                  <a:srgbClr val="000000"/>
                </a:solidFill>
                <a:latin typeface="B Nazanin"/>
                <a:ea typeface="B Nazanin"/>
                <a:cs typeface="B Nazanin"/>
              </a:rPr>
              <a:t> از تصاویر پزشکی </a:t>
            </a:r>
          </a:p>
          <a:p>
            <a:pPr>
              <a:defRPr/>
            </a:pPr>
            <a:r>
              <a:rPr lang="fa-IR" sz="2400" b="0" i="0" u="none" dirty="0">
                <a:solidFill>
                  <a:srgbClr val="000000"/>
                </a:solidFill>
                <a:latin typeface="B Nazanin"/>
                <a:ea typeface="B Nazanin"/>
                <a:cs typeface="B Nazanin"/>
              </a:rPr>
              <a:t>کاربرد </a:t>
            </a:r>
            <a:r>
              <a:rPr sz="2400" b="0" i="0" u="none" dirty="0" err="1">
                <a:solidFill>
                  <a:srgbClr val="000000"/>
                </a:solidFill>
                <a:latin typeface="B Nazanin"/>
                <a:ea typeface="B Nazanin"/>
                <a:cs typeface="B Nazanin"/>
              </a:rPr>
              <a:t>در</a:t>
            </a:r>
            <a:r>
              <a:rPr sz="2400" b="0" i="0" u="none" dirty="0">
                <a:solidFill>
                  <a:srgbClr val="000000"/>
                </a:solidFill>
                <a:latin typeface="B Nazanin"/>
                <a:ea typeface="B Nazanin"/>
                <a:cs typeface="B Nazanin"/>
              </a:rPr>
              <a:t> </a:t>
            </a:r>
            <a:r>
              <a:rPr sz="2400" b="1" i="0" u="none" dirty="0" err="1">
                <a:solidFill>
                  <a:srgbClr val="000000"/>
                </a:solidFill>
                <a:latin typeface="B Nazanin"/>
                <a:ea typeface="B Nazanin"/>
                <a:cs typeface="B Nazanin"/>
              </a:rPr>
              <a:t>تقسیم‌بندی</a:t>
            </a:r>
            <a:r>
              <a:rPr sz="2400" b="1" i="0" u="none" dirty="0">
                <a:solidFill>
                  <a:srgbClr val="000000"/>
                </a:solidFill>
                <a:latin typeface="B Nazanin"/>
                <a:ea typeface="B Nazanin"/>
                <a:cs typeface="B Nazanin"/>
              </a:rPr>
              <a:t> </a:t>
            </a:r>
            <a:r>
              <a:rPr sz="2400" b="1" i="0" u="none" dirty="0" err="1">
                <a:solidFill>
                  <a:srgbClr val="000000"/>
                </a:solidFill>
                <a:latin typeface="B Nazanin"/>
                <a:ea typeface="B Nazanin"/>
                <a:cs typeface="B Nazanin"/>
              </a:rPr>
              <a:t>تصاویر</a:t>
            </a:r>
            <a:r>
              <a:rPr sz="2400" b="1" i="0" u="none" dirty="0">
                <a:solidFill>
                  <a:srgbClr val="000000"/>
                </a:solidFill>
                <a:latin typeface="B Nazanin"/>
                <a:ea typeface="B Nazanin"/>
                <a:cs typeface="B Nazanin"/>
              </a:rPr>
              <a:t> </a:t>
            </a:r>
            <a:r>
              <a:rPr sz="2400" b="1" i="0" u="none" dirty="0" err="1">
                <a:solidFill>
                  <a:srgbClr val="000000"/>
                </a:solidFill>
                <a:latin typeface="B Nazanin"/>
                <a:ea typeface="B Nazanin"/>
                <a:cs typeface="B Nazanin"/>
              </a:rPr>
              <a:t>پزشکی</a:t>
            </a:r>
            <a:r>
              <a:rPr sz="2400" b="0" i="0" u="none" dirty="0">
                <a:solidFill>
                  <a:srgbClr val="000000"/>
                </a:solidFill>
                <a:latin typeface="B Nazanin"/>
                <a:ea typeface="B Nazanin"/>
                <a:cs typeface="B Nazanin"/>
              </a:rPr>
              <a:t> </a:t>
            </a:r>
            <a:endParaRPr lang="fa-IR" sz="2400" dirty="0">
              <a:solidFill>
                <a:srgbClr val="000000"/>
              </a:solidFill>
              <a:latin typeface="B Nazanin"/>
              <a:ea typeface="B Nazanin"/>
            </a:endParaRPr>
          </a:p>
          <a:p>
            <a:pPr>
              <a:defRPr/>
            </a:pPr>
            <a:r>
              <a:rPr sz="2400" b="0" i="0" u="none" dirty="0" err="1">
                <a:solidFill>
                  <a:srgbClr val="000000"/>
                </a:solidFill>
                <a:latin typeface="B Nazanin"/>
                <a:ea typeface="B Nazanin"/>
                <a:cs typeface="B Nazanin"/>
              </a:rPr>
              <a:t>یکی</a:t>
            </a:r>
            <a:r>
              <a:rPr sz="2400" b="0" i="0" u="none" dirty="0">
                <a:solidFill>
                  <a:srgbClr val="000000"/>
                </a:solidFill>
                <a:latin typeface="B Nazanin"/>
                <a:ea typeface="B Nazanin"/>
                <a:cs typeface="B Nazanin"/>
              </a:rPr>
              <a:t> </a:t>
            </a:r>
            <a:r>
              <a:rPr sz="2400" b="0" i="0" u="none" dirty="0" err="1">
                <a:solidFill>
                  <a:srgbClr val="000000"/>
                </a:solidFill>
                <a:latin typeface="B Nazanin"/>
                <a:ea typeface="B Nazanin"/>
                <a:cs typeface="B Nazanin"/>
              </a:rPr>
              <a:t>از</a:t>
            </a:r>
            <a:r>
              <a:rPr sz="2400" b="0" i="0" u="none" dirty="0">
                <a:solidFill>
                  <a:srgbClr val="000000"/>
                </a:solidFill>
                <a:latin typeface="B Nazanin"/>
                <a:ea typeface="B Nazanin"/>
                <a:cs typeface="B Nazanin"/>
              </a:rPr>
              <a:t> </a:t>
            </a:r>
            <a:r>
              <a:rPr sz="2400" b="0" i="0" u="none" dirty="0" err="1">
                <a:solidFill>
                  <a:srgbClr val="000000"/>
                </a:solidFill>
                <a:latin typeface="B Nazanin"/>
                <a:ea typeface="B Nazanin"/>
                <a:cs typeface="B Nazanin"/>
              </a:rPr>
              <a:t>کاربردهای</a:t>
            </a:r>
            <a:r>
              <a:rPr sz="2400" b="0" i="0" u="none" dirty="0">
                <a:solidFill>
                  <a:srgbClr val="000000"/>
                </a:solidFill>
                <a:latin typeface="B Nazanin"/>
                <a:ea typeface="B Nazanin"/>
                <a:cs typeface="B Nazanin"/>
              </a:rPr>
              <a:t> </a:t>
            </a:r>
            <a:r>
              <a:rPr sz="2400" b="0" i="0" u="none" dirty="0" err="1">
                <a:solidFill>
                  <a:srgbClr val="000000"/>
                </a:solidFill>
                <a:latin typeface="B Nazanin"/>
                <a:ea typeface="B Nazanin"/>
                <a:cs typeface="B Nazanin"/>
              </a:rPr>
              <a:t>مهم</a:t>
            </a:r>
            <a:r>
              <a:rPr sz="2400" b="0" i="0" u="none" dirty="0">
                <a:solidFill>
                  <a:srgbClr val="000000"/>
                </a:solidFill>
                <a:latin typeface="B Nazanin"/>
                <a:ea typeface="B Nazanin"/>
                <a:cs typeface="B Nazanin"/>
              </a:rPr>
              <a:t> </a:t>
            </a:r>
            <a:r>
              <a:rPr sz="2400" b="0" i="0" u="none" dirty="0" err="1">
                <a:solidFill>
                  <a:srgbClr val="000000"/>
                </a:solidFill>
                <a:latin typeface="B Nazanin"/>
                <a:ea typeface="B Nazanin"/>
                <a:cs typeface="B Nazanin"/>
              </a:rPr>
              <a:t>آن</a:t>
            </a:r>
            <a:r>
              <a:rPr sz="2400" b="0" i="0" u="none" dirty="0">
                <a:solidFill>
                  <a:srgbClr val="000000"/>
                </a:solidFill>
                <a:latin typeface="B Nazanin"/>
                <a:ea typeface="B Nazanin"/>
                <a:cs typeface="B Nazanin"/>
              </a:rPr>
              <a:t>، </a:t>
            </a:r>
            <a:r>
              <a:rPr sz="2400" b="1" i="0" u="none" dirty="0" err="1">
                <a:solidFill>
                  <a:srgbClr val="000000"/>
                </a:solidFill>
                <a:latin typeface="B Nazanin"/>
                <a:ea typeface="B Nazanin"/>
                <a:cs typeface="B Nazanin"/>
              </a:rPr>
              <a:t>پیش‌بینی</a:t>
            </a:r>
            <a:r>
              <a:rPr sz="2400" b="1" i="0" u="none" dirty="0">
                <a:solidFill>
                  <a:srgbClr val="000000"/>
                </a:solidFill>
                <a:latin typeface="B Nazanin"/>
                <a:ea typeface="B Nazanin"/>
                <a:cs typeface="B Nazanin"/>
              </a:rPr>
              <a:t> </a:t>
            </a:r>
            <a:r>
              <a:rPr sz="2400" b="1" i="0" u="none" dirty="0" err="1">
                <a:solidFill>
                  <a:srgbClr val="000000"/>
                </a:solidFill>
                <a:latin typeface="B Nazanin"/>
                <a:ea typeface="B Nazanin"/>
                <a:cs typeface="B Nazanin"/>
              </a:rPr>
              <a:t>توزیع</a:t>
            </a:r>
            <a:r>
              <a:rPr sz="2400" b="1" i="0" u="none" dirty="0">
                <a:solidFill>
                  <a:srgbClr val="000000"/>
                </a:solidFill>
                <a:latin typeface="B Nazanin"/>
                <a:ea typeface="B Nazanin"/>
                <a:cs typeface="B Nazanin"/>
              </a:rPr>
              <a:t> </a:t>
            </a:r>
            <a:r>
              <a:rPr sz="2400" b="1" i="0" u="none" dirty="0" err="1">
                <a:solidFill>
                  <a:srgbClr val="000000"/>
                </a:solidFill>
                <a:latin typeface="B Nazanin"/>
                <a:ea typeface="B Nazanin"/>
                <a:cs typeface="B Nazanin"/>
              </a:rPr>
              <a:t>دز</a:t>
            </a:r>
            <a:r>
              <a:rPr sz="2400" b="1" i="0" u="none" dirty="0">
                <a:solidFill>
                  <a:srgbClr val="000000"/>
                </a:solidFill>
                <a:latin typeface="B Nazanin"/>
                <a:ea typeface="B Nazanin"/>
                <a:cs typeface="B Nazanin"/>
              </a:rPr>
              <a:t> </a:t>
            </a:r>
            <a:r>
              <a:rPr sz="2400" b="1" i="0" u="none" dirty="0" err="1">
                <a:solidFill>
                  <a:srgbClr val="000000"/>
                </a:solidFill>
                <a:latin typeface="B Nazanin"/>
                <a:ea typeface="B Nazanin"/>
                <a:cs typeface="B Nazanin"/>
              </a:rPr>
              <a:t>پرتودرمانی</a:t>
            </a:r>
            <a:r>
              <a:rPr sz="2400" b="0" i="0" u="none" dirty="0">
                <a:solidFill>
                  <a:srgbClr val="000000"/>
                </a:solidFill>
                <a:latin typeface="B Nazanin"/>
                <a:ea typeface="B Nazanin"/>
                <a:cs typeface="B Nazanin"/>
              </a:rPr>
              <a:t> </a:t>
            </a:r>
            <a:endParaRPr lang="fa-IR" sz="2400" b="0" i="0" u="none" dirty="0">
              <a:solidFill>
                <a:srgbClr val="000000"/>
              </a:solidFill>
              <a:latin typeface="B Nazanin"/>
              <a:ea typeface="B Nazanin"/>
              <a:cs typeface="B Nazanin"/>
            </a:endParaRPr>
          </a:p>
          <a:p>
            <a:pPr>
              <a:defRPr/>
            </a:pPr>
            <a:r>
              <a:rPr sz="2400" b="0" i="0" u="none" dirty="0" err="1">
                <a:solidFill>
                  <a:srgbClr val="000000"/>
                </a:solidFill>
                <a:latin typeface="B Nazanin"/>
                <a:ea typeface="B Nazanin"/>
                <a:cs typeface="B Nazanin"/>
              </a:rPr>
              <a:t>امکان</a:t>
            </a:r>
            <a:r>
              <a:rPr sz="2400" b="0" i="0" u="none" dirty="0">
                <a:solidFill>
                  <a:srgbClr val="000000"/>
                </a:solidFill>
                <a:latin typeface="B Nazanin"/>
                <a:ea typeface="B Nazanin"/>
                <a:cs typeface="B Nazanin"/>
              </a:rPr>
              <a:t> </a:t>
            </a:r>
            <a:r>
              <a:rPr sz="2400" b="0" i="0" u="none" dirty="0" err="1">
                <a:solidFill>
                  <a:srgbClr val="000000"/>
                </a:solidFill>
                <a:latin typeface="B Nazanin"/>
                <a:ea typeface="B Nazanin"/>
                <a:cs typeface="B Nazanin"/>
              </a:rPr>
              <a:t>مدل‌سازی</a:t>
            </a:r>
            <a:r>
              <a:rPr sz="2400" b="0" i="0" u="none" dirty="0">
                <a:solidFill>
                  <a:srgbClr val="000000"/>
                </a:solidFill>
                <a:latin typeface="B Nazanin"/>
                <a:ea typeface="B Nazanin"/>
                <a:cs typeface="B Nazanin"/>
              </a:rPr>
              <a:t> </a:t>
            </a:r>
            <a:r>
              <a:rPr sz="2400" b="0" i="0" u="none" dirty="0" err="1">
                <a:solidFill>
                  <a:srgbClr val="000000"/>
                </a:solidFill>
                <a:latin typeface="B Nazanin"/>
                <a:ea typeface="B Nazanin"/>
                <a:cs typeface="B Nazanin"/>
              </a:rPr>
              <a:t>روابط</a:t>
            </a:r>
            <a:r>
              <a:rPr sz="2400" b="0" i="0" u="none" dirty="0">
                <a:solidFill>
                  <a:srgbClr val="000000"/>
                </a:solidFill>
                <a:latin typeface="B Nazanin"/>
                <a:ea typeface="B Nazanin"/>
                <a:cs typeface="B Nazanin"/>
              </a:rPr>
              <a:t> </a:t>
            </a:r>
            <a:r>
              <a:rPr sz="2400" b="0" i="0" u="none" dirty="0" err="1">
                <a:solidFill>
                  <a:srgbClr val="000000"/>
                </a:solidFill>
                <a:latin typeface="B Nazanin"/>
                <a:ea typeface="B Nazanin"/>
                <a:cs typeface="B Nazanin"/>
              </a:rPr>
              <a:t>پیچیده</a:t>
            </a:r>
            <a:r>
              <a:rPr sz="2400" b="0" i="0" u="none" dirty="0">
                <a:solidFill>
                  <a:srgbClr val="000000"/>
                </a:solidFill>
                <a:latin typeface="B Nazanin"/>
                <a:ea typeface="B Nazanin"/>
                <a:cs typeface="B Nazanin"/>
              </a:rPr>
              <a:t> </a:t>
            </a:r>
            <a:r>
              <a:rPr sz="2400" b="0" i="0" u="none" dirty="0" err="1">
                <a:solidFill>
                  <a:srgbClr val="000000"/>
                </a:solidFill>
                <a:latin typeface="B Nazanin"/>
                <a:ea typeface="B Nazanin"/>
                <a:cs typeface="B Nazanin"/>
              </a:rPr>
              <a:t>بین</a:t>
            </a:r>
            <a:r>
              <a:rPr sz="2400" b="0" i="0" u="none" dirty="0">
                <a:solidFill>
                  <a:srgbClr val="000000"/>
                </a:solidFill>
                <a:latin typeface="B Nazanin"/>
                <a:ea typeface="B Nazanin"/>
                <a:cs typeface="B Nazanin"/>
              </a:rPr>
              <a:t> </a:t>
            </a:r>
            <a:r>
              <a:rPr sz="2400" b="0" i="0" u="none" dirty="0" err="1">
                <a:solidFill>
                  <a:srgbClr val="000000"/>
                </a:solidFill>
                <a:latin typeface="B Nazanin"/>
                <a:ea typeface="B Nazanin"/>
                <a:cs typeface="B Nazanin"/>
              </a:rPr>
              <a:t>آناتومی</a:t>
            </a:r>
            <a:r>
              <a:rPr sz="2400" b="0" i="0" u="none" dirty="0">
                <a:solidFill>
                  <a:srgbClr val="000000"/>
                </a:solidFill>
                <a:latin typeface="B Nazanin"/>
                <a:ea typeface="B Nazanin"/>
                <a:cs typeface="B Nazanin"/>
              </a:rPr>
              <a:t> و </a:t>
            </a:r>
            <a:r>
              <a:rPr sz="2400" b="0" i="0" u="none" dirty="0" err="1">
                <a:solidFill>
                  <a:srgbClr val="000000"/>
                </a:solidFill>
                <a:latin typeface="B Nazanin"/>
                <a:ea typeface="B Nazanin"/>
                <a:cs typeface="B Nazanin"/>
              </a:rPr>
              <a:t>دز</a:t>
            </a:r>
            <a:r>
              <a:rPr sz="2400" b="0" i="0" u="none" dirty="0">
                <a:solidFill>
                  <a:srgbClr val="000000"/>
                </a:solidFill>
                <a:latin typeface="B Nazanin"/>
                <a:ea typeface="B Nazanin"/>
                <a:cs typeface="B Nazanin"/>
              </a:rPr>
              <a:t> </a:t>
            </a:r>
            <a:r>
              <a:rPr lang="fa-IR" sz="2400" dirty="0">
                <a:latin typeface="B Nazanin"/>
                <a:ea typeface="B Nazanin"/>
                <a:cs typeface="B Nazanin"/>
              </a:rPr>
              <a:t>با این روش ها </a:t>
            </a:r>
            <a:endParaRPr sz="2400" dirty="0">
              <a:latin typeface="B Nazanin"/>
              <a:cs typeface="B Nazanin"/>
            </a:endParaRPr>
          </a:p>
        </p:txBody>
      </p:sp>
      <p:sp>
        <p:nvSpPr>
          <p:cNvPr id="1499030462" name="TextBox 1499030461"/>
          <p:cNvSpPr txBox="1"/>
          <p:nvPr/>
        </p:nvSpPr>
        <p:spPr bwMode="auto">
          <a:xfrm>
            <a:off x="9789394" y="1593110"/>
            <a:ext cx="1564078" cy="30515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l">
              <a:defRPr/>
            </a:pPr>
            <a:r>
              <a:rPr b="1">
                <a:latin typeface="B Nazanin"/>
                <a:ea typeface="B Nazanin"/>
                <a:cs typeface="B Nazanin"/>
              </a:rPr>
              <a:t>مقدمه و کلیات پژوهش</a:t>
            </a:r>
            <a:endParaRPr sz="1100" b="1">
              <a:latin typeface="B Nazanin"/>
              <a:cs typeface="B Nazanin"/>
            </a:endParaRPr>
          </a:p>
        </p:txBody>
      </p:sp>
      <p:sp>
        <p:nvSpPr>
          <p:cNvPr id="1112092552" name="Google Shape;228;p16"/>
          <p:cNvSpPr/>
          <p:nvPr/>
        </p:nvSpPr>
        <p:spPr bwMode="auto">
          <a:xfrm>
            <a:off x="9714245" y="1463954"/>
            <a:ext cx="1634648" cy="427199"/>
          </a:xfrm>
          <a:prstGeom prst="rect">
            <a:avLst/>
          </a:prstGeom>
          <a:solidFill>
            <a:srgbClr val="F3F3F3"/>
          </a:solidFill>
          <a:ln>
            <a:noFill/>
          </a:ln>
        </p:spPr>
        <p:txBody>
          <a:bodyPr spcFirstLastPara="1" wrap="square" lIns="91423" tIns="45699" rIns="91423" bIns="45699" anchor="ctr" anchorCtr="0">
            <a:noAutofit/>
          </a:bodyPr>
          <a:lstStyle/>
          <a:p>
            <a:pPr algn="ctr" rtl="1">
              <a:defRPr/>
            </a:pPr>
            <a:endParaRPr sz="1600" b="0">
              <a:solidFill>
                <a:schemeClr val="accent5">
                  <a:lumMod val="50000"/>
                </a:schemeClr>
              </a:solidFill>
              <a:cs typeface="B Titr"/>
            </a:endParaRPr>
          </a:p>
          <a:p>
            <a:pPr algn="l">
              <a:defRPr/>
            </a:pPr>
            <a:r>
              <a:rPr lang="en-US" sz="1600" b="0" i="0" u="none" strike="noStrike" cap="none" spc="0">
                <a:solidFill>
                  <a:srgbClr val="000000"/>
                </a:solidFill>
                <a:latin typeface="B Nazanin"/>
                <a:ea typeface="B Nazanin"/>
                <a:cs typeface="B Nazanin"/>
              </a:rPr>
              <a:t>مقدمه و کلیات پژوهش</a:t>
            </a:r>
            <a:endParaRPr sz="1600" b="0">
              <a:latin typeface="B Nazanin"/>
              <a:cs typeface="B Nazanin"/>
            </a:endParaRPr>
          </a:p>
          <a:p>
            <a:pPr marL="0" marR="0" lvl="0" indent="0" algn="ctr" defTabSz="914400" rtl="0">
              <a:lnSpc>
                <a:spcPct val="100000"/>
              </a:lnSpc>
              <a:spcBef>
                <a:spcPts val="0"/>
              </a:spcBef>
              <a:spcAft>
                <a:spcPts val="0"/>
              </a:spcAft>
              <a:buClr>
                <a:srgbClr val="000000"/>
              </a:buClr>
              <a:buSzTx/>
              <a:buFont typeface="Arial"/>
              <a:buNone/>
              <a:defRPr/>
            </a:pPr>
            <a:endParaRPr sz="1600" b="0">
              <a:solidFill>
                <a:srgbClr val="3D85C6"/>
              </a:solidFill>
              <a:cs typeface="B Titr"/>
            </a:endParaRPr>
          </a:p>
        </p:txBody>
      </p:sp>
    </p:spTree>
  </p:cSld>
  <p:clrMapOvr>
    <a:masterClrMapping/>
  </p:clrMapOvr>
  <mc:AlternateContent xmlns:mc="http://schemas.openxmlformats.org/markup-compatibility/2006" xmlns:p159="http://schemas.microsoft.com/office/powerpoint/2015/09/main">
    <mc:Choice Requires="p159">
      <p:transition>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942525664" name="Slide Number Placeholder 5"/>
          <p:cNvSpPr>
            <a:spLocks noGrp="1"/>
          </p:cNvSpPr>
          <p:nvPr>
            <p:ph type="sldNum" sz="quarter" idx="12"/>
          </p:nvPr>
        </p:nvSpPr>
        <p:spPr bwMode="auto">
          <a:xfrm>
            <a:off x="11444145" y="6052434"/>
            <a:ext cx="671170" cy="365124"/>
          </a:xfrm>
          <a:prstGeom prst="rect">
            <a:avLst/>
          </a:prstGeom>
          <a:noFill/>
        </p:spPr>
        <p:txBody>
          <a:bodyPr/>
          <a:lstStyle>
            <a:lvl1pPr algn="ctr">
              <a:defRPr sz="2000" b="1">
                <a:solidFill>
                  <a:srgbClr val="073C63"/>
                </a:solidFill>
                <a:latin typeface="Calibri"/>
                <a:cs typeface="B Titr"/>
              </a:defRPr>
            </a:lvl1pPr>
          </a:lstStyle>
          <a:p>
            <a:pPr>
              <a:defRPr/>
            </a:pPr>
            <a:fld id="{4B6630BD-A96E-9F27-A67B-A94DE204D4D1}" type="slidenum">
              <a:rPr lang="fa-IR"/>
              <a:t>11</a:t>
            </a:fld>
            <a:endParaRPr lang="fa-IR"/>
          </a:p>
        </p:txBody>
      </p:sp>
      <p:sp>
        <p:nvSpPr>
          <p:cNvPr id="909692496" name="Text Placeholder 76"/>
          <p:cNvSpPr>
            <a:spLocks noGrp="1"/>
          </p:cNvSpPr>
          <p:nvPr>
            <p:ph type="body" sz="quarter" idx="10" hasCustomPrompt="1"/>
          </p:nvPr>
        </p:nvSpPr>
        <p:spPr bwMode="auto">
          <a:xfrm>
            <a:off x="1062181" y="905017"/>
            <a:ext cx="8045305" cy="637452"/>
          </a:xfrm>
          <a:prstGeom prst="rect">
            <a:avLst/>
          </a:prstGeom>
        </p:spPr>
        <p:txBody>
          <a:bodyPr/>
          <a:lstStyle>
            <a:lvl1pPr algn="r" rtl="1">
              <a:defRPr sz="3200">
                <a:solidFill>
                  <a:schemeClr val="tx1">
                    <a:lumMod val="85000"/>
                    <a:lumOff val="15000"/>
                  </a:schemeClr>
                </a:solidFill>
                <a:cs typeface="B Titr"/>
              </a:defRPr>
            </a:lvl1pPr>
          </a:lstStyle>
          <a:p>
            <a:pPr>
              <a:defRPr/>
            </a:pPr>
            <a:r>
              <a:rPr sz="2800" b="1" i="0" u="none" dirty="0" err="1">
                <a:solidFill>
                  <a:srgbClr val="000000"/>
                </a:solidFill>
                <a:latin typeface="B Nazanin"/>
                <a:ea typeface="B Nazanin"/>
                <a:cs typeface="B Nazanin"/>
              </a:rPr>
              <a:t>کاربردها</a:t>
            </a:r>
            <a:r>
              <a:rPr sz="2800" b="1" i="0" u="none" dirty="0">
                <a:solidFill>
                  <a:srgbClr val="000000"/>
                </a:solidFill>
                <a:latin typeface="B Nazanin"/>
                <a:ea typeface="B Nazanin"/>
                <a:cs typeface="B Nazanin"/>
              </a:rPr>
              <a:t>، </a:t>
            </a:r>
            <a:r>
              <a:rPr sz="2800" b="1" i="0" u="none" dirty="0" err="1">
                <a:solidFill>
                  <a:srgbClr val="000000"/>
                </a:solidFill>
                <a:latin typeface="B Nazanin"/>
                <a:ea typeface="B Nazanin"/>
                <a:cs typeface="B Nazanin"/>
              </a:rPr>
              <a:t>مزایا</a:t>
            </a:r>
            <a:r>
              <a:rPr sz="2800" b="1" i="0" u="none" dirty="0">
                <a:solidFill>
                  <a:srgbClr val="000000"/>
                </a:solidFill>
                <a:latin typeface="B Nazanin"/>
                <a:ea typeface="B Nazanin"/>
                <a:cs typeface="B Nazanin"/>
              </a:rPr>
              <a:t> و </a:t>
            </a:r>
            <a:r>
              <a:rPr sz="2800" b="1" i="0" u="none" dirty="0" err="1">
                <a:solidFill>
                  <a:srgbClr val="000000"/>
                </a:solidFill>
                <a:latin typeface="B Nazanin"/>
                <a:ea typeface="B Nazanin"/>
                <a:cs typeface="B Nazanin"/>
              </a:rPr>
              <a:t>محدودیت‌های</a:t>
            </a:r>
            <a:r>
              <a:rPr sz="2800" b="1" i="0" u="none" dirty="0">
                <a:solidFill>
                  <a:srgbClr val="000000"/>
                </a:solidFill>
                <a:latin typeface="B Nazanin"/>
                <a:ea typeface="B Nazanin"/>
                <a:cs typeface="B Nazanin"/>
              </a:rPr>
              <a:t> </a:t>
            </a:r>
            <a:r>
              <a:rPr sz="2800" b="1" i="0" u="none" dirty="0" err="1">
                <a:solidFill>
                  <a:srgbClr val="000000"/>
                </a:solidFill>
                <a:latin typeface="B Nazanin"/>
                <a:ea typeface="B Nazanin"/>
                <a:cs typeface="B Nazanin"/>
              </a:rPr>
              <a:t>یادگیری</a:t>
            </a:r>
            <a:r>
              <a:rPr sz="2800" b="1" i="0" u="none" dirty="0">
                <a:solidFill>
                  <a:srgbClr val="000000"/>
                </a:solidFill>
                <a:latin typeface="B Nazanin"/>
                <a:ea typeface="B Nazanin"/>
                <a:cs typeface="B Nazanin"/>
              </a:rPr>
              <a:t> </a:t>
            </a:r>
            <a:r>
              <a:rPr sz="2800" b="1" i="0" u="none" dirty="0" err="1">
                <a:solidFill>
                  <a:srgbClr val="000000"/>
                </a:solidFill>
                <a:latin typeface="B Nazanin"/>
                <a:ea typeface="B Nazanin"/>
                <a:cs typeface="B Nazanin"/>
              </a:rPr>
              <a:t>عمیق</a:t>
            </a:r>
            <a:r>
              <a:rPr sz="2800" b="1" i="0" u="none" dirty="0">
                <a:solidFill>
                  <a:srgbClr val="000000"/>
                </a:solidFill>
                <a:latin typeface="B Nazanin"/>
                <a:ea typeface="B Nazanin"/>
                <a:cs typeface="B Nazanin"/>
              </a:rPr>
              <a:t> </a:t>
            </a:r>
            <a:r>
              <a:rPr sz="2800" b="1" i="0" u="none" dirty="0" err="1">
                <a:solidFill>
                  <a:srgbClr val="000000"/>
                </a:solidFill>
                <a:latin typeface="B Nazanin"/>
                <a:ea typeface="B Nazanin"/>
                <a:cs typeface="B Nazanin"/>
              </a:rPr>
              <a:t>در</a:t>
            </a:r>
            <a:r>
              <a:rPr sz="2800" b="1" i="0" u="none" dirty="0">
                <a:solidFill>
                  <a:srgbClr val="000000"/>
                </a:solidFill>
                <a:latin typeface="B Nazanin"/>
                <a:ea typeface="B Nazanin"/>
                <a:cs typeface="B Nazanin"/>
              </a:rPr>
              <a:t> </a:t>
            </a:r>
            <a:r>
              <a:rPr sz="2800" b="1" i="0" u="none" dirty="0" err="1">
                <a:solidFill>
                  <a:srgbClr val="000000"/>
                </a:solidFill>
                <a:latin typeface="B Nazanin"/>
                <a:ea typeface="B Nazanin"/>
                <a:cs typeface="B Nazanin"/>
              </a:rPr>
              <a:t>پرتودرمانی</a:t>
            </a:r>
            <a:endParaRPr sz="2800" b="1" dirty="0">
              <a:latin typeface="B Nazanin"/>
              <a:cs typeface="B Nazanin"/>
            </a:endParaRPr>
          </a:p>
        </p:txBody>
      </p:sp>
      <p:sp>
        <p:nvSpPr>
          <p:cNvPr id="227784239" name="Text Placeholder 80"/>
          <p:cNvSpPr>
            <a:spLocks noGrp="1"/>
          </p:cNvSpPr>
          <p:nvPr>
            <p:ph type="body" sz="quarter" idx="11" hasCustomPrompt="1"/>
          </p:nvPr>
        </p:nvSpPr>
        <p:spPr bwMode="auto">
          <a:xfrm>
            <a:off x="5366479" y="2057669"/>
            <a:ext cx="4095426" cy="3788496"/>
          </a:xfrm>
          <a:prstGeom prst="rect">
            <a:avLst/>
          </a:prstGeom>
        </p:spPr>
        <p:txBody>
          <a:bodyPr/>
          <a:lstStyle>
            <a:lvl1pPr marL="342900" indent="-342900" algn="just" rtl="1">
              <a:lnSpc>
                <a:spcPct val="140000"/>
              </a:lnSpc>
              <a:spcAft>
                <a:spcPts val="1799"/>
              </a:spcAft>
              <a:buFont typeface="Arial"/>
              <a:buChar char="•"/>
              <a:defRPr sz="2300">
                <a:solidFill>
                  <a:schemeClr val="tx1">
                    <a:lumMod val="85000"/>
                    <a:lumOff val="15000"/>
                  </a:schemeClr>
                </a:solidFill>
                <a:cs typeface="B Nazanin"/>
              </a:defRPr>
            </a:lvl1pPr>
            <a:lvl2pPr marL="822960" indent="-285750" algn="just" rtl="1">
              <a:lnSpc>
                <a:spcPct val="140000"/>
              </a:lnSpc>
              <a:spcAft>
                <a:spcPts val="1799"/>
              </a:spcAft>
              <a:buFont typeface="Arial"/>
              <a:buChar char="•"/>
              <a:defRPr sz="2300">
                <a:solidFill>
                  <a:schemeClr val="tx1">
                    <a:lumMod val="85000"/>
                    <a:lumOff val="15000"/>
                  </a:schemeClr>
                </a:solidFill>
                <a:cs typeface="B Nazanin"/>
              </a:defRPr>
            </a:lvl2pPr>
            <a:lvl3pPr marL="1280160" indent="-285750" algn="just" rtl="1">
              <a:lnSpc>
                <a:spcPct val="140000"/>
              </a:lnSpc>
              <a:spcAft>
                <a:spcPts val="1799"/>
              </a:spcAft>
              <a:buFont typeface="Arial"/>
              <a:buChar char="•"/>
              <a:defRPr sz="2000">
                <a:solidFill>
                  <a:schemeClr val="tx1">
                    <a:lumMod val="85000"/>
                    <a:lumOff val="15000"/>
                  </a:schemeClr>
                </a:solidFill>
                <a:cs typeface="B Nazanin"/>
              </a:defRPr>
            </a:lvl3pPr>
          </a:lstStyle>
          <a:p>
            <a:pPr>
              <a:defRPr/>
            </a:pPr>
            <a:r>
              <a:rPr sz="2200" b="0" i="0" u="none" dirty="0" err="1">
                <a:solidFill>
                  <a:srgbClr val="000000"/>
                </a:solidFill>
                <a:latin typeface="B Nazanin"/>
                <a:ea typeface="B Nazanin"/>
                <a:cs typeface="B Nazanin"/>
              </a:rPr>
              <a:t>شناسایی</a:t>
            </a:r>
            <a:r>
              <a:rPr sz="2200" b="0" i="0" u="none" dirty="0">
                <a:solidFill>
                  <a:srgbClr val="000000"/>
                </a:solidFill>
                <a:latin typeface="B Nazanin"/>
                <a:ea typeface="B Nazanin"/>
                <a:cs typeface="B Nazanin"/>
              </a:rPr>
              <a:t> و </a:t>
            </a:r>
            <a:r>
              <a:rPr sz="2200" b="0" i="0" u="none" dirty="0" err="1">
                <a:solidFill>
                  <a:srgbClr val="000000"/>
                </a:solidFill>
                <a:latin typeface="B Nazanin"/>
                <a:ea typeface="B Nazanin"/>
                <a:cs typeface="B Nazanin"/>
              </a:rPr>
              <a:t>تفکیک</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ضایعات</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با</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روش‌های</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هوشمند</a:t>
            </a:r>
            <a:endParaRPr sz="7200" dirty="0">
              <a:latin typeface="B Nazanin"/>
              <a:cs typeface="B Nazanin"/>
            </a:endParaRPr>
          </a:p>
          <a:p>
            <a:pPr>
              <a:defRPr/>
            </a:pPr>
            <a:r>
              <a:rPr sz="2200" b="0" i="0" u="none" dirty="0" err="1">
                <a:solidFill>
                  <a:srgbClr val="000000"/>
                </a:solidFill>
                <a:latin typeface="B Nazanin"/>
                <a:ea typeface="B Nazanin"/>
                <a:cs typeface="B Nazanin"/>
              </a:rPr>
              <a:t>طراحی</a:t>
            </a:r>
            <a:r>
              <a:rPr sz="2200" b="0" i="0" u="none" dirty="0">
                <a:solidFill>
                  <a:srgbClr val="000000"/>
                </a:solidFill>
                <a:latin typeface="B Nazanin"/>
                <a:ea typeface="B Nazanin"/>
                <a:cs typeface="B Nazanin"/>
              </a:rPr>
              <a:t> و </a:t>
            </a:r>
            <a:r>
              <a:rPr sz="2200" b="0" i="0" u="none" dirty="0" err="1">
                <a:solidFill>
                  <a:srgbClr val="000000"/>
                </a:solidFill>
                <a:latin typeface="B Nazanin"/>
                <a:ea typeface="B Nazanin"/>
                <a:cs typeface="B Nazanin"/>
              </a:rPr>
              <a:t>بهینه‌سازی</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خودکار</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طرح</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درمان</a:t>
            </a:r>
            <a:endParaRPr sz="7200" dirty="0">
              <a:latin typeface="B Nazanin"/>
              <a:cs typeface="B Nazanin"/>
            </a:endParaRPr>
          </a:p>
          <a:p>
            <a:pPr>
              <a:defRPr/>
            </a:pPr>
            <a:r>
              <a:rPr lang="fa-IR" sz="2200" dirty="0">
                <a:solidFill>
                  <a:srgbClr val="000000"/>
                </a:solidFill>
                <a:latin typeface="B Nazanin"/>
              </a:rPr>
              <a:t>پیش بینی توزیع دز</a:t>
            </a:r>
            <a:endParaRPr sz="7200" dirty="0">
              <a:latin typeface="B Nazanin"/>
              <a:cs typeface="B Nazanin"/>
            </a:endParaRPr>
          </a:p>
        </p:txBody>
      </p:sp>
      <p:sp>
        <p:nvSpPr>
          <p:cNvPr id="2075353024" name="TextBox 2075353023"/>
          <p:cNvSpPr txBox="1"/>
          <p:nvPr/>
        </p:nvSpPr>
        <p:spPr bwMode="auto">
          <a:xfrm>
            <a:off x="715394" y="1891153"/>
            <a:ext cx="4347705" cy="2892330"/>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lvl="0" algn="r" rtl="1">
              <a:defRPr/>
            </a:pPr>
            <a:r>
              <a:rPr lang="en-US" sz="2400" b="1" i="0" u="none" strike="noStrike" cap="none" spc="0" dirty="0" err="1">
                <a:solidFill>
                  <a:srgbClr val="000000"/>
                </a:solidFill>
                <a:latin typeface="B Nazanin"/>
                <a:ea typeface="B Nazanin"/>
                <a:cs typeface="B Nazanin"/>
              </a:rPr>
              <a:t>مزایا</a:t>
            </a:r>
            <a:r>
              <a:rPr lang="en-US" sz="2400" b="1" i="0" u="none" strike="noStrike" cap="none" spc="0" dirty="0">
                <a:solidFill>
                  <a:srgbClr val="000000"/>
                </a:solidFill>
                <a:latin typeface="B Nazanin"/>
                <a:ea typeface="B Nazanin"/>
                <a:cs typeface="B Nazanin"/>
              </a:rPr>
              <a:t>:</a:t>
            </a:r>
            <a:endParaRPr sz="2400" dirty="0">
              <a:latin typeface="B Nazanin"/>
              <a:cs typeface="B Nazanin"/>
            </a:endParaRPr>
          </a:p>
          <a:p>
            <a:pPr lvl="0" algn="r" rtl="1">
              <a:defRPr/>
            </a:pPr>
            <a:r>
              <a:rPr lang="en-US" sz="2400" b="0" i="0" u="none" strike="noStrike" cap="none" spc="0" dirty="0" err="1">
                <a:solidFill>
                  <a:srgbClr val="000000"/>
                </a:solidFill>
                <a:latin typeface="B Nazanin"/>
                <a:ea typeface="B Nazanin"/>
                <a:cs typeface="B Nazanin"/>
              </a:rPr>
              <a:t>افزایش</a:t>
            </a:r>
            <a:r>
              <a:rPr lang="en-US" sz="2400" b="0" i="0" u="none" strike="noStrike" cap="none" spc="0" dirty="0">
                <a:solidFill>
                  <a:srgbClr val="000000"/>
                </a:solidFill>
                <a:latin typeface="B Nazanin"/>
                <a:ea typeface="B Nazanin"/>
                <a:cs typeface="B Nazanin"/>
              </a:rPr>
              <a:t> </a:t>
            </a:r>
            <a:r>
              <a:rPr lang="en-US" sz="2400" b="0" i="0" u="none" strike="noStrike" cap="none" spc="0" dirty="0" err="1">
                <a:solidFill>
                  <a:srgbClr val="000000"/>
                </a:solidFill>
                <a:latin typeface="B Nazanin"/>
                <a:ea typeface="B Nazanin"/>
                <a:cs typeface="B Nazanin"/>
              </a:rPr>
              <a:t>سرعت</a:t>
            </a:r>
            <a:r>
              <a:rPr lang="en-US" sz="2400" b="0" i="0" u="none" strike="noStrike" cap="none" spc="0" dirty="0">
                <a:solidFill>
                  <a:srgbClr val="000000"/>
                </a:solidFill>
                <a:latin typeface="B Nazanin"/>
                <a:ea typeface="B Nazanin"/>
                <a:cs typeface="B Nazanin"/>
              </a:rPr>
              <a:t> و </a:t>
            </a:r>
            <a:r>
              <a:rPr lang="en-US" sz="2400" b="0" i="0" u="none" strike="noStrike" cap="none" spc="0" dirty="0" err="1">
                <a:solidFill>
                  <a:srgbClr val="000000"/>
                </a:solidFill>
                <a:latin typeface="B Nazanin"/>
                <a:ea typeface="B Nazanin"/>
                <a:cs typeface="B Nazanin"/>
              </a:rPr>
              <a:t>دقت</a:t>
            </a:r>
            <a:r>
              <a:rPr lang="en-US" sz="2400" b="0" i="0" u="none" strike="noStrike" cap="none" spc="0" dirty="0">
                <a:solidFill>
                  <a:srgbClr val="000000"/>
                </a:solidFill>
                <a:latin typeface="B Nazanin"/>
                <a:ea typeface="B Nazanin"/>
                <a:cs typeface="B Nazanin"/>
              </a:rPr>
              <a:t> </a:t>
            </a:r>
            <a:r>
              <a:rPr lang="en-US" sz="2400" b="0" i="0" u="none" strike="noStrike" cap="none" spc="0" dirty="0" err="1">
                <a:solidFill>
                  <a:srgbClr val="000000"/>
                </a:solidFill>
                <a:latin typeface="B Nazanin"/>
                <a:ea typeface="B Nazanin"/>
                <a:cs typeface="B Nazanin"/>
              </a:rPr>
              <a:t>فرآیند</a:t>
            </a:r>
            <a:r>
              <a:rPr lang="en-US" sz="2400" b="0" i="0" u="none" strike="noStrike" cap="none" spc="0" dirty="0">
                <a:solidFill>
                  <a:srgbClr val="000000"/>
                </a:solidFill>
                <a:latin typeface="B Nazanin"/>
                <a:ea typeface="B Nazanin"/>
                <a:cs typeface="B Nazanin"/>
              </a:rPr>
              <a:t> </a:t>
            </a:r>
            <a:r>
              <a:rPr lang="en-US" sz="2400" b="0" i="0" u="none" strike="noStrike" cap="none" spc="0" dirty="0" err="1">
                <a:solidFill>
                  <a:srgbClr val="000000"/>
                </a:solidFill>
                <a:latin typeface="B Nazanin"/>
                <a:ea typeface="B Nazanin"/>
                <a:cs typeface="B Nazanin"/>
              </a:rPr>
              <a:t>پرتودرمانی</a:t>
            </a:r>
            <a:endParaRPr sz="2400" dirty="0">
              <a:latin typeface="B Nazanin"/>
              <a:cs typeface="B Nazanin"/>
            </a:endParaRPr>
          </a:p>
          <a:p>
            <a:pPr lvl="0" algn="r" rtl="1">
              <a:defRPr/>
            </a:pPr>
            <a:r>
              <a:rPr lang="en-US" sz="2400" b="0" i="0" u="none" strike="noStrike" cap="none" spc="0" dirty="0" err="1">
                <a:solidFill>
                  <a:srgbClr val="000000"/>
                </a:solidFill>
                <a:latin typeface="B Nazanin"/>
                <a:ea typeface="B Nazanin"/>
                <a:cs typeface="B Nazanin"/>
              </a:rPr>
              <a:t>کاهش</a:t>
            </a:r>
            <a:r>
              <a:rPr lang="en-US" sz="2400" b="0" i="0" u="none" strike="noStrike" cap="none" spc="0" dirty="0">
                <a:solidFill>
                  <a:srgbClr val="000000"/>
                </a:solidFill>
                <a:latin typeface="B Nazanin"/>
                <a:ea typeface="B Nazanin"/>
                <a:cs typeface="B Nazanin"/>
              </a:rPr>
              <a:t> </a:t>
            </a:r>
            <a:r>
              <a:rPr lang="en-US" sz="2400" b="0" i="0" u="none" strike="noStrike" cap="none" spc="0" dirty="0" err="1">
                <a:solidFill>
                  <a:srgbClr val="000000"/>
                </a:solidFill>
                <a:latin typeface="B Nazanin"/>
                <a:ea typeface="B Nazanin"/>
                <a:cs typeface="B Nazanin"/>
              </a:rPr>
              <a:t>وابستگی</a:t>
            </a:r>
            <a:r>
              <a:rPr lang="en-US" sz="2400" b="0" i="0" u="none" strike="noStrike" cap="none" spc="0" dirty="0">
                <a:solidFill>
                  <a:srgbClr val="000000"/>
                </a:solidFill>
                <a:latin typeface="B Nazanin"/>
                <a:ea typeface="B Nazanin"/>
                <a:cs typeface="B Nazanin"/>
              </a:rPr>
              <a:t> </a:t>
            </a:r>
            <a:r>
              <a:rPr lang="en-US" sz="2400" b="0" i="0" u="none" strike="noStrike" cap="none" spc="0" dirty="0" err="1">
                <a:solidFill>
                  <a:srgbClr val="000000"/>
                </a:solidFill>
                <a:latin typeface="B Nazanin"/>
                <a:ea typeface="B Nazanin"/>
                <a:cs typeface="B Nazanin"/>
              </a:rPr>
              <a:t>به</a:t>
            </a:r>
            <a:r>
              <a:rPr lang="en-US" sz="2400" b="0" i="0" u="none" strike="noStrike" cap="none" spc="0" dirty="0">
                <a:solidFill>
                  <a:srgbClr val="000000"/>
                </a:solidFill>
                <a:latin typeface="B Nazanin"/>
                <a:ea typeface="B Nazanin"/>
                <a:cs typeface="B Nazanin"/>
              </a:rPr>
              <a:t> </a:t>
            </a:r>
            <a:r>
              <a:rPr lang="en-US" sz="2400" b="0" i="0" u="none" strike="noStrike" cap="none" spc="0" dirty="0" err="1">
                <a:solidFill>
                  <a:srgbClr val="000000"/>
                </a:solidFill>
                <a:latin typeface="B Nazanin"/>
                <a:ea typeface="B Nazanin"/>
                <a:cs typeface="B Nazanin"/>
              </a:rPr>
              <a:t>تجربه</a:t>
            </a:r>
            <a:r>
              <a:rPr lang="en-US" sz="2400" b="0" i="0" u="none" strike="noStrike" cap="none" spc="0" dirty="0">
                <a:solidFill>
                  <a:srgbClr val="000000"/>
                </a:solidFill>
                <a:latin typeface="B Nazanin"/>
                <a:ea typeface="B Nazanin"/>
                <a:cs typeface="B Nazanin"/>
              </a:rPr>
              <a:t> </a:t>
            </a:r>
            <a:r>
              <a:rPr lang="en-US" sz="2400" b="0" i="0" u="none" strike="noStrike" cap="none" spc="0" dirty="0" err="1">
                <a:solidFill>
                  <a:srgbClr val="000000"/>
                </a:solidFill>
                <a:latin typeface="B Nazanin"/>
                <a:ea typeface="B Nazanin"/>
                <a:cs typeface="B Nazanin"/>
              </a:rPr>
              <a:t>فردی</a:t>
            </a:r>
            <a:endParaRPr lang="en-US" sz="2400" b="0" i="0" u="none" strike="noStrike" cap="none" spc="0" dirty="0">
              <a:solidFill>
                <a:srgbClr val="000000"/>
              </a:solidFill>
              <a:latin typeface="Times New Roman"/>
              <a:cs typeface="Times New Roman"/>
            </a:endParaRPr>
          </a:p>
          <a:p>
            <a:pPr lvl="0" algn="r" rtl="1">
              <a:defRPr/>
            </a:pPr>
            <a:endParaRPr sz="2400" dirty="0">
              <a:latin typeface="B Nazanin"/>
              <a:cs typeface="B Nazanin"/>
            </a:endParaRPr>
          </a:p>
          <a:p>
            <a:pPr lvl="0" algn="r" rtl="1">
              <a:defRPr/>
            </a:pPr>
            <a:r>
              <a:rPr lang="en-US" sz="2400" b="1" i="0" u="none" strike="noStrike" cap="none" spc="0" dirty="0" err="1">
                <a:solidFill>
                  <a:srgbClr val="000000"/>
                </a:solidFill>
                <a:latin typeface="B Nazanin"/>
                <a:ea typeface="B Nazanin"/>
                <a:cs typeface="B Nazanin"/>
              </a:rPr>
              <a:t>محدودیت‌ها</a:t>
            </a:r>
            <a:r>
              <a:rPr lang="en-US" sz="2400" b="1" i="0" u="none" strike="noStrike" cap="none" spc="0" dirty="0">
                <a:solidFill>
                  <a:srgbClr val="000000"/>
                </a:solidFill>
                <a:latin typeface="B Nazanin"/>
                <a:ea typeface="B Nazanin"/>
                <a:cs typeface="B Nazanin"/>
              </a:rPr>
              <a:t>:</a:t>
            </a:r>
            <a:endParaRPr sz="2400" dirty="0">
              <a:latin typeface="B Nazanin"/>
              <a:cs typeface="B Nazanin"/>
            </a:endParaRPr>
          </a:p>
          <a:p>
            <a:pPr lvl="0" algn="r" rtl="1">
              <a:defRPr/>
            </a:pPr>
            <a:r>
              <a:rPr lang="en-US" sz="2400" b="0" i="0" u="none" strike="noStrike" cap="none" spc="0" dirty="0" err="1">
                <a:solidFill>
                  <a:srgbClr val="000000"/>
                </a:solidFill>
                <a:latin typeface="B Nazanin"/>
                <a:ea typeface="B Nazanin"/>
                <a:cs typeface="B Nazanin"/>
              </a:rPr>
              <a:t>نیاز</a:t>
            </a:r>
            <a:r>
              <a:rPr lang="en-US" sz="2400" b="0" i="0" u="none" strike="noStrike" cap="none" spc="0" dirty="0">
                <a:solidFill>
                  <a:srgbClr val="000000"/>
                </a:solidFill>
                <a:latin typeface="B Nazanin"/>
                <a:ea typeface="B Nazanin"/>
                <a:cs typeface="B Nazanin"/>
              </a:rPr>
              <a:t> </a:t>
            </a:r>
            <a:r>
              <a:rPr lang="en-US" sz="2400" b="0" i="0" u="none" strike="noStrike" cap="none" spc="0" dirty="0" err="1">
                <a:solidFill>
                  <a:srgbClr val="000000"/>
                </a:solidFill>
                <a:latin typeface="B Nazanin"/>
                <a:ea typeface="B Nazanin"/>
                <a:cs typeface="B Nazanin"/>
              </a:rPr>
              <a:t>به</a:t>
            </a:r>
            <a:r>
              <a:rPr lang="en-US" sz="2400" b="0" i="0" u="none" strike="noStrike" cap="none" spc="0" dirty="0">
                <a:solidFill>
                  <a:srgbClr val="000000"/>
                </a:solidFill>
                <a:latin typeface="B Nazanin"/>
                <a:ea typeface="B Nazanin"/>
                <a:cs typeface="B Nazanin"/>
              </a:rPr>
              <a:t> </a:t>
            </a:r>
            <a:r>
              <a:rPr lang="en-US" sz="2400" b="0" i="0" u="none" strike="noStrike" cap="none" spc="0" dirty="0" err="1">
                <a:solidFill>
                  <a:srgbClr val="000000"/>
                </a:solidFill>
                <a:latin typeface="B Nazanin"/>
                <a:ea typeface="B Nazanin"/>
                <a:cs typeface="B Nazanin"/>
              </a:rPr>
              <a:t>داده‌های</a:t>
            </a:r>
            <a:r>
              <a:rPr lang="en-US" sz="2400" b="0" i="0" u="none" strike="noStrike" cap="none" spc="0" dirty="0">
                <a:solidFill>
                  <a:srgbClr val="000000"/>
                </a:solidFill>
                <a:latin typeface="B Nazanin"/>
                <a:ea typeface="B Nazanin"/>
                <a:cs typeface="B Nazanin"/>
              </a:rPr>
              <a:t> </a:t>
            </a:r>
            <a:r>
              <a:rPr lang="en-US" sz="2400" b="0" i="0" u="none" strike="noStrike" cap="none" spc="0" dirty="0" err="1">
                <a:solidFill>
                  <a:srgbClr val="000000"/>
                </a:solidFill>
                <a:latin typeface="B Nazanin"/>
                <a:ea typeface="B Nazanin"/>
                <a:cs typeface="B Nazanin"/>
              </a:rPr>
              <a:t>با</a:t>
            </a:r>
            <a:r>
              <a:rPr lang="en-US" sz="2400" b="0" i="0" u="none" strike="noStrike" cap="none" spc="0" dirty="0">
                <a:solidFill>
                  <a:srgbClr val="000000"/>
                </a:solidFill>
                <a:latin typeface="B Nazanin"/>
                <a:ea typeface="B Nazanin"/>
                <a:cs typeface="B Nazanin"/>
              </a:rPr>
              <a:t> </a:t>
            </a:r>
            <a:r>
              <a:rPr lang="en-US" sz="2400" b="0" i="0" u="none" strike="noStrike" cap="none" spc="0" dirty="0" err="1">
                <a:solidFill>
                  <a:srgbClr val="000000"/>
                </a:solidFill>
                <a:latin typeface="B Nazanin"/>
                <a:ea typeface="B Nazanin"/>
                <a:cs typeface="B Nazanin"/>
              </a:rPr>
              <a:t>کیفیت</a:t>
            </a:r>
            <a:r>
              <a:rPr lang="en-US" sz="2400" b="0" i="0" u="none" strike="noStrike" cap="none" spc="0" dirty="0">
                <a:solidFill>
                  <a:srgbClr val="000000"/>
                </a:solidFill>
                <a:latin typeface="B Nazanin"/>
                <a:ea typeface="B Nazanin"/>
                <a:cs typeface="B Nazanin"/>
              </a:rPr>
              <a:t> و </a:t>
            </a:r>
            <a:r>
              <a:rPr lang="en-US" sz="2400" b="0" i="0" u="none" strike="noStrike" cap="none" spc="0" dirty="0" err="1">
                <a:solidFill>
                  <a:srgbClr val="000000"/>
                </a:solidFill>
                <a:latin typeface="B Nazanin"/>
                <a:ea typeface="B Nazanin"/>
                <a:cs typeface="B Nazanin"/>
              </a:rPr>
              <a:t>حجم</a:t>
            </a:r>
            <a:r>
              <a:rPr lang="en-US" sz="2400" b="0" i="0" u="none" strike="noStrike" cap="none" spc="0" dirty="0">
                <a:solidFill>
                  <a:srgbClr val="000000"/>
                </a:solidFill>
                <a:latin typeface="B Nazanin"/>
                <a:ea typeface="B Nazanin"/>
                <a:cs typeface="B Nazanin"/>
              </a:rPr>
              <a:t> </a:t>
            </a:r>
            <a:r>
              <a:rPr lang="en-US" sz="2400" b="0" i="0" u="none" strike="noStrike" cap="none" spc="0" dirty="0" err="1">
                <a:solidFill>
                  <a:srgbClr val="000000"/>
                </a:solidFill>
                <a:latin typeface="B Nazanin"/>
                <a:ea typeface="B Nazanin"/>
                <a:cs typeface="B Nazanin"/>
              </a:rPr>
              <a:t>بالا</a:t>
            </a:r>
            <a:endParaRPr sz="2400" dirty="0">
              <a:latin typeface="B Nazanin"/>
              <a:cs typeface="B Nazanin"/>
            </a:endParaRPr>
          </a:p>
        </p:txBody>
      </p:sp>
      <p:sp>
        <p:nvSpPr>
          <p:cNvPr id="1349222120" name="TextBox 1349222119"/>
          <p:cNvSpPr txBox="1"/>
          <p:nvPr/>
        </p:nvSpPr>
        <p:spPr bwMode="auto">
          <a:xfrm>
            <a:off x="9789394" y="1593110"/>
            <a:ext cx="1564078" cy="30515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l">
              <a:defRPr/>
            </a:pPr>
            <a:r>
              <a:rPr b="1">
                <a:latin typeface="B Nazanin"/>
                <a:ea typeface="B Nazanin"/>
                <a:cs typeface="B Nazanin"/>
              </a:rPr>
              <a:t>مقدمه و کلیات پژوهش</a:t>
            </a:r>
            <a:endParaRPr sz="1100" b="1">
              <a:latin typeface="B Nazanin"/>
              <a:cs typeface="B Nazanin"/>
            </a:endParaRPr>
          </a:p>
        </p:txBody>
      </p:sp>
      <p:sp>
        <p:nvSpPr>
          <p:cNvPr id="1932860434" name="Google Shape;228;p16"/>
          <p:cNvSpPr/>
          <p:nvPr/>
        </p:nvSpPr>
        <p:spPr bwMode="auto">
          <a:xfrm>
            <a:off x="9714245" y="1463954"/>
            <a:ext cx="1634648" cy="427199"/>
          </a:xfrm>
          <a:prstGeom prst="rect">
            <a:avLst/>
          </a:prstGeom>
          <a:solidFill>
            <a:srgbClr val="F3F3F3"/>
          </a:solidFill>
          <a:ln>
            <a:noFill/>
          </a:ln>
        </p:spPr>
        <p:txBody>
          <a:bodyPr spcFirstLastPara="1" wrap="square" lIns="91423" tIns="45699" rIns="91423" bIns="45699" anchor="ctr" anchorCtr="0">
            <a:noAutofit/>
          </a:bodyPr>
          <a:lstStyle/>
          <a:p>
            <a:pPr algn="ctr" rtl="1">
              <a:defRPr/>
            </a:pPr>
            <a:endParaRPr sz="1600" b="0">
              <a:solidFill>
                <a:schemeClr val="accent5">
                  <a:lumMod val="50000"/>
                </a:schemeClr>
              </a:solidFill>
              <a:cs typeface="B Titr"/>
            </a:endParaRPr>
          </a:p>
          <a:p>
            <a:pPr algn="l">
              <a:defRPr/>
            </a:pPr>
            <a:r>
              <a:rPr lang="en-US" sz="1600" b="0" i="0" u="none" strike="noStrike" cap="none" spc="0">
                <a:solidFill>
                  <a:srgbClr val="000000"/>
                </a:solidFill>
                <a:latin typeface="B Nazanin"/>
                <a:ea typeface="B Nazanin"/>
                <a:cs typeface="B Nazanin"/>
              </a:rPr>
              <a:t>مقدمه و کلیات پژوهش</a:t>
            </a:r>
            <a:endParaRPr sz="1600" b="0">
              <a:latin typeface="B Nazanin"/>
              <a:cs typeface="B Nazanin"/>
            </a:endParaRPr>
          </a:p>
          <a:p>
            <a:pPr marL="0" marR="0" lvl="0" indent="0" algn="ctr" defTabSz="914400" rtl="0">
              <a:lnSpc>
                <a:spcPct val="100000"/>
              </a:lnSpc>
              <a:spcBef>
                <a:spcPts val="0"/>
              </a:spcBef>
              <a:spcAft>
                <a:spcPts val="0"/>
              </a:spcAft>
              <a:buClr>
                <a:srgbClr val="000000"/>
              </a:buClr>
              <a:buSzTx/>
              <a:buFont typeface="Arial"/>
              <a:buNone/>
              <a:defRPr/>
            </a:pPr>
            <a:endParaRPr sz="1600" b="0">
              <a:solidFill>
                <a:srgbClr val="3D85C6"/>
              </a:solidFill>
              <a:cs typeface="B Titr"/>
            </a:endParaRPr>
          </a:p>
        </p:txBody>
      </p:sp>
    </p:spTree>
  </p:cSld>
  <p:clrMapOvr>
    <a:masterClrMapping/>
  </p:clrMapOvr>
  <mc:AlternateContent xmlns:mc="http://schemas.openxmlformats.org/markup-compatibility/2006" xmlns:p159="http://schemas.microsoft.com/office/powerpoint/2015/09/main">
    <mc:Choice Requires="p159">
      <p:transition>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923946607" name="Slide Number Placeholder 5"/>
          <p:cNvSpPr>
            <a:spLocks noGrp="1"/>
          </p:cNvSpPr>
          <p:nvPr>
            <p:ph type="sldNum" sz="quarter" idx="12"/>
          </p:nvPr>
        </p:nvSpPr>
        <p:spPr bwMode="auto">
          <a:xfrm>
            <a:off x="11444145" y="6052434"/>
            <a:ext cx="671170" cy="365124"/>
          </a:xfrm>
          <a:prstGeom prst="rect">
            <a:avLst/>
          </a:prstGeom>
          <a:noFill/>
        </p:spPr>
        <p:txBody>
          <a:bodyPr/>
          <a:lstStyle>
            <a:lvl1pPr algn="ctr">
              <a:defRPr sz="2000" b="1">
                <a:solidFill>
                  <a:srgbClr val="073C63"/>
                </a:solidFill>
                <a:latin typeface="Calibri"/>
                <a:cs typeface="B Titr"/>
              </a:defRPr>
            </a:lvl1pPr>
          </a:lstStyle>
          <a:p>
            <a:pPr>
              <a:defRPr/>
            </a:pPr>
            <a:fld id="{508BC057-6ED3-614C-997E-DE51EC8C83B3}" type="slidenum">
              <a:rPr lang="fa-IR"/>
              <a:t>12</a:t>
            </a:fld>
            <a:endParaRPr lang="fa-IR"/>
          </a:p>
        </p:txBody>
      </p:sp>
      <p:sp>
        <p:nvSpPr>
          <p:cNvPr id="883496357" name="Text Placeholder 76"/>
          <p:cNvSpPr>
            <a:spLocks noGrp="1"/>
          </p:cNvSpPr>
          <p:nvPr>
            <p:ph type="body" sz="quarter" idx="10" hasCustomPrompt="1"/>
          </p:nvPr>
        </p:nvSpPr>
        <p:spPr bwMode="auto">
          <a:xfrm>
            <a:off x="1062181" y="905017"/>
            <a:ext cx="8045305" cy="637452"/>
          </a:xfrm>
          <a:prstGeom prst="rect">
            <a:avLst/>
          </a:prstGeom>
        </p:spPr>
        <p:txBody>
          <a:bodyPr/>
          <a:lstStyle>
            <a:lvl1pPr algn="r" rtl="1">
              <a:defRPr sz="3200">
                <a:solidFill>
                  <a:schemeClr val="tx1">
                    <a:lumMod val="85000"/>
                    <a:lumOff val="15000"/>
                  </a:schemeClr>
                </a:solidFill>
                <a:cs typeface="B Titr"/>
              </a:defRPr>
            </a:lvl1pPr>
          </a:lstStyle>
          <a:p>
            <a:pPr>
              <a:defRPr/>
            </a:pPr>
            <a:r>
              <a:rPr sz="3200" b="1">
                <a:latin typeface="B Nazanin"/>
                <a:ea typeface="B Nazanin"/>
                <a:cs typeface="B Nazanin"/>
              </a:rPr>
              <a:t> اهمیت موضوع پژوهش</a:t>
            </a:r>
            <a:endParaRPr sz="3200" b="1">
              <a:latin typeface="B Nazanin"/>
              <a:cs typeface="B Nazanin"/>
            </a:endParaRPr>
          </a:p>
        </p:txBody>
      </p:sp>
      <p:sp>
        <p:nvSpPr>
          <p:cNvPr id="1087617210" name="Text Placeholder 80"/>
          <p:cNvSpPr>
            <a:spLocks noGrp="1"/>
          </p:cNvSpPr>
          <p:nvPr>
            <p:ph type="body" sz="quarter" idx="11" hasCustomPrompt="1"/>
          </p:nvPr>
        </p:nvSpPr>
        <p:spPr bwMode="auto">
          <a:xfrm>
            <a:off x="1049337" y="2190575"/>
            <a:ext cx="8039099" cy="4601007"/>
          </a:xfrm>
          <a:prstGeom prst="rect">
            <a:avLst/>
          </a:prstGeom>
        </p:spPr>
        <p:txBody>
          <a:bodyPr/>
          <a:lstStyle>
            <a:lvl1pPr marL="342900" indent="-342900" algn="just" rtl="1">
              <a:lnSpc>
                <a:spcPct val="140000"/>
              </a:lnSpc>
              <a:spcAft>
                <a:spcPts val="1799"/>
              </a:spcAft>
              <a:buFont typeface="Arial"/>
              <a:buChar char="•"/>
              <a:defRPr sz="2300">
                <a:solidFill>
                  <a:schemeClr val="tx1">
                    <a:lumMod val="85000"/>
                    <a:lumOff val="15000"/>
                  </a:schemeClr>
                </a:solidFill>
                <a:cs typeface="B Nazanin"/>
              </a:defRPr>
            </a:lvl1pPr>
            <a:lvl2pPr marL="822960" indent="-285750" algn="just" rtl="1">
              <a:lnSpc>
                <a:spcPct val="140000"/>
              </a:lnSpc>
              <a:spcAft>
                <a:spcPts val="1799"/>
              </a:spcAft>
              <a:buFont typeface="Arial"/>
              <a:buChar char="•"/>
              <a:defRPr sz="2300">
                <a:solidFill>
                  <a:schemeClr val="tx1">
                    <a:lumMod val="85000"/>
                    <a:lumOff val="15000"/>
                  </a:schemeClr>
                </a:solidFill>
                <a:cs typeface="B Nazanin"/>
              </a:defRPr>
            </a:lvl2pPr>
            <a:lvl3pPr marL="1280160" indent="-285750" algn="just" rtl="1">
              <a:lnSpc>
                <a:spcPct val="140000"/>
              </a:lnSpc>
              <a:spcAft>
                <a:spcPts val="1799"/>
              </a:spcAft>
              <a:buFont typeface="Arial"/>
              <a:buChar char="•"/>
              <a:defRPr sz="2000">
                <a:solidFill>
                  <a:schemeClr val="tx1">
                    <a:lumMod val="85000"/>
                    <a:lumOff val="15000"/>
                  </a:schemeClr>
                </a:solidFill>
                <a:cs typeface="B Nazanin"/>
              </a:defRPr>
            </a:lvl3pPr>
          </a:lstStyle>
          <a:p>
            <a:pPr>
              <a:defRPr/>
            </a:pPr>
            <a:r>
              <a:rPr sz="2200" b="0" i="0" u="none">
                <a:solidFill>
                  <a:srgbClr val="000000"/>
                </a:solidFill>
                <a:latin typeface="B Nazanin"/>
                <a:ea typeface="B Nazanin"/>
                <a:cs typeface="B Nazanin"/>
              </a:rPr>
              <a:t>دقت دزیمتری عامل کلیدی موفقیت پرتودرمانی است.</a:t>
            </a:r>
            <a:endParaRPr sz="4800">
              <a:latin typeface="B Nazanin"/>
              <a:cs typeface="B Nazanin"/>
            </a:endParaRPr>
          </a:p>
          <a:p>
            <a:pPr>
              <a:defRPr/>
            </a:pPr>
            <a:r>
              <a:rPr sz="2200" b="0" i="0" u="none">
                <a:solidFill>
                  <a:srgbClr val="000000"/>
                </a:solidFill>
                <a:latin typeface="B Nazanin"/>
                <a:ea typeface="B Nazanin"/>
                <a:cs typeface="B Nazanin"/>
              </a:rPr>
              <a:t>یادگیری عمیق راهکاری مؤثر برای افزایش سرعت و کیفیت طرح درمان است.</a:t>
            </a:r>
            <a:endParaRPr sz="4800">
              <a:latin typeface="B Nazanin"/>
              <a:cs typeface="B Nazanin"/>
            </a:endParaRPr>
          </a:p>
        </p:txBody>
      </p:sp>
      <p:sp>
        <p:nvSpPr>
          <p:cNvPr id="1260692170" name="TextBox 1260692169"/>
          <p:cNvSpPr txBox="1"/>
          <p:nvPr/>
        </p:nvSpPr>
        <p:spPr bwMode="auto">
          <a:xfrm>
            <a:off x="9789394" y="1593110"/>
            <a:ext cx="1564078" cy="30515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l">
              <a:defRPr/>
            </a:pPr>
            <a:r>
              <a:rPr b="1">
                <a:latin typeface="B Nazanin"/>
                <a:ea typeface="B Nazanin"/>
                <a:cs typeface="B Nazanin"/>
              </a:rPr>
              <a:t>مقدمه و کلیات پژوهش</a:t>
            </a:r>
            <a:endParaRPr sz="1100" b="1">
              <a:latin typeface="B Nazanin"/>
              <a:cs typeface="B Nazanin"/>
            </a:endParaRPr>
          </a:p>
        </p:txBody>
      </p:sp>
      <p:sp>
        <p:nvSpPr>
          <p:cNvPr id="1410310724" name="Google Shape;228;p16"/>
          <p:cNvSpPr/>
          <p:nvPr/>
        </p:nvSpPr>
        <p:spPr bwMode="auto">
          <a:xfrm>
            <a:off x="9714245" y="1463954"/>
            <a:ext cx="1634648" cy="427199"/>
          </a:xfrm>
          <a:prstGeom prst="rect">
            <a:avLst/>
          </a:prstGeom>
          <a:solidFill>
            <a:srgbClr val="F3F3F3"/>
          </a:solidFill>
          <a:ln>
            <a:noFill/>
          </a:ln>
        </p:spPr>
        <p:txBody>
          <a:bodyPr spcFirstLastPara="1" wrap="square" lIns="91423" tIns="45699" rIns="91423" bIns="45699" anchor="ctr" anchorCtr="0">
            <a:noAutofit/>
          </a:bodyPr>
          <a:lstStyle/>
          <a:p>
            <a:pPr algn="ctr" rtl="1">
              <a:defRPr/>
            </a:pPr>
            <a:endParaRPr sz="1600" b="0">
              <a:solidFill>
                <a:schemeClr val="accent5">
                  <a:lumMod val="50000"/>
                </a:schemeClr>
              </a:solidFill>
              <a:cs typeface="B Titr"/>
            </a:endParaRPr>
          </a:p>
          <a:p>
            <a:pPr algn="l">
              <a:defRPr/>
            </a:pPr>
            <a:r>
              <a:rPr lang="en-US" sz="1600" b="0" i="0" u="none" strike="noStrike" cap="none" spc="0">
                <a:solidFill>
                  <a:srgbClr val="000000"/>
                </a:solidFill>
                <a:latin typeface="B Nazanin"/>
                <a:ea typeface="B Nazanin"/>
                <a:cs typeface="B Nazanin"/>
              </a:rPr>
              <a:t>مقدمه و کلیات پژوهش</a:t>
            </a:r>
            <a:endParaRPr sz="1600" b="0">
              <a:latin typeface="B Nazanin"/>
              <a:cs typeface="B Nazanin"/>
            </a:endParaRPr>
          </a:p>
          <a:p>
            <a:pPr marL="0" marR="0" lvl="0" indent="0" algn="ctr" defTabSz="914400" rtl="0">
              <a:lnSpc>
                <a:spcPct val="100000"/>
              </a:lnSpc>
              <a:spcBef>
                <a:spcPts val="0"/>
              </a:spcBef>
              <a:spcAft>
                <a:spcPts val="0"/>
              </a:spcAft>
              <a:buClr>
                <a:srgbClr val="000000"/>
              </a:buClr>
              <a:buSzTx/>
              <a:buFont typeface="Arial"/>
              <a:buNone/>
              <a:defRPr/>
            </a:pPr>
            <a:endParaRPr sz="1600" b="0">
              <a:solidFill>
                <a:srgbClr val="3D85C6"/>
              </a:solidFill>
              <a:cs typeface="B Titr"/>
            </a:endParaRPr>
          </a:p>
        </p:txBody>
      </p:sp>
    </p:spTree>
  </p:cSld>
  <p:clrMapOvr>
    <a:masterClrMapping/>
  </p:clrMapOvr>
  <mc:AlternateContent xmlns:mc="http://schemas.openxmlformats.org/markup-compatibility/2006" xmlns:p159="http://schemas.microsoft.com/office/powerpoint/2015/09/main">
    <mc:Choice Requires="p159">
      <p:transition>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35174823" name="Freeform: Shape 6"/>
          <p:cNvSpPr/>
          <p:nvPr/>
        </p:nvSpPr>
        <p:spPr bwMode="auto">
          <a:xfrm flipH="1">
            <a:off x="0" y="0"/>
            <a:ext cx="11723342" cy="6858000"/>
          </a:xfrm>
          <a:custGeom>
            <a:avLst/>
            <a:gdLst>
              <a:gd name="connsiteX0" fmla="*/ 11723342 w 11723342"/>
              <a:gd name="connsiteY0" fmla="*/ 0 h 6858000"/>
              <a:gd name="connsiteX1" fmla="*/ 0 w 11723342"/>
              <a:gd name="connsiteY1" fmla="*/ 0 h 6858000"/>
              <a:gd name="connsiteX2" fmla="*/ 51413 w 11723342"/>
              <a:gd name="connsiteY2" fmla="*/ 15044 h 6858000"/>
              <a:gd name="connsiteX3" fmla="*/ 319188 w 11723342"/>
              <a:gd name="connsiteY3" fmla="*/ 402711 h 6858000"/>
              <a:gd name="connsiteX4" fmla="*/ 315572 w 11723342"/>
              <a:gd name="connsiteY4" fmla="*/ 6844152 h 6858000"/>
              <a:gd name="connsiteX5" fmla="*/ 325668 w 11723342"/>
              <a:gd name="connsiteY5" fmla="*/ 6844152 h 6858000"/>
              <a:gd name="connsiteX6" fmla="*/ 325668 w 11723342"/>
              <a:gd name="connsiteY6" fmla="*/ 6858000 h 6858000"/>
              <a:gd name="connsiteX7" fmla="*/ 11723342 w 1172334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23342" h="6858000" extrusionOk="0">
                <a:moveTo>
                  <a:pt x="11723342" y="0"/>
                </a:moveTo>
                <a:lnTo>
                  <a:pt x="0" y="0"/>
                </a:lnTo>
                <a:lnTo>
                  <a:pt x="51413" y="15044"/>
                </a:lnTo>
                <a:cubicBezTo>
                  <a:pt x="208226" y="75965"/>
                  <a:pt x="319188" y="226572"/>
                  <a:pt x="319188" y="402711"/>
                </a:cubicBezTo>
                <a:cubicBezTo>
                  <a:pt x="317983" y="2549858"/>
                  <a:pt x="316778" y="4697005"/>
                  <a:pt x="315572" y="6844152"/>
                </a:cubicBezTo>
                <a:lnTo>
                  <a:pt x="325668" y="6844152"/>
                </a:lnTo>
                <a:lnTo>
                  <a:pt x="325668" y="6858000"/>
                </a:lnTo>
                <a:lnTo>
                  <a:pt x="11723342" y="6858000"/>
                </a:lnTo>
                <a:close/>
              </a:path>
            </a:pathLst>
          </a:custGeom>
          <a:solidFill>
            <a:srgbClr val="3D85C6"/>
          </a:solidFill>
          <a:ln>
            <a:noFill/>
          </a:ln>
        </p:spPr>
        <p:txBody>
          <a:bodyPr spcFirstLastPara="1" wrap="square" lIns="91423" tIns="45699" rIns="91423" bIns="45699" anchor="ctr" anchorCtr="0">
            <a:noAutofit/>
          </a:bodyPr>
          <a:lstStyle/>
          <a:p>
            <a:pPr marL="0" marR="0" lvl="0" indent="0" algn="ctr" rtl="0">
              <a:spcBef>
                <a:spcPts val="0"/>
              </a:spcBef>
              <a:spcAft>
                <a:spcPts val="0"/>
              </a:spcAft>
              <a:buNone/>
              <a:defRPr/>
            </a:pPr>
            <a:endParaRPr sz="1800">
              <a:solidFill>
                <a:srgbClr val="FFFFFF"/>
              </a:solidFill>
              <a:latin typeface="Calibri"/>
              <a:ea typeface="Calibri"/>
              <a:cs typeface="Calibri"/>
            </a:endParaRPr>
          </a:p>
        </p:txBody>
      </p:sp>
      <p:sp>
        <p:nvSpPr>
          <p:cNvPr id="1985704742" name="Slide Number Placeholder 3"/>
          <p:cNvSpPr>
            <a:spLocks noGrp="1"/>
          </p:cNvSpPr>
          <p:nvPr>
            <p:ph type="sldNum" sz="quarter" idx="12"/>
          </p:nvPr>
        </p:nvSpPr>
        <p:spPr bwMode="auto"/>
        <p:txBody>
          <a:bodyPr/>
          <a:lstStyle/>
          <a:p>
            <a:pPr>
              <a:defRPr/>
            </a:pPr>
            <a:fld id="{A438D8BF-5A35-C85E-90F6-77B476EA5D98}" type="slidenum">
              <a:rPr lang="fa-IR"/>
              <a:t>13</a:t>
            </a:fld>
            <a:endParaRPr lang="fa-IR"/>
          </a:p>
        </p:txBody>
      </p:sp>
      <p:sp>
        <p:nvSpPr>
          <p:cNvPr id="2054978350" name="Text Placeholder 1"/>
          <p:cNvSpPr txBox="1"/>
          <p:nvPr/>
        </p:nvSpPr>
        <p:spPr bwMode="auto">
          <a:xfrm>
            <a:off x="2507594" y="3014492"/>
            <a:ext cx="6345237" cy="1052946"/>
          </a:xfrm>
          <a:prstGeom prst="rect">
            <a:avLst/>
          </a:prstGeom>
        </p:spPr>
        <p:txBody>
          <a:bodyPr/>
          <a:lstStyle>
            <a:lvl1pPr marL="0" indent="0" algn="ctr" defTabSz="914400" rtl="1">
              <a:lnSpc>
                <a:spcPct val="90000"/>
              </a:lnSpc>
              <a:spcBef>
                <a:spcPts val="999"/>
              </a:spcBef>
              <a:buFont typeface="Arial"/>
              <a:buNone/>
              <a:defRPr sz="7200">
                <a:solidFill>
                  <a:schemeClr val="bg1"/>
                </a:solidFill>
                <a:latin typeface="+mn-lt"/>
                <a:ea typeface="+mn-ea"/>
                <a:cs typeface="B Titr"/>
              </a:defRPr>
            </a:lvl1pPr>
            <a:lvl2pPr marL="685800" indent="-228600" algn="ctr" defTabSz="914400" rtl="1">
              <a:lnSpc>
                <a:spcPct val="90000"/>
              </a:lnSpc>
              <a:spcBef>
                <a:spcPts val="499"/>
              </a:spcBef>
              <a:buFont typeface="Arial"/>
              <a:buChar char="•"/>
              <a:defRPr sz="2400">
                <a:solidFill>
                  <a:schemeClr val="bg1"/>
                </a:solidFill>
                <a:latin typeface="+mn-lt"/>
                <a:ea typeface="+mn-ea"/>
                <a:cs typeface="B Titr"/>
              </a:defRPr>
            </a:lvl2pPr>
            <a:lvl3pPr marL="1143000" indent="-228600" algn="ctr" defTabSz="914400" rtl="1">
              <a:lnSpc>
                <a:spcPct val="90000"/>
              </a:lnSpc>
              <a:spcBef>
                <a:spcPts val="499"/>
              </a:spcBef>
              <a:buFont typeface="Arial"/>
              <a:buChar char="•"/>
              <a:defRPr sz="2000">
                <a:solidFill>
                  <a:schemeClr val="bg1"/>
                </a:solidFill>
                <a:latin typeface="+mn-lt"/>
                <a:ea typeface="+mn-ea"/>
                <a:cs typeface="B Titr"/>
              </a:defRPr>
            </a:lvl3pPr>
            <a:lvl4pPr marL="1600200" indent="-228600" algn="ctr" defTabSz="914400" rtl="1">
              <a:lnSpc>
                <a:spcPct val="90000"/>
              </a:lnSpc>
              <a:spcBef>
                <a:spcPts val="499"/>
              </a:spcBef>
              <a:buFont typeface="Arial"/>
              <a:buChar char="•"/>
              <a:defRPr sz="1800">
                <a:solidFill>
                  <a:schemeClr val="bg1"/>
                </a:solidFill>
                <a:latin typeface="+mn-lt"/>
                <a:ea typeface="+mn-ea"/>
                <a:cs typeface="B Titr"/>
              </a:defRPr>
            </a:lvl4pPr>
            <a:lvl5pPr marL="2057400" indent="-228600" algn="ctr" defTabSz="914400" rtl="1">
              <a:lnSpc>
                <a:spcPct val="90000"/>
              </a:lnSpc>
              <a:spcBef>
                <a:spcPts val="499"/>
              </a:spcBef>
              <a:buFont typeface="Arial"/>
              <a:buChar char="•"/>
              <a:defRPr sz="1800">
                <a:solidFill>
                  <a:schemeClr val="bg1"/>
                </a:solidFill>
                <a:latin typeface="+mn-lt"/>
                <a:ea typeface="+mn-ea"/>
                <a:cs typeface="B Titr"/>
              </a:defRPr>
            </a:lvl5pPr>
            <a:lvl6pPr marL="2514599" indent="-228600" algn="l" defTabSz="914400" rtl="0">
              <a:lnSpc>
                <a:spcPct val="90000"/>
              </a:lnSpc>
              <a:spcBef>
                <a:spcPts val="499"/>
              </a:spcBef>
              <a:buFont typeface="Arial"/>
              <a:buChar char="•"/>
              <a:defRPr sz="1800">
                <a:solidFill>
                  <a:schemeClr val="tx1"/>
                </a:solidFill>
                <a:latin typeface="+mn-lt"/>
                <a:ea typeface="+mn-ea"/>
                <a:cs typeface="+mn-cs"/>
              </a:defRPr>
            </a:lvl6pPr>
            <a:lvl7pPr marL="2971800" indent="-228600" algn="l" defTabSz="914400" rtl="0">
              <a:lnSpc>
                <a:spcPct val="90000"/>
              </a:lnSpc>
              <a:spcBef>
                <a:spcPts val="499"/>
              </a:spcBef>
              <a:buFont typeface="Arial"/>
              <a:buChar char="•"/>
              <a:defRPr sz="1800">
                <a:solidFill>
                  <a:schemeClr val="tx1"/>
                </a:solidFill>
                <a:latin typeface="+mn-lt"/>
                <a:ea typeface="+mn-ea"/>
                <a:cs typeface="+mn-cs"/>
              </a:defRPr>
            </a:lvl7pPr>
            <a:lvl8pPr marL="3429000" indent="-228600" algn="l" defTabSz="914400" rtl="0">
              <a:lnSpc>
                <a:spcPct val="90000"/>
              </a:lnSpc>
              <a:spcBef>
                <a:spcPts val="499"/>
              </a:spcBef>
              <a:buFont typeface="Arial"/>
              <a:buChar char="•"/>
              <a:defRPr sz="1800">
                <a:solidFill>
                  <a:schemeClr val="tx1"/>
                </a:solidFill>
                <a:latin typeface="+mn-lt"/>
                <a:ea typeface="+mn-ea"/>
                <a:cs typeface="+mn-cs"/>
              </a:defRPr>
            </a:lvl8pPr>
            <a:lvl9pPr marL="3886200" indent="-228600" algn="l" defTabSz="914400" rtl="0">
              <a:lnSpc>
                <a:spcPct val="90000"/>
              </a:lnSpc>
              <a:spcBef>
                <a:spcPts val="499"/>
              </a:spcBef>
              <a:buFont typeface="Arial"/>
              <a:buChar char="•"/>
              <a:defRPr sz="1800">
                <a:solidFill>
                  <a:schemeClr val="tx1"/>
                </a:solidFill>
                <a:latin typeface="+mn-lt"/>
                <a:ea typeface="+mn-ea"/>
                <a:cs typeface="+mn-cs"/>
              </a:defRPr>
            </a:lvl9pPr>
          </a:lstStyle>
          <a:p>
            <a:pPr marL="0" marR="0" lvl="0" indent="0" algn="ctr" defTabSz="914400" rtl="1">
              <a:lnSpc>
                <a:spcPct val="90000"/>
              </a:lnSpc>
              <a:spcBef>
                <a:spcPts val="999"/>
              </a:spcBef>
              <a:spcAft>
                <a:spcPts val="0"/>
              </a:spcAft>
              <a:buClrTx/>
              <a:buSzTx/>
              <a:buFont typeface="Arial"/>
              <a:buNone/>
              <a:defRPr/>
            </a:pPr>
            <a:r>
              <a:rPr sz="3600" b="1">
                <a:latin typeface="Times New Roman"/>
                <a:cs typeface="B Nazanin"/>
              </a:rPr>
              <a:t>مبانی نظری ،کلیات و پیشینه تحقیق</a:t>
            </a:r>
            <a:endParaRPr sz="3600" b="1" i="0" u="none" strike="noStrike" cap="none" spc="0">
              <a:ln>
                <a:noFill/>
              </a:ln>
              <a:solidFill>
                <a:sysClr val="window" lastClr="FFFFFF"/>
              </a:solidFill>
              <a:latin typeface="B Nazanin"/>
              <a:cs typeface="B Nazanin"/>
            </a:endParaRPr>
          </a:p>
        </p:txBody>
      </p:sp>
      <p:sp>
        <p:nvSpPr>
          <p:cNvPr id="2023740547" name="Text Placeholder 2"/>
          <p:cNvSpPr txBox="1"/>
          <p:nvPr/>
        </p:nvSpPr>
        <p:spPr bwMode="auto">
          <a:xfrm>
            <a:off x="2330385" y="3673920"/>
            <a:ext cx="6345237" cy="1052946"/>
          </a:xfrm>
          <a:prstGeom prst="rect">
            <a:avLst/>
          </a:prstGeom>
        </p:spPr>
        <p:txBody>
          <a:bodyPr/>
          <a:lstStyle>
            <a:lvl1pPr marL="0" indent="0" algn="ctr" defTabSz="914400" rtl="1">
              <a:lnSpc>
                <a:spcPct val="90000"/>
              </a:lnSpc>
              <a:spcBef>
                <a:spcPts val="999"/>
              </a:spcBef>
              <a:buFont typeface="Arial"/>
              <a:buNone/>
              <a:defRPr sz="7200">
                <a:solidFill>
                  <a:schemeClr val="bg1"/>
                </a:solidFill>
                <a:latin typeface="+mn-lt"/>
                <a:ea typeface="+mn-ea"/>
                <a:cs typeface="B Titr"/>
              </a:defRPr>
            </a:lvl1pPr>
            <a:lvl2pPr marL="685800" indent="-228600" algn="ctr" defTabSz="914400" rtl="1">
              <a:lnSpc>
                <a:spcPct val="90000"/>
              </a:lnSpc>
              <a:spcBef>
                <a:spcPts val="499"/>
              </a:spcBef>
              <a:buFont typeface="Arial"/>
              <a:buChar char="•"/>
              <a:defRPr sz="2400">
                <a:solidFill>
                  <a:schemeClr val="bg1"/>
                </a:solidFill>
                <a:latin typeface="+mn-lt"/>
                <a:ea typeface="+mn-ea"/>
                <a:cs typeface="B Titr"/>
              </a:defRPr>
            </a:lvl2pPr>
            <a:lvl3pPr marL="1143000" indent="-228600" algn="ctr" defTabSz="914400" rtl="1">
              <a:lnSpc>
                <a:spcPct val="90000"/>
              </a:lnSpc>
              <a:spcBef>
                <a:spcPts val="499"/>
              </a:spcBef>
              <a:buFont typeface="Arial"/>
              <a:buChar char="•"/>
              <a:defRPr sz="2000">
                <a:solidFill>
                  <a:schemeClr val="bg1"/>
                </a:solidFill>
                <a:latin typeface="+mn-lt"/>
                <a:ea typeface="+mn-ea"/>
                <a:cs typeface="B Titr"/>
              </a:defRPr>
            </a:lvl3pPr>
            <a:lvl4pPr marL="1600200" indent="-228600" algn="ctr" defTabSz="914400" rtl="1">
              <a:lnSpc>
                <a:spcPct val="90000"/>
              </a:lnSpc>
              <a:spcBef>
                <a:spcPts val="499"/>
              </a:spcBef>
              <a:buFont typeface="Arial"/>
              <a:buChar char="•"/>
              <a:defRPr sz="1800">
                <a:solidFill>
                  <a:schemeClr val="bg1"/>
                </a:solidFill>
                <a:latin typeface="+mn-lt"/>
                <a:ea typeface="+mn-ea"/>
                <a:cs typeface="B Titr"/>
              </a:defRPr>
            </a:lvl4pPr>
            <a:lvl5pPr marL="2057400" indent="-228600" algn="ctr" defTabSz="914400" rtl="1">
              <a:lnSpc>
                <a:spcPct val="90000"/>
              </a:lnSpc>
              <a:spcBef>
                <a:spcPts val="499"/>
              </a:spcBef>
              <a:buFont typeface="Arial"/>
              <a:buChar char="•"/>
              <a:defRPr sz="1800">
                <a:solidFill>
                  <a:schemeClr val="bg1"/>
                </a:solidFill>
                <a:latin typeface="+mn-lt"/>
                <a:ea typeface="+mn-ea"/>
                <a:cs typeface="B Titr"/>
              </a:defRPr>
            </a:lvl5pPr>
            <a:lvl6pPr marL="2514599" indent="-228600" algn="l" defTabSz="914400" rtl="0">
              <a:lnSpc>
                <a:spcPct val="90000"/>
              </a:lnSpc>
              <a:spcBef>
                <a:spcPts val="499"/>
              </a:spcBef>
              <a:buFont typeface="Arial"/>
              <a:buChar char="•"/>
              <a:defRPr sz="1800">
                <a:solidFill>
                  <a:schemeClr val="tx1"/>
                </a:solidFill>
                <a:latin typeface="+mn-lt"/>
                <a:ea typeface="+mn-ea"/>
                <a:cs typeface="+mn-cs"/>
              </a:defRPr>
            </a:lvl6pPr>
            <a:lvl7pPr marL="2971800" indent="-228600" algn="l" defTabSz="914400" rtl="0">
              <a:lnSpc>
                <a:spcPct val="90000"/>
              </a:lnSpc>
              <a:spcBef>
                <a:spcPts val="499"/>
              </a:spcBef>
              <a:buFont typeface="Arial"/>
              <a:buChar char="•"/>
              <a:defRPr sz="1800">
                <a:solidFill>
                  <a:schemeClr val="tx1"/>
                </a:solidFill>
                <a:latin typeface="+mn-lt"/>
                <a:ea typeface="+mn-ea"/>
                <a:cs typeface="+mn-cs"/>
              </a:defRPr>
            </a:lvl7pPr>
            <a:lvl8pPr marL="3429000" indent="-228600" algn="l" defTabSz="914400" rtl="0">
              <a:lnSpc>
                <a:spcPct val="90000"/>
              </a:lnSpc>
              <a:spcBef>
                <a:spcPts val="499"/>
              </a:spcBef>
              <a:buFont typeface="Arial"/>
              <a:buChar char="•"/>
              <a:defRPr sz="1800">
                <a:solidFill>
                  <a:schemeClr val="tx1"/>
                </a:solidFill>
                <a:latin typeface="+mn-lt"/>
                <a:ea typeface="+mn-ea"/>
                <a:cs typeface="+mn-cs"/>
              </a:defRPr>
            </a:lvl8pPr>
            <a:lvl9pPr marL="3886200" indent="-228600" algn="l" defTabSz="914400" rtl="0">
              <a:lnSpc>
                <a:spcPct val="90000"/>
              </a:lnSpc>
              <a:spcBef>
                <a:spcPts val="499"/>
              </a:spcBef>
              <a:buFont typeface="Arial"/>
              <a:buChar char="•"/>
              <a:defRPr sz="1800">
                <a:solidFill>
                  <a:schemeClr val="tx1"/>
                </a:solidFill>
                <a:latin typeface="+mn-lt"/>
                <a:ea typeface="+mn-ea"/>
                <a:cs typeface="+mn-cs"/>
              </a:defRPr>
            </a:lvl9pPr>
          </a:lstStyle>
          <a:p>
            <a:pPr>
              <a:defRPr/>
            </a:pP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08389542" name="Text Placeholder 1"/>
          <p:cNvSpPr>
            <a:spLocks noGrp="1"/>
          </p:cNvSpPr>
          <p:nvPr>
            <p:ph type="body" sz="quarter" idx="10"/>
          </p:nvPr>
        </p:nvSpPr>
        <p:spPr bwMode="auto"/>
        <p:txBody>
          <a:bodyPr/>
          <a:lstStyle/>
          <a:p>
            <a:pPr>
              <a:defRPr/>
            </a:pPr>
            <a:r>
              <a:rPr lang="fa-IR"/>
              <a:t>مقدمه </a:t>
            </a:r>
            <a:endParaRPr lang="en-US"/>
          </a:p>
        </p:txBody>
      </p:sp>
      <p:sp>
        <p:nvSpPr>
          <p:cNvPr id="250351491" name="Slide Number Placeholder 26"/>
          <p:cNvSpPr>
            <a:spLocks noGrp="1"/>
          </p:cNvSpPr>
          <p:nvPr>
            <p:ph type="sldNum" sz="quarter" idx="12"/>
          </p:nvPr>
        </p:nvSpPr>
        <p:spPr bwMode="auto"/>
        <p:txBody>
          <a:bodyPr/>
          <a:lstStyle/>
          <a:p>
            <a:pPr>
              <a:defRPr/>
            </a:pPr>
            <a:fld id="{CF4FEFAA-A34F-4B1A-923B-840D046F275D}" type="slidenum">
              <a:rPr lang="fa-IR"/>
              <a:t>14</a:t>
            </a:fld>
            <a:endParaRPr lang="fa-IR"/>
          </a:p>
        </p:txBody>
      </p:sp>
      <p:sp>
        <p:nvSpPr>
          <p:cNvPr id="1298490437" name="Google Shape;228;p16"/>
          <p:cNvSpPr/>
          <p:nvPr/>
        </p:nvSpPr>
        <p:spPr bwMode="auto">
          <a:xfrm>
            <a:off x="9525000" y="2752643"/>
            <a:ext cx="1656419" cy="4272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defTabSz="914400" rtl="0">
              <a:lnSpc>
                <a:spcPct val="100000"/>
              </a:lnSpc>
              <a:spcBef>
                <a:spcPts val="0"/>
              </a:spcBef>
              <a:spcAft>
                <a:spcPts val="0"/>
              </a:spcAft>
              <a:buClr>
                <a:srgbClr val="000000"/>
              </a:buClr>
              <a:buSzTx/>
              <a:buFont typeface="Arial"/>
              <a:buNone/>
              <a:defRPr/>
            </a:pPr>
            <a:endParaRPr lang="en-US" sz="1800">
              <a:solidFill>
                <a:srgbClr val="3D85C6"/>
              </a:solidFill>
              <a:cs typeface="B Titr"/>
            </a:endParaRPr>
          </a:p>
        </p:txBody>
      </p:sp>
      <p:sp>
        <p:nvSpPr>
          <p:cNvPr id="1945545646" name="TextBox 33">
            <a:hlinkClick r:id="rId3" action="ppaction://hlinksldjump"/>
          </p:cNvPr>
          <p:cNvSpPr txBox="1"/>
          <p:nvPr/>
        </p:nvSpPr>
        <p:spPr bwMode="auto">
          <a:xfrm>
            <a:off x="9868794" y="2023299"/>
            <a:ext cx="1297447" cy="762359"/>
          </a:xfrm>
          <a:prstGeom prst="rect">
            <a:avLst/>
          </a:prstGeom>
          <a:noFill/>
        </p:spPr>
        <p:txBody>
          <a:bodyPr wrap="square" rtlCol="0">
            <a:spAutoFit/>
          </a:bodyPr>
          <a:lstStyle/>
          <a:p>
            <a:pPr>
              <a:defRPr/>
            </a:pPr>
            <a:r>
              <a:rPr lang="en-US" sz="1600" b="1" i="0" u="none" strike="noStrike" cap="none" spc="0">
                <a:solidFill>
                  <a:schemeClr val="bg1"/>
                </a:solidFill>
                <a:latin typeface="B Nazanin"/>
                <a:ea typeface="B Nazanin"/>
                <a:cs typeface="B Nazanin"/>
              </a:rPr>
              <a:t>مقدمه و کلیات پژوهش</a:t>
            </a:r>
            <a:endParaRPr sz="1600" b="1">
              <a:solidFill>
                <a:schemeClr val="bg1"/>
              </a:solidFill>
              <a:latin typeface="B Nazanin"/>
              <a:cs typeface="B Nazanin"/>
            </a:endParaRPr>
          </a:p>
          <a:p>
            <a:pPr>
              <a:defRPr/>
            </a:pPr>
            <a:endParaRPr sz="1200" b="0"/>
          </a:p>
        </p:txBody>
      </p:sp>
      <p:sp>
        <p:nvSpPr>
          <p:cNvPr id="1582180360" name="TextBox 34">
            <a:hlinkClick r:id="rId4" action="ppaction://hlinksldjump"/>
          </p:cNvPr>
          <p:cNvSpPr txBox="1"/>
          <p:nvPr/>
        </p:nvSpPr>
        <p:spPr bwMode="auto">
          <a:xfrm>
            <a:off x="9868793" y="2778421"/>
            <a:ext cx="1393979" cy="335639"/>
          </a:xfrm>
          <a:prstGeom prst="rect">
            <a:avLst/>
          </a:prstGeom>
          <a:noFill/>
        </p:spPr>
        <p:txBody>
          <a:bodyPr wrap="square" rtlCol="0">
            <a:spAutoFit/>
          </a:bodyPr>
          <a:lstStyle/>
          <a:p>
            <a:pPr>
              <a:defRPr/>
            </a:pPr>
            <a:r>
              <a:rPr sz="1600" b="1">
                <a:latin typeface="B Nazanin"/>
                <a:ea typeface="B Nazanin"/>
                <a:cs typeface="B Nazanin"/>
              </a:rPr>
              <a:t> پیشینه تحقیق</a:t>
            </a:r>
            <a:endParaRPr sz="2000" b="1">
              <a:latin typeface="B Nazanin"/>
              <a:cs typeface="B Nazanin"/>
            </a:endParaRPr>
          </a:p>
        </p:txBody>
      </p:sp>
      <p:sp>
        <p:nvSpPr>
          <p:cNvPr id="1369189905" name="TextBox 35">
            <a:hlinkClick r:id="rId5" action="ppaction://hlinksldjump"/>
          </p:cNvPr>
          <p:cNvSpPr txBox="1"/>
          <p:nvPr/>
        </p:nvSpPr>
        <p:spPr bwMode="auto">
          <a:xfrm>
            <a:off x="9868793" y="3500888"/>
            <a:ext cx="1394339" cy="366119"/>
          </a:xfrm>
          <a:prstGeom prst="rect">
            <a:avLst/>
          </a:prstGeom>
          <a:noFill/>
        </p:spPr>
        <p:txBody>
          <a:bodyPr wrap="square" rtlCol="0">
            <a:spAutoFit/>
          </a:bodyPr>
          <a:lstStyle/>
          <a:p>
            <a:pPr algn="ctr" rtl="1">
              <a:defRPr/>
            </a:pPr>
            <a:r>
              <a:rPr lang="fa-IR" sz="1800">
                <a:solidFill>
                  <a:schemeClr val="bg1"/>
                </a:solidFill>
                <a:cs typeface="B Titr"/>
              </a:rPr>
              <a:t>روش پژوهش</a:t>
            </a:r>
            <a:endParaRPr lang="en-US" sz="1800">
              <a:solidFill>
                <a:schemeClr val="bg1"/>
              </a:solidFill>
              <a:cs typeface="B Titr"/>
            </a:endParaRPr>
          </a:p>
        </p:txBody>
      </p:sp>
      <p:sp>
        <p:nvSpPr>
          <p:cNvPr id="1338459328" name="TextBox 36">
            <a:hlinkClick r:id="rId6" action="ppaction://hlinksldjump"/>
          </p:cNvPr>
          <p:cNvSpPr txBox="1"/>
          <p:nvPr/>
        </p:nvSpPr>
        <p:spPr bwMode="auto">
          <a:xfrm>
            <a:off x="9868793" y="4288671"/>
            <a:ext cx="1395059" cy="366119"/>
          </a:xfrm>
          <a:prstGeom prst="rect">
            <a:avLst/>
          </a:prstGeom>
          <a:noFill/>
        </p:spPr>
        <p:txBody>
          <a:bodyPr wrap="square" rtlCol="0">
            <a:spAutoFit/>
          </a:bodyPr>
          <a:lstStyle/>
          <a:p>
            <a:pPr algn="ctr" rtl="1">
              <a:defRPr/>
            </a:pPr>
            <a:r>
              <a:rPr lang="fa-IR" sz="1800">
                <a:solidFill>
                  <a:schemeClr val="bg1"/>
                </a:solidFill>
                <a:cs typeface="B Titr"/>
              </a:rPr>
              <a:t>نتایج پژوهش</a:t>
            </a:r>
            <a:endParaRPr lang="en-US" sz="1800">
              <a:solidFill>
                <a:schemeClr val="bg1"/>
              </a:solidFill>
              <a:cs typeface="B Titr"/>
            </a:endParaRPr>
          </a:p>
        </p:txBody>
      </p:sp>
      <p:sp>
        <p:nvSpPr>
          <p:cNvPr id="93778286" name="TextBox 37">
            <a:hlinkClick r:id="rId7" action="ppaction://hlinksldjump"/>
          </p:cNvPr>
          <p:cNvSpPr txBox="1"/>
          <p:nvPr/>
        </p:nvSpPr>
        <p:spPr bwMode="auto">
          <a:xfrm>
            <a:off x="9868793" y="5085107"/>
            <a:ext cx="1392899" cy="518519"/>
          </a:xfrm>
          <a:prstGeom prst="rect">
            <a:avLst/>
          </a:prstGeom>
          <a:noFill/>
        </p:spPr>
        <p:txBody>
          <a:bodyPr wrap="square" rtlCol="0">
            <a:spAutoFit/>
          </a:bodyPr>
          <a:lstStyle/>
          <a:p>
            <a:pPr marL="0" marR="0" lvl="0" indent="0" algn="ctr" defTabSz="914400" rtl="0">
              <a:lnSpc>
                <a:spcPct val="100000"/>
              </a:lnSpc>
              <a:spcBef>
                <a:spcPts val="0"/>
              </a:spcBef>
              <a:spcAft>
                <a:spcPts val="0"/>
              </a:spcAft>
              <a:buClr>
                <a:srgbClr val="000000"/>
              </a:buClr>
              <a:buSzTx/>
              <a:buFont typeface="Arial"/>
              <a:buNone/>
              <a:defRPr/>
            </a:pPr>
            <a:r>
              <a:rPr lang="en-US" sz="1600" b="0" i="0" u="none" strike="noStrike" cap="none" spc="0">
                <a:solidFill>
                  <a:schemeClr val="bg1"/>
                </a:solidFill>
                <a:latin typeface="B Nazanin"/>
                <a:ea typeface="B Nazanin"/>
                <a:cs typeface="B Nazanin"/>
              </a:rPr>
              <a:t>بحث و نتيجه‌گيري</a:t>
            </a:r>
            <a:endParaRPr sz="1600" b="0">
              <a:solidFill>
                <a:schemeClr val="bg1"/>
              </a:solidFill>
              <a:latin typeface="B Nazanin"/>
              <a:cs typeface="B Nazanin"/>
            </a:endParaRPr>
          </a:p>
          <a:p>
            <a:pPr>
              <a:defRPr/>
            </a:pPr>
            <a:endParaRPr sz="1200"/>
          </a:p>
        </p:txBody>
      </p:sp>
      <p:sp>
        <p:nvSpPr>
          <p:cNvPr id="180277183" name="TextBox 180277182"/>
          <p:cNvSpPr txBox="1"/>
          <p:nvPr/>
        </p:nvSpPr>
        <p:spPr bwMode="auto">
          <a:xfrm>
            <a:off x="1264883" y="2104360"/>
            <a:ext cx="8334236" cy="3132845"/>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marL="327936" indent="-327936" algn="r" rtl="1">
              <a:buFont typeface="Arial"/>
              <a:buChar char="•"/>
              <a:defRPr/>
            </a:pPr>
            <a:r>
              <a:rPr sz="2200" b="0" i="0" u="none" dirty="0" err="1">
                <a:solidFill>
                  <a:srgbClr val="000000"/>
                </a:solidFill>
                <a:latin typeface="B Nazanin"/>
                <a:ea typeface="B Nazanin"/>
                <a:cs typeface="B Mitra" panose="00000400000000000000" pitchFamily="2" charset="-78"/>
              </a:rPr>
              <a:t>مفاهیم</a:t>
            </a:r>
            <a:r>
              <a:rPr sz="2200" b="0" i="0" u="none" dirty="0">
                <a:solidFill>
                  <a:srgbClr val="000000"/>
                </a:solidFill>
                <a:latin typeface="B Nazanin"/>
                <a:ea typeface="B Nazanin"/>
                <a:cs typeface="B Mitra" panose="00000400000000000000" pitchFamily="2" charset="-78"/>
              </a:rPr>
              <a:t> </a:t>
            </a:r>
            <a:r>
              <a:rPr sz="2200" b="0" i="0" u="none" dirty="0" err="1">
                <a:solidFill>
                  <a:srgbClr val="000000"/>
                </a:solidFill>
                <a:latin typeface="B Nazanin"/>
                <a:ea typeface="B Nazanin"/>
                <a:cs typeface="B Mitra" panose="00000400000000000000" pitchFamily="2" charset="-78"/>
              </a:rPr>
              <a:t>پایه</a:t>
            </a:r>
            <a:r>
              <a:rPr sz="2200" b="0" i="0" u="none" dirty="0">
                <a:solidFill>
                  <a:srgbClr val="000000"/>
                </a:solidFill>
                <a:latin typeface="B Nazanin"/>
                <a:ea typeface="B Nazanin"/>
                <a:cs typeface="B Mitra" panose="00000400000000000000" pitchFamily="2" charset="-78"/>
              </a:rPr>
              <a:t> </a:t>
            </a:r>
            <a:r>
              <a:rPr sz="2200" b="0" i="0" u="none" dirty="0" err="1">
                <a:solidFill>
                  <a:srgbClr val="000000"/>
                </a:solidFill>
                <a:latin typeface="B Nazanin"/>
                <a:ea typeface="B Nazanin"/>
                <a:cs typeface="B Mitra" panose="00000400000000000000" pitchFamily="2" charset="-78"/>
              </a:rPr>
              <a:t>مرتبط</a:t>
            </a:r>
            <a:r>
              <a:rPr sz="2200" b="0" i="0" u="none" dirty="0">
                <a:solidFill>
                  <a:srgbClr val="000000"/>
                </a:solidFill>
                <a:latin typeface="B Nazanin"/>
                <a:ea typeface="B Nazanin"/>
                <a:cs typeface="B Mitra" panose="00000400000000000000" pitchFamily="2" charset="-78"/>
              </a:rPr>
              <a:t> </a:t>
            </a:r>
            <a:r>
              <a:rPr sz="2200" b="0" i="0" u="none" dirty="0" err="1">
                <a:solidFill>
                  <a:srgbClr val="000000"/>
                </a:solidFill>
                <a:latin typeface="B Nazanin"/>
                <a:ea typeface="B Nazanin"/>
                <a:cs typeface="B Mitra" panose="00000400000000000000" pitchFamily="2" charset="-78"/>
              </a:rPr>
              <a:t>با</a:t>
            </a:r>
            <a:r>
              <a:rPr sz="2200" b="0" i="0" u="none" dirty="0">
                <a:solidFill>
                  <a:srgbClr val="000000"/>
                </a:solidFill>
                <a:latin typeface="B Nazanin"/>
                <a:ea typeface="B Nazanin"/>
                <a:cs typeface="B Mitra" panose="00000400000000000000" pitchFamily="2" charset="-78"/>
              </a:rPr>
              <a:t> </a:t>
            </a:r>
            <a:r>
              <a:rPr sz="2200" b="0" i="0" u="none" dirty="0" err="1">
                <a:solidFill>
                  <a:srgbClr val="000000"/>
                </a:solidFill>
                <a:latin typeface="B Nazanin"/>
                <a:ea typeface="B Nazanin"/>
                <a:cs typeface="B Mitra" panose="00000400000000000000" pitchFamily="2" charset="-78"/>
              </a:rPr>
              <a:t>پژوهش</a:t>
            </a:r>
            <a:endParaRPr lang="en-US" sz="2200" b="0" i="0" u="none" dirty="0">
              <a:solidFill>
                <a:srgbClr val="000000"/>
              </a:solidFill>
              <a:latin typeface="B Nazanin"/>
              <a:ea typeface="B Nazanin"/>
              <a:cs typeface="B Mitra" panose="00000400000000000000" pitchFamily="2" charset="-78"/>
            </a:endParaRPr>
          </a:p>
          <a:p>
            <a:pPr marL="327936" indent="-327936" algn="r" rtl="1">
              <a:buFont typeface="Arial"/>
              <a:buChar char="•"/>
              <a:defRPr/>
            </a:pPr>
            <a:endParaRPr sz="2400" dirty="0">
              <a:latin typeface="B Nazanin"/>
              <a:cs typeface="B Mitra" panose="00000400000000000000" pitchFamily="2" charset="-78"/>
            </a:endParaRPr>
          </a:p>
          <a:p>
            <a:pPr marL="327936" indent="-327936" algn="r" rtl="1">
              <a:buFont typeface="Arial"/>
              <a:buChar char="•"/>
              <a:defRPr/>
            </a:pPr>
            <a:r>
              <a:rPr sz="2200" b="0" i="0" u="none" dirty="0" err="1">
                <a:solidFill>
                  <a:srgbClr val="000000"/>
                </a:solidFill>
                <a:latin typeface="B Nazanin"/>
                <a:ea typeface="B Nazanin"/>
                <a:cs typeface="B Mitra" panose="00000400000000000000" pitchFamily="2" charset="-78"/>
              </a:rPr>
              <a:t>مبانی</a:t>
            </a:r>
            <a:r>
              <a:rPr sz="2200" b="0" i="0" u="none" dirty="0">
                <a:solidFill>
                  <a:srgbClr val="000000"/>
                </a:solidFill>
                <a:latin typeface="B Nazanin"/>
                <a:ea typeface="B Nazanin"/>
                <a:cs typeface="B Mitra" panose="00000400000000000000" pitchFamily="2" charset="-78"/>
              </a:rPr>
              <a:t> </a:t>
            </a:r>
            <a:r>
              <a:rPr sz="2200" b="0" i="0" u="none" dirty="0" err="1">
                <a:solidFill>
                  <a:srgbClr val="000000"/>
                </a:solidFill>
                <a:latin typeface="B Nazanin"/>
                <a:ea typeface="B Nazanin"/>
                <a:cs typeface="B Mitra" panose="00000400000000000000" pitchFamily="2" charset="-78"/>
              </a:rPr>
              <a:t>نظری</a:t>
            </a:r>
            <a:r>
              <a:rPr sz="2200" b="0" i="0" u="none" dirty="0">
                <a:solidFill>
                  <a:srgbClr val="000000"/>
                </a:solidFill>
                <a:latin typeface="B Nazanin"/>
                <a:ea typeface="B Nazanin"/>
                <a:cs typeface="B Mitra" panose="00000400000000000000" pitchFamily="2" charset="-78"/>
              </a:rPr>
              <a:t> </a:t>
            </a:r>
            <a:r>
              <a:rPr sz="2200" b="0" i="0" u="none" dirty="0" err="1">
                <a:solidFill>
                  <a:srgbClr val="000000"/>
                </a:solidFill>
                <a:latin typeface="B Nazanin"/>
                <a:ea typeface="B Nazanin"/>
                <a:cs typeface="B Mitra" panose="00000400000000000000" pitchFamily="2" charset="-78"/>
              </a:rPr>
              <a:t>هوش</a:t>
            </a:r>
            <a:r>
              <a:rPr sz="2200" b="0" i="0" u="none" dirty="0">
                <a:solidFill>
                  <a:srgbClr val="000000"/>
                </a:solidFill>
                <a:latin typeface="B Nazanin"/>
                <a:ea typeface="B Nazanin"/>
                <a:cs typeface="B Mitra" panose="00000400000000000000" pitchFamily="2" charset="-78"/>
              </a:rPr>
              <a:t> </a:t>
            </a:r>
            <a:r>
              <a:rPr sz="2200" b="0" i="0" u="none" dirty="0" err="1">
                <a:solidFill>
                  <a:srgbClr val="000000"/>
                </a:solidFill>
                <a:latin typeface="B Nazanin"/>
                <a:ea typeface="B Nazanin"/>
                <a:cs typeface="B Mitra" panose="00000400000000000000" pitchFamily="2" charset="-78"/>
              </a:rPr>
              <a:t>مصنوعی</a:t>
            </a:r>
            <a:r>
              <a:rPr sz="2200" b="0" i="0" u="none" dirty="0">
                <a:solidFill>
                  <a:srgbClr val="000000"/>
                </a:solidFill>
                <a:latin typeface="B Nazanin"/>
                <a:ea typeface="B Nazanin"/>
                <a:cs typeface="B Mitra" panose="00000400000000000000" pitchFamily="2" charset="-78"/>
              </a:rPr>
              <a:t>، </a:t>
            </a:r>
            <a:r>
              <a:rPr sz="2200" b="0" i="0" u="none" dirty="0" err="1">
                <a:solidFill>
                  <a:srgbClr val="000000"/>
                </a:solidFill>
                <a:latin typeface="B Nazanin"/>
                <a:ea typeface="B Nazanin"/>
                <a:cs typeface="B Mitra" panose="00000400000000000000" pitchFamily="2" charset="-78"/>
              </a:rPr>
              <a:t>یادگیری</a:t>
            </a:r>
            <a:r>
              <a:rPr sz="2200" b="0" i="0" u="none" dirty="0">
                <a:solidFill>
                  <a:srgbClr val="000000"/>
                </a:solidFill>
                <a:latin typeface="B Nazanin"/>
                <a:ea typeface="B Nazanin"/>
                <a:cs typeface="B Mitra" panose="00000400000000000000" pitchFamily="2" charset="-78"/>
              </a:rPr>
              <a:t> </a:t>
            </a:r>
            <a:r>
              <a:rPr sz="2200" b="0" i="0" u="none" dirty="0" err="1">
                <a:solidFill>
                  <a:srgbClr val="000000"/>
                </a:solidFill>
                <a:latin typeface="B Nazanin"/>
                <a:ea typeface="B Nazanin"/>
                <a:cs typeface="B Mitra" panose="00000400000000000000" pitchFamily="2" charset="-78"/>
              </a:rPr>
              <a:t>ماشین</a:t>
            </a:r>
            <a:r>
              <a:rPr sz="2200" b="0" i="0" u="none" dirty="0">
                <a:solidFill>
                  <a:srgbClr val="000000"/>
                </a:solidFill>
                <a:latin typeface="B Nazanin"/>
                <a:ea typeface="B Nazanin"/>
                <a:cs typeface="B Mitra" panose="00000400000000000000" pitchFamily="2" charset="-78"/>
              </a:rPr>
              <a:t> و </a:t>
            </a:r>
            <a:r>
              <a:rPr sz="2200" b="0" i="0" u="none" dirty="0" err="1">
                <a:solidFill>
                  <a:srgbClr val="000000"/>
                </a:solidFill>
                <a:latin typeface="B Nazanin"/>
                <a:ea typeface="B Nazanin"/>
                <a:cs typeface="B Mitra" panose="00000400000000000000" pitchFamily="2" charset="-78"/>
              </a:rPr>
              <a:t>یادگیری</a:t>
            </a:r>
            <a:r>
              <a:rPr sz="2200" b="0" i="0" u="none" dirty="0">
                <a:solidFill>
                  <a:srgbClr val="000000"/>
                </a:solidFill>
                <a:latin typeface="B Nazanin"/>
                <a:ea typeface="B Nazanin"/>
                <a:cs typeface="B Mitra" panose="00000400000000000000" pitchFamily="2" charset="-78"/>
              </a:rPr>
              <a:t> </a:t>
            </a:r>
            <a:r>
              <a:rPr sz="2200" b="0" i="0" u="none" dirty="0" err="1">
                <a:solidFill>
                  <a:srgbClr val="000000"/>
                </a:solidFill>
                <a:latin typeface="B Nazanin"/>
                <a:ea typeface="B Nazanin"/>
                <a:cs typeface="B Mitra" panose="00000400000000000000" pitchFamily="2" charset="-78"/>
              </a:rPr>
              <a:t>عمیق</a:t>
            </a:r>
            <a:endParaRPr lang="en-US" sz="2200" b="0" i="0" u="none" dirty="0">
              <a:solidFill>
                <a:srgbClr val="000000"/>
              </a:solidFill>
              <a:latin typeface="B Nazanin"/>
              <a:ea typeface="B Nazanin"/>
              <a:cs typeface="B Mitra" panose="00000400000000000000" pitchFamily="2" charset="-78"/>
            </a:endParaRPr>
          </a:p>
          <a:p>
            <a:pPr marL="327936" indent="-327936" algn="r" rtl="1">
              <a:buFont typeface="Arial"/>
              <a:buChar char="•"/>
              <a:defRPr/>
            </a:pPr>
            <a:endParaRPr sz="2400" dirty="0">
              <a:latin typeface="B Nazanin"/>
              <a:cs typeface="B Mitra" panose="00000400000000000000" pitchFamily="2" charset="-78"/>
            </a:endParaRPr>
          </a:p>
          <a:p>
            <a:pPr marL="327936" indent="-327936" algn="r" rtl="1">
              <a:buFont typeface="Arial"/>
              <a:buChar char="•"/>
              <a:defRPr/>
            </a:pPr>
            <a:r>
              <a:rPr sz="2200" b="0" i="0" u="none" dirty="0" err="1">
                <a:solidFill>
                  <a:srgbClr val="000000"/>
                </a:solidFill>
                <a:latin typeface="B Nazanin"/>
                <a:ea typeface="B Nazanin"/>
                <a:cs typeface="B Mitra" panose="00000400000000000000" pitchFamily="2" charset="-78"/>
              </a:rPr>
              <a:t>کاربرد</a:t>
            </a:r>
            <a:r>
              <a:rPr sz="2200" b="0" i="0" u="none" dirty="0">
                <a:solidFill>
                  <a:srgbClr val="000000"/>
                </a:solidFill>
                <a:latin typeface="B Nazanin"/>
                <a:ea typeface="B Nazanin"/>
                <a:cs typeface="B Mitra" panose="00000400000000000000" pitchFamily="2" charset="-78"/>
              </a:rPr>
              <a:t> </a:t>
            </a:r>
            <a:r>
              <a:rPr sz="2200" b="0" i="0" u="none" dirty="0" err="1">
                <a:solidFill>
                  <a:srgbClr val="000000"/>
                </a:solidFill>
                <a:latin typeface="B Nazanin"/>
                <a:ea typeface="B Nazanin"/>
                <a:cs typeface="B Mitra" panose="00000400000000000000" pitchFamily="2" charset="-78"/>
              </a:rPr>
              <a:t>در</a:t>
            </a:r>
            <a:r>
              <a:rPr sz="2200" b="0" i="0" u="none" dirty="0">
                <a:solidFill>
                  <a:srgbClr val="000000"/>
                </a:solidFill>
                <a:latin typeface="B Nazanin"/>
                <a:ea typeface="B Nazanin"/>
                <a:cs typeface="B Mitra" panose="00000400000000000000" pitchFamily="2" charset="-78"/>
              </a:rPr>
              <a:t> </a:t>
            </a:r>
            <a:r>
              <a:rPr sz="2200" b="0" i="0" u="none" dirty="0" err="1">
                <a:solidFill>
                  <a:srgbClr val="000000"/>
                </a:solidFill>
                <a:latin typeface="B Nazanin"/>
                <a:ea typeface="B Nazanin"/>
                <a:cs typeface="B Mitra" panose="00000400000000000000" pitchFamily="2" charset="-78"/>
              </a:rPr>
              <a:t>فیزیک</a:t>
            </a:r>
            <a:r>
              <a:rPr sz="2200" b="0" i="0" u="none" dirty="0">
                <a:solidFill>
                  <a:srgbClr val="000000"/>
                </a:solidFill>
                <a:latin typeface="B Nazanin"/>
                <a:ea typeface="B Nazanin"/>
                <a:cs typeface="B Mitra" panose="00000400000000000000" pitchFamily="2" charset="-78"/>
              </a:rPr>
              <a:t> </a:t>
            </a:r>
            <a:r>
              <a:rPr sz="2200" b="0" i="0" u="none" dirty="0" err="1">
                <a:solidFill>
                  <a:srgbClr val="000000"/>
                </a:solidFill>
                <a:latin typeface="B Nazanin"/>
                <a:ea typeface="B Nazanin"/>
                <a:cs typeface="B Mitra" panose="00000400000000000000" pitchFamily="2" charset="-78"/>
              </a:rPr>
              <a:t>پزشکی</a:t>
            </a:r>
            <a:r>
              <a:rPr sz="2200" b="0" i="0" u="none" dirty="0">
                <a:solidFill>
                  <a:srgbClr val="000000"/>
                </a:solidFill>
                <a:latin typeface="B Nazanin"/>
                <a:ea typeface="B Nazanin"/>
                <a:cs typeface="B Mitra" panose="00000400000000000000" pitchFamily="2" charset="-78"/>
              </a:rPr>
              <a:t> و </a:t>
            </a:r>
            <a:r>
              <a:rPr sz="2200" b="0" i="0" u="none" dirty="0" err="1">
                <a:solidFill>
                  <a:srgbClr val="000000"/>
                </a:solidFill>
                <a:latin typeface="B Nazanin"/>
                <a:ea typeface="B Nazanin"/>
                <a:cs typeface="B Mitra" panose="00000400000000000000" pitchFamily="2" charset="-78"/>
              </a:rPr>
              <a:t>پرتودرمانی</a:t>
            </a:r>
            <a:endParaRPr lang="fa-IR" sz="2200" b="0" i="0" u="none" dirty="0">
              <a:solidFill>
                <a:srgbClr val="000000"/>
              </a:solidFill>
              <a:latin typeface="B Nazanin"/>
              <a:ea typeface="B Nazanin"/>
              <a:cs typeface="B Mitra" panose="00000400000000000000" pitchFamily="2" charset="-78"/>
            </a:endParaRPr>
          </a:p>
          <a:p>
            <a:pPr marL="327936" indent="-327936" algn="r" rtl="1">
              <a:buFont typeface="Arial"/>
              <a:buChar char="•"/>
              <a:defRPr/>
            </a:pPr>
            <a:endParaRPr sz="2400" dirty="0">
              <a:latin typeface="B Nazanin"/>
              <a:cs typeface="B Mitra" panose="00000400000000000000" pitchFamily="2" charset="-78"/>
            </a:endParaRPr>
          </a:p>
          <a:p>
            <a:pPr marL="327936" indent="-327936" algn="r" rtl="1">
              <a:buFont typeface="Arial"/>
              <a:buChar char="•"/>
              <a:defRPr/>
            </a:pPr>
            <a:r>
              <a:rPr sz="2200" b="0" i="0" u="none" dirty="0" err="1">
                <a:solidFill>
                  <a:srgbClr val="000000"/>
                </a:solidFill>
                <a:latin typeface="B Nazanin"/>
                <a:ea typeface="B Nazanin"/>
                <a:cs typeface="B Mitra" panose="00000400000000000000" pitchFamily="2" charset="-78"/>
              </a:rPr>
              <a:t>پیشینه</a:t>
            </a:r>
            <a:r>
              <a:rPr sz="2200" b="0" i="0" u="none" dirty="0">
                <a:solidFill>
                  <a:srgbClr val="000000"/>
                </a:solidFill>
                <a:latin typeface="B Nazanin"/>
                <a:ea typeface="B Nazanin"/>
                <a:cs typeface="B Mitra" panose="00000400000000000000" pitchFamily="2" charset="-78"/>
              </a:rPr>
              <a:t> </a:t>
            </a:r>
            <a:r>
              <a:rPr sz="2200" b="0" i="0" u="none" dirty="0" err="1">
                <a:solidFill>
                  <a:srgbClr val="000000"/>
                </a:solidFill>
                <a:latin typeface="B Nazanin"/>
                <a:ea typeface="B Nazanin"/>
                <a:cs typeface="B Mitra" panose="00000400000000000000" pitchFamily="2" charset="-78"/>
              </a:rPr>
              <a:t>تحقیقات</a:t>
            </a:r>
            <a:r>
              <a:rPr sz="2200" b="0" i="0" u="none" dirty="0">
                <a:solidFill>
                  <a:srgbClr val="000000"/>
                </a:solidFill>
                <a:latin typeface="B Nazanin"/>
                <a:ea typeface="B Nazanin"/>
                <a:cs typeface="B Mitra" panose="00000400000000000000" pitchFamily="2" charset="-78"/>
              </a:rPr>
              <a:t> </a:t>
            </a:r>
            <a:r>
              <a:rPr sz="2200" b="0" i="0" u="none" dirty="0" err="1">
                <a:solidFill>
                  <a:srgbClr val="000000"/>
                </a:solidFill>
                <a:latin typeface="B Nazanin"/>
                <a:ea typeface="B Nazanin"/>
                <a:cs typeface="B Mitra" panose="00000400000000000000" pitchFamily="2" charset="-78"/>
              </a:rPr>
              <a:t>داخلی</a:t>
            </a:r>
            <a:r>
              <a:rPr sz="2200" b="0" i="0" u="none" dirty="0">
                <a:solidFill>
                  <a:srgbClr val="000000"/>
                </a:solidFill>
                <a:latin typeface="B Nazanin"/>
                <a:ea typeface="B Nazanin"/>
                <a:cs typeface="B Mitra" panose="00000400000000000000" pitchFamily="2" charset="-78"/>
              </a:rPr>
              <a:t> و </a:t>
            </a:r>
            <a:r>
              <a:rPr sz="2200" b="0" i="0" u="none" dirty="0" err="1">
                <a:solidFill>
                  <a:srgbClr val="000000"/>
                </a:solidFill>
                <a:latin typeface="B Nazanin"/>
                <a:ea typeface="B Nazanin"/>
                <a:cs typeface="B Mitra" panose="00000400000000000000" pitchFamily="2" charset="-78"/>
              </a:rPr>
              <a:t>خارجی</a:t>
            </a:r>
            <a:r>
              <a:rPr sz="2200" b="0" i="0" u="none" dirty="0">
                <a:solidFill>
                  <a:srgbClr val="000000"/>
                </a:solidFill>
                <a:latin typeface="B Nazanin"/>
                <a:ea typeface="B Nazanin"/>
                <a:cs typeface="B Mitra" panose="00000400000000000000" pitchFamily="2" charset="-78"/>
              </a:rPr>
              <a:t> </a:t>
            </a:r>
            <a:r>
              <a:rPr sz="2200" b="0" i="0" u="none" dirty="0" err="1">
                <a:solidFill>
                  <a:srgbClr val="000000"/>
                </a:solidFill>
                <a:latin typeface="B Nazanin"/>
                <a:ea typeface="B Nazanin"/>
                <a:cs typeface="B Mitra" panose="00000400000000000000" pitchFamily="2" charset="-78"/>
              </a:rPr>
              <a:t>مرتبط</a:t>
            </a:r>
            <a:endParaRPr sz="2400" dirty="0">
              <a:latin typeface="B Nazanin"/>
              <a:cs typeface="B Mitra" panose="00000400000000000000" pitchFamily="2" charset="-78"/>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xmlns:m="http://schemas.openxmlformats.org/officeDocument/2006/math" xmlns:w="http://schemas.openxmlformats.org/wordprocessingml/2006/main">
      <p:transition spd="slow" advClick="1">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48080663" name="Slide Number Placeholder 5"/>
          <p:cNvSpPr>
            <a:spLocks noGrp="1"/>
          </p:cNvSpPr>
          <p:nvPr>
            <p:ph type="sldNum" sz="quarter" idx="12"/>
          </p:nvPr>
        </p:nvSpPr>
        <p:spPr bwMode="auto">
          <a:xfrm>
            <a:off x="11444145" y="6052434"/>
            <a:ext cx="671170" cy="365124"/>
          </a:xfrm>
          <a:prstGeom prst="rect">
            <a:avLst/>
          </a:prstGeom>
          <a:noFill/>
        </p:spPr>
        <p:txBody>
          <a:bodyPr/>
          <a:lstStyle>
            <a:lvl1pPr algn="ctr">
              <a:defRPr sz="2000" b="1">
                <a:solidFill>
                  <a:srgbClr val="073C63"/>
                </a:solidFill>
                <a:latin typeface="Calibri"/>
                <a:cs typeface="B Titr"/>
              </a:defRPr>
            </a:lvl1pPr>
          </a:lstStyle>
          <a:p>
            <a:pPr>
              <a:defRPr/>
            </a:pPr>
            <a:fld id="{2B598D46-0A61-7AC4-C000-E134549EDF12}" type="slidenum">
              <a:rPr lang="fa-IR"/>
              <a:t>15</a:t>
            </a:fld>
            <a:endParaRPr lang="fa-IR"/>
          </a:p>
        </p:txBody>
      </p:sp>
      <p:sp>
        <p:nvSpPr>
          <p:cNvPr id="1324447972" name="Text Placeholder 76"/>
          <p:cNvSpPr>
            <a:spLocks noGrp="1"/>
          </p:cNvSpPr>
          <p:nvPr>
            <p:ph type="body" sz="quarter" idx="10" hasCustomPrompt="1"/>
          </p:nvPr>
        </p:nvSpPr>
        <p:spPr bwMode="auto">
          <a:xfrm>
            <a:off x="1062181" y="905017"/>
            <a:ext cx="8045305" cy="637452"/>
          </a:xfrm>
          <a:prstGeom prst="rect">
            <a:avLst/>
          </a:prstGeom>
        </p:spPr>
        <p:txBody>
          <a:bodyPr/>
          <a:lstStyle>
            <a:lvl1pPr algn="r" rtl="1">
              <a:defRPr sz="3200">
                <a:solidFill>
                  <a:schemeClr val="tx1">
                    <a:lumMod val="85000"/>
                    <a:lumOff val="15000"/>
                  </a:schemeClr>
                </a:solidFill>
                <a:cs typeface="B Titr"/>
              </a:defRPr>
            </a:lvl1pPr>
          </a:lstStyle>
          <a:p>
            <a:pPr>
              <a:defRPr/>
            </a:pPr>
            <a:r>
              <a:rPr sz="3200" b="1" i="0" u="none">
                <a:solidFill>
                  <a:srgbClr val="000000"/>
                </a:solidFill>
                <a:latin typeface="B Nazanin"/>
                <a:ea typeface="B Nazanin"/>
                <a:cs typeface="B Nazanin"/>
              </a:rPr>
              <a:t> اهمیت پرتودرمانی در درمان سرطان پروستات</a:t>
            </a:r>
            <a:endParaRPr sz="3200" b="1">
              <a:latin typeface="B Nazanin"/>
              <a:cs typeface="B Nazanin"/>
            </a:endParaRPr>
          </a:p>
        </p:txBody>
      </p:sp>
      <p:sp>
        <p:nvSpPr>
          <p:cNvPr id="1706292765" name="Text Placeholder 80"/>
          <p:cNvSpPr>
            <a:spLocks noGrp="1"/>
          </p:cNvSpPr>
          <p:nvPr>
            <p:ph type="body" sz="quarter" idx="11" hasCustomPrompt="1"/>
          </p:nvPr>
        </p:nvSpPr>
        <p:spPr bwMode="auto">
          <a:xfrm>
            <a:off x="1049337" y="2035516"/>
            <a:ext cx="8039099" cy="4601007"/>
          </a:xfrm>
          <a:prstGeom prst="rect">
            <a:avLst/>
          </a:prstGeom>
        </p:spPr>
        <p:txBody>
          <a:bodyPr/>
          <a:lstStyle>
            <a:lvl1pPr marL="342900" indent="-342900" algn="just" rtl="1">
              <a:lnSpc>
                <a:spcPct val="140000"/>
              </a:lnSpc>
              <a:spcAft>
                <a:spcPts val="1799"/>
              </a:spcAft>
              <a:buFont typeface="Arial"/>
              <a:buChar char="•"/>
              <a:defRPr sz="2300">
                <a:solidFill>
                  <a:schemeClr val="tx1">
                    <a:lumMod val="85000"/>
                    <a:lumOff val="15000"/>
                  </a:schemeClr>
                </a:solidFill>
                <a:cs typeface="B Nazanin"/>
              </a:defRPr>
            </a:lvl1pPr>
            <a:lvl2pPr marL="822960" indent="-285750" algn="just" rtl="1">
              <a:lnSpc>
                <a:spcPct val="140000"/>
              </a:lnSpc>
              <a:spcAft>
                <a:spcPts val="1799"/>
              </a:spcAft>
              <a:buFont typeface="Arial"/>
              <a:buChar char="•"/>
              <a:defRPr sz="2300">
                <a:solidFill>
                  <a:schemeClr val="tx1">
                    <a:lumMod val="85000"/>
                    <a:lumOff val="15000"/>
                  </a:schemeClr>
                </a:solidFill>
                <a:cs typeface="B Nazanin"/>
              </a:defRPr>
            </a:lvl2pPr>
            <a:lvl3pPr marL="1280160" indent="-285750" algn="just" rtl="1">
              <a:lnSpc>
                <a:spcPct val="140000"/>
              </a:lnSpc>
              <a:spcAft>
                <a:spcPts val="1799"/>
              </a:spcAft>
              <a:buFont typeface="Arial"/>
              <a:buChar char="•"/>
              <a:defRPr sz="2000">
                <a:solidFill>
                  <a:schemeClr val="tx1">
                    <a:lumMod val="85000"/>
                    <a:lumOff val="15000"/>
                  </a:schemeClr>
                </a:solidFill>
                <a:cs typeface="B Nazanin"/>
              </a:defRPr>
            </a:lvl3pPr>
          </a:lstStyle>
          <a:p>
            <a:pPr>
              <a:defRPr/>
            </a:pPr>
            <a:r>
              <a:rPr lang="fa-IR" sz="2200" dirty="0">
                <a:solidFill>
                  <a:srgbClr val="000000"/>
                </a:solidFill>
                <a:latin typeface="B Nazanin"/>
                <a:ea typeface="B Nazanin"/>
              </a:rPr>
              <a:t>روش </a:t>
            </a:r>
            <a:r>
              <a:rPr sz="2200" b="0" i="0" u="none" dirty="0" err="1">
                <a:solidFill>
                  <a:srgbClr val="000000"/>
                </a:solidFill>
                <a:latin typeface="B Nazanin"/>
                <a:ea typeface="B Nazanin"/>
                <a:cs typeface="B Nazanin"/>
              </a:rPr>
              <a:t>غیرتهاجمی</a:t>
            </a:r>
            <a:r>
              <a:rPr sz="2200" b="0" i="0" u="none" dirty="0">
                <a:solidFill>
                  <a:srgbClr val="000000"/>
                </a:solidFill>
                <a:latin typeface="B Nazanin"/>
                <a:ea typeface="B Nazanin"/>
                <a:cs typeface="B Nazanin"/>
              </a:rPr>
              <a:t> و </a:t>
            </a:r>
            <a:r>
              <a:rPr sz="2200" b="0" i="0" u="none" dirty="0" err="1">
                <a:solidFill>
                  <a:srgbClr val="000000"/>
                </a:solidFill>
                <a:latin typeface="B Nazanin"/>
                <a:ea typeface="B Nazanin"/>
                <a:cs typeface="B Nazanin"/>
              </a:rPr>
              <a:t>مؤثر</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در</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درمان</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سرطان</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پروستات</a:t>
            </a:r>
            <a:endParaRPr sz="2200" b="0" dirty="0">
              <a:latin typeface="B Nazanin"/>
              <a:cs typeface="B Nazanin"/>
            </a:endParaRPr>
          </a:p>
          <a:p>
            <a:pPr>
              <a:defRPr/>
            </a:pPr>
            <a:r>
              <a:rPr sz="2200" b="0" i="0" u="none" dirty="0" err="1">
                <a:solidFill>
                  <a:srgbClr val="000000"/>
                </a:solidFill>
                <a:latin typeface="B Nazanin"/>
                <a:ea typeface="B Nazanin"/>
                <a:cs typeface="B Nazanin"/>
              </a:rPr>
              <a:t>امکان</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کنترل</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موضعی</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تومور</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با</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حداقل</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آسیب</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به</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بافت‌های</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سالم</a:t>
            </a:r>
            <a:r>
              <a:rPr sz="2200" b="0" i="0" u="none" dirty="0">
                <a:solidFill>
                  <a:srgbClr val="000000"/>
                </a:solidFill>
                <a:latin typeface="B Nazanin"/>
                <a:ea typeface="B Nazanin"/>
                <a:cs typeface="B Nazanin"/>
              </a:rPr>
              <a:t> </a:t>
            </a:r>
            <a:endParaRPr sz="2200" b="0" dirty="0">
              <a:latin typeface="B Nazanin"/>
              <a:cs typeface="B Nazanin"/>
            </a:endParaRPr>
          </a:p>
          <a:p>
            <a:pPr>
              <a:defRPr/>
            </a:pPr>
            <a:r>
              <a:rPr sz="2200" b="0" i="0" u="none" dirty="0" err="1">
                <a:solidFill>
                  <a:srgbClr val="000000"/>
                </a:solidFill>
                <a:latin typeface="B Nazanin"/>
                <a:ea typeface="B Nazanin"/>
                <a:cs typeface="B Nazanin"/>
              </a:rPr>
              <a:t>در</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مراحل</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مختلف</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بیماری</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به‌صورت</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درمان</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قطعی</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یا</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کمکی</a:t>
            </a:r>
            <a:r>
              <a:rPr sz="2200" b="0" i="0" u="none" dirty="0">
                <a:solidFill>
                  <a:srgbClr val="000000"/>
                </a:solidFill>
                <a:latin typeface="B Nazanin"/>
                <a:ea typeface="B Nazanin"/>
                <a:cs typeface="B Nazanin"/>
              </a:rPr>
              <a:t> </a:t>
            </a:r>
            <a:endParaRPr sz="2200" b="0" dirty="0">
              <a:latin typeface="B Nazanin"/>
              <a:cs typeface="B Nazanin"/>
            </a:endParaRPr>
          </a:p>
        </p:txBody>
      </p:sp>
      <p:sp>
        <p:nvSpPr>
          <p:cNvPr id="609264681" name="TextBox 34">
            <a:hlinkClick r:id="rId3" action="ppaction://hlinksldjump"/>
          </p:cNvPr>
          <p:cNvSpPr txBox="1"/>
          <p:nvPr/>
        </p:nvSpPr>
        <p:spPr bwMode="auto">
          <a:xfrm>
            <a:off x="9957396" y="1559383"/>
            <a:ext cx="1394698" cy="335639"/>
          </a:xfrm>
          <a:prstGeom prst="rect">
            <a:avLst/>
          </a:prstGeom>
          <a:noFill/>
        </p:spPr>
        <p:txBody>
          <a:bodyPr wrap="square" rtlCol="0">
            <a:spAutoFit/>
          </a:bodyPr>
          <a:lstStyle/>
          <a:p>
            <a:pPr>
              <a:defRPr/>
            </a:pPr>
            <a:r>
              <a:rPr sz="1600" b="1">
                <a:latin typeface="B Nazanin"/>
                <a:ea typeface="B Nazanin"/>
                <a:cs typeface="B Nazanin"/>
              </a:rPr>
              <a:t> پیشینه تحقیق</a:t>
            </a:r>
            <a:endParaRPr sz="2000" b="1">
              <a:latin typeface="B Nazanin"/>
              <a:cs typeface="B Nazanin"/>
            </a:endParaRPr>
          </a:p>
        </p:txBody>
      </p:sp>
      <p:sp>
        <p:nvSpPr>
          <p:cNvPr id="2113631712" name="Google Shape;228;p16"/>
          <p:cNvSpPr/>
          <p:nvPr/>
        </p:nvSpPr>
        <p:spPr bwMode="auto">
          <a:xfrm>
            <a:off x="9714245" y="1463954"/>
            <a:ext cx="1634648" cy="427199"/>
          </a:xfrm>
          <a:prstGeom prst="rect">
            <a:avLst/>
          </a:prstGeom>
          <a:solidFill>
            <a:srgbClr val="F3F3F3"/>
          </a:solidFill>
          <a:ln>
            <a:noFill/>
          </a:ln>
        </p:spPr>
        <p:txBody>
          <a:bodyPr spcFirstLastPara="1" wrap="square" lIns="91423" tIns="45699" rIns="91423" bIns="45699" anchor="ctr" anchorCtr="0">
            <a:noAutofit/>
          </a:bodyPr>
          <a:lstStyle/>
          <a:p>
            <a:pPr algn="ctr" rtl="1">
              <a:defRPr/>
            </a:pPr>
            <a:endParaRPr sz="1800" b="0">
              <a:solidFill>
                <a:schemeClr val="accent5">
                  <a:lumMod val="50000"/>
                </a:schemeClr>
              </a:solidFill>
              <a:cs typeface="B Titr"/>
            </a:endParaRPr>
          </a:p>
          <a:p>
            <a:pPr>
              <a:defRPr/>
            </a:pPr>
            <a:r>
              <a:rPr lang="en-US" sz="1800" b="1" i="0" u="none" strike="noStrike" cap="none" spc="0">
                <a:solidFill>
                  <a:schemeClr val="accent5">
                    <a:lumMod val="50000"/>
                  </a:schemeClr>
                </a:solidFill>
                <a:latin typeface="B Nazanin"/>
                <a:ea typeface="B Nazanin"/>
                <a:cs typeface="B Nazanin"/>
              </a:rPr>
              <a:t> پیشینه تحقیق</a:t>
            </a:r>
            <a:endParaRPr sz="1800" b="1">
              <a:solidFill>
                <a:schemeClr val="accent5">
                  <a:lumMod val="50000"/>
                </a:schemeClr>
              </a:solidFill>
              <a:latin typeface="B Nazanin"/>
              <a:cs typeface="B Nazanin"/>
            </a:endParaRPr>
          </a:p>
          <a:p>
            <a:pPr marL="0" marR="0" lvl="0" indent="0" algn="ctr" defTabSz="914400" rtl="0">
              <a:lnSpc>
                <a:spcPct val="100000"/>
              </a:lnSpc>
              <a:spcBef>
                <a:spcPts val="0"/>
              </a:spcBef>
              <a:spcAft>
                <a:spcPts val="0"/>
              </a:spcAft>
              <a:buClr>
                <a:srgbClr val="000000"/>
              </a:buClr>
              <a:buSzTx/>
              <a:buFont typeface="Arial"/>
              <a:buNone/>
              <a:defRPr/>
            </a:pPr>
            <a:endParaRPr sz="1800">
              <a:solidFill>
                <a:schemeClr val="accent5">
                  <a:lumMod val="50000"/>
                </a:schemeClr>
              </a:solidFill>
              <a:cs typeface="B Titr"/>
            </a:endParaRPr>
          </a:p>
        </p:txBody>
      </p:sp>
    </p:spTree>
  </p:cSld>
  <p:clrMapOvr>
    <a:masterClrMapping/>
  </p:clrMapOvr>
  <mc:AlternateContent xmlns:mc="http://schemas.openxmlformats.org/markup-compatibility/2006" xmlns:p159="http://schemas.microsoft.com/office/powerpoint/2015/09/main">
    <mc:Choice Requires="p159">
      <p:transition>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53090929" name="Slide Number Placeholder 5"/>
          <p:cNvSpPr>
            <a:spLocks noGrp="1"/>
          </p:cNvSpPr>
          <p:nvPr>
            <p:ph type="sldNum" sz="quarter" idx="12"/>
          </p:nvPr>
        </p:nvSpPr>
        <p:spPr bwMode="auto">
          <a:xfrm>
            <a:off x="11444145" y="6052434"/>
            <a:ext cx="671170" cy="365124"/>
          </a:xfrm>
          <a:prstGeom prst="rect">
            <a:avLst/>
          </a:prstGeom>
          <a:noFill/>
        </p:spPr>
        <p:txBody>
          <a:bodyPr/>
          <a:lstStyle>
            <a:lvl1pPr algn="ctr">
              <a:defRPr sz="2000" b="1">
                <a:solidFill>
                  <a:srgbClr val="073C63"/>
                </a:solidFill>
                <a:latin typeface="Calibri"/>
                <a:cs typeface="B Titr"/>
              </a:defRPr>
            </a:lvl1pPr>
          </a:lstStyle>
          <a:p>
            <a:pPr>
              <a:defRPr/>
            </a:pPr>
            <a:fld id="{CA0931E2-86FA-5EA2-C98D-7E874C477399}" type="slidenum">
              <a:rPr lang="fa-IR"/>
              <a:t>16</a:t>
            </a:fld>
            <a:endParaRPr lang="fa-IR"/>
          </a:p>
        </p:txBody>
      </p:sp>
      <p:sp>
        <p:nvSpPr>
          <p:cNvPr id="2089374439" name="Text Placeholder 76"/>
          <p:cNvSpPr>
            <a:spLocks noGrp="1"/>
          </p:cNvSpPr>
          <p:nvPr>
            <p:ph type="body" sz="quarter" idx="10" hasCustomPrompt="1"/>
          </p:nvPr>
        </p:nvSpPr>
        <p:spPr bwMode="auto">
          <a:xfrm>
            <a:off x="1062181" y="905017"/>
            <a:ext cx="8045305" cy="637452"/>
          </a:xfrm>
          <a:prstGeom prst="rect">
            <a:avLst/>
          </a:prstGeom>
        </p:spPr>
        <p:txBody>
          <a:bodyPr/>
          <a:lstStyle>
            <a:lvl1pPr algn="r" rtl="1">
              <a:defRPr sz="3200">
                <a:solidFill>
                  <a:schemeClr val="tx1">
                    <a:lumMod val="85000"/>
                    <a:lumOff val="15000"/>
                  </a:schemeClr>
                </a:solidFill>
                <a:cs typeface="B Titr"/>
              </a:defRPr>
            </a:lvl1pPr>
          </a:lstStyle>
          <a:p>
            <a:pPr>
              <a:defRPr/>
            </a:pPr>
            <a:r>
              <a:rPr sz="3200" b="1" i="0" u="none">
                <a:solidFill>
                  <a:srgbClr val="000000"/>
                </a:solidFill>
                <a:latin typeface="B Nazanin"/>
                <a:ea typeface="B Nazanin"/>
                <a:cs typeface="B Nazanin"/>
              </a:rPr>
              <a:t> پرتودرمانی خارجی</a:t>
            </a:r>
            <a:endParaRPr sz="3200" b="1">
              <a:latin typeface="B Nazanin"/>
              <a:cs typeface="B Nazanin"/>
            </a:endParaRPr>
          </a:p>
        </p:txBody>
      </p:sp>
      <p:sp>
        <p:nvSpPr>
          <p:cNvPr id="2075575917" name="Text Placeholder 80"/>
          <p:cNvSpPr>
            <a:spLocks noGrp="1"/>
          </p:cNvSpPr>
          <p:nvPr>
            <p:ph type="body" sz="quarter" idx="11" hasCustomPrompt="1"/>
          </p:nvPr>
        </p:nvSpPr>
        <p:spPr bwMode="auto">
          <a:xfrm>
            <a:off x="1049337" y="1880459"/>
            <a:ext cx="8039099" cy="4601007"/>
          </a:xfrm>
          <a:prstGeom prst="rect">
            <a:avLst/>
          </a:prstGeom>
        </p:spPr>
        <p:txBody>
          <a:bodyPr/>
          <a:lstStyle>
            <a:lvl1pPr marL="342900" indent="-342900" algn="just" rtl="1">
              <a:lnSpc>
                <a:spcPct val="140000"/>
              </a:lnSpc>
              <a:spcAft>
                <a:spcPts val="1799"/>
              </a:spcAft>
              <a:buFont typeface="Arial"/>
              <a:buChar char="•"/>
              <a:defRPr sz="2300">
                <a:solidFill>
                  <a:schemeClr val="tx1">
                    <a:lumMod val="85000"/>
                    <a:lumOff val="15000"/>
                  </a:schemeClr>
                </a:solidFill>
                <a:cs typeface="B Nazanin"/>
              </a:defRPr>
            </a:lvl1pPr>
            <a:lvl2pPr marL="822960" indent="-285750" algn="just" rtl="1">
              <a:lnSpc>
                <a:spcPct val="140000"/>
              </a:lnSpc>
              <a:spcAft>
                <a:spcPts val="1799"/>
              </a:spcAft>
              <a:buFont typeface="Arial"/>
              <a:buChar char="•"/>
              <a:defRPr sz="2300">
                <a:solidFill>
                  <a:schemeClr val="tx1">
                    <a:lumMod val="85000"/>
                    <a:lumOff val="15000"/>
                  </a:schemeClr>
                </a:solidFill>
                <a:cs typeface="B Nazanin"/>
              </a:defRPr>
            </a:lvl2pPr>
            <a:lvl3pPr marL="1280160" indent="-285750" algn="just" rtl="1">
              <a:lnSpc>
                <a:spcPct val="140000"/>
              </a:lnSpc>
              <a:spcAft>
                <a:spcPts val="1799"/>
              </a:spcAft>
              <a:buFont typeface="Arial"/>
              <a:buChar char="•"/>
              <a:defRPr sz="2000">
                <a:solidFill>
                  <a:schemeClr val="tx1">
                    <a:lumMod val="85000"/>
                    <a:lumOff val="15000"/>
                  </a:schemeClr>
                </a:solidFill>
                <a:cs typeface="B Nazanin"/>
              </a:defRPr>
            </a:lvl3pPr>
          </a:lstStyle>
          <a:p>
            <a:pPr>
              <a:defRPr/>
            </a:pPr>
            <a:r>
              <a:rPr sz="2200" b="0" i="0" u="none">
                <a:solidFill>
                  <a:srgbClr val="000000"/>
                </a:solidFill>
                <a:latin typeface="B Nazanin"/>
                <a:ea typeface="B Nazanin"/>
                <a:cs typeface="B Nazanin"/>
              </a:rPr>
              <a:t>رایج‌ترین روش پرتودرمانی در سرطان پروستات</a:t>
            </a:r>
            <a:endParaRPr sz="2200">
              <a:latin typeface="B Nazanin"/>
              <a:cs typeface="B Nazanin"/>
            </a:endParaRPr>
          </a:p>
          <a:p>
            <a:pPr>
              <a:defRPr/>
            </a:pPr>
            <a:r>
              <a:rPr sz="2200" b="0" i="0" u="none">
                <a:solidFill>
                  <a:srgbClr val="000000"/>
                </a:solidFill>
                <a:latin typeface="B Nazanin"/>
                <a:ea typeface="B Nazanin"/>
                <a:cs typeface="B Nazanin"/>
              </a:rPr>
              <a:t>تابش پرتو از خارج بدن به ناحیه هدف</a:t>
            </a:r>
            <a:endParaRPr sz="2200">
              <a:latin typeface="B Nazanin"/>
              <a:cs typeface="B Nazanin"/>
            </a:endParaRPr>
          </a:p>
          <a:p>
            <a:pPr>
              <a:defRPr/>
            </a:pPr>
            <a:r>
              <a:rPr sz="2200" b="0" i="0" u="none">
                <a:solidFill>
                  <a:srgbClr val="000000"/>
                </a:solidFill>
                <a:latin typeface="B Nazanin"/>
                <a:ea typeface="B Nazanin"/>
                <a:cs typeface="B Nazanin"/>
              </a:rPr>
              <a:t>نیازمند برنامه‌ریزی دقیق برای کاهش عوارض جانبی</a:t>
            </a:r>
            <a:endParaRPr sz="2200">
              <a:latin typeface="B Nazanin"/>
              <a:cs typeface="B Nazanin"/>
            </a:endParaRPr>
          </a:p>
          <a:p>
            <a:pPr>
              <a:defRPr/>
            </a:pPr>
            <a:r>
              <a:rPr sz="2200" b="0" i="0" u="none">
                <a:solidFill>
                  <a:srgbClr val="000000"/>
                </a:solidFill>
                <a:latin typeface="B Nazanin"/>
                <a:ea typeface="B Nazanin"/>
                <a:cs typeface="B Nazanin"/>
              </a:rPr>
              <a:t>وابسته به کیفیت محاسبه توزیع دز</a:t>
            </a:r>
            <a:endParaRPr sz="2200">
              <a:latin typeface="B Nazanin"/>
              <a:cs typeface="B Nazanin"/>
            </a:endParaRPr>
          </a:p>
        </p:txBody>
      </p:sp>
      <p:sp>
        <p:nvSpPr>
          <p:cNvPr id="1231533450" name="TextBox 34">
            <a:hlinkClick r:id="rId3" action="ppaction://hlinksldjump"/>
          </p:cNvPr>
          <p:cNvSpPr txBox="1"/>
          <p:nvPr/>
        </p:nvSpPr>
        <p:spPr bwMode="auto">
          <a:xfrm>
            <a:off x="9957396" y="1559383"/>
            <a:ext cx="1394698" cy="335639"/>
          </a:xfrm>
          <a:prstGeom prst="rect">
            <a:avLst/>
          </a:prstGeom>
          <a:noFill/>
        </p:spPr>
        <p:txBody>
          <a:bodyPr wrap="square" rtlCol="0">
            <a:spAutoFit/>
          </a:bodyPr>
          <a:lstStyle/>
          <a:p>
            <a:pPr>
              <a:defRPr/>
            </a:pPr>
            <a:r>
              <a:rPr sz="1600" b="1">
                <a:latin typeface="B Nazanin"/>
                <a:ea typeface="B Nazanin"/>
                <a:cs typeface="B Nazanin"/>
              </a:rPr>
              <a:t> پیشینه تحقیق</a:t>
            </a:r>
            <a:endParaRPr sz="2000" b="1">
              <a:latin typeface="B Nazanin"/>
              <a:cs typeface="B Nazanin"/>
            </a:endParaRPr>
          </a:p>
        </p:txBody>
      </p:sp>
      <p:sp>
        <p:nvSpPr>
          <p:cNvPr id="270758929" name="Google Shape;228;p16"/>
          <p:cNvSpPr/>
          <p:nvPr/>
        </p:nvSpPr>
        <p:spPr bwMode="auto">
          <a:xfrm>
            <a:off x="9714245" y="1463954"/>
            <a:ext cx="1634648" cy="427199"/>
          </a:xfrm>
          <a:prstGeom prst="rect">
            <a:avLst/>
          </a:prstGeom>
          <a:solidFill>
            <a:srgbClr val="F3F3F3"/>
          </a:solidFill>
          <a:ln>
            <a:noFill/>
          </a:ln>
        </p:spPr>
        <p:txBody>
          <a:bodyPr spcFirstLastPara="1" wrap="square" lIns="91423" tIns="45699" rIns="91423" bIns="45699" anchor="ctr" anchorCtr="0">
            <a:noAutofit/>
          </a:bodyPr>
          <a:lstStyle/>
          <a:p>
            <a:pPr algn="ctr" rtl="1">
              <a:defRPr/>
            </a:pPr>
            <a:endParaRPr sz="1800" b="0">
              <a:solidFill>
                <a:schemeClr val="accent5">
                  <a:lumMod val="50000"/>
                </a:schemeClr>
              </a:solidFill>
              <a:cs typeface="B Titr"/>
            </a:endParaRPr>
          </a:p>
          <a:p>
            <a:pPr>
              <a:defRPr/>
            </a:pPr>
            <a:r>
              <a:rPr lang="en-US" sz="1800" b="1" i="0" u="none" strike="noStrike" cap="none" spc="0">
                <a:solidFill>
                  <a:schemeClr val="accent5">
                    <a:lumMod val="50000"/>
                  </a:schemeClr>
                </a:solidFill>
                <a:latin typeface="B Nazanin"/>
                <a:ea typeface="B Nazanin"/>
                <a:cs typeface="B Nazanin"/>
              </a:rPr>
              <a:t> پیشینه تحقیق</a:t>
            </a:r>
            <a:endParaRPr sz="1800" b="1">
              <a:solidFill>
                <a:schemeClr val="accent5">
                  <a:lumMod val="50000"/>
                </a:schemeClr>
              </a:solidFill>
              <a:latin typeface="B Nazanin"/>
              <a:cs typeface="B Nazanin"/>
            </a:endParaRPr>
          </a:p>
          <a:p>
            <a:pPr marL="0" marR="0" lvl="0" indent="0" algn="ctr" defTabSz="914400" rtl="0">
              <a:lnSpc>
                <a:spcPct val="100000"/>
              </a:lnSpc>
              <a:spcBef>
                <a:spcPts val="0"/>
              </a:spcBef>
              <a:spcAft>
                <a:spcPts val="0"/>
              </a:spcAft>
              <a:buClr>
                <a:srgbClr val="000000"/>
              </a:buClr>
              <a:buSzTx/>
              <a:buFont typeface="Arial"/>
              <a:buNone/>
              <a:defRPr/>
            </a:pPr>
            <a:endParaRPr sz="1800">
              <a:solidFill>
                <a:schemeClr val="accent5">
                  <a:lumMod val="50000"/>
                </a:schemeClr>
              </a:solidFill>
              <a:cs typeface="B Titr"/>
            </a:endParaRPr>
          </a:p>
        </p:txBody>
      </p:sp>
    </p:spTree>
  </p:cSld>
  <p:clrMapOvr>
    <a:masterClrMapping/>
  </p:clrMapOvr>
  <mc:AlternateContent xmlns:mc="http://schemas.openxmlformats.org/markup-compatibility/2006" xmlns:p159="http://schemas.microsoft.com/office/powerpoint/2015/09/main">
    <mc:Choice Requires="p159">
      <p:transition>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84286965" name="Slide Number Placeholder 5"/>
          <p:cNvSpPr>
            <a:spLocks noGrp="1"/>
          </p:cNvSpPr>
          <p:nvPr>
            <p:ph type="sldNum" sz="quarter" idx="12"/>
          </p:nvPr>
        </p:nvSpPr>
        <p:spPr bwMode="auto">
          <a:xfrm>
            <a:off x="11444145" y="6052434"/>
            <a:ext cx="671170" cy="365124"/>
          </a:xfrm>
          <a:prstGeom prst="rect">
            <a:avLst/>
          </a:prstGeom>
          <a:noFill/>
        </p:spPr>
        <p:txBody>
          <a:bodyPr/>
          <a:lstStyle>
            <a:lvl1pPr algn="ctr">
              <a:defRPr sz="2000" b="1">
                <a:solidFill>
                  <a:srgbClr val="073C63"/>
                </a:solidFill>
                <a:latin typeface="Calibri"/>
                <a:cs typeface="B Titr"/>
              </a:defRPr>
            </a:lvl1pPr>
          </a:lstStyle>
          <a:p>
            <a:pPr>
              <a:defRPr/>
            </a:pPr>
            <a:fld id="{F14B9268-FC06-DA36-F546-2AAE84749C55}" type="slidenum">
              <a:rPr lang="fa-IR"/>
              <a:t>17</a:t>
            </a:fld>
            <a:endParaRPr lang="fa-IR"/>
          </a:p>
        </p:txBody>
      </p:sp>
      <p:sp>
        <p:nvSpPr>
          <p:cNvPr id="1424205979" name="Text Placeholder 76"/>
          <p:cNvSpPr>
            <a:spLocks noGrp="1"/>
          </p:cNvSpPr>
          <p:nvPr>
            <p:ph type="body" sz="quarter" idx="10" hasCustomPrompt="1"/>
          </p:nvPr>
        </p:nvSpPr>
        <p:spPr bwMode="auto">
          <a:xfrm>
            <a:off x="1062181" y="905017"/>
            <a:ext cx="8045305" cy="637452"/>
          </a:xfrm>
          <a:prstGeom prst="rect">
            <a:avLst/>
          </a:prstGeom>
        </p:spPr>
        <p:txBody>
          <a:bodyPr/>
          <a:lstStyle>
            <a:lvl1pPr algn="r" rtl="1">
              <a:defRPr sz="3200">
                <a:solidFill>
                  <a:schemeClr val="tx1">
                    <a:lumMod val="85000"/>
                    <a:lumOff val="15000"/>
                  </a:schemeClr>
                </a:solidFill>
                <a:cs typeface="B Titr"/>
              </a:defRPr>
            </a:lvl1pPr>
          </a:lstStyle>
          <a:p>
            <a:pPr>
              <a:defRPr/>
            </a:pPr>
            <a:r>
              <a:rPr sz="3200" b="1" i="0" u="none" dirty="0">
                <a:solidFill>
                  <a:srgbClr val="000000"/>
                </a:solidFill>
                <a:latin typeface="B Nazanin"/>
                <a:ea typeface="B Nazanin"/>
                <a:cs typeface="B Nazanin"/>
              </a:rPr>
              <a:t> </a:t>
            </a:r>
            <a:r>
              <a:rPr sz="3200" b="1" i="0" u="none" dirty="0" err="1">
                <a:solidFill>
                  <a:srgbClr val="000000"/>
                </a:solidFill>
                <a:latin typeface="B Nazanin"/>
                <a:ea typeface="B Nazanin"/>
                <a:cs typeface="B Nazanin"/>
              </a:rPr>
              <a:t>تکنیک‌های</a:t>
            </a:r>
            <a:r>
              <a:rPr sz="3200" b="1" i="0" u="none" dirty="0">
                <a:solidFill>
                  <a:srgbClr val="000000"/>
                </a:solidFill>
                <a:latin typeface="B Nazanin"/>
                <a:ea typeface="B Nazanin"/>
                <a:cs typeface="B Nazanin"/>
              </a:rPr>
              <a:t> </a:t>
            </a:r>
            <a:r>
              <a:rPr sz="3200" b="1" i="0" u="none" dirty="0" err="1">
                <a:solidFill>
                  <a:srgbClr val="000000"/>
                </a:solidFill>
                <a:latin typeface="B Nazanin"/>
                <a:ea typeface="B Nazanin"/>
                <a:cs typeface="B Nazanin"/>
              </a:rPr>
              <a:t>رایج</a:t>
            </a:r>
            <a:r>
              <a:rPr sz="3200" b="1" i="0" u="none" dirty="0">
                <a:solidFill>
                  <a:srgbClr val="000000"/>
                </a:solidFill>
                <a:latin typeface="B Nazanin"/>
                <a:ea typeface="B Nazanin"/>
                <a:cs typeface="B Nazanin"/>
              </a:rPr>
              <a:t> </a:t>
            </a:r>
            <a:r>
              <a:rPr sz="3200" b="1" i="0" u="none" dirty="0" err="1">
                <a:solidFill>
                  <a:srgbClr val="000000"/>
                </a:solidFill>
                <a:latin typeface="B Nazanin"/>
                <a:ea typeface="B Nazanin"/>
                <a:cs typeface="B Nazanin"/>
              </a:rPr>
              <a:t>پرتودرمانی</a:t>
            </a:r>
            <a:r>
              <a:rPr lang="en-US" sz="3200" b="1" i="0" u="none" dirty="0">
                <a:solidFill>
                  <a:srgbClr val="000000"/>
                </a:solidFill>
                <a:latin typeface="B Nazanin"/>
                <a:ea typeface="B Nazanin"/>
                <a:cs typeface="B Nazanin"/>
              </a:rPr>
              <a:t> </a:t>
            </a:r>
            <a:r>
              <a:rPr lang="fa-IR" sz="3200" b="1" i="0" u="none" dirty="0">
                <a:solidFill>
                  <a:srgbClr val="000000"/>
                </a:solidFill>
                <a:latin typeface="B Nazanin"/>
                <a:ea typeface="B Nazanin"/>
                <a:cs typeface="B Nazanin"/>
              </a:rPr>
              <a:t>خارجی</a:t>
            </a:r>
            <a:endParaRPr sz="3200" b="1" dirty="0">
              <a:latin typeface="B Nazanin"/>
              <a:cs typeface="B Nazanin"/>
            </a:endParaRPr>
          </a:p>
        </p:txBody>
      </p:sp>
      <p:sp>
        <p:nvSpPr>
          <p:cNvPr id="1406321308" name="Text Placeholder 80"/>
          <p:cNvSpPr>
            <a:spLocks noGrp="1"/>
          </p:cNvSpPr>
          <p:nvPr>
            <p:ph type="body" sz="quarter" idx="11" hasCustomPrompt="1"/>
          </p:nvPr>
        </p:nvSpPr>
        <p:spPr bwMode="auto">
          <a:xfrm>
            <a:off x="1049337" y="1791855"/>
            <a:ext cx="8039099" cy="4601007"/>
          </a:xfrm>
          <a:prstGeom prst="rect">
            <a:avLst/>
          </a:prstGeom>
        </p:spPr>
        <p:txBody>
          <a:bodyPr/>
          <a:lstStyle>
            <a:lvl1pPr marL="342900" indent="-342900" algn="just" rtl="1">
              <a:lnSpc>
                <a:spcPct val="140000"/>
              </a:lnSpc>
              <a:spcAft>
                <a:spcPts val="1799"/>
              </a:spcAft>
              <a:buFont typeface="Arial"/>
              <a:buChar char="•"/>
              <a:defRPr sz="2300">
                <a:solidFill>
                  <a:schemeClr val="tx1">
                    <a:lumMod val="85000"/>
                    <a:lumOff val="15000"/>
                  </a:schemeClr>
                </a:solidFill>
                <a:cs typeface="B Nazanin"/>
              </a:defRPr>
            </a:lvl1pPr>
            <a:lvl2pPr marL="822960" indent="-285750" algn="just" rtl="1">
              <a:lnSpc>
                <a:spcPct val="140000"/>
              </a:lnSpc>
              <a:spcAft>
                <a:spcPts val="1799"/>
              </a:spcAft>
              <a:buFont typeface="Arial"/>
              <a:buChar char="•"/>
              <a:defRPr sz="2300">
                <a:solidFill>
                  <a:schemeClr val="tx1">
                    <a:lumMod val="85000"/>
                    <a:lumOff val="15000"/>
                  </a:schemeClr>
                </a:solidFill>
                <a:cs typeface="B Nazanin"/>
              </a:defRPr>
            </a:lvl2pPr>
            <a:lvl3pPr marL="1280160" indent="-285750" algn="just" rtl="1">
              <a:lnSpc>
                <a:spcPct val="140000"/>
              </a:lnSpc>
              <a:spcAft>
                <a:spcPts val="1799"/>
              </a:spcAft>
              <a:buFont typeface="Arial"/>
              <a:buChar char="•"/>
              <a:defRPr sz="2000">
                <a:solidFill>
                  <a:schemeClr val="tx1">
                    <a:lumMod val="85000"/>
                    <a:lumOff val="15000"/>
                  </a:schemeClr>
                </a:solidFill>
                <a:cs typeface="B Nazanin"/>
              </a:defRPr>
            </a:lvl3pPr>
          </a:lstStyle>
          <a:p>
            <a:pPr>
              <a:defRPr/>
            </a:pPr>
            <a:r>
              <a:rPr sz="2200" b="1" i="0" u="none" dirty="0">
                <a:solidFill>
                  <a:srgbClr val="000000"/>
                </a:solidFill>
                <a:latin typeface="Times New Roman" panose="02020603050405020304" pitchFamily="18" charset="0"/>
                <a:ea typeface="B Nazanin"/>
                <a:cs typeface="Times New Roman" panose="02020603050405020304" pitchFamily="18" charset="0"/>
              </a:rPr>
              <a:t>3D-CRT</a:t>
            </a:r>
            <a:r>
              <a:rPr sz="2200" b="1" i="0" u="none" dirty="0">
                <a:solidFill>
                  <a:srgbClr val="000000"/>
                </a:solidFill>
                <a:latin typeface="B Nazanin"/>
                <a:ea typeface="B Nazanin"/>
                <a:cs typeface="B Nazanin"/>
              </a:rPr>
              <a:t>:</a:t>
            </a:r>
            <a:r>
              <a:rPr sz="2200" b="0" i="0" u="none" dirty="0">
                <a:solidFill>
                  <a:srgbClr val="000000"/>
                </a:solidFill>
                <a:latin typeface="B Nazanin"/>
                <a:ea typeface="B Nazanin"/>
                <a:cs typeface="B Nazanin"/>
              </a:rPr>
              <a:t> </a:t>
            </a:r>
            <a:r>
              <a:rPr lang="fa-IR" sz="2200" b="0" i="0" u="none" dirty="0">
                <a:solidFill>
                  <a:srgbClr val="000000"/>
                </a:solidFill>
                <a:latin typeface="B Nazanin"/>
                <a:ea typeface="B Nazanin"/>
                <a:cs typeface="B Nazanin"/>
              </a:rPr>
              <a:t>پرتودرمانی تطبیقی</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سه‌بعدی</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میدان‌های</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تابشی</a:t>
            </a:r>
            <a:endParaRPr sz="2200" dirty="0">
              <a:latin typeface="B Nazanin"/>
              <a:cs typeface="B Nazanin"/>
            </a:endParaRPr>
          </a:p>
          <a:p>
            <a:pPr>
              <a:defRPr/>
            </a:pPr>
            <a:r>
              <a:rPr sz="2200" b="1" i="0" u="none" dirty="0">
                <a:solidFill>
                  <a:srgbClr val="000000"/>
                </a:solidFill>
                <a:latin typeface="Times New Roman" panose="02020603050405020304" pitchFamily="18" charset="0"/>
                <a:ea typeface="B Nazanin"/>
                <a:cs typeface="Times New Roman" panose="02020603050405020304" pitchFamily="18" charset="0"/>
              </a:rPr>
              <a:t>IMRT</a:t>
            </a:r>
            <a:r>
              <a:rPr sz="2200" b="1" i="0" u="none" dirty="0">
                <a:solidFill>
                  <a:srgbClr val="000000"/>
                </a:solidFill>
                <a:latin typeface="B Nazanin"/>
                <a:ea typeface="B Nazanin"/>
                <a:cs typeface="B Nazanin"/>
              </a:rPr>
              <a:t>:</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مدولاسیون</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شدت</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پرتو</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برای</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افزایش</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دقت</a:t>
            </a:r>
            <a:endParaRPr sz="2200" dirty="0">
              <a:latin typeface="B Nazanin"/>
              <a:cs typeface="B Nazanin"/>
            </a:endParaRPr>
          </a:p>
          <a:p>
            <a:pPr>
              <a:defRPr/>
            </a:pPr>
            <a:r>
              <a:rPr sz="2200" b="1" i="0" u="none" dirty="0">
                <a:solidFill>
                  <a:srgbClr val="000000"/>
                </a:solidFill>
                <a:latin typeface="Times New Roman" panose="02020603050405020304" pitchFamily="18" charset="0"/>
                <a:ea typeface="B Nazanin"/>
                <a:cs typeface="Times New Roman" panose="02020603050405020304" pitchFamily="18" charset="0"/>
              </a:rPr>
              <a:t>VMAT</a:t>
            </a:r>
            <a:r>
              <a:rPr sz="2200" b="1" i="0" u="none" dirty="0">
                <a:solidFill>
                  <a:srgbClr val="000000"/>
                </a:solidFill>
                <a:latin typeface="B Nazanin"/>
                <a:ea typeface="B Nazanin"/>
                <a:cs typeface="B Nazanin"/>
              </a:rPr>
              <a:t>:</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تابش</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پیوسته</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با</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سرعت</a:t>
            </a:r>
            <a:r>
              <a:rPr sz="2200" b="0" i="0" u="none" dirty="0">
                <a:solidFill>
                  <a:srgbClr val="000000"/>
                </a:solidFill>
                <a:latin typeface="B Nazanin"/>
                <a:ea typeface="B Nazanin"/>
                <a:cs typeface="B Nazanin"/>
              </a:rPr>
              <a:t> و </a:t>
            </a:r>
            <a:r>
              <a:rPr sz="2200" b="0" i="0" u="none" dirty="0" err="1">
                <a:solidFill>
                  <a:srgbClr val="000000"/>
                </a:solidFill>
                <a:latin typeface="B Nazanin"/>
                <a:ea typeface="B Nazanin"/>
                <a:cs typeface="B Nazanin"/>
              </a:rPr>
              <a:t>کارایی</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بالاتر</a:t>
            </a:r>
            <a:endParaRPr sz="2200" dirty="0">
              <a:latin typeface="B Nazanin"/>
              <a:cs typeface="B Nazanin"/>
            </a:endParaRPr>
          </a:p>
          <a:p>
            <a:pPr>
              <a:defRPr/>
            </a:pPr>
            <a:r>
              <a:rPr sz="2200" b="0" i="0" u="none" dirty="0" err="1">
                <a:solidFill>
                  <a:srgbClr val="000000"/>
                </a:solidFill>
                <a:latin typeface="B Nazanin"/>
                <a:ea typeface="B Nazanin"/>
                <a:cs typeface="B Nazanin"/>
              </a:rPr>
              <a:t>هدف</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اصلی</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افزایش</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دز</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به</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تومور</a:t>
            </a:r>
            <a:r>
              <a:rPr sz="2200" b="0" i="0" u="none" dirty="0">
                <a:solidFill>
                  <a:srgbClr val="000000"/>
                </a:solidFill>
                <a:latin typeface="B Nazanin"/>
                <a:ea typeface="B Nazanin"/>
                <a:cs typeface="B Nazanin"/>
              </a:rPr>
              <a:t> و </a:t>
            </a:r>
            <a:r>
              <a:rPr sz="2200" b="0" i="0" u="none" dirty="0" err="1">
                <a:solidFill>
                  <a:srgbClr val="000000"/>
                </a:solidFill>
                <a:latin typeface="B Nazanin"/>
                <a:ea typeface="B Nazanin"/>
                <a:cs typeface="B Nazanin"/>
              </a:rPr>
              <a:t>کاهش</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دز</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به</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اندام‌های</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سالم</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است</a:t>
            </a:r>
            <a:r>
              <a:rPr sz="2200" b="0" i="0" u="none" dirty="0">
                <a:solidFill>
                  <a:srgbClr val="000000"/>
                </a:solidFill>
                <a:latin typeface="B Nazanin"/>
                <a:ea typeface="B Nazanin"/>
                <a:cs typeface="B Nazanin"/>
              </a:rPr>
              <a:t>.</a:t>
            </a:r>
            <a:endParaRPr sz="2200" dirty="0">
              <a:latin typeface="B Nazanin"/>
              <a:cs typeface="B Nazanin"/>
            </a:endParaRPr>
          </a:p>
        </p:txBody>
      </p:sp>
      <p:sp>
        <p:nvSpPr>
          <p:cNvPr id="972671336" name="TextBox 34">
            <a:hlinkClick r:id="rId3" action="ppaction://hlinksldjump"/>
          </p:cNvPr>
          <p:cNvSpPr txBox="1"/>
          <p:nvPr/>
        </p:nvSpPr>
        <p:spPr bwMode="auto">
          <a:xfrm>
            <a:off x="9957396" y="1559383"/>
            <a:ext cx="1394698" cy="335639"/>
          </a:xfrm>
          <a:prstGeom prst="rect">
            <a:avLst/>
          </a:prstGeom>
          <a:noFill/>
        </p:spPr>
        <p:txBody>
          <a:bodyPr wrap="square" rtlCol="0">
            <a:spAutoFit/>
          </a:bodyPr>
          <a:lstStyle/>
          <a:p>
            <a:pPr>
              <a:defRPr/>
            </a:pPr>
            <a:r>
              <a:rPr sz="1600" b="1">
                <a:latin typeface="B Nazanin"/>
                <a:ea typeface="B Nazanin"/>
                <a:cs typeface="B Nazanin"/>
              </a:rPr>
              <a:t> پیشینه تحقیق</a:t>
            </a:r>
            <a:endParaRPr sz="2000" b="1">
              <a:latin typeface="B Nazanin"/>
              <a:cs typeface="B Nazanin"/>
            </a:endParaRPr>
          </a:p>
        </p:txBody>
      </p:sp>
      <p:sp>
        <p:nvSpPr>
          <p:cNvPr id="434595053" name="Google Shape;228;p16"/>
          <p:cNvSpPr/>
          <p:nvPr/>
        </p:nvSpPr>
        <p:spPr bwMode="auto">
          <a:xfrm>
            <a:off x="9714245" y="1463954"/>
            <a:ext cx="1634648" cy="427199"/>
          </a:xfrm>
          <a:prstGeom prst="rect">
            <a:avLst/>
          </a:prstGeom>
          <a:solidFill>
            <a:srgbClr val="F3F3F3"/>
          </a:solidFill>
          <a:ln>
            <a:noFill/>
          </a:ln>
        </p:spPr>
        <p:txBody>
          <a:bodyPr spcFirstLastPara="1" wrap="square" lIns="91423" tIns="45699" rIns="91423" bIns="45699" anchor="ctr" anchorCtr="0">
            <a:noAutofit/>
          </a:bodyPr>
          <a:lstStyle/>
          <a:p>
            <a:pPr algn="ctr" rtl="1">
              <a:defRPr/>
            </a:pPr>
            <a:endParaRPr sz="1800" b="0">
              <a:solidFill>
                <a:schemeClr val="accent5">
                  <a:lumMod val="50000"/>
                </a:schemeClr>
              </a:solidFill>
              <a:cs typeface="B Titr"/>
            </a:endParaRPr>
          </a:p>
          <a:p>
            <a:pPr>
              <a:defRPr/>
            </a:pPr>
            <a:r>
              <a:rPr lang="en-US" sz="1800" b="1" i="0" u="none" strike="noStrike" cap="none" spc="0">
                <a:solidFill>
                  <a:schemeClr val="accent5">
                    <a:lumMod val="50000"/>
                  </a:schemeClr>
                </a:solidFill>
                <a:latin typeface="B Nazanin"/>
                <a:ea typeface="B Nazanin"/>
                <a:cs typeface="B Nazanin"/>
              </a:rPr>
              <a:t> پیشینه تحقیق</a:t>
            </a:r>
            <a:endParaRPr sz="1800" b="1">
              <a:solidFill>
                <a:schemeClr val="accent5">
                  <a:lumMod val="50000"/>
                </a:schemeClr>
              </a:solidFill>
              <a:latin typeface="B Nazanin"/>
              <a:cs typeface="B Nazanin"/>
            </a:endParaRPr>
          </a:p>
          <a:p>
            <a:pPr marL="0" marR="0" lvl="0" indent="0" algn="ctr" defTabSz="914400" rtl="0">
              <a:lnSpc>
                <a:spcPct val="100000"/>
              </a:lnSpc>
              <a:spcBef>
                <a:spcPts val="0"/>
              </a:spcBef>
              <a:spcAft>
                <a:spcPts val="0"/>
              </a:spcAft>
              <a:buClr>
                <a:srgbClr val="000000"/>
              </a:buClr>
              <a:buSzTx/>
              <a:buFont typeface="Arial"/>
              <a:buNone/>
              <a:defRPr/>
            </a:pPr>
            <a:endParaRPr sz="1800">
              <a:solidFill>
                <a:schemeClr val="accent5">
                  <a:lumMod val="50000"/>
                </a:schemeClr>
              </a:solidFill>
              <a:cs typeface="B Titr"/>
            </a:endParaRPr>
          </a:p>
        </p:txBody>
      </p:sp>
    </p:spTree>
  </p:cSld>
  <p:clrMapOvr>
    <a:masterClrMapping/>
  </p:clrMapOvr>
  <mc:AlternateContent xmlns:mc="http://schemas.openxmlformats.org/markup-compatibility/2006" xmlns:p159="http://schemas.microsoft.com/office/powerpoint/2015/09/main">
    <mc:Choice Requires="p159">
      <p:transition>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66256236" name="Slide Number Placeholder 5"/>
          <p:cNvSpPr>
            <a:spLocks noGrp="1"/>
          </p:cNvSpPr>
          <p:nvPr>
            <p:ph type="sldNum" sz="quarter" idx="12"/>
          </p:nvPr>
        </p:nvSpPr>
        <p:spPr bwMode="auto">
          <a:xfrm>
            <a:off x="11444145" y="6052434"/>
            <a:ext cx="671170" cy="365124"/>
          </a:xfrm>
          <a:prstGeom prst="rect">
            <a:avLst/>
          </a:prstGeom>
          <a:noFill/>
        </p:spPr>
        <p:txBody>
          <a:bodyPr/>
          <a:lstStyle>
            <a:lvl1pPr algn="ctr">
              <a:defRPr sz="2000" b="1">
                <a:solidFill>
                  <a:srgbClr val="073C63"/>
                </a:solidFill>
                <a:latin typeface="Calibri"/>
                <a:cs typeface="B Titr"/>
              </a:defRPr>
            </a:lvl1pPr>
          </a:lstStyle>
          <a:p>
            <a:pPr>
              <a:defRPr/>
            </a:pPr>
            <a:fld id="{C330DB29-A201-7455-4E0E-40266D16302E}" type="slidenum">
              <a:rPr lang="fa-IR"/>
              <a:t>18</a:t>
            </a:fld>
            <a:endParaRPr lang="fa-IR"/>
          </a:p>
        </p:txBody>
      </p:sp>
      <p:sp>
        <p:nvSpPr>
          <p:cNvPr id="1762898883" name="Text Placeholder 76"/>
          <p:cNvSpPr>
            <a:spLocks noGrp="1"/>
          </p:cNvSpPr>
          <p:nvPr>
            <p:ph type="body" sz="quarter" idx="10" hasCustomPrompt="1"/>
          </p:nvPr>
        </p:nvSpPr>
        <p:spPr bwMode="auto">
          <a:xfrm>
            <a:off x="1062181" y="905017"/>
            <a:ext cx="8045305" cy="637452"/>
          </a:xfrm>
          <a:prstGeom prst="rect">
            <a:avLst/>
          </a:prstGeom>
        </p:spPr>
        <p:txBody>
          <a:bodyPr/>
          <a:lstStyle>
            <a:lvl1pPr algn="r" rtl="1">
              <a:defRPr sz="3200">
                <a:solidFill>
                  <a:schemeClr val="tx1">
                    <a:lumMod val="85000"/>
                    <a:lumOff val="15000"/>
                  </a:schemeClr>
                </a:solidFill>
                <a:cs typeface="B Titr"/>
              </a:defRPr>
            </a:lvl1pPr>
          </a:lstStyle>
          <a:p>
            <a:pPr>
              <a:defRPr/>
            </a:pPr>
            <a:r>
              <a:rPr sz="3200" b="1" i="0" u="none">
                <a:solidFill>
                  <a:srgbClr val="000000"/>
                </a:solidFill>
                <a:latin typeface="B Nazanin"/>
                <a:ea typeface="B Nazanin"/>
                <a:cs typeface="B Nazanin"/>
              </a:rPr>
              <a:t> پرتودرمانی و هوش مصنوعی</a:t>
            </a:r>
            <a:endParaRPr sz="3200" b="1">
              <a:latin typeface="B Nazanin"/>
              <a:cs typeface="B Nazanin"/>
            </a:endParaRPr>
          </a:p>
        </p:txBody>
      </p:sp>
      <p:sp>
        <p:nvSpPr>
          <p:cNvPr id="1169684487" name="Text Placeholder 80"/>
          <p:cNvSpPr>
            <a:spLocks noGrp="1"/>
          </p:cNvSpPr>
          <p:nvPr>
            <p:ph type="body" sz="quarter" idx="11" hasCustomPrompt="1"/>
          </p:nvPr>
        </p:nvSpPr>
        <p:spPr bwMode="auto">
          <a:xfrm>
            <a:off x="1049337" y="2035516"/>
            <a:ext cx="8039099" cy="4601007"/>
          </a:xfrm>
          <a:prstGeom prst="rect">
            <a:avLst/>
          </a:prstGeom>
        </p:spPr>
        <p:txBody>
          <a:bodyPr/>
          <a:lstStyle>
            <a:lvl1pPr marL="342900" indent="-342900" algn="just" rtl="1">
              <a:lnSpc>
                <a:spcPct val="140000"/>
              </a:lnSpc>
              <a:spcAft>
                <a:spcPts val="1799"/>
              </a:spcAft>
              <a:buFont typeface="Arial"/>
              <a:buChar char="•"/>
              <a:defRPr sz="2300">
                <a:solidFill>
                  <a:schemeClr val="tx1">
                    <a:lumMod val="85000"/>
                    <a:lumOff val="15000"/>
                  </a:schemeClr>
                </a:solidFill>
                <a:cs typeface="B Nazanin"/>
              </a:defRPr>
            </a:lvl1pPr>
            <a:lvl2pPr marL="822960" indent="-285750" algn="just" rtl="1">
              <a:lnSpc>
                <a:spcPct val="140000"/>
              </a:lnSpc>
              <a:spcAft>
                <a:spcPts val="1799"/>
              </a:spcAft>
              <a:buFont typeface="Arial"/>
              <a:buChar char="•"/>
              <a:defRPr sz="2300">
                <a:solidFill>
                  <a:schemeClr val="tx1">
                    <a:lumMod val="85000"/>
                    <a:lumOff val="15000"/>
                  </a:schemeClr>
                </a:solidFill>
                <a:cs typeface="B Nazanin"/>
              </a:defRPr>
            </a:lvl2pPr>
            <a:lvl3pPr marL="1280160" indent="-285750" algn="just" rtl="1">
              <a:lnSpc>
                <a:spcPct val="140000"/>
              </a:lnSpc>
              <a:spcAft>
                <a:spcPts val="1799"/>
              </a:spcAft>
              <a:buFont typeface="Arial"/>
              <a:buChar char="•"/>
              <a:defRPr sz="2000">
                <a:solidFill>
                  <a:schemeClr val="tx1">
                    <a:lumMod val="85000"/>
                    <a:lumOff val="15000"/>
                  </a:schemeClr>
                </a:solidFill>
                <a:cs typeface="B Nazanin"/>
              </a:defRPr>
            </a:lvl3pPr>
          </a:lstStyle>
          <a:p>
            <a:pPr>
              <a:defRPr/>
            </a:pPr>
            <a:r>
              <a:rPr sz="2200" b="0" i="0" u="none" dirty="0" err="1">
                <a:solidFill>
                  <a:srgbClr val="000000"/>
                </a:solidFill>
                <a:latin typeface="B Nazanin"/>
                <a:ea typeface="B Nazanin"/>
                <a:cs typeface="B Nazanin"/>
              </a:rPr>
              <a:t>پیشرفت</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فناوری‌های</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محاسباتی</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استفاده</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از</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هوش</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مصنوعی</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را</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در</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این</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حوزه</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ممکن</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ساخته</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است</a:t>
            </a:r>
            <a:r>
              <a:rPr sz="2200" b="0" i="0" u="none" dirty="0">
                <a:solidFill>
                  <a:srgbClr val="000000"/>
                </a:solidFill>
                <a:latin typeface="B Nazanin"/>
                <a:ea typeface="B Nazanin"/>
                <a:cs typeface="B Nazanin"/>
              </a:rPr>
              <a:t>.</a:t>
            </a:r>
            <a:endParaRPr sz="2200" dirty="0">
              <a:latin typeface="B Nazanin"/>
              <a:cs typeface="B Nazanin"/>
            </a:endParaRPr>
          </a:p>
          <a:p>
            <a:pPr>
              <a:defRPr/>
            </a:pPr>
            <a:r>
              <a:rPr sz="2200" b="0" i="0" u="none" dirty="0" err="1">
                <a:solidFill>
                  <a:srgbClr val="000000"/>
                </a:solidFill>
                <a:latin typeface="B Nazanin"/>
                <a:ea typeface="B Nazanin"/>
                <a:cs typeface="B Nazanin"/>
              </a:rPr>
              <a:t>افزایش</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دقت</a:t>
            </a:r>
            <a:r>
              <a:rPr sz="2200" b="0" i="0" u="none" dirty="0">
                <a:solidFill>
                  <a:srgbClr val="000000"/>
                </a:solidFill>
                <a:latin typeface="B Nazanin"/>
                <a:ea typeface="B Nazanin"/>
                <a:cs typeface="B Nazanin"/>
              </a:rPr>
              <a:t> و </a:t>
            </a:r>
            <a:r>
              <a:rPr sz="2200" b="0" i="0" u="none" dirty="0" err="1">
                <a:solidFill>
                  <a:srgbClr val="000000"/>
                </a:solidFill>
                <a:latin typeface="B Nazanin"/>
                <a:ea typeface="B Nazanin"/>
                <a:cs typeface="B Nazanin"/>
              </a:rPr>
              <a:t>کارایی</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درمان</a:t>
            </a:r>
            <a:endParaRPr sz="2200" dirty="0">
              <a:latin typeface="B Nazanin"/>
              <a:cs typeface="B Nazanin"/>
            </a:endParaRPr>
          </a:p>
        </p:txBody>
      </p:sp>
      <p:sp>
        <p:nvSpPr>
          <p:cNvPr id="230370166" name="TextBox 34">
            <a:hlinkClick r:id="rId3" action="ppaction://hlinksldjump"/>
          </p:cNvPr>
          <p:cNvSpPr txBox="1"/>
          <p:nvPr/>
        </p:nvSpPr>
        <p:spPr bwMode="auto">
          <a:xfrm>
            <a:off x="9957398" y="1559384"/>
            <a:ext cx="1394338" cy="335639"/>
          </a:xfrm>
          <a:prstGeom prst="rect">
            <a:avLst/>
          </a:prstGeom>
          <a:noFill/>
        </p:spPr>
        <p:txBody>
          <a:bodyPr wrap="square" rtlCol="0">
            <a:spAutoFit/>
          </a:bodyPr>
          <a:lstStyle/>
          <a:p>
            <a:pPr>
              <a:defRPr/>
            </a:pPr>
            <a:r>
              <a:rPr sz="1600" b="1">
                <a:latin typeface="B Nazanin"/>
                <a:ea typeface="B Nazanin"/>
                <a:cs typeface="B Nazanin"/>
              </a:rPr>
              <a:t> پیشینه تحقیق</a:t>
            </a:r>
            <a:endParaRPr sz="2000" b="1">
              <a:latin typeface="B Nazanin"/>
              <a:cs typeface="B Nazanin"/>
            </a:endParaRPr>
          </a:p>
        </p:txBody>
      </p:sp>
      <p:sp>
        <p:nvSpPr>
          <p:cNvPr id="1875205206" name="Google Shape;228;p16"/>
          <p:cNvSpPr/>
          <p:nvPr/>
        </p:nvSpPr>
        <p:spPr bwMode="auto">
          <a:xfrm>
            <a:off x="9714245" y="1463954"/>
            <a:ext cx="1634648" cy="427199"/>
          </a:xfrm>
          <a:prstGeom prst="rect">
            <a:avLst/>
          </a:prstGeom>
          <a:solidFill>
            <a:srgbClr val="F3F3F3"/>
          </a:solidFill>
          <a:ln>
            <a:noFill/>
          </a:ln>
        </p:spPr>
        <p:txBody>
          <a:bodyPr spcFirstLastPara="1" wrap="square" lIns="91423" tIns="45699" rIns="91423" bIns="45699" anchor="ctr" anchorCtr="0">
            <a:noAutofit/>
          </a:bodyPr>
          <a:lstStyle/>
          <a:p>
            <a:pPr algn="ctr" rtl="1">
              <a:defRPr/>
            </a:pPr>
            <a:endParaRPr sz="1800" b="0">
              <a:solidFill>
                <a:schemeClr val="accent5">
                  <a:lumMod val="50000"/>
                </a:schemeClr>
              </a:solidFill>
              <a:cs typeface="B Titr"/>
            </a:endParaRPr>
          </a:p>
          <a:p>
            <a:pPr>
              <a:defRPr/>
            </a:pPr>
            <a:r>
              <a:rPr lang="en-US" sz="1800" b="1" i="0" u="none" strike="noStrike" cap="none" spc="0">
                <a:solidFill>
                  <a:schemeClr val="accent5">
                    <a:lumMod val="50000"/>
                  </a:schemeClr>
                </a:solidFill>
                <a:latin typeface="B Nazanin"/>
                <a:ea typeface="B Nazanin"/>
                <a:cs typeface="B Nazanin"/>
              </a:rPr>
              <a:t> پیشینه تحقیق</a:t>
            </a:r>
            <a:endParaRPr sz="1800" b="1">
              <a:solidFill>
                <a:schemeClr val="accent5">
                  <a:lumMod val="50000"/>
                </a:schemeClr>
              </a:solidFill>
              <a:latin typeface="B Nazanin"/>
              <a:cs typeface="B Nazanin"/>
            </a:endParaRPr>
          </a:p>
          <a:p>
            <a:pPr marL="0" marR="0" lvl="0" indent="0" algn="ctr" defTabSz="914400" rtl="0">
              <a:lnSpc>
                <a:spcPct val="100000"/>
              </a:lnSpc>
              <a:spcBef>
                <a:spcPts val="0"/>
              </a:spcBef>
              <a:spcAft>
                <a:spcPts val="0"/>
              </a:spcAft>
              <a:buClr>
                <a:srgbClr val="000000"/>
              </a:buClr>
              <a:buSzTx/>
              <a:buFont typeface="Arial"/>
              <a:buNone/>
              <a:defRPr/>
            </a:pPr>
            <a:endParaRPr sz="1800">
              <a:solidFill>
                <a:schemeClr val="accent5">
                  <a:lumMod val="50000"/>
                </a:schemeClr>
              </a:solidFill>
              <a:cs typeface="B Titr"/>
            </a:endParaRPr>
          </a:p>
        </p:txBody>
      </p:sp>
    </p:spTree>
  </p:cSld>
  <p:clrMapOvr>
    <a:masterClrMapping/>
  </p:clrMapOvr>
  <mc:AlternateContent xmlns:mc="http://schemas.openxmlformats.org/markup-compatibility/2006" xmlns:p159="http://schemas.microsoft.com/office/powerpoint/2015/09/main">
    <mc:Choice Requires="p159">
      <p:transition>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51655864" name="Slide Number Placeholder 5"/>
          <p:cNvSpPr>
            <a:spLocks noGrp="1"/>
          </p:cNvSpPr>
          <p:nvPr>
            <p:ph type="sldNum" sz="quarter" idx="12"/>
          </p:nvPr>
        </p:nvSpPr>
        <p:spPr bwMode="auto">
          <a:xfrm>
            <a:off x="11444145" y="6052434"/>
            <a:ext cx="671170" cy="365124"/>
          </a:xfrm>
          <a:prstGeom prst="rect">
            <a:avLst/>
          </a:prstGeom>
          <a:noFill/>
        </p:spPr>
        <p:txBody>
          <a:bodyPr/>
          <a:lstStyle>
            <a:lvl1pPr algn="ctr">
              <a:defRPr sz="2000" b="1">
                <a:solidFill>
                  <a:srgbClr val="073C63"/>
                </a:solidFill>
                <a:latin typeface="Calibri"/>
                <a:cs typeface="B Titr"/>
              </a:defRPr>
            </a:lvl1pPr>
          </a:lstStyle>
          <a:p>
            <a:pPr>
              <a:defRPr/>
            </a:pPr>
            <a:fld id="{BBB7D940-292B-9ED1-8BFD-505C13D0DD05}" type="slidenum">
              <a:rPr lang="fa-IR"/>
              <a:t>19</a:t>
            </a:fld>
            <a:endParaRPr lang="fa-IR"/>
          </a:p>
        </p:txBody>
      </p:sp>
      <p:sp>
        <p:nvSpPr>
          <p:cNvPr id="7103192" name="Text Placeholder 76"/>
          <p:cNvSpPr>
            <a:spLocks noGrp="1"/>
          </p:cNvSpPr>
          <p:nvPr>
            <p:ph type="body" sz="quarter" idx="10" hasCustomPrompt="1"/>
          </p:nvPr>
        </p:nvSpPr>
        <p:spPr bwMode="auto">
          <a:xfrm>
            <a:off x="1062181" y="905017"/>
            <a:ext cx="8045305" cy="637452"/>
          </a:xfrm>
          <a:prstGeom prst="rect">
            <a:avLst/>
          </a:prstGeom>
        </p:spPr>
        <p:txBody>
          <a:bodyPr/>
          <a:lstStyle>
            <a:lvl1pPr algn="r" rtl="1">
              <a:defRPr sz="3200">
                <a:solidFill>
                  <a:schemeClr val="tx1">
                    <a:lumMod val="85000"/>
                    <a:lumOff val="15000"/>
                  </a:schemeClr>
                </a:solidFill>
                <a:cs typeface="B Titr"/>
              </a:defRPr>
            </a:lvl1pPr>
          </a:lstStyle>
          <a:p>
            <a:pPr>
              <a:defRPr/>
            </a:pPr>
            <a:r>
              <a:rPr sz="3200" b="1" i="0" u="none" dirty="0" err="1">
                <a:solidFill>
                  <a:srgbClr val="000000"/>
                </a:solidFill>
                <a:latin typeface="B Nazanin"/>
                <a:ea typeface="B Nazanin"/>
                <a:cs typeface="B Nazanin"/>
              </a:rPr>
              <a:t>پیش‌بینی</a:t>
            </a:r>
            <a:r>
              <a:rPr sz="3200" b="1" i="0" u="none" dirty="0">
                <a:solidFill>
                  <a:srgbClr val="000000"/>
                </a:solidFill>
                <a:latin typeface="B Nazanin"/>
                <a:ea typeface="B Nazanin"/>
                <a:cs typeface="B Nazanin"/>
              </a:rPr>
              <a:t> </a:t>
            </a:r>
            <a:r>
              <a:rPr sz="3200" b="1" i="0" u="none" dirty="0" err="1">
                <a:solidFill>
                  <a:srgbClr val="000000"/>
                </a:solidFill>
                <a:latin typeface="B Nazanin"/>
                <a:ea typeface="B Nazanin"/>
                <a:cs typeface="B Nazanin"/>
              </a:rPr>
              <a:t>خودکار</a:t>
            </a:r>
            <a:r>
              <a:rPr sz="3200" b="1" i="0" u="none" dirty="0">
                <a:solidFill>
                  <a:srgbClr val="000000"/>
                </a:solidFill>
                <a:latin typeface="B Nazanin"/>
                <a:ea typeface="B Nazanin"/>
                <a:cs typeface="B Nazanin"/>
              </a:rPr>
              <a:t> </a:t>
            </a:r>
            <a:r>
              <a:rPr sz="3200" b="1" i="0" u="none" dirty="0" err="1">
                <a:solidFill>
                  <a:srgbClr val="000000"/>
                </a:solidFill>
                <a:latin typeface="B Nazanin"/>
                <a:ea typeface="B Nazanin"/>
                <a:cs typeface="B Nazanin"/>
              </a:rPr>
              <a:t>توزیع</a:t>
            </a:r>
            <a:r>
              <a:rPr sz="3200" b="1" i="0" u="none" dirty="0">
                <a:solidFill>
                  <a:srgbClr val="000000"/>
                </a:solidFill>
                <a:latin typeface="B Nazanin"/>
                <a:ea typeface="B Nazanin"/>
                <a:cs typeface="B Nazanin"/>
              </a:rPr>
              <a:t> </a:t>
            </a:r>
            <a:r>
              <a:rPr sz="3200" b="1" i="0" u="none" dirty="0" err="1">
                <a:solidFill>
                  <a:srgbClr val="000000"/>
                </a:solidFill>
                <a:latin typeface="B Nazanin"/>
                <a:ea typeface="B Nazanin"/>
                <a:cs typeface="B Nazanin"/>
              </a:rPr>
              <a:t>دز</a:t>
            </a:r>
            <a:r>
              <a:rPr sz="3200" b="1" i="0" u="none" dirty="0">
                <a:solidFill>
                  <a:srgbClr val="000000"/>
                </a:solidFill>
                <a:latin typeface="B Nazanin"/>
                <a:ea typeface="B Nazanin"/>
                <a:cs typeface="B Nazanin"/>
              </a:rPr>
              <a:t> </a:t>
            </a:r>
            <a:r>
              <a:rPr sz="3200" b="1" i="0" u="none" dirty="0" err="1">
                <a:solidFill>
                  <a:srgbClr val="000000"/>
                </a:solidFill>
                <a:latin typeface="B Nazanin"/>
                <a:ea typeface="B Nazanin"/>
                <a:cs typeface="B Nazanin"/>
              </a:rPr>
              <a:t>پرتوی</a:t>
            </a:r>
            <a:endParaRPr sz="3200" b="1" dirty="0">
              <a:latin typeface="B Nazanin"/>
              <a:cs typeface="B Nazanin"/>
            </a:endParaRPr>
          </a:p>
        </p:txBody>
      </p:sp>
      <p:sp>
        <p:nvSpPr>
          <p:cNvPr id="273865077" name="Text Placeholder 80"/>
          <p:cNvSpPr>
            <a:spLocks noGrp="1"/>
          </p:cNvSpPr>
          <p:nvPr>
            <p:ph type="body" sz="quarter" idx="11" hasCustomPrompt="1"/>
          </p:nvPr>
        </p:nvSpPr>
        <p:spPr bwMode="auto">
          <a:xfrm>
            <a:off x="1049337" y="1791855"/>
            <a:ext cx="8039099" cy="4601007"/>
          </a:xfrm>
          <a:prstGeom prst="rect">
            <a:avLst/>
          </a:prstGeom>
        </p:spPr>
        <p:txBody>
          <a:bodyPr/>
          <a:lstStyle>
            <a:lvl1pPr marL="342900" indent="-342900" algn="just" rtl="1">
              <a:lnSpc>
                <a:spcPct val="140000"/>
              </a:lnSpc>
              <a:spcAft>
                <a:spcPts val="1799"/>
              </a:spcAft>
              <a:buFont typeface="Arial"/>
              <a:buChar char="•"/>
              <a:defRPr sz="2300">
                <a:solidFill>
                  <a:schemeClr val="tx1">
                    <a:lumMod val="85000"/>
                    <a:lumOff val="15000"/>
                  </a:schemeClr>
                </a:solidFill>
                <a:cs typeface="B Nazanin"/>
              </a:defRPr>
            </a:lvl1pPr>
            <a:lvl2pPr marL="822960" indent="-285750" algn="just" rtl="1">
              <a:lnSpc>
                <a:spcPct val="140000"/>
              </a:lnSpc>
              <a:spcAft>
                <a:spcPts val="1799"/>
              </a:spcAft>
              <a:buFont typeface="Arial"/>
              <a:buChar char="•"/>
              <a:defRPr sz="2300">
                <a:solidFill>
                  <a:schemeClr val="tx1">
                    <a:lumMod val="85000"/>
                    <a:lumOff val="15000"/>
                  </a:schemeClr>
                </a:solidFill>
                <a:cs typeface="B Nazanin"/>
              </a:defRPr>
            </a:lvl2pPr>
            <a:lvl3pPr marL="1280160" indent="-285750" algn="just" rtl="1">
              <a:lnSpc>
                <a:spcPct val="140000"/>
              </a:lnSpc>
              <a:spcAft>
                <a:spcPts val="1799"/>
              </a:spcAft>
              <a:buFont typeface="Arial"/>
              <a:buChar char="•"/>
              <a:defRPr sz="2000">
                <a:solidFill>
                  <a:schemeClr val="tx1">
                    <a:lumMod val="85000"/>
                    <a:lumOff val="15000"/>
                  </a:schemeClr>
                </a:solidFill>
                <a:cs typeface="B Nazanin"/>
              </a:defRPr>
            </a:lvl3pPr>
          </a:lstStyle>
          <a:p>
            <a:pPr>
              <a:defRPr/>
            </a:pPr>
            <a:r>
              <a:rPr sz="2200" b="0" i="0" u="none" dirty="0" err="1">
                <a:solidFill>
                  <a:srgbClr val="000000"/>
                </a:solidFill>
                <a:latin typeface="B Nazanin"/>
                <a:ea typeface="B Nazanin"/>
                <a:cs typeface="B Nazanin"/>
              </a:rPr>
              <a:t>استفاده</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از</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مدل‌های</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یادگیری</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عمیق</a:t>
            </a:r>
            <a:endParaRPr sz="2200" dirty="0">
              <a:latin typeface="B Nazanin"/>
              <a:cs typeface="B Nazanin"/>
            </a:endParaRPr>
          </a:p>
          <a:p>
            <a:pPr>
              <a:defRPr/>
            </a:pPr>
            <a:r>
              <a:rPr sz="2200" b="0" i="0" u="none" dirty="0" err="1">
                <a:solidFill>
                  <a:srgbClr val="000000"/>
                </a:solidFill>
                <a:latin typeface="B Nazanin"/>
                <a:ea typeface="B Nazanin"/>
                <a:cs typeface="B Nazanin"/>
              </a:rPr>
              <a:t>پیش‌بینی</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مستقیم</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توزیع</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دز</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سه‌بعدی</a:t>
            </a:r>
            <a:endParaRPr sz="2200" dirty="0">
              <a:latin typeface="B Nazanin"/>
              <a:cs typeface="B Nazanin"/>
            </a:endParaRPr>
          </a:p>
          <a:p>
            <a:pPr>
              <a:defRPr/>
            </a:pPr>
            <a:r>
              <a:rPr sz="2200" b="0" i="0" u="none" dirty="0" err="1">
                <a:solidFill>
                  <a:srgbClr val="000000"/>
                </a:solidFill>
                <a:latin typeface="B Nazanin"/>
                <a:ea typeface="B Nazanin"/>
                <a:cs typeface="B Nazanin"/>
              </a:rPr>
              <a:t>کاهش</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زمان</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طراحی</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طرح</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درمان</a:t>
            </a:r>
            <a:endParaRPr sz="2200" dirty="0">
              <a:latin typeface="B Nazanin"/>
              <a:cs typeface="B Nazanin"/>
            </a:endParaRPr>
          </a:p>
        </p:txBody>
      </p:sp>
      <p:sp>
        <p:nvSpPr>
          <p:cNvPr id="1831801795" name="TextBox 34">
            <a:hlinkClick r:id="rId3" action="ppaction://hlinksldjump"/>
          </p:cNvPr>
          <p:cNvSpPr txBox="1"/>
          <p:nvPr/>
        </p:nvSpPr>
        <p:spPr bwMode="auto">
          <a:xfrm>
            <a:off x="9957396" y="1559383"/>
            <a:ext cx="1395058" cy="335639"/>
          </a:xfrm>
          <a:prstGeom prst="rect">
            <a:avLst/>
          </a:prstGeom>
          <a:noFill/>
        </p:spPr>
        <p:txBody>
          <a:bodyPr wrap="square" rtlCol="0">
            <a:spAutoFit/>
          </a:bodyPr>
          <a:lstStyle/>
          <a:p>
            <a:pPr>
              <a:defRPr/>
            </a:pPr>
            <a:r>
              <a:rPr sz="1600" b="1">
                <a:solidFill>
                  <a:schemeClr val="bg1"/>
                </a:solidFill>
                <a:latin typeface="B Nazanin"/>
                <a:ea typeface="B Nazanin"/>
                <a:cs typeface="B Nazanin"/>
              </a:rPr>
              <a:t> پیشینه تحقیق</a:t>
            </a:r>
            <a:endParaRPr sz="2000" b="1">
              <a:solidFill>
                <a:schemeClr val="bg1"/>
              </a:solidFill>
              <a:latin typeface="B Nazanin"/>
              <a:cs typeface="B Nazanin"/>
            </a:endParaRPr>
          </a:p>
        </p:txBody>
      </p:sp>
      <p:sp>
        <p:nvSpPr>
          <p:cNvPr id="1317916535" name="Google Shape;228;p16"/>
          <p:cNvSpPr/>
          <p:nvPr/>
        </p:nvSpPr>
        <p:spPr bwMode="auto">
          <a:xfrm>
            <a:off x="9714245" y="1463954"/>
            <a:ext cx="1634648" cy="427199"/>
          </a:xfrm>
          <a:prstGeom prst="rect">
            <a:avLst/>
          </a:prstGeom>
          <a:solidFill>
            <a:srgbClr val="F3F3F3"/>
          </a:solidFill>
          <a:ln>
            <a:noFill/>
          </a:ln>
        </p:spPr>
        <p:txBody>
          <a:bodyPr spcFirstLastPara="1" wrap="square" lIns="91423" tIns="45699" rIns="91423" bIns="45699" anchor="ctr" anchorCtr="0">
            <a:noAutofit/>
          </a:bodyPr>
          <a:lstStyle/>
          <a:p>
            <a:pPr algn="ctr" rtl="1">
              <a:defRPr/>
            </a:pPr>
            <a:endParaRPr sz="1800" b="0">
              <a:solidFill>
                <a:schemeClr val="accent5">
                  <a:lumMod val="50000"/>
                </a:schemeClr>
              </a:solidFill>
              <a:cs typeface="B Titr"/>
            </a:endParaRPr>
          </a:p>
          <a:p>
            <a:pPr>
              <a:defRPr/>
            </a:pPr>
            <a:r>
              <a:rPr lang="en-US" sz="1800" b="1" i="0" u="none" strike="noStrike" cap="none" spc="0">
                <a:solidFill>
                  <a:schemeClr val="accent5">
                    <a:lumMod val="50000"/>
                  </a:schemeClr>
                </a:solidFill>
                <a:latin typeface="B Nazanin"/>
                <a:ea typeface="B Nazanin"/>
                <a:cs typeface="B Nazanin"/>
              </a:rPr>
              <a:t> پیشینه تحقیق</a:t>
            </a:r>
            <a:endParaRPr sz="1800" b="1">
              <a:solidFill>
                <a:schemeClr val="accent5">
                  <a:lumMod val="50000"/>
                </a:schemeClr>
              </a:solidFill>
              <a:latin typeface="B Nazanin"/>
              <a:cs typeface="B Nazanin"/>
            </a:endParaRPr>
          </a:p>
          <a:p>
            <a:pPr marL="0" marR="0" lvl="0" indent="0" algn="ctr" defTabSz="914400" rtl="0">
              <a:lnSpc>
                <a:spcPct val="100000"/>
              </a:lnSpc>
              <a:spcBef>
                <a:spcPts val="0"/>
              </a:spcBef>
              <a:spcAft>
                <a:spcPts val="0"/>
              </a:spcAft>
              <a:buClr>
                <a:srgbClr val="000000"/>
              </a:buClr>
              <a:buSzTx/>
              <a:buFont typeface="Arial"/>
              <a:buNone/>
              <a:defRPr/>
            </a:pPr>
            <a:endParaRPr sz="1800">
              <a:solidFill>
                <a:schemeClr val="accent5">
                  <a:lumMod val="50000"/>
                </a:schemeClr>
              </a:solidFill>
              <a:cs typeface="B Titr"/>
            </a:endParaRPr>
          </a:p>
        </p:txBody>
      </p:sp>
    </p:spTree>
  </p:cSld>
  <p:clrMapOvr>
    <a:masterClrMapping/>
  </p:clrMapOvr>
  <mc:AlternateContent xmlns:mc="http://schemas.openxmlformats.org/markup-compatibility/2006" xmlns:p159="http://schemas.microsoft.com/office/powerpoint/2015/09/main">
    <mc:Choice Requires="p159">
      <p:transition>
        <p:wipe dir="r"/>
      </p:transition>
    </mc:Choice>
    <mc:Fallback xmlns="" xmlns:m="http://schemas.openxmlformats.org/officeDocument/2006/math" xmlns:w="http://schemas.openxmlformats.org/wordprocessingml/2006/main">
      <p:transition spd="med" advClick="1">
        <p:wipe dir="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81231283" name="Rectangle 23"/>
          <p:cNvSpPr/>
          <p:nvPr/>
        </p:nvSpPr>
        <p:spPr bwMode="auto">
          <a:xfrm flipH="1">
            <a:off x="10885" y="0"/>
            <a:ext cx="6434308" cy="6858000"/>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1999646073" name="Freeform: Shape 3"/>
          <p:cNvSpPr/>
          <p:nvPr/>
        </p:nvSpPr>
        <p:spPr bwMode="auto">
          <a:xfrm>
            <a:off x="4884023" y="0"/>
            <a:ext cx="1561171" cy="6858000"/>
          </a:xfrm>
          <a:custGeom>
            <a:avLst/>
            <a:gdLst>
              <a:gd name="connsiteX0" fmla="*/ 413166 w 1561171"/>
              <a:gd name="connsiteY0" fmla="*/ 0 h 6830670"/>
              <a:gd name="connsiteX1" fmla="*/ 1561171 w 1561171"/>
              <a:gd name="connsiteY1" fmla="*/ 0 h 6830670"/>
              <a:gd name="connsiteX2" fmla="*/ 1561171 w 1561171"/>
              <a:gd name="connsiteY2" fmla="*/ 6830670 h 6830670"/>
              <a:gd name="connsiteX3" fmla="*/ 10 w 1561171"/>
              <a:gd name="connsiteY3" fmla="*/ 6830670 h 6830670"/>
              <a:gd name="connsiteX4" fmla="*/ 0 w 1561171"/>
              <a:gd name="connsiteY4" fmla="*/ 6813083 h 6830670"/>
              <a:gd name="connsiteX5" fmla="*/ 0 w 1561171"/>
              <a:gd name="connsiteY5" fmla="*/ 376456 h 6830670"/>
              <a:gd name="connsiteX6" fmla="*/ 2990 w 1561171"/>
              <a:gd name="connsiteY6" fmla="*/ 342821 h 6830670"/>
              <a:gd name="connsiteX7" fmla="*/ 331538 w 1561171"/>
              <a:gd name="connsiteY7" fmla="*/ 8461 h 6830670"/>
              <a:gd name="connsiteX8" fmla="*/ 413166 w 1561171"/>
              <a:gd name="connsiteY8" fmla="*/ 294 h 683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171" h="6830670" extrusionOk="0">
                <a:moveTo>
                  <a:pt x="413166" y="0"/>
                </a:moveTo>
                <a:lnTo>
                  <a:pt x="1561171" y="0"/>
                </a:lnTo>
                <a:lnTo>
                  <a:pt x="1561171" y="6830670"/>
                </a:lnTo>
                <a:lnTo>
                  <a:pt x="10" y="6830670"/>
                </a:lnTo>
                <a:lnTo>
                  <a:pt x="0" y="6813083"/>
                </a:lnTo>
                <a:lnTo>
                  <a:pt x="0" y="376456"/>
                </a:lnTo>
                <a:lnTo>
                  <a:pt x="2990" y="342821"/>
                </a:lnTo>
                <a:cubicBezTo>
                  <a:pt x="33140" y="175286"/>
                  <a:pt x="164200" y="42449"/>
                  <a:pt x="331538" y="8461"/>
                </a:cubicBezTo>
                <a:lnTo>
                  <a:pt x="413166" y="294"/>
                </a:lnTo>
                <a:close/>
              </a:path>
            </a:pathLst>
          </a:custGeom>
          <a:solidFill>
            <a:srgbClr val="3D85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p>
        </p:txBody>
      </p:sp>
      <p:sp>
        <p:nvSpPr>
          <p:cNvPr id="1173906268" name="Rectangle 4"/>
          <p:cNvSpPr/>
          <p:nvPr/>
        </p:nvSpPr>
        <p:spPr bwMode="auto">
          <a:xfrm>
            <a:off x="6368994" y="-95249"/>
            <a:ext cx="5746806" cy="6858000"/>
          </a:xfrm>
          <a:prstGeom prst="rect">
            <a:avLst/>
          </a:prstGeom>
          <a:solidFill>
            <a:srgbClr val="073C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1052114245" name="Freeform: Shape 1"/>
          <p:cNvSpPr/>
          <p:nvPr/>
        </p:nvSpPr>
        <p:spPr bwMode="auto">
          <a:xfrm>
            <a:off x="1045029" y="2573851"/>
            <a:ext cx="4898571" cy="673321"/>
          </a:xfrm>
          <a:custGeom>
            <a:avLst/>
            <a:gdLst>
              <a:gd name="connsiteX0" fmla="*/ 0 w 4773417"/>
              <a:gd name="connsiteY0" fmla="*/ 0 h 473206"/>
              <a:gd name="connsiteX1" fmla="*/ 3451382 w 4773417"/>
              <a:gd name="connsiteY1" fmla="*/ 0 h 473206"/>
              <a:gd name="connsiteX2" fmla="*/ 3451383 w 4773417"/>
              <a:gd name="connsiteY2" fmla="*/ 0 h 473206"/>
              <a:gd name="connsiteX3" fmla="*/ 4773417 w 4773417"/>
              <a:gd name="connsiteY3" fmla="*/ 0 h 473206"/>
              <a:gd name="connsiteX4" fmla="*/ 4773417 w 4773417"/>
              <a:gd name="connsiteY4" fmla="*/ 473206 h 473206"/>
              <a:gd name="connsiteX5" fmla="*/ 3451383 w 4773417"/>
              <a:gd name="connsiteY5" fmla="*/ 473206 h 473206"/>
              <a:gd name="connsiteX6" fmla="*/ 3451382 w 4773417"/>
              <a:gd name="connsiteY6" fmla="*/ 473206 h 473206"/>
              <a:gd name="connsiteX7" fmla="*/ 0 w 4773417"/>
              <a:gd name="connsiteY7" fmla="*/ 473206 h 47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3417" h="473206" extrusionOk="0">
                <a:moveTo>
                  <a:pt x="0" y="0"/>
                </a:moveTo>
                <a:lnTo>
                  <a:pt x="3451382" y="0"/>
                </a:lnTo>
                <a:lnTo>
                  <a:pt x="3451383" y="0"/>
                </a:lnTo>
                <a:lnTo>
                  <a:pt x="4773417" y="0"/>
                </a:lnTo>
                <a:lnTo>
                  <a:pt x="4773417" y="473206"/>
                </a:lnTo>
                <a:lnTo>
                  <a:pt x="3451383" y="473206"/>
                </a:lnTo>
                <a:lnTo>
                  <a:pt x="3451382" y="473206"/>
                </a:lnTo>
                <a:lnTo>
                  <a:pt x="0" y="473206"/>
                </a:lnTo>
                <a:close/>
              </a:path>
            </a:pathLst>
          </a:custGeom>
          <a:solidFill>
            <a:schemeClr val="bg1"/>
          </a:solidFill>
          <a:ln>
            <a:solidFill>
              <a:schemeClr val="bg1">
                <a:lumMod val="85000"/>
              </a:schemeClr>
            </a:solidFill>
          </a:ln>
          <a:effectLst>
            <a:outerShdw blurRad="190500" sx="102000" sy="102000" algn="ctr" rotWithShape="0">
              <a:prstClr val="black">
                <a:alpha val="13000"/>
              </a:prstClr>
            </a:outerShdw>
          </a:effectLst>
        </p:spPr>
        <p:txBody>
          <a:bodyPr wrap="square">
            <a:noAutofit/>
          </a:bodyPr>
          <a:lstStyle/>
          <a:p>
            <a:pPr algn="ctr" defTabSz="914012" rtl="1">
              <a:lnSpc>
                <a:spcPct val="150000"/>
              </a:lnSpc>
              <a:buClrTx/>
              <a:defRPr/>
            </a:pPr>
            <a:r>
              <a:rPr sz="1300" b="1" dirty="0" err="1">
                <a:latin typeface="B Titr"/>
                <a:ea typeface="B Titr"/>
                <a:cs typeface="B Titr"/>
              </a:rPr>
              <a:t>صبورا</a:t>
            </a:r>
            <a:r>
              <a:rPr sz="1300" b="1" dirty="0">
                <a:latin typeface="B Titr"/>
                <a:ea typeface="B Titr"/>
                <a:cs typeface="B Titr"/>
              </a:rPr>
              <a:t> </a:t>
            </a:r>
            <a:r>
              <a:rPr sz="1300" b="1" dirty="0" err="1">
                <a:latin typeface="B Titr"/>
                <a:ea typeface="B Titr"/>
                <a:cs typeface="B Titr"/>
              </a:rPr>
              <a:t>وطن‌دوست</a:t>
            </a:r>
            <a:endParaRPr sz="1300" b="1" dirty="0">
              <a:latin typeface="B Titr"/>
              <a:ea typeface="B Titr"/>
              <a:cs typeface="B Titr"/>
            </a:endParaRPr>
          </a:p>
        </p:txBody>
      </p:sp>
      <p:sp>
        <p:nvSpPr>
          <p:cNvPr id="748146539" name="Freeform: Shape 2"/>
          <p:cNvSpPr/>
          <p:nvPr/>
        </p:nvSpPr>
        <p:spPr bwMode="auto">
          <a:xfrm>
            <a:off x="1045029" y="1632856"/>
            <a:ext cx="4898571" cy="673321"/>
          </a:xfrm>
          <a:custGeom>
            <a:avLst/>
            <a:gdLst>
              <a:gd name="connsiteX0" fmla="*/ 0 w 4773417"/>
              <a:gd name="connsiteY0" fmla="*/ 0 h 473206"/>
              <a:gd name="connsiteX1" fmla="*/ 3451383 w 4773417"/>
              <a:gd name="connsiteY1" fmla="*/ 0 h 473206"/>
              <a:gd name="connsiteX2" fmla="*/ 4773417 w 4773417"/>
              <a:gd name="connsiteY2" fmla="*/ 0 h 473206"/>
              <a:gd name="connsiteX3" fmla="*/ 4773417 w 4773417"/>
              <a:gd name="connsiteY3" fmla="*/ 473206 h 473206"/>
              <a:gd name="connsiteX4" fmla="*/ 3451383 w 4773417"/>
              <a:gd name="connsiteY4" fmla="*/ 473206 h 473206"/>
              <a:gd name="connsiteX5" fmla="*/ 0 w 4773417"/>
              <a:gd name="connsiteY5" fmla="*/ 473206 h 47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73417" h="473206" extrusionOk="0">
                <a:moveTo>
                  <a:pt x="0" y="0"/>
                </a:moveTo>
                <a:lnTo>
                  <a:pt x="3451383" y="0"/>
                </a:lnTo>
                <a:lnTo>
                  <a:pt x="4773417" y="0"/>
                </a:lnTo>
                <a:lnTo>
                  <a:pt x="4773417" y="473206"/>
                </a:lnTo>
                <a:lnTo>
                  <a:pt x="3451383" y="473206"/>
                </a:lnTo>
                <a:lnTo>
                  <a:pt x="0" y="473206"/>
                </a:lnTo>
                <a:close/>
              </a:path>
            </a:pathLst>
          </a:custGeom>
          <a:solidFill>
            <a:schemeClr val="bg1"/>
          </a:solidFill>
          <a:ln>
            <a:solidFill>
              <a:schemeClr val="bg1">
                <a:lumMod val="85000"/>
              </a:schemeClr>
            </a:solidFill>
          </a:ln>
          <a:effectLst>
            <a:outerShdw blurRad="190500" sx="102000" sy="102000" algn="ctr" rotWithShape="0">
              <a:prstClr val="black">
                <a:alpha val="13000"/>
              </a:prstClr>
            </a:outerShdw>
          </a:effectLst>
        </p:spPr>
        <p:txBody>
          <a:bodyPr wrap="square">
            <a:noAutofit/>
          </a:bodyPr>
          <a:lstStyle/>
          <a:p>
            <a:pPr algn="ctr" defTabSz="914012" rtl="1">
              <a:lnSpc>
                <a:spcPct val="150000"/>
              </a:lnSpc>
              <a:buClrTx/>
              <a:defRPr/>
            </a:pPr>
            <a:r>
              <a:rPr sz="1300" b="1" dirty="0" err="1">
                <a:latin typeface="B Titr"/>
                <a:ea typeface="B Titr"/>
                <a:cs typeface="B Titr"/>
              </a:rPr>
              <a:t>پیش‌بینی</a:t>
            </a:r>
            <a:r>
              <a:rPr sz="1300" b="1" dirty="0">
                <a:latin typeface="B Titr"/>
                <a:ea typeface="B Titr"/>
                <a:cs typeface="B Titr"/>
              </a:rPr>
              <a:t> </a:t>
            </a:r>
            <a:r>
              <a:rPr sz="1300" b="1" dirty="0" err="1">
                <a:latin typeface="B Titr"/>
                <a:ea typeface="B Titr"/>
                <a:cs typeface="B Titr"/>
              </a:rPr>
              <a:t>توزیع</a:t>
            </a:r>
            <a:r>
              <a:rPr sz="1300" b="1" dirty="0">
                <a:latin typeface="B Titr"/>
                <a:ea typeface="B Titr"/>
                <a:cs typeface="B Titr"/>
              </a:rPr>
              <a:t> </a:t>
            </a:r>
            <a:r>
              <a:rPr sz="1300" b="1" dirty="0" err="1">
                <a:latin typeface="B Titr"/>
                <a:ea typeface="B Titr"/>
                <a:cs typeface="B Titr"/>
              </a:rPr>
              <a:t>دز</a:t>
            </a:r>
            <a:r>
              <a:rPr sz="1300" b="1" dirty="0">
                <a:latin typeface="B Titr"/>
                <a:ea typeface="B Titr"/>
                <a:cs typeface="B Titr"/>
              </a:rPr>
              <a:t> </a:t>
            </a:r>
            <a:r>
              <a:rPr sz="1300" b="1" dirty="0" err="1">
                <a:latin typeface="B Titr"/>
                <a:ea typeface="B Titr"/>
                <a:cs typeface="B Titr"/>
              </a:rPr>
              <a:t>سه‌بعدی</a:t>
            </a:r>
            <a:r>
              <a:rPr sz="1300" b="1" dirty="0">
                <a:latin typeface="B Titr"/>
                <a:ea typeface="B Titr"/>
                <a:cs typeface="B Titr"/>
              </a:rPr>
              <a:t> </a:t>
            </a:r>
            <a:r>
              <a:rPr sz="1300" b="1" dirty="0" err="1">
                <a:latin typeface="B Titr"/>
                <a:ea typeface="B Titr"/>
                <a:cs typeface="B Titr"/>
              </a:rPr>
              <a:t>در</a:t>
            </a:r>
            <a:r>
              <a:rPr sz="1300" b="1" dirty="0">
                <a:latin typeface="B Titr"/>
                <a:ea typeface="B Titr"/>
                <a:cs typeface="B Titr"/>
              </a:rPr>
              <a:t> </a:t>
            </a:r>
            <a:r>
              <a:rPr sz="1300" b="1" dirty="0" err="1">
                <a:latin typeface="B Titr"/>
                <a:ea typeface="B Titr"/>
                <a:cs typeface="B Titr"/>
              </a:rPr>
              <a:t>بیماران</a:t>
            </a:r>
            <a:r>
              <a:rPr sz="1300" b="1" dirty="0">
                <a:latin typeface="B Titr"/>
                <a:ea typeface="B Titr"/>
                <a:cs typeface="B Titr"/>
              </a:rPr>
              <a:t> </a:t>
            </a:r>
            <a:r>
              <a:rPr sz="1300" b="1" dirty="0" err="1">
                <a:latin typeface="B Titr"/>
                <a:ea typeface="B Titr"/>
                <a:cs typeface="B Titr"/>
              </a:rPr>
              <a:t>مبتلا</a:t>
            </a:r>
            <a:r>
              <a:rPr sz="1300" b="1" dirty="0">
                <a:latin typeface="B Titr"/>
                <a:ea typeface="B Titr"/>
                <a:cs typeface="B Titr"/>
              </a:rPr>
              <a:t> </a:t>
            </a:r>
            <a:r>
              <a:rPr sz="1300" b="1" dirty="0" err="1">
                <a:latin typeface="B Titr"/>
                <a:ea typeface="B Titr"/>
                <a:cs typeface="B Titr"/>
              </a:rPr>
              <a:t>به</a:t>
            </a:r>
            <a:r>
              <a:rPr sz="1300" b="1" dirty="0">
                <a:latin typeface="B Titr"/>
                <a:ea typeface="B Titr"/>
                <a:cs typeface="B Titr"/>
              </a:rPr>
              <a:t> </a:t>
            </a:r>
            <a:r>
              <a:rPr sz="1300" b="1" dirty="0" err="1">
                <a:latin typeface="B Titr"/>
                <a:ea typeface="B Titr"/>
                <a:cs typeface="B Titr"/>
              </a:rPr>
              <a:t>سرطان</a:t>
            </a:r>
            <a:r>
              <a:rPr sz="1300" b="1" dirty="0">
                <a:latin typeface="B Titr"/>
                <a:ea typeface="B Titr"/>
                <a:cs typeface="B Titr"/>
              </a:rPr>
              <a:t> </a:t>
            </a:r>
            <a:r>
              <a:rPr sz="1300" b="1" dirty="0" err="1">
                <a:latin typeface="B Titr"/>
                <a:ea typeface="B Titr"/>
                <a:cs typeface="B Titr"/>
              </a:rPr>
              <a:t>پروستات</a:t>
            </a:r>
            <a:r>
              <a:rPr sz="1300" b="1" dirty="0">
                <a:latin typeface="B Titr"/>
                <a:ea typeface="B Titr"/>
                <a:cs typeface="B Titr"/>
              </a:rPr>
              <a:t> </a:t>
            </a:r>
            <a:r>
              <a:rPr sz="1300" b="1" dirty="0" err="1">
                <a:latin typeface="B Titr"/>
                <a:ea typeface="B Titr"/>
                <a:cs typeface="B Titr"/>
              </a:rPr>
              <a:t>با</a:t>
            </a:r>
            <a:r>
              <a:rPr sz="1300" b="1" dirty="0">
                <a:latin typeface="B Titr"/>
                <a:ea typeface="B Titr"/>
                <a:cs typeface="B Titr"/>
              </a:rPr>
              <a:t> </a:t>
            </a:r>
            <a:r>
              <a:rPr sz="1300" b="1" dirty="0" err="1">
                <a:latin typeface="B Titr"/>
                <a:ea typeface="B Titr"/>
                <a:cs typeface="B Titr"/>
              </a:rPr>
              <a:t>استفاده</a:t>
            </a:r>
            <a:r>
              <a:rPr sz="1300" b="1" dirty="0">
                <a:latin typeface="B Titr"/>
                <a:ea typeface="B Titr"/>
                <a:cs typeface="B Titr"/>
              </a:rPr>
              <a:t> </a:t>
            </a:r>
            <a:r>
              <a:rPr sz="1300" b="1" dirty="0" err="1">
                <a:latin typeface="B Titr"/>
                <a:ea typeface="B Titr"/>
                <a:cs typeface="B Titr"/>
              </a:rPr>
              <a:t>از</a:t>
            </a:r>
            <a:r>
              <a:rPr sz="1300" b="1" dirty="0">
                <a:latin typeface="B Titr"/>
                <a:ea typeface="B Titr"/>
                <a:cs typeface="B Titr"/>
              </a:rPr>
              <a:t> </a:t>
            </a:r>
            <a:r>
              <a:rPr sz="1300" b="1" dirty="0" err="1">
                <a:latin typeface="B Titr"/>
                <a:ea typeface="B Titr"/>
                <a:cs typeface="B Titr"/>
              </a:rPr>
              <a:t>مشخصات</a:t>
            </a:r>
            <a:r>
              <a:rPr sz="1300" b="1" dirty="0">
                <a:latin typeface="B Titr"/>
                <a:ea typeface="B Titr"/>
                <a:cs typeface="B Titr"/>
              </a:rPr>
              <a:t> </a:t>
            </a:r>
            <a:r>
              <a:rPr sz="1300" b="1" dirty="0" err="1">
                <a:latin typeface="B Titr"/>
                <a:ea typeface="B Titr"/>
                <a:cs typeface="B Titr"/>
              </a:rPr>
              <a:t>آناتومیکی</a:t>
            </a:r>
            <a:r>
              <a:rPr sz="1300" b="1" dirty="0">
                <a:latin typeface="B Titr"/>
                <a:ea typeface="B Titr"/>
                <a:cs typeface="B Titr"/>
              </a:rPr>
              <a:t> و </a:t>
            </a:r>
            <a:r>
              <a:rPr sz="1300" b="1" dirty="0" err="1">
                <a:latin typeface="B Titr"/>
                <a:ea typeface="B Titr"/>
                <a:cs typeface="B Titr"/>
              </a:rPr>
              <a:t>شکل</a:t>
            </a:r>
            <a:r>
              <a:rPr sz="1300" b="1" dirty="0">
                <a:latin typeface="B Titr"/>
                <a:ea typeface="B Titr"/>
                <a:cs typeface="B Titr"/>
              </a:rPr>
              <a:t> </a:t>
            </a:r>
            <a:r>
              <a:rPr sz="1300" b="1" dirty="0" err="1">
                <a:latin typeface="B Titr"/>
                <a:ea typeface="B Titr"/>
                <a:cs typeface="B Titr"/>
              </a:rPr>
              <a:t>میدان</a:t>
            </a:r>
            <a:r>
              <a:rPr sz="1300" b="1" dirty="0">
                <a:latin typeface="B Titr"/>
                <a:ea typeface="B Titr"/>
                <a:cs typeface="B Titr"/>
              </a:rPr>
              <a:t> </a:t>
            </a:r>
            <a:r>
              <a:rPr sz="1300" b="1" dirty="0" err="1">
                <a:latin typeface="B Titr"/>
                <a:ea typeface="B Titr"/>
                <a:cs typeface="B Titr"/>
              </a:rPr>
              <a:t>با</a:t>
            </a:r>
            <a:r>
              <a:rPr sz="1300" b="1" dirty="0">
                <a:latin typeface="B Titr"/>
                <a:ea typeface="B Titr"/>
                <a:cs typeface="B Titr"/>
              </a:rPr>
              <a:t> </a:t>
            </a:r>
            <a:r>
              <a:rPr sz="1300" b="1" dirty="0" err="1">
                <a:latin typeface="B Titr"/>
                <a:ea typeface="B Titr"/>
                <a:cs typeface="B Titr"/>
              </a:rPr>
              <a:t>رویکرد</a:t>
            </a:r>
            <a:r>
              <a:rPr sz="1300" b="1" dirty="0">
                <a:latin typeface="B Titr"/>
                <a:ea typeface="B Titr"/>
                <a:cs typeface="B Titr"/>
              </a:rPr>
              <a:t> </a:t>
            </a:r>
            <a:r>
              <a:rPr sz="1300" b="1" dirty="0" err="1">
                <a:latin typeface="B Titr"/>
                <a:ea typeface="B Titr"/>
                <a:cs typeface="B Titr"/>
              </a:rPr>
              <a:t>یادگیری</a:t>
            </a:r>
            <a:r>
              <a:rPr sz="1300" b="1" dirty="0">
                <a:latin typeface="B Titr"/>
                <a:ea typeface="B Titr"/>
                <a:cs typeface="B Titr"/>
              </a:rPr>
              <a:t> </a:t>
            </a:r>
            <a:r>
              <a:rPr sz="1300" b="1" dirty="0" err="1">
                <a:latin typeface="B Titr"/>
                <a:ea typeface="B Titr"/>
                <a:cs typeface="B Titr"/>
              </a:rPr>
              <a:t>عمیق</a:t>
            </a:r>
            <a:endParaRPr sz="2100" b="1" dirty="0">
              <a:solidFill>
                <a:schemeClr val="tx1"/>
              </a:solidFill>
              <a:latin typeface="B Titr"/>
              <a:cs typeface="B Titr"/>
            </a:endParaRPr>
          </a:p>
        </p:txBody>
      </p:sp>
      <p:sp>
        <p:nvSpPr>
          <p:cNvPr id="393371946" name="Freeform: Shape 6"/>
          <p:cNvSpPr/>
          <p:nvPr/>
        </p:nvSpPr>
        <p:spPr bwMode="auto">
          <a:xfrm>
            <a:off x="1045029" y="3472446"/>
            <a:ext cx="4898570" cy="673321"/>
          </a:xfrm>
          <a:custGeom>
            <a:avLst/>
            <a:gdLst>
              <a:gd name="connsiteX0" fmla="*/ 0 w 4773416"/>
              <a:gd name="connsiteY0" fmla="*/ 0 h 473206"/>
              <a:gd name="connsiteX1" fmla="*/ 3451381 w 4773416"/>
              <a:gd name="connsiteY1" fmla="*/ 0 h 473206"/>
              <a:gd name="connsiteX2" fmla="*/ 3451383 w 4773416"/>
              <a:gd name="connsiteY2" fmla="*/ 0 h 473206"/>
              <a:gd name="connsiteX3" fmla="*/ 4773416 w 4773416"/>
              <a:gd name="connsiteY3" fmla="*/ 0 h 473206"/>
              <a:gd name="connsiteX4" fmla="*/ 4773416 w 4773416"/>
              <a:gd name="connsiteY4" fmla="*/ 473206 h 473206"/>
              <a:gd name="connsiteX5" fmla="*/ 3451383 w 4773416"/>
              <a:gd name="connsiteY5" fmla="*/ 473206 h 473206"/>
              <a:gd name="connsiteX6" fmla="*/ 3451381 w 4773416"/>
              <a:gd name="connsiteY6" fmla="*/ 473206 h 473206"/>
              <a:gd name="connsiteX7" fmla="*/ 0 w 4773416"/>
              <a:gd name="connsiteY7" fmla="*/ 473206 h 47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3416" h="473206" extrusionOk="0">
                <a:moveTo>
                  <a:pt x="0" y="0"/>
                </a:moveTo>
                <a:lnTo>
                  <a:pt x="3451381" y="0"/>
                </a:lnTo>
                <a:lnTo>
                  <a:pt x="3451383" y="0"/>
                </a:lnTo>
                <a:lnTo>
                  <a:pt x="4773416" y="0"/>
                </a:lnTo>
                <a:lnTo>
                  <a:pt x="4773416" y="473206"/>
                </a:lnTo>
                <a:lnTo>
                  <a:pt x="3451383" y="473206"/>
                </a:lnTo>
                <a:lnTo>
                  <a:pt x="3451381" y="473206"/>
                </a:lnTo>
                <a:lnTo>
                  <a:pt x="0" y="473206"/>
                </a:lnTo>
                <a:close/>
              </a:path>
            </a:pathLst>
          </a:custGeom>
          <a:solidFill>
            <a:schemeClr val="bg1"/>
          </a:solidFill>
          <a:ln>
            <a:solidFill>
              <a:schemeClr val="bg1">
                <a:lumMod val="85000"/>
              </a:schemeClr>
            </a:solidFill>
          </a:ln>
          <a:effectLst>
            <a:outerShdw blurRad="190500" sx="102000" sy="102000" algn="ctr" rotWithShape="0">
              <a:prstClr val="black">
                <a:alpha val="13000"/>
              </a:prstClr>
            </a:outerShdw>
          </a:effectLst>
        </p:spPr>
        <p:txBody>
          <a:bodyPr wrap="square">
            <a:noAutofit/>
          </a:bodyPr>
          <a:lstStyle/>
          <a:p>
            <a:pPr algn="ctr">
              <a:lnSpc>
                <a:spcPct val="114999"/>
              </a:lnSpc>
              <a:defRPr/>
            </a:pPr>
            <a:r>
              <a:rPr sz="1300" b="1" dirty="0" err="1">
                <a:latin typeface="B Titr"/>
                <a:ea typeface="B Titr"/>
                <a:cs typeface="B Titr"/>
              </a:rPr>
              <a:t>دکتر‌مرضیه</a:t>
            </a:r>
            <a:r>
              <a:rPr sz="1300" b="1" dirty="0">
                <a:latin typeface="B Titr"/>
                <a:ea typeface="B Titr"/>
                <a:cs typeface="B Titr"/>
              </a:rPr>
              <a:t> </a:t>
            </a:r>
            <a:r>
              <a:rPr sz="1300" b="1" dirty="0" err="1">
                <a:latin typeface="B Titr"/>
                <a:ea typeface="B Titr"/>
                <a:cs typeface="B Titr"/>
              </a:rPr>
              <a:t>بهمدی</a:t>
            </a:r>
            <a:endParaRPr sz="1300" b="1" dirty="0">
              <a:latin typeface="B Titr"/>
              <a:cs typeface="B Titr"/>
            </a:endParaRPr>
          </a:p>
          <a:p>
            <a:pPr algn="ctr" defTabSz="914012" rtl="1">
              <a:lnSpc>
                <a:spcPct val="150000"/>
              </a:lnSpc>
              <a:buClrTx/>
              <a:defRPr/>
            </a:pPr>
            <a:r>
              <a:rPr sz="1300" b="1" dirty="0" err="1">
                <a:latin typeface="B Titr"/>
                <a:ea typeface="B Titr"/>
                <a:cs typeface="B Titr"/>
              </a:rPr>
              <a:t>دکتر‌علیرضا</a:t>
            </a:r>
            <a:r>
              <a:rPr sz="1300" b="1" dirty="0">
                <a:latin typeface="B Titr"/>
                <a:ea typeface="B Titr"/>
                <a:cs typeface="B Titr"/>
              </a:rPr>
              <a:t> </a:t>
            </a:r>
            <a:r>
              <a:rPr sz="1300" b="1" dirty="0" err="1">
                <a:latin typeface="B Titr"/>
                <a:ea typeface="B Titr"/>
                <a:cs typeface="B Titr"/>
              </a:rPr>
              <a:t>خوشبین</a:t>
            </a:r>
            <a:r>
              <a:rPr sz="1300" b="1" dirty="0">
                <a:latin typeface="B Titr"/>
                <a:ea typeface="B Titr"/>
                <a:cs typeface="B Titr"/>
              </a:rPr>
              <a:t> </a:t>
            </a:r>
            <a:endParaRPr sz="2100" b="1" dirty="0">
              <a:solidFill>
                <a:sysClr val="windowText" lastClr="000000"/>
              </a:solidFill>
              <a:latin typeface="B Titr"/>
              <a:cs typeface="B Titr"/>
            </a:endParaRPr>
          </a:p>
        </p:txBody>
      </p:sp>
      <p:sp>
        <p:nvSpPr>
          <p:cNvPr id="876169688" name="Freeform: Shape 7"/>
          <p:cNvSpPr/>
          <p:nvPr/>
        </p:nvSpPr>
        <p:spPr bwMode="auto">
          <a:xfrm>
            <a:off x="1045029" y="4398483"/>
            <a:ext cx="4898570" cy="673321"/>
          </a:xfrm>
          <a:custGeom>
            <a:avLst/>
            <a:gdLst>
              <a:gd name="connsiteX0" fmla="*/ 0 w 4773416"/>
              <a:gd name="connsiteY0" fmla="*/ 0 h 473206"/>
              <a:gd name="connsiteX1" fmla="*/ 3451382 w 4773416"/>
              <a:gd name="connsiteY1" fmla="*/ 0 h 473206"/>
              <a:gd name="connsiteX2" fmla="*/ 3451383 w 4773416"/>
              <a:gd name="connsiteY2" fmla="*/ 0 h 473206"/>
              <a:gd name="connsiteX3" fmla="*/ 4773416 w 4773416"/>
              <a:gd name="connsiteY3" fmla="*/ 0 h 473206"/>
              <a:gd name="connsiteX4" fmla="*/ 4773416 w 4773416"/>
              <a:gd name="connsiteY4" fmla="*/ 473206 h 473206"/>
              <a:gd name="connsiteX5" fmla="*/ 3451383 w 4773416"/>
              <a:gd name="connsiteY5" fmla="*/ 473206 h 473206"/>
              <a:gd name="connsiteX6" fmla="*/ 3451382 w 4773416"/>
              <a:gd name="connsiteY6" fmla="*/ 473206 h 473206"/>
              <a:gd name="connsiteX7" fmla="*/ 0 w 4773416"/>
              <a:gd name="connsiteY7" fmla="*/ 473206 h 47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3416" h="473206" extrusionOk="0">
                <a:moveTo>
                  <a:pt x="0" y="0"/>
                </a:moveTo>
                <a:lnTo>
                  <a:pt x="3451382" y="0"/>
                </a:lnTo>
                <a:lnTo>
                  <a:pt x="3451383" y="0"/>
                </a:lnTo>
                <a:lnTo>
                  <a:pt x="4773416" y="0"/>
                </a:lnTo>
                <a:lnTo>
                  <a:pt x="4773416" y="473206"/>
                </a:lnTo>
                <a:lnTo>
                  <a:pt x="3451383" y="473206"/>
                </a:lnTo>
                <a:lnTo>
                  <a:pt x="3451382" y="473206"/>
                </a:lnTo>
                <a:lnTo>
                  <a:pt x="0" y="473206"/>
                </a:lnTo>
                <a:close/>
              </a:path>
            </a:pathLst>
          </a:custGeom>
          <a:solidFill>
            <a:schemeClr val="bg1"/>
          </a:solidFill>
          <a:ln>
            <a:solidFill>
              <a:schemeClr val="bg1">
                <a:lumMod val="85000"/>
              </a:schemeClr>
            </a:solidFill>
          </a:ln>
          <a:effectLst>
            <a:outerShdw blurRad="190500" sx="102000" sy="102000" algn="ctr" rotWithShape="0">
              <a:prstClr val="black">
                <a:alpha val="13000"/>
              </a:prstClr>
            </a:outerShdw>
          </a:effectLst>
        </p:spPr>
        <p:txBody>
          <a:bodyPr wrap="square">
            <a:noAutofit/>
          </a:bodyPr>
          <a:lstStyle/>
          <a:p>
            <a:pPr algn="ctr" defTabSz="914012" rtl="1">
              <a:lnSpc>
                <a:spcPct val="150000"/>
              </a:lnSpc>
              <a:buClrTx/>
              <a:defRPr/>
            </a:pPr>
            <a:r>
              <a:rPr sz="1300" b="1">
                <a:latin typeface="B Titr"/>
                <a:ea typeface="B Titr"/>
                <a:cs typeface="B Titr"/>
              </a:rPr>
              <a:t>دکتر محمد احسان راوری</a:t>
            </a:r>
            <a:endParaRPr sz="2100" b="1">
              <a:solidFill>
                <a:sysClr val="windowText" lastClr="000000"/>
              </a:solidFill>
              <a:latin typeface="B Titr"/>
              <a:cs typeface="B Titr"/>
            </a:endParaRPr>
          </a:p>
        </p:txBody>
      </p:sp>
      <p:sp>
        <p:nvSpPr>
          <p:cNvPr id="275200542" name="Freeform: Shape 8"/>
          <p:cNvSpPr/>
          <p:nvPr/>
        </p:nvSpPr>
        <p:spPr bwMode="auto">
          <a:xfrm>
            <a:off x="1045029" y="5270277"/>
            <a:ext cx="4898570" cy="673321"/>
          </a:xfrm>
          <a:custGeom>
            <a:avLst/>
            <a:gdLst>
              <a:gd name="connsiteX0" fmla="*/ 0 w 4773416"/>
              <a:gd name="connsiteY0" fmla="*/ 0 h 473206"/>
              <a:gd name="connsiteX1" fmla="*/ 3451382 w 4773416"/>
              <a:gd name="connsiteY1" fmla="*/ 0 h 473206"/>
              <a:gd name="connsiteX2" fmla="*/ 3451383 w 4773416"/>
              <a:gd name="connsiteY2" fmla="*/ 0 h 473206"/>
              <a:gd name="connsiteX3" fmla="*/ 4773416 w 4773416"/>
              <a:gd name="connsiteY3" fmla="*/ 0 h 473206"/>
              <a:gd name="connsiteX4" fmla="*/ 4773416 w 4773416"/>
              <a:gd name="connsiteY4" fmla="*/ 473206 h 473206"/>
              <a:gd name="connsiteX5" fmla="*/ 3451383 w 4773416"/>
              <a:gd name="connsiteY5" fmla="*/ 473206 h 473206"/>
              <a:gd name="connsiteX6" fmla="*/ 3451382 w 4773416"/>
              <a:gd name="connsiteY6" fmla="*/ 473206 h 473206"/>
              <a:gd name="connsiteX7" fmla="*/ 0 w 4773416"/>
              <a:gd name="connsiteY7" fmla="*/ 473206 h 47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3416" h="473206" extrusionOk="0">
                <a:moveTo>
                  <a:pt x="0" y="0"/>
                </a:moveTo>
                <a:lnTo>
                  <a:pt x="3451382" y="0"/>
                </a:lnTo>
                <a:lnTo>
                  <a:pt x="3451383" y="0"/>
                </a:lnTo>
                <a:lnTo>
                  <a:pt x="4773416" y="0"/>
                </a:lnTo>
                <a:lnTo>
                  <a:pt x="4773416" y="473206"/>
                </a:lnTo>
                <a:lnTo>
                  <a:pt x="3451383" y="473206"/>
                </a:lnTo>
                <a:lnTo>
                  <a:pt x="3451382" y="473206"/>
                </a:lnTo>
                <a:lnTo>
                  <a:pt x="0" y="473206"/>
                </a:lnTo>
                <a:close/>
              </a:path>
            </a:pathLst>
          </a:custGeom>
          <a:solidFill>
            <a:schemeClr val="bg1"/>
          </a:solidFill>
          <a:ln>
            <a:solidFill>
              <a:schemeClr val="bg1">
                <a:lumMod val="85000"/>
              </a:schemeClr>
            </a:solidFill>
          </a:ln>
          <a:effectLst>
            <a:outerShdw blurRad="190500" sx="102000" sy="102000" algn="ctr" rotWithShape="0">
              <a:prstClr val="black">
                <a:alpha val="13000"/>
              </a:prstClr>
            </a:outerShdw>
          </a:effectLst>
        </p:spPr>
        <p:txBody>
          <a:bodyPr wrap="square">
            <a:noAutofit/>
          </a:bodyPr>
          <a:lstStyle/>
          <a:p>
            <a:pPr algn="ctr" defTabSz="914012" rtl="1">
              <a:lnSpc>
                <a:spcPct val="150000"/>
              </a:lnSpc>
              <a:buClrTx/>
              <a:defRPr/>
            </a:pPr>
            <a:r>
              <a:rPr lang="fa-IR" sz="1300" b="1" dirty="0">
                <a:latin typeface="B Titr"/>
                <a:ea typeface="B Titr"/>
                <a:cs typeface="B Titr"/>
              </a:rPr>
              <a:t>زمستان </a:t>
            </a:r>
            <a:r>
              <a:rPr sz="1300" b="1" dirty="0">
                <a:latin typeface="B Titr"/>
                <a:ea typeface="B Titr"/>
                <a:cs typeface="B Titr"/>
              </a:rPr>
              <a:t> 1404</a:t>
            </a:r>
            <a:endParaRPr sz="2100" b="1" dirty="0">
              <a:solidFill>
                <a:sysClr val="windowText" lastClr="000000"/>
              </a:solidFill>
              <a:latin typeface="B Titr"/>
              <a:cs typeface="B Titr"/>
            </a:endParaRPr>
          </a:p>
        </p:txBody>
      </p:sp>
      <p:sp>
        <p:nvSpPr>
          <p:cNvPr id="1144354628" name="TextBox 1144354627"/>
          <p:cNvSpPr txBox="1"/>
          <p:nvPr/>
        </p:nvSpPr>
        <p:spPr bwMode="auto">
          <a:xfrm>
            <a:off x="6612298" y="1755976"/>
            <a:ext cx="4368929" cy="42707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l">
              <a:defRPr/>
            </a:pPr>
            <a:r>
              <a:rPr lang="fa-IR" sz="2200" b="1">
                <a:solidFill>
                  <a:schemeClr val="bg1"/>
                </a:solidFill>
                <a:latin typeface="B Titr"/>
                <a:ea typeface="B Titr"/>
                <a:cs typeface="B Titr"/>
              </a:rPr>
              <a:t>عنوان:  </a:t>
            </a:r>
            <a:endParaRPr sz="2200" b="1">
              <a:solidFill>
                <a:schemeClr val="bg1"/>
              </a:solidFill>
              <a:latin typeface="B Titr"/>
              <a:cs typeface="B Titr"/>
            </a:endParaRPr>
          </a:p>
        </p:txBody>
      </p:sp>
      <p:sp>
        <p:nvSpPr>
          <p:cNvPr id="837905372" name="TextBox 837905371"/>
          <p:cNvSpPr txBox="1"/>
          <p:nvPr/>
        </p:nvSpPr>
        <p:spPr bwMode="auto">
          <a:xfrm>
            <a:off x="6612298" y="2820091"/>
            <a:ext cx="4371089" cy="42707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l">
              <a:defRPr/>
            </a:pPr>
            <a:r>
              <a:rPr lang="fa-IR" sz="2200" b="1">
                <a:solidFill>
                  <a:schemeClr val="bg1"/>
                </a:solidFill>
                <a:latin typeface="B Titr"/>
                <a:ea typeface="B Titr"/>
                <a:cs typeface="B Titr"/>
              </a:rPr>
              <a:t>نگارش:  </a:t>
            </a:r>
            <a:endParaRPr sz="2200" b="1">
              <a:solidFill>
                <a:schemeClr val="bg1"/>
              </a:solidFill>
              <a:latin typeface="B Titr"/>
              <a:cs typeface="B Titr"/>
            </a:endParaRPr>
          </a:p>
        </p:txBody>
      </p:sp>
      <p:sp>
        <p:nvSpPr>
          <p:cNvPr id="910413244" name="TextBox 910413243"/>
          <p:cNvSpPr txBox="1"/>
          <p:nvPr/>
        </p:nvSpPr>
        <p:spPr bwMode="auto">
          <a:xfrm>
            <a:off x="6612298" y="4644723"/>
            <a:ext cx="4373249" cy="42707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l">
              <a:defRPr/>
            </a:pPr>
            <a:r>
              <a:rPr lang="fa-IR" sz="2200" b="1">
                <a:solidFill>
                  <a:schemeClr val="bg1"/>
                </a:solidFill>
                <a:latin typeface="B Titr"/>
                <a:ea typeface="B Titr"/>
                <a:cs typeface="B Titr"/>
              </a:rPr>
              <a:t>استاد مشاور:  </a:t>
            </a:r>
            <a:endParaRPr sz="2200" b="1">
              <a:solidFill>
                <a:schemeClr val="bg1"/>
              </a:solidFill>
              <a:latin typeface="B Titr"/>
              <a:cs typeface="B Titr"/>
            </a:endParaRPr>
          </a:p>
        </p:txBody>
      </p:sp>
      <p:sp>
        <p:nvSpPr>
          <p:cNvPr id="1388575973" name="TextBox 1388575972"/>
          <p:cNvSpPr txBox="1"/>
          <p:nvPr/>
        </p:nvSpPr>
        <p:spPr bwMode="auto">
          <a:xfrm>
            <a:off x="6612298" y="3718686"/>
            <a:ext cx="4375409" cy="42707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l">
              <a:defRPr/>
            </a:pPr>
            <a:r>
              <a:rPr lang="fa-IR" sz="2200" b="1">
                <a:solidFill>
                  <a:schemeClr val="bg1"/>
                </a:solidFill>
                <a:latin typeface="B Titr"/>
                <a:ea typeface="B Titr"/>
                <a:cs typeface="B Titr"/>
              </a:rPr>
              <a:t>استاد راهنما :  </a:t>
            </a:r>
            <a:endParaRPr sz="2200" b="1">
              <a:solidFill>
                <a:schemeClr val="bg1"/>
              </a:solidFill>
              <a:latin typeface="B Titr"/>
              <a:cs typeface="B Tit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00">
        <p:fade/>
      </p:transition>
    </mc:Choice>
    <mc:Fallback xmlns="" xmlns:m="http://schemas.openxmlformats.org/officeDocument/2006/math" xmlns:w="http://schemas.openxmlformats.org/wordprocessingml/2006/main">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3906268"/>
                                        </p:tgtEl>
                                        <p:attrNameLst>
                                          <p:attrName>style.visibility</p:attrName>
                                        </p:attrNameLst>
                                      </p:cBhvr>
                                      <p:to>
                                        <p:strVal val="visible"/>
                                      </p:to>
                                    </p:set>
                                    <p:animEffect transition="in" filter="fade">
                                      <p:cBhvr>
                                        <p:cTn id="7" dur="500"/>
                                        <p:tgtEl>
                                          <p:spTgt spid="117390626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999646073"/>
                                        </p:tgtEl>
                                        <p:attrNameLst>
                                          <p:attrName>style.visibility</p:attrName>
                                        </p:attrNameLst>
                                      </p:cBhvr>
                                      <p:to>
                                        <p:strVal val="visible"/>
                                      </p:to>
                                    </p:set>
                                    <p:animEffect transition="in" filter="wipe(right)">
                                      <p:cBhvr>
                                        <p:cTn id="11" dur="500"/>
                                        <p:tgtEl>
                                          <p:spTgt spid="199964607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48146539"/>
                                        </p:tgtEl>
                                        <p:attrNameLst>
                                          <p:attrName>style.visibility</p:attrName>
                                        </p:attrNameLst>
                                      </p:cBhvr>
                                      <p:to>
                                        <p:strVal val="visible"/>
                                      </p:to>
                                    </p:set>
                                    <p:animEffect transition="in" filter="fade">
                                      <p:cBhvr>
                                        <p:cTn id="15" dur="500"/>
                                        <p:tgtEl>
                                          <p:spTgt spid="74814653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52114245"/>
                                        </p:tgtEl>
                                        <p:attrNameLst>
                                          <p:attrName>style.visibility</p:attrName>
                                        </p:attrNameLst>
                                      </p:cBhvr>
                                      <p:to>
                                        <p:strVal val="visible"/>
                                      </p:to>
                                    </p:set>
                                    <p:animEffect transition="in" filter="fade">
                                      <p:cBhvr>
                                        <p:cTn id="18" dur="500"/>
                                        <p:tgtEl>
                                          <p:spTgt spid="105211424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76169688"/>
                                        </p:tgtEl>
                                        <p:attrNameLst>
                                          <p:attrName>style.visibility</p:attrName>
                                        </p:attrNameLst>
                                      </p:cBhvr>
                                      <p:to>
                                        <p:strVal val="visible"/>
                                      </p:to>
                                    </p:set>
                                    <p:animEffect transition="in" filter="fade">
                                      <p:cBhvr>
                                        <p:cTn id="21" dur="500"/>
                                        <p:tgtEl>
                                          <p:spTgt spid="876169688"/>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393371946"/>
                                        </p:tgtEl>
                                        <p:attrNameLst>
                                          <p:attrName>style.visibility</p:attrName>
                                        </p:attrNameLst>
                                      </p:cBhvr>
                                      <p:to>
                                        <p:strVal val="visible"/>
                                      </p:to>
                                    </p:set>
                                    <p:anim calcmode="lin" valueType="num">
                                      <p:cBhvr additive="base">
                                        <p:cTn id="24" dur="500" fill="hold"/>
                                        <p:tgtEl>
                                          <p:spTgt spid="393371946"/>
                                        </p:tgtEl>
                                        <p:attrNameLst>
                                          <p:attrName>ppt_x</p:attrName>
                                        </p:attrNameLst>
                                      </p:cBhvr>
                                      <p:tavLst>
                                        <p:tav tm="0">
                                          <p:val>
                                            <p:strVal val="#ppt_x"/>
                                          </p:val>
                                        </p:tav>
                                        <p:tav tm="100000">
                                          <p:val>
                                            <p:strVal val="#ppt_x"/>
                                          </p:val>
                                        </p:tav>
                                      </p:tavLst>
                                    </p:anim>
                                    <p:anim calcmode="lin" valueType="num">
                                      <p:cBhvr additive="base">
                                        <p:cTn id="25" dur="500" fill="hold"/>
                                        <p:tgtEl>
                                          <p:spTgt spid="393371946"/>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75200542"/>
                                        </p:tgtEl>
                                        <p:attrNameLst>
                                          <p:attrName>style.visibility</p:attrName>
                                        </p:attrNameLst>
                                      </p:cBhvr>
                                      <p:to>
                                        <p:strVal val="visible"/>
                                      </p:to>
                                    </p:set>
                                    <p:anim calcmode="lin" valueType="num">
                                      <p:cBhvr additive="base">
                                        <p:cTn id="28" dur="500" fill="hold"/>
                                        <p:tgtEl>
                                          <p:spTgt spid="275200542"/>
                                        </p:tgtEl>
                                        <p:attrNameLst>
                                          <p:attrName>ppt_x</p:attrName>
                                        </p:attrNameLst>
                                      </p:cBhvr>
                                      <p:tavLst>
                                        <p:tav tm="0">
                                          <p:val>
                                            <p:strVal val="#ppt_x"/>
                                          </p:val>
                                        </p:tav>
                                        <p:tav tm="100000">
                                          <p:val>
                                            <p:strVal val="#ppt_x"/>
                                          </p:val>
                                        </p:tav>
                                      </p:tavLst>
                                    </p:anim>
                                    <p:anim calcmode="lin" valueType="num">
                                      <p:cBhvr additive="base">
                                        <p:cTn id="29" dur="500" fill="hold"/>
                                        <p:tgtEl>
                                          <p:spTgt spid="2752005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9646073" grpId="0" animBg="1"/>
      <p:bldP spid="1173906268" grpId="0" animBg="1"/>
      <p:bldP spid="1052114245" grpId="0" animBg="1"/>
      <p:bldP spid="748146539" grpId="0" animBg="1"/>
      <p:bldP spid="393371946" grpId="0" animBg="1"/>
      <p:bldP spid="876169688" grpId="0" animBg="1"/>
      <p:bldP spid="275200542"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51655864" name="Slide Number Placeholder 5"/>
          <p:cNvSpPr>
            <a:spLocks noGrp="1"/>
          </p:cNvSpPr>
          <p:nvPr>
            <p:ph type="sldNum" sz="quarter" idx="12"/>
          </p:nvPr>
        </p:nvSpPr>
        <p:spPr bwMode="auto">
          <a:xfrm>
            <a:off x="11444145" y="6052434"/>
            <a:ext cx="671170" cy="365124"/>
          </a:xfrm>
          <a:prstGeom prst="rect">
            <a:avLst/>
          </a:prstGeom>
          <a:noFill/>
        </p:spPr>
        <p:txBody>
          <a:bodyPr/>
          <a:lstStyle>
            <a:lvl1pPr algn="ctr">
              <a:defRPr sz="2000" b="1">
                <a:solidFill>
                  <a:srgbClr val="073C63"/>
                </a:solidFill>
                <a:latin typeface="Calibri"/>
                <a:cs typeface="B Titr"/>
              </a:defRPr>
            </a:lvl1pPr>
          </a:lstStyle>
          <a:p>
            <a:pPr>
              <a:defRPr/>
            </a:pPr>
            <a:fld id="{BBB7D940-292B-9ED1-8BFD-505C13D0DD05}" type="slidenum">
              <a:rPr lang="fa-IR"/>
              <a:t>20</a:t>
            </a:fld>
            <a:endParaRPr lang="fa-IR"/>
          </a:p>
        </p:txBody>
      </p:sp>
      <p:sp>
        <p:nvSpPr>
          <p:cNvPr id="7103192" name="Text Placeholder 76"/>
          <p:cNvSpPr>
            <a:spLocks noGrp="1"/>
          </p:cNvSpPr>
          <p:nvPr>
            <p:ph type="body" sz="quarter" idx="10" hasCustomPrompt="1"/>
          </p:nvPr>
        </p:nvSpPr>
        <p:spPr bwMode="auto">
          <a:xfrm>
            <a:off x="1062182" y="560502"/>
            <a:ext cx="8045305" cy="637452"/>
          </a:xfrm>
          <a:prstGeom prst="rect">
            <a:avLst/>
          </a:prstGeom>
        </p:spPr>
        <p:txBody>
          <a:bodyPr/>
          <a:lstStyle>
            <a:lvl1pPr algn="r" rtl="1">
              <a:defRPr sz="3200">
                <a:solidFill>
                  <a:schemeClr val="tx1">
                    <a:lumMod val="85000"/>
                    <a:lumOff val="15000"/>
                  </a:schemeClr>
                </a:solidFill>
                <a:cs typeface="B Titr"/>
              </a:defRPr>
            </a:lvl1pPr>
          </a:lstStyle>
          <a:p>
            <a:pPr>
              <a:defRPr/>
            </a:pPr>
            <a:r>
              <a:rPr lang="en-US" sz="3200" b="1" i="0" u="none" dirty="0">
                <a:solidFill>
                  <a:srgbClr val="000000"/>
                </a:solidFill>
                <a:latin typeface="Times New Roman" panose="02020603050405020304" pitchFamily="18" charset="0"/>
                <a:ea typeface="B Nazanin"/>
                <a:cs typeface="Times New Roman" panose="02020603050405020304" pitchFamily="18" charset="0"/>
              </a:rPr>
              <a:t>VMAT</a:t>
            </a:r>
            <a:endParaRPr sz="3200" b="1" dirty="0">
              <a:latin typeface="Times New Roman" panose="02020603050405020304" pitchFamily="18" charset="0"/>
              <a:cs typeface="Times New Roman" panose="02020603050405020304" pitchFamily="18" charset="0"/>
            </a:endParaRPr>
          </a:p>
        </p:txBody>
      </p:sp>
      <p:sp>
        <p:nvSpPr>
          <p:cNvPr id="1831801795" name="TextBox 34">
            <a:hlinkClick r:id="rId3" action="ppaction://hlinksldjump"/>
          </p:cNvPr>
          <p:cNvSpPr txBox="1"/>
          <p:nvPr/>
        </p:nvSpPr>
        <p:spPr bwMode="auto">
          <a:xfrm>
            <a:off x="9957396" y="1559383"/>
            <a:ext cx="1395058" cy="335639"/>
          </a:xfrm>
          <a:prstGeom prst="rect">
            <a:avLst/>
          </a:prstGeom>
          <a:noFill/>
        </p:spPr>
        <p:txBody>
          <a:bodyPr wrap="square" rtlCol="0">
            <a:spAutoFit/>
          </a:bodyPr>
          <a:lstStyle/>
          <a:p>
            <a:pPr>
              <a:defRPr/>
            </a:pPr>
            <a:r>
              <a:rPr sz="1600" b="1">
                <a:solidFill>
                  <a:schemeClr val="bg1"/>
                </a:solidFill>
                <a:latin typeface="B Nazanin"/>
                <a:ea typeface="B Nazanin"/>
                <a:cs typeface="B Nazanin"/>
              </a:rPr>
              <a:t> پیشینه تحقیق</a:t>
            </a:r>
            <a:endParaRPr sz="2000" b="1">
              <a:solidFill>
                <a:schemeClr val="bg1"/>
              </a:solidFill>
              <a:latin typeface="B Nazanin"/>
              <a:cs typeface="B Nazanin"/>
            </a:endParaRPr>
          </a:p>
        </p:txBody>
      </p:sp>
      <p:sp>
        <p:nvSpPr>
          <p:cNvPr id="1317916535" name="Google Shape;228;p16"/>
          <p:cNvSpPr/>
          <p:nvPr/>
        </p:nvSpPr>
        <p:spPr bwMode="auto">
          <a:xfrm>
            <a:off x="9714245" y="1463954"/>
            <a:ext cx="1634648" cy="427199"/>
          </a:xfrm>
          <a:prstGeom prst="rect">
            <a:avLst/>
          </a:prstGeom>
          <a:solidFill>
            <a:srgbClr val="F3F3F3"/>
          </a:solidFill>
          <a:ln>
            <a:noFill/>
          </a:ln>
        </p:spPr>
        <p:txBody>
          <a:bodyPr spcFirstLastPara="1" wrap="square" lIns="91423" tIns="45699" rIns="91423" bIns="45699" anchor="ctr" anchorCtr="0">
            <a:noAutofit/>
          </a:bodyPr>
          <a:lstStyle/>
          <a:p>
            <a:pPr algn="ctr" rtl="1">
              <a:defRPr/>
            </a:pPr>
            <a:endParaRPr sz="1800" b="0">
              <a:solidFill>
                <a:schemeClr val="accent5">
                  <a:lumMod val="50000"/>
                </a:schemeClr>
              </a:solidFill>
              <a:cs typeface="B Titr"/>
            </a:endParaRPr>
          </a:p>
          <a:p>
            <a:pPr>
              <a:defRPr/>
            </a:pPr>
            <a:r>
              <a:rPr lang="en-US" sz="1800" b="1" i="0" u="none" strike="noStrike" cap="none" spc="0">
                <a:solidFill>
                  <a:schemeClr val="accent5">
                    <a:lumMod val="50000"/>
                  </a:schemeClr>
                </a:solidFill>
                <a:latin typeface="B Nazanin"/>
                <a:ea typeface="B Nazanin"/>
                <a:cs typeface="B Nazanin"/>
              </a:rPr>
              <a:t> پیشینه تحقیق</a:t>
            </a:r>
            <a:endParaRPr sz="1800" b="1">
              <a:solidFill>
                <a:schemeClr val="accent5">
                  <a:lumMod val="50000"/>
                </a:schemeClr>
              </a:solidFill>
              <a:latin typeface="B Nazanin"/>
              <a:cs typeface="B Nazanin"/>
            </a:endParaRPr>
          </a:p>
          <a:p>
            <a:pPr marL="0" marR="0" lvl="0" indent="0" algn="ctr" defTabSz="914400" rtl="0">
              <a:lnSpc>
                <a:spcPct val="100000"/>
              </a:lnSpc>
              <a:spcBef>
                <a:spcPts val="0"/>
              </a:spcBef>
              <a:spcAft>
                <a:spcPts val="0"/>
              </a:spcAft>
              <a:buClr>
                <a:srgbClr val="000000"/>
              </a:buClr>
              <a:buSzTx/>
              <a:buFont typeface="Arial"/>
              <a:buNone/>
              <a:defRPr/>
            </a:pPr>
            <a:endParaRPr sz="1800">
              <a:solidFill>
                <a:schemeClr val="accent5">
                  <a:lumMod val="50000"/>
                </a:schemeClr>
              </a:solidFill>
              <a:cs typeface="B Titr"/>
            </a:endParaRPr>
          </a:p>
        </p:txBody>
      </p:sp>
      <p:sp>
        <p:nvSpPr>
          <p:cNvPr id="3" name="Text Placeholder 2">
            <a:extLst>
              <a:ext uri="{FF2B5EF4-FFF2-40B4-BE49-F238E27FC236}">
                <a16:creationId xmlns:a16="http://schemas.microsoft.com/office/drawing/2014/main" id="{6A469938-D0C7-4B2A-A8CC-C407D2FE6C51}"/>
              </a:ext>
            </a:extLst>
          </p:cNvPr>
          <p:cNvSpPr>
            <a:spLocks noGrp="1" noChangeArrowheads="1"/>
          </p:cNvSpPr>
          <p:nvPr>
            <p:ph type="body" sz="quarter" idx="11"/>
          </p:nvPr>
        </p:nvSpPr>
        <p:spPr bwMode="auto">
          <a:xfrm>
            <a:off x="1049339" y="3892522"/>
            <a:ext cx="80581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eaLnBrk="0" fontAlgn="base" latinLnBrk="0" hangingPunct="0">
              <a:lnSpc>
                <a:spcPct val="100000"/>
              </a:lnSpc>
              <a:spcBef>
                <a:spcPct val="0"/>
              </a:spcBef>
              <a:spcAft>
                <a:spcPct val="0"/>
              </a:spcAft>
              <a:buClrTx/>
              <a:buSzTx/>
              <a:buFontTx/>
              <a:buChar char="•"/>
              <a:tabLst/>
            </a:pPr>
            <a:endParaRPr kumimoji="0" lang="en-US" altLang="en-US" sz="2000" b="0" i="0" u="none" strike="noStrike" cap="none" normalizeH="0" baseline="0" dirty="0">
              <a:ln>
                <a:noFill/>
              </a:ln>
              <a:solidFill>
                <a:schemeClr val="tx1"/>
              </a:solidFill>
              <a:effectLst/>
              <a:latin typeface="Arial" panose="020B0604020202020204" pitchFamily="34" charset="0"/>
              <a:cs typeface="B Mitra" panose="00000400000000000000" pitchFamily="2" charset="-78"/>
            </a:endParaRPr>
          </a:p>
        </p:txBody>
      </p:sp>
      <p:graphicFrame>
        <p:nvGraphicFramePr>
          <p:cNvPr id="5" name="Table 4">
            <a:extLst>
              <a:ext uri="{FF2B5EF4-FFF2-40B4-BE49-F238E27FC236}">
                <a16:creationId xmlns:a16="http://schemas.microsoft.com/office/drawing/2014/main" id="{1A9184AB-5EDE-4042-9F35-21334264FADC}"/>
              </a:ext>
            </a:extLst>
          </p:cNvPr>
          <p:cNvGraphicFramePr>
            <a:graphicFrameLocks noGrp="1"/>
          </p:cNvGraphicFramePr>
          <p:nvPr>
            <p:extLst>
              <p:ext uri="{D42A27DB-BD31-4B8C-83A1-F6EECF244321}">
                <p14:modId xmlns:p14="http://schemas.microsoft.com/office/powerpoint/2010/main" val="3556206865"/>
              </p:ext>
            </p:extLst>
          </p:nvPr>
        </p:nvGraphicFramePr>
        <p:xfrm>
          <a:off x="314794" y="1748050"/>
          <a:ext cx="9443803" cy="4549448"/>
        </p:xfrm>
        <a:graphic>
          <a:graphicData uri="http://schemas.openxmlformats.org/drawingml/2006/table">
            <a:tbl>
              <a:tblPr rtl="1">
                <a:tableStyleId>{775DCB02-9BB8-47FD-8907-85C794F793BA}</a:tableStyleId>
              </a:tblPr>
              <a:tblGrid>
                <a:gridCol w="1948722">
                  <a:extLst>
                    <a:ext uri="{9D8B030D-6E8A-4147-A177-3AD203B41FA5}">
                      <a16:colId xmlns:a16="http://schemas.microsoft.com/office/drawing/2014/main" val="3342044618"/>
                    </a:ext>
                  </a:extLst>
                </a:gridCol>
                <a:gridCol w="2168197">
                  <a:extLst>
                    <a:ext uri="{9D8B030D-6E8A-4147-A177-3AD203B41FA5}">
                      <a16:colId xmlns:a16="http://schemas.microsoft.com/office/drawing/2014/main" val="902836250"/>
                    </a:ext>
                  </a:extLst>
                </a:gridCol>
                <a:gridCol w="1775628">
                  <a:extLst>
                    <a:ext uri="{9D8B030D-6E8A-4147-A177-3AD203B41FA5}">
                      <a16:colId xmlns:a16="http://schemas.microsoft.com/office/drawing/2014/main" val="3117115853"/>
                    </a:ext>
                  </a:extLst>
                </a:gridCol>
                <a:gridCol w="1572555">
                  <a:extLst>
                    <a:ext uri="{9D8B030D-6E8A-4147-A177-3AD203B41FA5}">
                      <a16:colId xmlns:a16="http://schemas.microsoft.com/office/drawing/2014/main" val="4230974730"/>
                    </a:ext>
                  </a:extLst>
                </a:gridCol>
                <a:gridCol w="1978701">
                  <a:extLst>
                    <a:ext uri="{9D8B030D-6E8A-4147-A177-3AD203B41FA5}">
                      <a16:colId xmlns:a16="http://schemas.microsoft.com/office/drawing/2014/main" val="347792696"/>
                    </a:ext>
                  </a:extLst>
                </a:gridCol>
              </a:tblGrid>
              <a:tr h="470178">
                <a:tc>
                  <a:txBody>
                    <a:bodyPr/>
                    <a:lstStyle/>
                    <a:p>
                      <a:pPr lvl="1" algn="ctr" rtl="1"/>
                      <a:r>
                        <a:rPr lang="fa-IR" sz="1300"/>
                        <a:t>نویسنده (سال)</a:t>
                      </a:r>
                    </a:p>
                  </a:txBody>
                  <a:tcPr marL="86450" marR="86450" marT="43225" marB="43225"/>
                </a:tc>
                <a:tc>
                  <a:txBody>
                    <a:bodyPr/>
                    <a:lstStyle/>
                    <a:p>
                      <a:pPr lvl="1" algn="ctr" rtl="1"/>
                      <a:r>
                        <a:rPr lang="fa-IR" sz="1300"/>
                        <a:t>هدف/ایده اصلی</a:t>
                      </a:r>
                    </a:p>
                  </a:txBody>
                  <a:tcPr marL="86450" marR="86450" marT="43225" marB="43225"/>
                </a:tc>
                <a:tc>
                  <a:txBody>
                    <a:bodyPr/>
                    <a:lstStyle/>
                    <a:p>
                      <a:pPr lvl="1" algn="ctr" rtl="1"/>
                      <a:r>
                        <a:rPr lang="fa-IR" sz="1300"/>
                        <a:t>ورودی/مدل</a:t>
                      </a:r>
                    </a:p>
                  </a:txBody>
                  <a:tcPr marL="86450" marR="86450" marT="43225" marB="43225"/>
                </a:tc>
                <a:tc>
                  <a:txBody>
                    <a:bodyPr/>
                    <a:lstStyle/>
                    <a:p>
                      <a:pPr lvl="1" algn="ctr" rtl="1"/>
                      <a:r>
                        <a:rPr lang="fa-IR" sz="1300"/>
                        <a:t>داده/ارزیابی</a:t>
                      </a:r>
                    </a:p>
                  </a:txBody>
                  <a:tcPr marL="86450" marR="86450" marT="43225" marB="43225"/>
                </a:tc>
                <a:tc>
                  <a:txBody>
                    <a:bodyPr/>
                    <a:lstStyle/>
                    <a:p>
                      <a:pPr lvl="1" algn="ctr" rtl="1"/>
                      <a:r>
                        <a:rPr lang="fa-IR" sz="1300" dirty="0"/>
                        <a:t>یافته/نتیجه کلیدی</a:t>
                      </a:r>
                    </a:p>
                  </a:txBody>
                  <a:tcPr marL="86450" marR="86450" marT="43225" marB="43225"/>
                </a:tc>
                <a:extLst>
                  <a:ext uri="{0D108BD9-81ED-4DB2-BD59-A6C34878D82A}">
                    <a16:rowId xmlns:a16="http://schemas.microsoft.com/office/drawing/2014/main" val="3952864599"/>
                  </a:ext>
                </a:extLst>
              </a:tr>
              <a:tr h="836773">
                <a:tc>
                  <a:txBody>
                    <a:bodyPr/>
                    <a:lstStyle/>
                    <a:p>
                      <a:pPr lvl="1" algn="ctr" rtl="1"/>
                      <a:r>
                        <a:rPr lang="fa-IR" sz="1300" dirty="0"/>
                        <a:t>سومیدا و همکاران (2020) </a:t>
                      </a:r>
                    </a:p>
                  </a:txBody>
                  <a:tcPr marL="86450" marR="86450" marT="43225" marB="43225"/>
                </a:tc>
                <a:tc>
                  <a:txBody>
                    <a:bodyPr/>
                    <a:lstStyle/>
                    <a:p>
                      <a:pPr lvl="1" algn="ctr" rtl="1"/>
                      <a:r>
                        <a:rPr lang="fa-IR" sz="1300" dirty="0"/>
                        <a:t>بهبود پیش‌بینی دز </a:t>
                      </a:r>
                      <a:r>
                        <a:rPr lang="en-US" sz="1300" dirty="0"/>
                        <a:t>VMAT </a:t>
                      </a:r>
                      <a:r>
                        <a:rPr lang="fa-IR" sz="1300" dirty="0"/>
                        <a:t>با وضوح بالاتر</a:t>
                      </a:r>
                    </a:p>
                  </a:txBody>
                  <a:tcPr marL="86450" marR="86450" marT="43225" marB="43225"/>
                </a:tc>
                <a:tc>
                  <a:txBody>
                    <a:bodyPr/>
                    <a:lstStyle/>
                    <a:p>
                      <a:pPr lvl="1" algn="ctr" rtl="1"/>
                      <a:r>
                        <a:rPr lang="fa-IR" sz="1300" dirty="0"/>
                        <a:t>دو مدل: </a:t>
                      </a:r>
                      <a:r>
                        <a:rPr lang="en-US" sz="1300" dirty="0"/>
                        <a:t>D (</a:t>
                      </a:r>
                      <a:r>
                        <a:rPr lang="fa-IR" sz="1300" dirty="0"/>
                        <a:t>دز </a:t>
                      </a:r>
                      <a:r>
                        <a:rPr lang="en-US" sz="1300" dirty="0"/>
                        <a:t>low-res) </a:t>
                      </a:r>
                      <a:r>
                        <a:rPr lang="fa-IR" sz="1300" dirty="0"/>
                        <a:t>و </a:t>
                      </a:r>
                      <a:r>
                        <a:rPr lang="en-US" sz="1300" dirty="0"/>
                        <a:t>DC (</a:t>
                      </a:r>
                      <a:r>
                        <a:rPr lang="fa-IR" sz="1300" dirty="0"/>
                        <a:t>دز </a:t>
                      </a:r>
                      <a:r>
                        <a:rPr lang="en-US" sz="1300" dirty="0"/>
                        <a:t>low-res + CT)</a:t>
                      </a:r>
                    </a:p>
                  </a:txBody>
                  <a:tcPr marL="86450" marR="86450" marT="43225" marB="43225"/>
                </a:tc>
                <a:tc>
                  <a:txBody>
                    <a:bodyPr/>
                    <a:lstStyle/>
                    <a:p>
                      <a:pPr lvl="1" algn="ctr" rtl="1"/>
                      <a:r>
                        <a:rPr lang="fa-IR" sz="1300" dirty="0"/>
                        <a:t>66 بیمار</a:t>
                      </a:r>
                    </a:p>
                  </a:txBody>
                  <a:tcPr marL="86450" marR="86450" marT="43225" marB="43225"/>
                </a:tc>
                <a:tc>
                  <a:txBody>
                    <a:bodyPr/>
                    <a:lstStyle/>
                    <a:p>
                      <a:pPr lvl="1" algn="ctr" rtl="1"/>
                      <a:r>
                        <a:rPr lang="fa-IR" sz="1300" dirty="0"/>
                        <a:t>مدل </a:t>
                      </a:r>
                      <a:r>
                        <a:rPr lang="en-US" sz="1300" dirty="0"/>
                        <a:t>DC </a:t>
                      </a:r>
                      <a:r>
                        <a:rPr lang="fa-IR" sz="1300" dirty="0"/>
                        <a:t>دقت و </a:t>
                      </a:r>
                      <a:r>
                        <a:rPr lang="en-US" sz="1300" dirty="0"/>
                        <a:t>Dice </a:t>
                      </a:r>
                      <a:r>
                        <a:rPr lang="fa-IR" sz="1300" dirty="0"/>
                        <a:t>بالاتر و نرخ گاما &gt;95٪؛ کاهش زمان طراحی درمان تا 5 برابر</a:t>
                      </a:r>
                    </a:p>
                  </a:txBody>
                  <a:tcPr marL="86450" marR="86450" marT="43225" marB="43225"/>
                </a:tc>
                <a:extLst>
                  <a:ext uri="{0D108BD9-81ED-4DB2-BD59-A6C34878D82A}">
                    <a16:rowId xmlns:a16="http://schemas.microsoft.com/office/drawing/2014/main" val="228389053"/>
                  </a:ext>
                </a:extLst>
              </a:tr>
              <a:tr h="1080832">
                <a:tc>
                  <a:txBody>
                    <a:bodyPr/>
                    <a:lstStyle/>
                    <a:p>
                      <a:pPr lvl="1" algn="ctr" rtl="1"/>
                      <a:r>
                        <a:rPr lang="en-US" sz="1300" dirty="0" err="1"/>
                        <a:t>Lempart</a:t>
                      </a:r>
                      <a:r>
                        <a:rPr lang="en-US" sz="1300" dirty="0"/>
                        <a:t> </a:t>
                      </a:r>
                      <a:r>
                        <a:rPr lang="fa-IR" sz="1300" dirty="0"/>
                        <a:t>و همکاران (2021)</a:t>
                      </a:r>
                    </a:p>
                  </a:txBody>
                  <a:tcPr marL="86450" marR="86450" marT="43225" marB="43225"/>
                </a:tc>
                <a:tc>
                  <a:txBody>
                    <a:bodyPr/>
                    <a:lstStyle/>
                    <a:p>
                      <a:pPr lvl="1" algn="ctr" rtl="1"/>
                      <a:r>
                        <a:rPr lang="fa-IR" sz="1300" dirty="0"/>
                        <a:t>بهبود پیش‌بینی دز </a:t>
                      </a:r>
                      <a:r>
                        <a:rPr lang="en-US" sz="1300" dirty="0"/>
                        <a:t>VMAT </a:t>
                      </a:r>
                      <a:r>
                        <a:rPr lang="fa-IR" sz="1300" dirty="0"/>
                        <a:t>با </a:t>
                      </a:r>
                      <a:r>
                        <a:rPr lang="en-US" sz="1300" dirty="0"/>
                        <a:t>U-net </a:t>
                      </a:r>
                      <a:r>
                        <a:rPr lang="fa-IR" sz="1300" dirty="0"/>
                        <a:t>متراکم و آموزش سه‌تایی</a:t>
                      </a:r>
                    </a:p>
                  </a:txBody>
                  <a:tcPr marL="86450" marR="86450" marT="43225" marB="43225"/>
                </a:tc>
                <a:tc>
                  <a:txBody>
                    <a:bodyPr/>
                    <a:lstStyle/>
                    <a:p>
                      <a:pPr lvl="1" algn="ctr" rtl="1"/>
                      <a:r>
                        <a:rPr lang="fa-IR" sz="1300" dirty="0"/>
                        <a:t>ورودی: سه برش متوالی </a:t>
                      </a:r>
                      <a:r>
                        <a:rPr lang="en-US" sz="1300" dirty="0"/>
                        <a:t>+CT </a:t>
                      </a:r>
                      <a:r>
                        <a:rPr lang="fa-IR" sz="1300" dirty="0"/>
                        <a:t>نقشه‌های قطعه‌بندی؛ مدل </a:t>
                      </a:r>
                      <a:r>
                        <a:rPr lang="en-US" sz="1300" dirty="0"/>
                        <a:t>U-net </a:t>
                      </a:r>
                      <a:r>
                        <a:rPr lang="fa-IR" sz="1300" dirty="0"/>
                        <a:t>متراکم</a:t>
                      </a:r>
                    </a:p>
                  </a:txBody>
                  <a:tcPr marL="86450" marR="86450" marT="43225" marB="43225"/>
                </a:tc>
                <a:tc>
                  <a:txBody>
                    <a:bodyPr/>
                    <a:lstStyle/>
                    <a:p>
                      <a:pPr lvl="1" algn="ctr" rtl="1"/>
                      <a:r>
                        <a:rPr lang="fa-IR" sz="1300" dirty="0"/>
                        <a:t>160 بیمار</a:t>
                      </a:r>
                    </a:p>
                  </a:txBody>
                  <a:tcPr marL="86450" marR="86450" marT="43225" marB="43225"/>
                </a:tc>
                <a:tc>
                  <a:txBody>
                    <a:bodyPr/>
                    <a:lstStyle/>
                    <a:p>
                      <a:pPr lvl="1" algn="ctr" rtl="1"/>
                      <a:r>
                        <a:rPr lang="fa-IR" sz="1300" dirty="0"/>
                        <a:t>مدل سه‌تایی دقیق‌تر از 2</a:t>
                      </a:r>
                      <a:r>
                        <a:rPr lang="en-US" sz="1300" dirty="0"/>
                        <a:t>D؛ </a:t>
                      </a:r>
                      <a:r>
                        <a:rPr lang="fa-IR" sz="1300" dirty="0"/>
                        <a:t>خطای مطلق دز کمتر برای معیارهای کلیدی (</a:t>
                      </a:r>
                      <a:r>
                        <a:rPr lang="en-US" sz="1300" dirty="0"/>
                        <a:t>P&lt;0.05)؛ </a:t>
                      </a:r>
                      <a:r>
                        <a:rPr lang="fa-IR" sz="1300" dirty="0"/>
                        <a:t>آزمون فانتوم با گاما 100٪</a:t>
                      </a:r>
                    </a:p>
                  </a:txBody>
                  <a:tcPr marL="86450" marR="86450" marT="43225" marB="43225"/>
                </a:tc>
                <a:extLst>
                  <a:ext uri="{0D108BD9-81ED-4DB2-BD59-A6C34878D82A}">
                    <a16:rowId xmlns:a16="http://schemas.microsoft.com/office/drawing/2014/main" val="2112719064"/>
                  </a:ext>
                </a:extLst>
              </a:tr>
              <a:tr h="1324892">
                <a:tc>
                  <a:txBody>
                    <a:bodyPr/>
                    <a:lstStyle/>
                    <a:p>
                      <a:pPr lvl="1" algn="ctr" rtl="1"/>
                      <a:r>
                        <a:rPr lang="en-US" sz="1300" dirty="0" err="1"/>
                        <a:t>Adabi</a:t>
                      </a:r>
                      <a:r>
                        <a:rPr lang="en-US" sz="1300" dirty="0"/>
                        <a:t> </a:t>
                      </a:r>
                      <a:r>
                        <a:rPr lang="fa-IR" sz="1300" dirty="0"/>
                        <a:t>و همکاران (2022) </a:t>
                      </a:r>
                    </a:p>
                  </a:txBody>
                  <a:tcPr marL="86450" marR="86450" marT="43225" marB="43225"/>
                </a:tc>
                <a:tc>
                  <a:txBody>
                    <a:bodyPr/>
                    <a:lstStyle/>
                    <a:p>
                      <a:pPr lvl="1" algn="ctr" rtl="1"/>
                      <a:r>
                        <a:rPr lang="fa-IR" sz="1300" dirty="0"/>
                        <a:t>پیش‌بینی دز وکسل‌به‌وکسل در </a:t>
                      </a:r>
                      <a:r>
                        <a:rPr lang="en-US" sz="1300" dirty="0"/>
                        <a:t>VMAT </a:t>
                      </a:r>
                      <a:r>
                        <a:rPr lang="fa-IR" sz="1300" dirty="0"/>
                        <a:t>با </a:t>
                      </a:r>
                      <a:r>
                        <a:rPr lang="en-US" sz="1300" dirty="0"/>
                        <a:t>SA-Net</a:t>
                      </a:r>
                    </a:p>
                  </a:txBody>
                  <a:tcPr marL="86450" marR="86450" marT="43225" marB="43225"/>
                </a:tc>
                <a:tc>
                  <a:txBody>
                    <a:bodyPr/>
                    <a:lstStyle/>
                    <a:p>
                      <a:pPr lvl="1" algn="ctr" rtl="1"/>
                      <a:r>
                        <a:rPr lang="fa-IR" sz="1300" dirty="0"/>
                        <a:t>ورودی: </a:t>
                      </a:r>
                      <a:r>
                        <a:rPr lang="en-US" sz="1300" dirty="0"/>
                        <a:t>+CT </a:t>
                      </a:r>
                      <a:r>
                        <a:rPr lang="fa-IR" sz="1300" dirty="0"/>
                        <a:t>نقشه فاصله علامت‌گذاری‌شده (به‌جای ماسک باینری)</a:t>
                      </a:r>
                    </a:p>
                  </a:txBody>
                  <a:tcPr marL="86450" marR="86450" marT="43225" marB="43225"/>
                </a:tc>
                <a:tc>
                  <a:txBody>
                    <a:bodyPr/>
                    <a:lstStyle/>
                    <a:p>
                      <a:pPr lvl="1" algn="ctr" rtl="1"/>
                      <a:r>
                        <a:rPr lang="fa-IR" sz="1300" dirty="0"/>
                        <a:t>120 آموزش، 20 آزمون مستقل</a:t>
                      </a:r>
                    </a:p>
                  </a:txBody>
                  <a:tcPr marL="86450" marR="86450" marT="43225" marB="43225"/>
                </a:tc>
                <a:tc>
                  <a:txBody>
                    <a:bodyPr/>
                    <a:lstStyle/>
                    <a:p>
                      <a:pPr lvl="1" algn="ctr" rtl="1"/>
                      <a:r>
                        <a:rPr lang="fa-IR" sz="1300" dirty="0"/>
                        <a:t>اختلاف میانگین دز پیش‌بینی و بالینی حدود 1.2%</a:t>
                      </a:r>
                      <a:endParaRPr lang="en-US" sz="1300" dirty="0"/>
                    </a:p>
                  </a:txBody>
                  <a:tcPr marL="86450" marR="86450" marT="43225" marB="43225"/>
                </a:tc>
                <a:extLst>
                  <a:ext uri="{0D108BD9-81ED-4DB2-BD59-A6C34878D82A}">
                    <a16:rowId xmlns:a16="http://schemas.microsoft.com/office/drawing/2014/main" val="1063828882"/>
                  </a:ext>
                </a:extLst>
              </a:tr>
              <a:tr h="836773">
                <a:tc>
                  <a:txBody>
                    <a:bodyPr/>
                    <a:lstStyle/>
                    <a:p>
                      <a:pPr lvl="1" algn="ctr" rtl="1"/>
                      <a:r>
                        <a:rPr lang="en-US" sz="1200" dirty="0"/>
                        <a:t>Church </a:t>
                      </a:r>
                      <a:r>
                        <a:rPr lang="fa-IR" sz="1200" dirty="0"/>
                        <a:t>و همکاران (2024)</a:t>
                      </a:r>
                      <a:endParaRPr lang="fa-IR" sz="1300" dirty="0"/>
                    </a:p>
                  </a:txBody>
                  <a:tcPr marL="86450" marR="86450" marT="43225" marB="43225"/>
                </a:tc>
                <a:tc>
                  <a:txBody>
                    <a:bodyPr/>
                    <a:lstStyle/>
                    <a:p>
                      <a:pPr lvl="1" algn="ctr" rtl="1"/>
                      <a:r>
                        <a:rPr lang="fa-IR" sz="1200" dirty="0"/>
                        <a:t>گردش‌کار «تک‌کلیکی» کاملاً خودکار در </a:t>
                      </a:r>
                      <a:r>
                        <a:rPr lang="en-US" sz="1200" dirty="0" err="1"/>
                        <a:t>RayStation</a:t>
                      </a:r>
                      <a:endParaRPr lang="fa-IR" sz="1300" dirty="0"/>
                    </a:p>
                  </a:txBody>
                  <a:tcPr marL="86450" marR="86450" marT="43225" marB="43225"/>
                </a:tc>
                <a:tc>
                  <a:txBody>
                    <a:bodyPr/>
                    <a:lstStyle/>
                    <a:p>
                      <a:pPr lvl="1" algn="ctr" rtl="1"/>
                      <a:r>
                        <a:rPr lang="fa-IR" sz="1200" dirty="0"/>
                        <a:t>پیش‌بینی دز </a:t>
                      </a:r>
                      <a:r>
                        <a:rPr lang="en-US" sz="1200" dirty="0"/>
                        <a:t>3D </a:t>
                      </a:r>
                      <a:r>
                        <a:rPr lang="fa-IR" sz="1200" dirty="0"/>
                        <a:t>با </a:t>
                      </a:r>
                      <a:r>
                        <a:rPr lang="en-US" sz="1200" dirty="0" err="1"/>
                        <a:t>ResUNet</a:t>
                      </a:r>
                      <a:endParaRPr lang="en-US" sz="1300" dirty="0"/>
                    </a:p>
                  </a:txBody>
                  <a:tcPr marL="86450" marR="86450" marT="43225" marB="43225"/>
                </a:tc>
                <a:tc>
                  <a:txBody>
                    <a:bodyPr/>
                    <a:lstStyle/>
                    <a:p>
                      <a:pPr lvl="1" algn="ctr" rtl="1"/>
                      <a:r>
                        <a:rPr lang="fa-IR" sz="1200" dirty="0"/>
                        <a:t>120 آموزش/اعتبارسنجی، 20 آزمون مستقل</a:t>
                      </a:r>
                      <a:endParaRPr lang="fa-IR" sz="1300" dirty="0"/>
                    </a:p>
                  </a:txBody>
                  <a:tcPr marL="86450" marR="86450" marT="43225" marB="43225"/>
                </a:tc>
                <a:tc>
                  <a:txBody>
                    <a:bodyPr/>
                    <a:lstStyle/>
                    <a:p>
                      <a:pPr lvl="1" algn="ctr" rtl="1"/>
                      <a:r>
                        <a:rPr lang="fa-IR" sz="1200" dirty="0"/>
                        <a:t>کیفیت برابر طرح بالینی؛ تبدیل به طرح قابل تحویل حدود 15 دقیقه</a:t>
                      </a:r>
                      <a:endParaRPr lang="fa-IR" sz="1300" dirty="0"/>
                    </a:p>
                  </a:txBody>
                  <a:tcPr marL="86450" marR="86450" marT="43225" marB="43225"/>
                </a:tc>
                <a:extLst>
                  <a:ext uri="{0D108BD9-81ED-4DB2-BD59-A6C34878D82A}">
                    <a16:rowId xmlns:a16="http://schemas.microsoft.com/office/drawing/2014/main" val="2192203952"/>
                  </a:ext>
                </a:extLst>
              </a:tr>
            </a:tbl>
          </a:graphicData>
        </a:graphic>
      </p:graphicFrame>
    </p:spTree>
    <p:extLst>
      <p:ext uri="{BB962C8B-B14F-4D97-AF65-F5344CB8AC3E}">
        <p14:creationId xmlns:p14="http://schemas.microsoft.com/office/powerpoint/2010/main" val="3480083788"/>
      </p:ext>
    </p:extLst>
  </p:cSld>
  <p:clrMapOvr>
    <a:masterClrMapping/>
  </p:clrMapOvr>
  <mc:AlternateContent xmlns:mc="http://schemas.openxmlformats.org/markup-compatibility/2006" xmlns:p159="http://schemas.microsoft.com/office/powerpoint/2015/09/main">
    <mc:Choice Requires="p159">
      <p:transition>
        <p:wipe dir="r"/>
      </p:transition>
    </mc:Choice>
    <mc:Fallback xmlns="" xmlns:m="http://schemas.openxmlformats.org/officeDocument/2006/math" xmlns:w="http://schemas.openxmlformats.org/wordprocessingml/2006/main">
      <p:transition spd="med" advClick="1">
        <p:wipe dir="r"/>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51655864" name="Slide Number Placeholder 5"/>
          <p:cNvSpPr>
            <a:spLocks noGrp="1"/>
          </p:cNvSpPr>
          <p:nvPr>
            <p:ph type="sldNum" sz="quarter" idx="12"/>
          </p:nvPr>
        </p:nvSpPr>
        <p:spPr bwMode="auto">
          <a:xfrm>
            <a:off x="11444145" y="6052434"/>
            <a:ext cx="671170" cy="365124"/>
          </a:xfrm>
          <a:prstGeom prst="rect">
            <a:avLst/>
          </a:prstGeom>
          <a:noFill/>
        </p:spPr>
        <p:txBody>
          <a:bodyPr/>
          <a:lstStyle>
            <a:lvl1pPr algn="ctr">
              <a:defRPr sz="2000" b="1">
                <a:solidFill>
                  <a:srgbClr val="073C63"/>
                </a:solidFill>
                <a:latin typeface="Calibri"/>
                <a:cs typeface="B Titr"/>
              </a:defRPr>
            </a:lvl1pPr>
          </a:lstStyle>
          <a:p>
            <a:pPr>
              <a:defRPr/>
            </a:pPr>
            <a:fld id="{BBB7D940-292B-9ED1-8BFD-505C13D0DD05}" type="slidenum">
              <a:rPr lang="fa-IR"/>
              <a:t>21</a:t>
            </a:fld>
            <a:endParaRPr lang="fa-IR"/>
          </a:p>
        </p:txBody>
      </p:sp>
      <p:sp>
        <p:nvSpPr>
          <p:cNvPr id="7103192" name="Text Placeholder 76"/>
          <p:cNvSpPr>
            <a:spLocks noGrp="1"/>
          </p:cNvSpPr>
          <p:nvPr>
            <p:ph type="body" sz="quarter" idx="10" hasCustomPrompt="1"/>
          </p:nvPr>
        </p:nvSpPr>
        <p:spPr bwMode="auto">
          <a:xfrm>
            <a:off x="1062182" y="560502"/>
            <a:ext cx="8045305" cy="637452"/>
          </a:xfrm>
          <a:prstGeom prst="rect">
            <a:avLst/>
          </a:prstGeom>
        </p:spPr>
        <p:txBody>
          <a:bodyPr/>
          <a:lstStyle>
            <a:lvl1pPr algn="r" rtl="1">
              <a:defRPr sz="3200">
                <a:solidFill>
                  <a:schemeClr val="tx1">
                    <a:lumMod val="85000"/>
                    <a:lumOff val="15000"/>
                  </a:schemeClr>
                </a:solidFill>
                <a:cs typeface="B Titr"/>
              </a:defRPr>
            </a:lvl1pPr>
          </a:lstStyle>
          <a:p>
            <a:pPr>
              <a:defRPr/>
            </a:pPr>
            <a:r>
              <a:rPr lang="en-US" sz="3200" b="1" i="0" u="none" dirty="0">
                <a:solidFill>
                  <a:srgbClr val="000000"/>
                </a:solidFill>
                <a:latin typeface="Times New Roman" panose="02020603050405020304" pitchFamily="18" charset="0"/>
                <a:ea typeface="B Nazanin"/>
                <a:cs typeface="Times New Roman" panose="02020603050405020304" pitchFamily="18" charset="0"/>
              </a:rPr>
              <a:t>IMRT</a:t>
            </a:r>
            <a:endParaRPr sz="3200" b="1" dirty="0">
              <a:latin typeface="Times New Roman" panose="02020603050405020304" pitchFamily="18" charset="0"/>
              <a:cs typeface="Times New Roman" panose="02020603050405020304" pitchFamily="18" charset="0"/>
            </a:endParaRPr>
          </a:p>
        </p:txBody>
      </p:sp>
      <p:sp>
        <p:nvSpPr>
          <p:cNvPr id="1831801795" name="TextBox 34">
            <a:hlinkClick r:id="rId3" action="ppaction://hlinksldjump"/>
          </p:cNvPr>
          <p:cNvSpPr txBox="1"/>
          <p:nvPr/>
        </p:nvSpPr>
        <p:spPr bwMode="auto">
          <a:xfrm>
            <a:off x="9957396" y="1559383"/>
            <a:ext cx="1395058" cy="335639"/>
          </a:xfrm>
          <a:prstGeom prst="rect">
            <a:avLst/>
          </a:prstGeom>
          <a:noFill/>
        </p:spPr>
        <p:txBody>
          <a:bodyPr wrap="square" rtlCol="0">
            <a:spAutoFit/>
          </a:bodyPr>
          <a:lstStyle/>
          <a:p>
            <a:pPr>
              <a:defRPr/>
            </a:pPr>
            <a:r>
              <a:rPr sz="1600" b="1">
                <a:solidFill>
                  <a:schemeClr val="bg1"/>
                </a:solidFill>
                <a:latin typeface="B Nazanin"/>
                <a:ea typeface="B Nazanin"/>
                <a:cs typeface="B Nazanin"/>
              </a:rPr>
              <a:t> پیشینه تحقیق</a:t>
            </a:r>
            <a:endParaRPr sz="2000" b="1">
              <a:solidFill>
                <a:schemeClr val="bg1"/>
              </a:solidFill>
              <a:latin typeface="B Nazanin"/>
              <a:cs typeface="B Nazanin"/>
            </a:endParaRPr>
          </a:p>
        </p:txBody>
      </p:sp>
      <p:sp>
        <p:nvSpPr>
          <p:cNvPr id="1317916535" name="Google Shape;228;p16"/>
          <p:cNvSpPr/>
          <p:nvPr/>
        </p:nvSpPr>
        <p:spPr bwMode="auto">
          <a:xfrm>
            <a:off x="9714245" y="1463954"/>
            <a:ext cx="1634648" cy="427199"/>
          </a:xfrm>
          <a:prstGeom prst="rect">
            <a:avLst/>
          </a:prstGeom>
          <a:solidFill>
            <a:srgbClr val="F3F3F3"/>
          </a:solidFill>
          <a:ln>
            <a:noFill/>
          </a:ln>
        </p:spPr>
        <p:txBody>
          <a:bodyPr spcFirstLastPara="1" wrap="square" lIns="91423" tIns="45699" rIns="91423" bIns="45699" anchor="ctr" anchorCtr="0">
            <a:noAutofit/>
          </a:bodyPr>
          <a:lstStyle/>
          <a:p>
            <a:pPr algn="ctr" rtl="1">
              <a:defRPr/>
            </a:pPr>
            <a:endParaRPr sz="1800" b="0">
              <a:solidFill>
                <a:schemeClr val="accent5">
                  <a:lumMod val="50000"/>
                </a:schemeClr>
              </a:solidFill>
              <a:cs typeface="B Titr"/>
            </a:endParaRPr>
          </a:p>
          <a:p>
            <a:pPr>
              <a:defRPr/>
            </a:pPr>
            <a:r>
              <a:rPr lang="en-US" sz="1800" b="1" i="0" u="none" strike="noStrike" cap="none" spc="0">
                <a:solidFill>
                  <a:schemeClr val="accent5">
                    <a:lumMod val="50000"/>
                  </a:schemeClr>
                </a:solidFill>
                <a:latin typeface="B Nazanin"/>
                <a:ea typeface="B Nazanin"/>
                <a:cs typeface="B Nazanin"/>
              </a:rPr>
              <a:t> پیشینه تحقیق</a:t>
            </a:r>
            <a:endParaRPr sz="1800" b="1">
              <a:solidFill>
                <a:schemeClr val="accent5">
                  <a:lumMod val="50000"/>
                </a:schemeClr>
              </a:solidFill>
              <a:latin typeface="B Nazanin"/>
              <a:cs typeface="B Nazanin"/>
            </a:endParaRPr>
          </a:p>
          <a:p>
            <a:pPr marL="0" marR="0" lvl="0" indent="0" algn="ctr" defTabSz="914400" rtl="0">
              <a:lnSpc>
                <a:spcPct val="100000"/>
              </a:lnSpc>
              <a:spcBef>
                <a:spcPts val="0"/>
              </a:spcBef>
              <a:spcAft>
                <a:spcPts val="0"/>
              </a:spcAft>
              <a:buClr>
                <a:srgbClr val="000000"/>
              </a:buClr>
              <a:buSzTx/>
              <a:buFont typeface="Arial"/>
              <a:buNone/>
              <a:defRPr/>
            </a:pPr>
            <a:endParaRPr sz="1800">
              <a:solidFill>
                <a:schemeClr val="accent5">
                  <a:lumMod val="50000"/>
                </a:schemeClr>
              </a:solidFill>
              <a:cs typeface="B Titr"/>
            </a:endParaRPr>
          </a:p>
        </p:txBody>
      </p:sp>
      <p:sp>
        <p:nvSpPr>
          <p:cNvPr id="3" name="Text Placeholder 2">
            <a:extLst>
              <a:ext uri="{FF2B5EF4-FFF2-40B4-BE49-F238E27FC236}">
                <a16:creationId xmlns:a16="http://schemas.microsoft.com/office/drawing/2014/main" id="{6A469938-D0C7-4B2A-A8CC-C407D2FE6C51}"/>
              </a:ext>
            </a:extLst>
          </p:cNvPr>
          <p:cNvSpPr>
            <a:spLocks noGrp="1" noChangeArrowheads="1"/>
          </p:cNvSpPr>
          <p:nvPr>
            <p:ph type="body" sz="quarter" idx="11"/>
          </p:nvPr>
        </p:nvSpPr>
        <p:spPr bwMode="auto">
          <a:xfrm>
            <a:off x="1049339" y="3892522"/>
            <a:ext cx="80581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eaLnBrk="0" fontAlgn="base" latinLnBrk="0" hangingPunct="0">
              <a:lnSpc>
                <a:spcPct val="100000"/>
              </a:lnSpc>
              <a:spcBef>
                <a:spcPct val="0"/>
              </a:spcBef>
              <a:spcAft>
                <a:spcPct val="0"/>
              </a:spcAft>
              <a:buClrTx/>
              <a:buSzTx/>
              <a:buFontTx/>
              <a:buChar char="•"/>
              <a:tabLst/>
            </a:pPr>
            <a:endParaRPr kumimoji="0" lang="en-US" altLang="en-US" sz="2000" b="0" i="0" u="none" strike="noStrike" cap="none" normalizeH="0" baseline="0" dirty="0">
              <a:ln>
                <a:noFill/>
              </a:ln>
              <a:solidFill>
                <a:schemeClr val="tx1"/>
              </a:solidFill>
              <a:effectLst/>
              <a:latin typeface="Arial" panose="020B0604020202020204" pitchFamily="34" charset="0"/>
              <a:cs typeface="B Mitra" panose="00000400000000000000" pitchFamily="2" charset="-78"/>
            </a:endParaRPr>
          </a:p>
        </p:txBody>
      </p:sp>
      <p:graphicFrame>
        <p:nvGraphicFramePr>
          <p:cNvPr id="5" name="Table 4">
            <a:extLst>
              <a:ext uri="{FF2B5EF4-FFF2-40B4-BE49-F238E27FC236}">
                <a16:creationId xmlns:a16="http://schemas.microsoft.com/office/drawing/2014/main" id="{1A9184AB-5EDE-4042-9F35-21334264FADC}"/>
              </a:ext>
            </a:extLst>
          </p:cNvPr>
          <p:cNvGraphicFramePr>
            <a:graphicFrameLocks noGrp="1"/>
          </p:cNvGraphicFramePr>
          <p:nvPr>
            <p:extLst>
              <p:ext uri="{D42A27DB-BD31-4B8C-83A1-F6EECF244321}">
                <p14:modId xmlns:p14="http://schemas.microsoft.com/office/powerpoint/2010/main" val="2249079772"/>
              </p:ext>
            </p:extLst>
          </p:nvPr>
        </p:nvGraphicFramePr>
        <p:xfrm>
          <a:off x="314794" y="1748051"/>
          <a:ext cx="9443803" cy="4358395"/>
        </p:xfrm>
        <a:graphic>
          <a:graphicData uri="http://schemas.openxmlformats.org/drawingml/2006/table">
            <a:tbl>
              <a:tblPr rtl="1">
                <a:tableStyleId>{775DCB02-9BB8-47FD-8907-85C794F793BA}</a:tableStyleId>
              </a:tblPr>
              <a:tblGrid>
                <a:gridCol w="1948722">
                  <a:extLst>
                    <a:ext uri="{9D8B030D-6E8A-4147-A177-3AD203B41FA5}">
                      <a16:colId xmlns:a16="http://schemas.microsoft.com/office/drawing/2014/main" val="3342044618"/>
                    </a:ext>
                  </a:extLst>
                </a:gridCol>
                <a:gridCol w="2168197">
                  <a:extLst>
                    <a:ext uri="{9D8B030D-6E8A-4147-A177-3AD203B41FA5}">
                      <a16:colId xmlns:a16="http://schemas.microsoft.com/office/drawing/2014/main" val="902836250"/>
                    </a:ext>
                  </a:extLst>
                </a:gridCol>
                <a:gridCol w="1775628">
                  <a:extLst>
                    <a:ext uri="{9D8B030D-6E8A-4147-A177-3AD203B41FA5}">
                      <a16:colId xmlns:a16="http://schemas.microsoft.com/office/drawing/2014/main" val="3117115853"/>
                    </a:ext>
                  </a:extLst>
                </a:gridCol>
                <a:gridCol w="1572555">
                  <a:extLst>
                    <a:ext uri="{9D8B030D-6E8A-4147-A177-3AD203B41FA5}">
                      <a16:colId xmlns:a16="http://schemas.microsoft.com/office/drawing/2014/main" val="4230974730"/>
                    </a:ext>
                  </a:extLst>
                </a:gridCol>
                <a:gridCol w="1978701">
                  <a:extLst>
                    <a:ext uri="{9D8B030D-6E8A-4147-A177-3AD203B41FA5}">
                      <a16:colId xmlns:a16="http://schemas.microsoft.com/office/drawing/2014/main" val="347792696"/>
                    </a:ext>
                  </a:extLst>
                </a:gridCol>
              </a:tblGrid>
              <a:tr h="422294">
                <a:tc>
                  <a:txBody>
                    <a:bodyPr/>
                    <a:lstStyle/>
                    <a:p>
                      <a:pPr algn="r" rtl="1"/>
                      <a:r>
                        <a:rPr lang="fa-IR" dirty="0"/>
                        <a:t>نویسنده (سال)</a:t>
                      </a:r>
                    </a:p>
                  </a:txBody>
                  <a:tcPr anchor="ctr"/>
                </a:tc>
                <a:tc>
                  <a:txBody>
                    <a:bodyPr/>
                    <a:lstStyle/>
                    <a:p>
                      <a:pPr algn="r" rtl="1"/>
                      <a:r>
                        <a:rPr lang="fa-IR"/>
                        <a:t>هدف/ایده اصلی</a:t>
                      </a:r>
                    </a:p>
                  </a:txBody>
                  <a:tcPr anchor="ctr"/>
                </a:tc>
                <a:tc>
                  <a:txBody>
                    <a:bodyPr/>
                    <a:lstStyle/>
                    <a:p>
                      <a:pPr algn="r" rtl="1"/>
                      <a:r>
                        <a:rPr lang="fa-IR"/>
                        <a:t>ورودی/مدل</a:t>
                      </a:r>
                    </a:p>
                  </a:txBody>
                  <a:tcPr anchor="ctr"/>
                </a:tc>
                <a:tc>
                  <a:txBody>
                    <a:bodyPr/>
                    <a:lstStyle/>
                    <a:p>
                      <a:pPr algn="r" rtl="1"/>
                      <a:r>
                        <a:rPr lang="fa-IR"/>
                        <a:t>داده/ارزیابی</a:t>
                      </a:r>
                    </a:p>
                  </a:txBody>
                  <a:tcPr anchor="ctr"/>
                </a:tc>
                <a:tc>
                  <a:txBody>
                    <a:bodyPr/>
                    <a:lstStyle/>
                    <a:p>
                      <a:pPr algn="r" rtl="1"/>
                      <a:r>
                        <a:rPr lang="fa-IR"/>
                        <a:t>یافته/نتیجه کلیدی</a:t>
                      </a:r>
                    </a:p>
                  </a:txBody>
                  <a:tcPr anchor="ctr"/>
                </a:tc>
                <a:extLst>
                  <a:ext uri="{0D108BD9-81ED-4DB2-BD59-A6C34878D82A}">
                    <a16:rowId xmlns:a16="http://schemas.microsoft.com/office/drawing/2014/main" val="3952864599"/>
                  </a:ext>
                </a:extLst>
              </a:tr>
              <a:tr h="751554">
                <a:tc>
                  <a:txBody>
                    <a:bodyPr/>
                    <a:lstStyle/>
                    <a:p>
                      <a:pPr algn="r" rtl="1"/>
                      <a:r>
                        <a:rPr lang="en-US" b="1" dirty="0"/>
                        <a:t>Nguyen </a:t>
                      </a:r>
                      <a:r>
                        <a:rPr lang="fa-IR" b="1" dirty="0"/>
                        <a:t>و همکاران (2017)</a:t>
                      </a:r>
                      <a:endParaRPr lang="fa-IR" dirty="0"/>
                    </a:p>
                  </a:txBody>
                  <a:tcPr anchor="ctr"/>
                </a:tc>
                <a:tc>
                  <a:txBody>
                    <a:bodyPr/>
                    <a:lstStyle/>
                    <a:p>
                      <a:pPr algn="r" rtl="1"/>
                      <a:r>
                        <a:rPr lang="fa-IR"/>
                        <a:t>اصلاح </a:t>
                      </a:r>
                      <a:r>
                        <a:rPr lang="en-US"/>
                        <a:t>U-net </a:t>
                      </a:r>
                      <a:r>
                        <a:rPr lang="fa-IR"/>
                        <a:t>برای پیش‌بینی دز پروستات</a:t>
                      </a:r>
                    </a:p>
                  </a:txBody>
                  <a:tcPr anchor="ctr"/>
                </a:tc>
                <a:tc>
                  <a:txBody>
                    <a:bodyPr/>
                    <a:lstStyle/>
                    <a:p>
                      <a:pPr algn="r" rtl="1"/>
                      <a:r>
                        <a:rPr lang="fa-IR"/>
                        <a:t>ورودی: </a:t>
                      </a:r>
                      <a:r>
                        <a:rPr lang="en-US"/>
                        <a:t>PTV </a:t>
                      </a:r>
                      <a:r>
                        <a:rPr lang="fa-IR"/>
                        <a:t>و </a:t>
                      </a:r>
                      <a:r>
                        <a:rPr lang="en-US"/>
                        <a:t>OAR</a:t>
                      </a:r>
                    </a:p>
                  </a:txBody>
                  <a:tcPr anchor="ctr"/>
                </a:tc>
                <a:tc>
                  <a:txBody>
                    <a:bodyPr/>
                    <a:lstStyle/>
                    <a:p>
                      <a:pPr algn="r" rtl="1"/>
                      <a:r>
                        <a:rPr lang="fa-IR" dirty="0"/>
                        <a:t>95 بیمار</a:t>
                      </a:r>
                      <a:endParaRPr lang="en-US" dirty="0"/>
                    </a:p>
                  </a:txBody>
                  <a:tcPr anchor="ctr"/>
                </a:tc>
                <a:tc>
                  <a:txBody>
                    <a:bodyPr/>
                    <a:lstStyle/>
                    <a:p>
                      <a:pPr algn="r" rtl="1"/>
                      <a:r>
                        <a:rPr lang="en-US"/>
                        <a:t>Dice ≈ 0.91؛ </a:t>
                      </a:r>
                      <a:r>
                        <a:rPr lang="fa-IR"/>
                        <a:t>اختلاف دز کمتر از 5٪ دز تجویزی</a:t>
                      </a:r>
                    </a:p>
                  </a:txBody>
                  <a:tcPr anchor="ctr"/>
                </a:tc>
                <a:extLst>
                  <a:ext uri="{0D108BD9-81ED-4DB2-BD59-A6C34878D82A}">
                    <a16:rowId xmlns:a16="http://schemas.microsoft.com/office/drawing/2014/main" val="228389053"/>
                  </a:ext>
                </a:extLst>
              </a:tr>
              <a:tr h="970758">
                <a:tc>
                  <a:txBody>
                    <a:bodyPr/>
                    <a:lstStyle/>
                    <a:p>
                      <a:pPr algn="r" rtl="1"/>
                      <a:r>
                        <a:rPr lang="en-US" b="1" dirty="0"/>
                        <a:t>Nguyen </a:t>
                      </a:r>
                      <a:r>
                        <a:rPr lang="fa-IR" b="1" dirty="0"/>
                        <a:t>و همکاران (2019)</a:t>
                      </a:r>
                      <a:endParaRPr lang="fa-IR" dirty="0"/>
                    </a:p>
                  </a:txBody>
                  <a:tcPr anchor="ctr"/>
                </a:tc>
                <a:tc>
                  <a:txBody>
                    <a:bodyPr/>
                    <a:lstStyle/>
                    <a:p>
                      <a:pPr algn="r" rtl="1"/>
                      <a:r>
                        <a:rPr lang="fa-IR"/>
                        <a:t>اولین مدل کاملاً سه‌بعدی </a:t>
                      </a:r>
                      <a:r>
                        <a:rPr lang="en-US"/>
                        <a:t>U-net </a:t>
                      </a:r>
                      <a:r>
                        <a:rPr lang="fa-IR"/>
                        <a:t>برای </a:t>
                      </a:r>
                      <a:r>
                        <a:rPr lang="en-US"/>
                        <a:t>IMRT </a:t>
                      </a:r>
                      <a:r>
                        <a:rPr lang="fa-IR"/>
                        <a:t>پروستات</a:t>
                      </a:r>
                    </a:p>
                  </a:txBody>
                  <a:tcPr anchor="ctr"/>
                </a:tc>
                <a:tc>
                  <a:txBody>
                    <a:bodyPr/>
                    <a:lstStyle/>
                    <a:p>
                      <a:pPr algn="r" rtl="1"/>
                      <a:r>
                        <a:rPr lang="en-US"/>
                        <a:t>3D U-net + BN </a:t>
                      </a:r>
                      <a:r>
                        <a:rPr lang="fa-IR"/>
                        <a:t>و </a:t>
                      </a:r>
                      <a:r>
                        <a:rPr lang="en-US"/>
                        <a:t>dropout</a:t>
                      </a:r>
                    </a:p>
                  </a:txBody>
                  <a:tcPr anchor="ctr"/>
                </a:tc>
                <a:tc>
                  <a:txBody>
                    <a:bodyPr/>
                    <a:lstStyle/>
                    <a:p>
                      <a:pPr algn="r" rtl="1"/>
                      <a:r>
                        <a:rPr lang="fa-IR"/>
                        <a:t>88 بیمار</a:t>
                      </a:r>
                    </a:p>
                  </a:txBody>
                  <a:tcPr anchor="ctr"/>
                </a:tc>
                <a:tc>
                  <a:txBody>
                    <a:bodyPr/>
                    <a:lstStyle/>
                    <a:p>
                      <a:pPr algn="r" rtl="1"/>
                      <a:r>
                        <a:rPr lang="fa-IR"/>
                        <a:t>اختلاف میانگین دز &lt;5٪؛ </a:t>
                      </a:r>
                      <a:r>
                        <a:rPr lang="en-US"/>
                        <a:t>Dice ≈ 0.91</a:t>
                      </a:r>
                    </a:p>
                  </a:txBody>
                  <a:tcPr anchor="ctr"/>
                </a:tc>
                <a:extLst>
                  <a:ext uri="{0D108BD9-81ED-4DB2-BD59-A6C34878D82A}">
                    <a16:rowId xmlns:a16="http://schemas.microsoft.com/office/drawing/2014/main" val="2112719064"/>
                  </a:ext>
                </a:extLst>
              </a:tr>
              <a:tr h="1023827">
                <a:tc>
                  <a:txBody>
                    <a:bodyPr/>
                    <a:lstStyle/>
                    <a:p>
                      <a:pPr algn="r" rtl="1"/>
                      <a:r>
                        <a:rPr lang="en-US" b="1" dirty="0"/>
                        <a:t>Xing </a:t>
                      </a:r>
                      <a:r>
                        <a:rPr lang="fa-IR" b="1" dirty="0"/>
                        <a:t>و همکاران (2020)</a:t>
                      </a:r>
                      <a:r>
                        <a:rPr lang="fa-IR" dirty="0"/>
                        <a:t> </a:t>
                      </a:r>
                    </a:p>
                  </a:txBody>
                  <a:tcPr anchor="ctr"/>
                </a:tc>
                <a:tc>
                  <a:txBody>
                    <a:bodyPr/>
                    <a:lstStyle/>
                    <a:p>
                      <a:pPr algn="r" rtl="1"/>
                      <a:r>
                        <a:rPr lang="fa-IR"/>
                        <a:t>محاسبه سریع و دقیق دز </a:t>
                      </a:r>
                      <a:r>
                        <a:rPr lang="en-US"/>
                        <a:t>IMRT </a:t>
                      </a:r>
                      <a:r>
                        <a:rPr lang="fa-IR"/>
                        <a:t>با </a:t>
                      </a:r>
                      <a:r>
                        <a:rPr lang="en-US"/>
                        <a:t>HD U-net</a:t>
                      </a:r>
                    </a:p>
                  </a:txBody>
                  <a:tcPr anchor="ctr"/>
                </a:tc>
                <a:tc>
                  <a:txBody>
                    <a:bodyPr/>
                    <a:lstStyle/>
                    <a:p>
                      <a:pPr algn="r" rtl="1"/>
                      <a:r>
                        <a:rPr lang="en-US" dirty="0"/>
                        <a:t>HD U-net + </a:t>
                      </a:r>
                      <a:r>
                        <a:rPr lang="fa-IR" dirty="0"/>
                        <a:t>تبدیل فلوانس به دز</a:t>
                      </a:r>
                    </a:p>
                  </a:txBody>
                  <a:tcPr anchor="ctr"/>
                </a:tc>
                <a:tc>
                  <a:txBody>
                    <a:bodyPr/>
                    <a:lstStyle/>
                    <a:p>
                      <a:pPr algn="r" rtl="1"/>
                      <a:r>
                        <a:rPr lang="fa-IR" dirty="0"/>
                        <a:t>100 بیمار</a:t>
                      </a:r>
                      <a:endParaRPr lang="en-US" dirty="0"/>
                    </a:p>
                  </a:txBody>
                  <a:tcPr anchor="ctr"/>
                </a:tc>
                <a:tc>
                  <a:txBody>
                    <a:bodyPr/>
                    <a:lstStyle/>
                    <a:p>
                      <a:pPr algn="r" rtl="1"/>
                      <a:r>
                        <a:rPr lang="fa-IR"/>
                        <a:t>سرعت حدود 1 ثانیه؛ نرخ عبور گاما بسیار بالا</a:t>
                      </a:r>
                    </a:p>
                  </a:txBody>
                  <a:tcPr anchor="ctr"/>
                </a:tc>
                <a:extLst>
                  <a:ext uri="{0D108BD9-81ED-4DB2-BD59-A6C34878D82A}">
                    <a16:rowId xmlns:a16="http://schemas.microsoft.com/office/drawing/2014/main" val="2401189593"/>
                  </a:ext>
                </a:extLst>
              </a:tr>
              <a:tr h="1189962">
                <a:tc>
                  <a:txBody>
                    <a:bodyPr/>
                    <a:lstStyle/>
                    <a:p>
                      <a:pPr algn="r" rtl="1"/>
                      <a:r>
                        <a:rPr lang="en-US" b="1" dirty="0"/>
                        <a:t>Murakami </a:t>
                      </a:r>
                      <a:r>
                        <a:rPr lang="fa-IR" b="1" dirty="0"/>
                        <a:t>و همکاران (2020)</a:t>
                      </a:r>
                      <a:endParaRPr lang="fa-IR" dirty="0"/>
                    </a:p>
                  </a:txBody>
                  <a:tcPr anchor="ctr"/>
                </a:tc>
                <a:tc>
                  <a:txBody>
                    <a:bodyPr/>
                    <a:lstStyle/>
                    <a:p>
                      <a:pPr algn="r" rtl="1"/>
                      <a:r>
                        <a:rPr lang="fa-IR"/>
                        <a:t>پیش‌بینی دز بدون نیاز به قطعه‌بندی</a:t>
                      </a:r>
                    </a:p>
                  </a:txBody>
                  <a:tcPr anchor="ctr"/>
                </a:tc>
                <a:tc>
                  <a:txBody>
                    <a:bodyPr/>
                    <a:lstStyle/>
                    <a:p>
                      <a:pPr algn="l" rtl="0"/>
                      <a:r>
                        <a:rPr lang="en-US" dirty="0"/>
                        <a:t>pix2pix GAN (</a:t>
                      </a:r>
                      <a:r>
                        <a:rPr lang="fa-IR" dirty="0"/>
                        <a:t>فقط </a:t>
                      </a:r>
                      <a:r>
                        <a:rPr lang="en-US" dirty="0"/>
                        <a:t>CT)</a:t>
                      </a:r>
                    </a:p>
                  </a:txBody>
                  <a:tcPr anchor="ctr"/>
                </a:tc>
                <a:tc>
                  <a:txBody>
                    <a:bodyPr/>
                    <a:lstStyle/>
                    <a:p>
                      <a:pPr algn="r" rtl="1"/>
                      <a:r>
                        <a:rPr lang="fa-IR" dirty="0"/>
                        <a:t>90 بیمار</a:t>
                      </a:r>
                    </a:p>
                  </a:txBody>
                  <a:tcPr anchor="ctr"/>
                </a:tc>
                <a:tc>
                  <a:txBody>
                    <a:bodyPr/>
                    <a:lstStyle/>
                    <a:p>
                      <a:pPr algn="r" rtl="1"/>
                      <a:r>
                        <a:rPr lang="fa-IR" dirty="0"/>
                        <a:t>دقت قابل قبول (≈2٪ </a:t>
                      </a:r>
                      <a:r>
                        <a:rPr lang="en-US" dirty="0"/>
                        <a:t>PTV)؛ </a:t>
                      </a:r>
                      <a:r>
                        <a:rPr lang="fa-IR" dirty="0"/>
                        <a:t>پیش‌بینی &lt;5 ثانیه</a:t>
                      </a:r>
                    </a:p>
                  </a:txBody>
                  <a:tcPr anchor="ctr"/>
                </a:tc>
                <a:extLst>
                  <a:ext uri="{0D108BD9-81ED-4DB2-BD59-A6C34878D82A}">
                    <a16:rowId xmlns:a16="http://schemas.microsoft.com/office/drawing/2014/main" val="1063828882"/>
                  </a:ext>
                </a:extLst>
              </a:tr>
            </a:tbl>
          </a:graphicData>
        </a:graphic>
      </p:graphicFrame>
    </p:spTree>
    <p:extLst>
      <p:ext uri="{BB962C8B-B14F-4D97-AF65-F5344CB8AC3E}">
        <p14:creationId xmlns:p14="http://schemas.microsoft.com/office/powerpoint/2010/main" val="649467439"/>
      </p:ext>
    </p:extLst>
  </p:cSld>
  <p:clrMapOvr>
    <a:masterClrMapping/>
  </p:clrMapOvr>
  <mc:AlternateContent xmlns:mc="http://schemas.openxmlformats.org/markup-compatibility/2006" xmlns:p159="http://schemas.microsoft.com/office/powerpoint/2015/09/main">
    <mc:Choice Requires="p159">
      <p:transition>
        <p:wipe dir="r"/>
      </p:transition>
    </mc:Choice>
    <mc:Fallback xmlns="" xmlns:m="http://schemas.openxmlformats.org/officeDocument/2006/math" xmlns:w="http://schemas.openxmlformats.org/wordprocessingml/2006/main">
      <p:transition spd="med" advClick="1">
        <p:wipe dir="r"/>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51655864" name="Slide Number Placeholder 5"/>
          <p:cNvSpPr>
            <a:spLocks noGrp="1"/>
          </p:cNvSpPr>
          <p:nvPr>
            <p:ph type="sldNum" sz="quarter" idx="12"/>
          </p:nvPr>
        </p:nvSpPr>
        <p:spPr bwMode="auto">
          <a:xfrm>
            <a:off x="11444145" y="6052434"/>
            <a:ext cx="671170" cy="365124"/>
          </a:xfrm>
          <a:prstGeom prst="rect">
            <a:avLst/>
          </a:prstGeom>
          <a:noFill/>
        </p:spPr>
        <p:txBody>
          <a:bodyPr/>
          <a:lstStyle>
            <a:lvl1pPr algn="ctr">
              <a:defRPr sz="2000" b="1">
                <a:solidFill>
                  <a:srgbClr val="073C63"/>
                </a:solidFill>
                <a:latin typeface="Calibri"/>
                <a:cs typeface="B Titr"/>
              </a:defRPr>
            </a:lvl1pPr>
          </a:lstStyle>
          <a:p>
            <a:pPr>
              <a:defRPr/>
            </a:pPr>
            <a:fld id="{BBB7D940-292B-9ED1-8BFD-505C13D0DD05}" type="slidenum">
              <a:rPr lang="fa-IR"/>
              <a:t>22</a:t>
            </a:fld>
            <a:endParaRPr lang="fa-IR"/>
          </a:p>
        </p:txBody>
      </p:sp>
      <p:sp>
        <p:nvSpPr>
          <p:cNvPr id="7103192" name="Text Placeholder 76"/>
          <p:cNvSpPr>
            <a:spLocks noGrp="1"/>
          </p:cNvSpPr>
          <p:nvPr>
            <p:ph type="body" sz="quarter" idx="10" hasCustomPrompt="1"/>
          </p:nvPr>
        </p:nvSpPr>
        <p:spPr bwMode="auto">
          <a:xfrm>
            <a:off x="707803" y="530522"/>
            <a:ext cx="8870911" cy="637452"/>
          </a:xfrm>
          <a:prstGeom prst="rect">
            <a:avLst/>
          </a:prstGeom>
        </p:spPr>
        <p:txBody>
          <a:bodyPr/>
          <a:lstStyle>
            <a:lvl1pPr algn="r" rtl="1">
              <a:defRPr sz="3200">
                <a:solidFill>
                  <a:schemeClr val="tx1">
                    <a:lumMod val="85000"/>
                    <a:lumOff val="15000"/>
                  </a:schemeClr>
                </a:solidFill>
                <a:cs typeface="B Titr"/>
              </a:defRPr>
            </a:lvl1pPr>
          </a:lstStyle>
          <a:p>
            <a:pPr>
              <a:defRPr/>
            </a:pPr>
            <a:r>
              <a:rPr lang="fa-IR" dirty="0"/>
              <a:t>گسترش مطالعات و خلأ پژوهشی در </a:t>
            </a:r>
            <a:r>
              <a:rPr lang="en-US" dirty="0"/>
              <a:t>3D-CRT </a:t>
            </a:r>
            <a:r>
              <a:rPr lang="fa-IR" dirty="0"/>
              <a:t>پروستات</a:t>
            </a:r>
            <a:endParaRPr sz="3200" b="1" dirty="0">
              <a:latin typeface="Times New Roman" panose="02020603050405020304" pitchFamily="18" charset="0"/>
              <a:cs typeface="Times New Roman" panose="02020603050405020304" pitchFamily="18" charset="0"/>
            </a:endParaRPr>
          </a:p>
        </p:txBody>
      </p:sp>
      <p:sp>
        <p:nvSpPr>
          <p:cNvPr id="1831801795" name="TextBox 34">
            <a:hlinkClick r:id="rId3" action="ppaction://hlinksldjump"/>
          </p:cNvPr>
          <p:cNvSpPr txBox="1"/>
          <p:nvPr/>
        </p:nvSpPr>
        <p:spPr bwMode="auto">
          <a:xfrm>
            <a:off x="9957396" y="1559383"/>
            <a:ext cx="1395058" cy="335639"/>
          </a:xfrm>
          <a:prstGeom prst="rect">
            <a:avLst/>
          </a:prstGeom>
          <a:noFill/>
        </p:spPr>
        <p:txBody>
          <a:bodyPr wrap="square" rtlCol="0">
            <a:spAutoFit/>
          </a:bodyPr>
          <a:lstStyle/>
          <a:p>
            <a:pPr>
              <a:defRPr/>
            </a:pPr>
            <a:r>
              <a:rPr sz="1600" b="1">
                <a:solidFill>
                  <a:schemeClr val="bg1"/>
                </a:solidFill>
                <a:latin typeface="B Nazanin"/>
                <a:ea typeface="B Nazanin"/>
                <a:cs typeface="B Nazanin"/>
              </a:rPr>
              <a:t> پیشینه تحقیق</a:t>
            </a:r>
            <a:endParaRPr sz="2000" b="1">
              <a:solidFill>
                <a:schemeClr val="bg1"/>
              </a:solidFill>
              <a:latin typeface="B Nazanin"/>
              <a:cs typeface="B Nazanin"/>
            </a:endParaRPr>
          </a:p>
        </p:txBody>
      </p:sp>
      <p:sp>
        <p:nvSpPr>
          <p:cNvPr id="1317916535" name="Google Shape;228;p16"/>
          <p:cNvSpPr/>
          <p:nvPr/>
        </p:nvSpPr>
        <p:spPr bwMode="auto">
          <a:xfrm>
            <a:off x="9714245" y="1463954"/>
            <a:ext cx="1634648" cy="427199"/>
          </a:xfrm>
          <a:prstGeom prst="rect">
            <a:avLst/>
          </a:prstGeom>
          <a:solidFill>
            <a:srgbClr val="F3F3F3"/>
          </a:solidFill>
          <a:ln>
            <a:noFill/>
          </a:ln>
        </p:spPr>
        <p:txBody>
          <a:bodyPr spcFirstLastPara="1" wrap="square" lIns="91423" tIns="45699" rIns="91423" bIns="45699" anchor="ctr" anchorCtr="0">
            <a:noAutofit/>
          </a:bodyPr>
          <a:lstStyle/>
          <a:p>
            <a:pPr algn="ctr" rtl="1">
              <a:defRPr/>
            </a:pPr>
            <a:endParaRPr sz="1800" b="0">
              <a:solidFill>
                <a:schemeClr val="accent5">
                  <a:lumMod val="50000"/>
                </a:schemeClr>
              </a:solidFill>
              <a:cs typeface="B Titr"/>
            </a:endParaRPr>
          </a:p>
          <a:p>
            <a:pPr>
              <a:defRPr/>
            </a:pPr>
            <a:r>
              <a:rPr lang="en-US" sz="1800" b="1" i="0" u="none" strike="noStrike" cap="none" spc="0">
                <a:solidFill>
                  <a:schemeClr val="accent5">
                    <a:lumMod val="50000"/>
                  </a:schemeClr>
                </a:solidFill>
                <a:latin typeface="B Nazanin"/>
                <a:ea typeface="B Nazanin"/>
                <a:cs typeface="B Nazanin"/>
              </a:rPr>
              <a:t> پیشینه تحقیق</a:t>
            </a:r>
            <a:endParaRPr sz="1800" b="1">
              <a:solidFill>
                <a:schemeClr val="accent5">
                  <a:lumMod val="50000"/>
                </a:schemeClr>
              </a:solidFill>
              <a:latin typeface="B Nazanin"/>
              <a:cs typeface="B Nazanin"/>
            </a:endParaRPr>
          </a:p>
          <a:p>
            <a:pPr marL="0" marR="0" lvl="0" indent="0" algn="ctr" defTabSz="914400" rtl="0">
              <a:lnSpc>
                <a:spcPct val="100000"/>
              </a:lnSpc>
              <a:spcBef>
                <a:spcPts val="0"/>
              </a:spcBef>
              <a:spcAft>
                <a:spcPts val="0"/>
              </a:spcAft>
              <a:buClr>
                <a:srgbClr val="000000"/>
              </a:buClr>
              <a:buSzTx/>
              <a:buFont typeface="Arial"/>
              <a:buNone/>
              <a:defRPr/>
            </a:pPr>
            <a:endParaRPr sz="1800">
              <a:solidFill>
                <a:schemeClr val="accent5">
                  <a:lumMod val="50000"/>
                </a:schemeClr>
              </a:solidFill>
              <a:cs typeface="B Titr"/>
            </a:endParaRPr>
          </a:p>
        </p:txBody>
      </p:sp>
      <p:sp>
        <p:nvSpPr>
          <p:cNvPr id="3" name="Text Placeholder 2">
            <a:extLst>
              <a:ext uri="{FF2B5EF4-FFF2-40B4-BE49-F238E27FC236}">
                <a16:creationId xmlns:a16="http://schemas.microsoft.com/office/drawing/2014/main" id="{6A469938-D0C7-4B2A-A8CC-C407D2FE6C51}"/>
              </a:ext>
            </a:extLst>
          </p:cNvPr>
          <p:cNvSpPr>
            <a:spLocks noGrp="1" noChangeArrowheads="1"/>
          </p:cNvSpPr>
          <p:nvPr>
            <p:ph type="body" sz="quarter" idx="11"/>
          </p:nvPr>
        </p:nvSpPr>
        <p:spPr bwMode="auto">
          <a:xfrm>
            <a:off x="1049339" y="3892522"/>
            <a:ext cx="80581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eaLnBrk="0" fontAlgn="base" latinLnBrk="0" hangingPunct="0">
              <a:lnSpc>
                <a:spcPct val="100000"/>
              </a:lnSpc>
              <a:spcBef>
                <a:spcPct val="0"/>
              </a:spcBef>
              <a:spcAft>
                <a:spcPct val="0"/>
              </a:spcAft>
              <a:buClrTx/>
              <a:buSzTx/>
              <a:buFontTx/>
              <a:buChar char="•"/>
              <a:tabLst/>
            </a:pPr>
            <a:endParaRPr kumimoji="0" lang="en-US" altLang="en-US" sz="2000" b="0" i="0" u="none" strike="noStrike" cap="none" normalizeH="0" baseline="0" dirty="0">
              <a:ln>
                <a:noFill/>
              </a:ln>
              <a:solidFill>
                <a:schemeClr val="tx1"/>
              </a:solidFill>
              <a:effectLst/>
              <a:latin typeface="Arial" panose="020B0604020202020204" pitchFamily="34" charset="0"/>
              <a:cs typeface="B Mitra" panose="00000400000000000000" pitchFamily="2" charset="-78"/>
            </a:endParaRPr>
          </a:p>
        </p:txBody>
      </p:sp>
      <p:graphicFrame>
        <p:nvGraphicFramePr>
          <p:cNvPr id="5" name="Table 4">
            <a:extLst>
              <a:ext uri="{FF2B5EF4-FFF2-40B4-BE49-F238E27FC236}">
                <a16:creationId xmlns:a16="http://schemas.microsoft.com/office/drawing/2014/main" id="{1A9184AB-5EDE-4042-9F35-21334264FADC}"/>
              </a:ext>
            </a:extLst>
          </p:cNvPr>
          <p:cNvGraphicFramePr>
            <a:graphicFrameLocks noGrp="1"/>
          </p:cNvGraphicFramePr>
          <p:nvPr>
            <p:extLst>
              <p:ext uri="{D42A27DB-BD31-4B8C-83A1-F6EECF244321}">
                <p14:modId xmlns:p14="http://schemas.microsoft.com/office/powerpoint/2010/main" val="1734394495"/>
              </p:ext>
            </p:extLst>
          </p:nvPr>
        </p:nvGraphicFramePr>
        <p:xfrm>
          <a:off x="401946" y="1748051"/>
          <a:ext cx="9341661" cy="3264299"/>
        </p:xfrm>
        <a:graphic>
          <a:graphicData uri="http://schemas.openxmlformats.org/drawingml/2006/table">
            <a:tbl>
              <a:tblPr rtl="1">
                <a:tableStyleId>{775DCB02-9BB8-47FD-8907-85C794F793BA}</a:tableStyleId>
              </a:tblPr>
              <a:tblGrid>
                <a:gridCol w="1846580">
                  <a:extLst>
                    <a:ext uri="{9D8B030D-6E8A-4147-A177-3AD203B41FA5}">
                      <a16:colId xmlns:a16="http://schemas.microsoft.com/office/drawing/2014/main" val="3342044618"/>
                    </a:ext>
                  </a:extLst>
                </a:gridCol>
                <a:gridCol w="2168197">
                  <a:extLst>
                    <a:ext uri="{9D8B030D-6E8A-4147-A177-3AD203B41FA5}">
                      <a16:colId xmlns:a16="http://schemas.microsoft.com/office/drawing/2014/main" val="902836250"/>
                    </a:ext>
                  </a:extLst>
                </a:gridCol>
                <a:gridCol w="1775628">
                  <a:extLst>
                    <a:ext uri="{9D8B030D-6E8A-4147-A177-3AD203B41FA5}">
                      <a16:colId xmlns:a16="http://schemas.microsoft.com/office/drawing/2014/main" val="3117115853"/>
                    </a:ext>
                  </a:extLst>
                </a:gridCol>
                <a:gridCol w="1572555">
                  <a:extLst>
                    <a:ext uri="{9D8B030D-6E8A-4147-A177-3AD203B41FA5}">
                      <a16:colId xmlns:a16="http://schemas.microsoft.com/office/drawing/2014/main" val="4230974730"/>
                    </a:ext>
                  </a:extLst>
                </a:gridCol>
                <a:gridCol w="1978701">
                  <a:extLst>
                    <a:ext uri="{9D8B030D-6E8A-4147-A177-3AD203B41FA5}">
                      <a16:colId xmlns:a16="http://schemas.microsoft.com/office/drawing/2014/main" val="347792696"/>
                    </a:ext>
                  </a:extLst>
                </a:gridCol>
              </a:tblGrid>
              <a:tr h="422294">
                <a:tc>
                  <a:txBody>
                    <a:bodyPr/>
                    <a:lstStyle/>
                    <a:p>
                      <a:pPr algn="r" rtl="1"/>
                      <a:r>
                        <a:rPr lang="fa-IR" dirty="0"/>
                        <a:t>نویسنده (سال)</a:t>
                      </a:r>
                    </a:p>
                  </a:txBody>
                  <a:tcPr anchor="ctr"/>
                </a:tc>
                <a:tc>
                  <a:txBody>
                    <a:bodyPr/>
                    <a:lstStyle/>
                    <a:p>
                      <a:pPr algn="r" rtl="1"/>
                      <a:r>
                        <a:rPr lang="fa-IR"/>
                        <a:t>نکته کلیدی مرتبط با «پرتو/میدان» و 3</a:t>
                      </a:r>
                      <a:r>
                        <a:rPr lang="en-US"/>
                        <a:t>D-CRT</a:t>
                      </a:r>
                    </a:p>
                  </a:txBody>
                  <a:tcPr anchor="ctr"/>
                </a:tc>
                <a:tc>
                  <a:txBody>
                    <a:bodyPr/>
                    <a:lstStyle/>
                    <a:p>
                      <a:pPr algn="r" rtl="1"/>
                      <a:r>
                        <a:rPr lang="fa-IR"/>
                        <a:t>ارتباط با هدف پایان‌نامه</a:t>
                      </a:r>
                    </a:p>
                  </a:txBody>
                  <a:tcPr anchor="ctr"/>
                </a:tc>
                <a:tc>
                  <a:txBody>
                    <a:bodyPr/>
                    <a:lstStyle/>
                    <a:p>
                      <a:pPr algn="r" rtl="1"/>
                      <a:r>
                        <a:rPr lang="fa-IR"/>
                        <a:t>نویسنده (سال)</a:t>
                      </a:r>
                    </a:p>
                  </a:txBody>
                  <a:tcPr anchor="ctr"/>
                </a:tc>
                <a:tc>
                  <a:txBody>
                    <a:bodyPr/>
                    <a:lstStyle/>
                    <a:p>
                      <a:pPr algn="r" rtl="1"/>
                      <a:r>
                        <a:rPr lang="fa-IR"/>
                        <a:t>نکته کلیدی مرتبط با «پرتو/میدان» و 3</a:t>
                      </a:r>
                      <a:r>
                        <a:rPr lang="en-US"/>
                        <a:t>D-CRT</a:t>
                      </a:r>
                    </a:p>
                  </a:txBody>
                  <a:tcPr anchor="ctr"/>
                </a:tc>
                <a:extLst>
                  <a:ext uri="{0D108BD9-81ED-4DB2-BD59-A6C34878D82A}">
                    <a16:rowId xmlns:a16="http://schemas.microsoft.com/office/drawing/2014/main" val="3952864599"/>
                  </a:ext>
                </a:extLst>
              </a:tr>
              <a:tr h="751554">
                <a:tc>
                  <a:txBody>
                    <a:bodyPr/>
                    <a:lstStyle/>
                    <a:p>
                      <a:pPr algn="r" rtl="1"/>
                      <a:r>
                        <a:rPr lang="en-US" b="1"/>
                        <a:t>Zhou (2020)</a:t>
                      </a:r>
                      <a:r>
                        <a:rPr lang="en-US"/>
                        <a:t> [76]</a:t>
                      </a:r>
                    </a:p>
                  </a:txBody>
                  <a:tcPr anchor="ctr"/>
                </a:tc>
                <a:tc>
                  <a:txBody>
                    <a:bodyPr/>
                    <a:lstStyle/>
                    <a:p>
                      <a:pPr algn="r" rtl="1"/>
                      <a:r>
                        <a:rPr lang="fa-IR"/>
                        <a:t>استفاده از پیکربندی پرتو به‌عنوان ورودی → مدل دقیق‌تر</a:t>
                      </a:r>
                    </a:p>
                  </a:txBody>
                  <a:tcPr anchor="ctr"/>
                </a:tc>
                <a:tc>
                  <a:txBody>
                    <a:bodyPr/>
                    <a:lstStyle/>
                    <a:p>
                      <a:pPr algn="r" rtl="1"/>
                      <a:r>
                        <a:rPr lang="fa-IR"/>
                        <a:t>پشتیبانی از ایده «ورود اطلاعات پرتویی»</a:t>
                      </a:r>
                    </a:p>
                  </a:txBody>
                  <a:tcPr anchor="ctr"/>
                </a:tc>
                <a:tc>
                  <a:txBody>
                    <a:bodyPr/>
                    <a:lstStyle/>
                    <a:p>
                      <a:pPr algn="r" rtl="1"/>
                      <a:r>
                        <a:rPr lang="en-US" b="1"/>
                        <a:t>Zhou (2020)</a:t>
                      </a:r>
                      <a:r>
                        <a:rPr lang="en-US"/>
                        <a:t> [76]</a:t>
                      </a:r>
                    </a:p>
                  </a:txBody>
                  <a:tcPr anchor="ctr"/>
                </a:tc>
                <a:tc>
                  <a:txBody>
                    <a:bodyPr/>
                    <a:lstStyle/>
                    <a:p>
                      <a:pPr algn="r" rtl="1"/>
                      <a:r>
                        <a:rPr lang="fa-IR"/>
                        <a:t>استفاده از پیکربندی پرتو به‌عنوان ورودی → مدل دقیق‌تر</a:t>
                      </a:r>
                    </a:p>
                  </a:txBody>
                  <a:tcPr anchor="ctr"/>
                </a:tc>
                <a:extLst>
                  <a:ext uri="{0D108BD9-81ED-4DB2-BD59-A6C34878D82A}">
                    <a16:rowId xmlns:a16="http://schemas.microsoft.com/office/drawing/2014/main" val="228389053"/>
                  </a:ext>
                </a:extLst>
              </a:tr>
              <a:tr h="970758">
                <a:tc>
                  <a:txBody>
                    <a:bodyPr/>
                    <a:lstStyle/>
                    <a:p>
                      <a:pPr algn="r" rtl="1"/>
                      <a:r>
                        <a:rPr lang="en-US" b="1"/>
                        <a:t>Ravari (2024)</a:t>
                      </a:r>
                      <a:r>
                        <a:rPr lang="en-US"/>
                        <a:t> [74]</a:t>
                      </a:r>
                    </a:p>
                  </a:txBody>
                  <a:tcPr anchor="ctr"/>
                </a:tc>
                <a:tc>
                  <a:txBody>
                    <a:bodyPr/>
                    <a:lstStyle/>
                    <a:p>
                      <a:pPr algn="r" rtl="1"/>
                      <a:r>
                        <a:rPr lang="fa-IR"/>
                        <a:t>پیش‌بینی دز در </a:t>
                      </a:r>
                      <a:r>
                        <a:rPr lang="fa-IR" b="1"/>
                        <a:t>3</a:t>
                      </a:r>
                      <a:r>
                        <a:rPr lang="en-US" b="1"/>
                        <a:t>D-CRT</a:t>
                      </a:r>
                      <a:r>
                        <a:rPr lang="en-US"/>
                        <a:t> </a:t>
                      </a:r>
                      <a:r>
                        <a:rPr lang="fa-IR"/>
                        <a:t>با درنظر گرفتن </a:t>
                      </a:r>
                      <a:r>
                        <a:rPr lang="fa-IR" b="1"/>
                        <a:t>شکل میدان</a:t>
                      </a:r>
                      <a:r>
                        <a:rPr lang="fa-IR"/>
                        <a:t> (در سرطان پستان)</a:t>
                      </a:r>
                    </a:p>
                  </a:txBody>
                  <a:tcPr anchor="ctr"/>
                </a:tc>
                <a:tc>
                  <a:txBody>
                    <a:bodyPr/>
                    <a:lstStyle/>
                    <a:p>
                      <a:pPr algn="r" rtl="1"/>
                      <a:r>
                        <a:rPr lang="fa-IR"/>
                        <a:t>نشان می‌دهد 3</a:t>
                      </a:r>
                      <a:r>
                        <a:rPr lang="en-US"/>
                        <a:t>D-CRT </a:t>
                      </a:r>
                      <a:r>
                        <a:rPr lang="fa-IR"/>
                        <a:t>قابل مدل‌سازی است و «شکل میدان» مهم است</a:t>
                      </a:r>
                    </a:p>
                  </a:txBody>
                  <a:tcPr anchor="ctr"/>
                </a:tc>
                <a:tc>
                  <a:txBody>
                    <a:bodyPr/>
                    <a:lstStyle/>
                    <a:p>
                      <a:pPr algn="r" rtl="1"/>
                      <a:r>
                        <a:rPr lang="en-US" b="1"/>
                        <a:t>Ravari (2024)</a:t>
                      </a:r>
                      <a:r>
                        <a:rPr lang="en-US"/>
                        <a:t> [74]</a:t>
                      </a:r>
                    </a:p>
                  </a:txBody>
                  <a:tcPr anchor="ctr"/>
                </a:tc>
                <a:tc>
                  <a:txBody>
                    <a:bodyPr/>
                    <a:lstStyle/>
                    <a:p>
                      <a:pPr algn="r" rtl="1"/>
                      <a:r>
                        <a:rPr lang="fa-IR"/>
                        <a:t>پیش‌بینی دز در </a:t>
                      </a:r>
                      <a:r>
                        <a:rPr lang="fa-IR" b="1"/>
                        <a:t>3</a:t>
                      </a:r>
                      <a:r>
                        <a:rPr lang="en-US" b="1"/>
                        <a:t>D-CRT</a:t>
                      </a:r>
                      <a:r>
                        <a:rPr lang="en-US"/>
                        <a:t> </a:t>
                      </a:r>
                      <a:r>
                        <a:rPr lang="fa-IR"/>
                        <a:t>با درنظر گرفتن </a:t>
                      </a:r>
                      <a:r>
                        <a:rPr lang="fa-IR" b="1"/>
                        <a:t>شکل میدان</a:t>
                      </a:r>
                      <a:r>
                        <a:rPr lang="fa-IR"/>
                        <a:t> (در سرطان پستان)</a:t>
                      </a:r>
                    </a:p>
                  </a:txBody>
                  <a:tcPr anchor="ctr"/>
                </a:tc>
                <a:extLst>
                  <a:ext uri="{0D108BD9-81ED-4DB2-BD59-A6C34878D82A}">
                    <a16:rowId xmlns:a16="http://schemas.microsoft.com/office/drawing/2014/main" val="2112719064"/>
                  </a:ext>
                </a:extLst>
              </a:tr>
              <a:tr h="1023827">
                <a:tc>
                  <a:txBody>
                    <a:bodyPr/>
                    <a:lstStyle/>
                    <a:p>
                      <a:pPr algn="r" rtl="1"/>
                      <a:r>
                        <a:rPr lang="en-US" b="1"/>
                        <a:t>Vazquez (2025)</a:t>
                      </a:r>
                      <a:r>
                        <a:rPr lang="en-US"/>
                        <a:t> [77]</a:t>
                      </a:r>
                    </a:p>
                  </a:txBody>
                  <a:tcPr anchor="ctr"/>
                </a:tc>
                <a:tc>
                  <a:txBody>
                    <a:bodyPr/>
                    <a:lstStyle/>
                    <a:p>
                      <a:pPr algn="r" rtl="1"/>
                      <a:r>
                        <a:rPr lang="fa-IR"/>
                        <a:t>افزودن </a:t>
                      </a:r>
                      <a:r>
                        <a:rPr lang="en-US" b="1"/>
                        <a:t>beammask</a:t>
                      </a:r>
                      <a:r>
                        <a:rPr lang="en-US"/>
                        <a:t> (</a:t>
                      </a:r>
                      <a:r>
                        <a:rPr lang="fa-IR"/>
                        <a:t>هندسه پرتو) → بهبود دقت، مخصوصاً در دز پایین</a:t>
                      </a:r>
                    </a:p>
                  </a:txBody>
                  <a:tcPr anchor="ctr"/>
                </a:tc>
                <a:tc>
                  <a:txBody>
                    <a:bodyPr/>
                    <a:lstStyle/>
                    <a:p>
                      <a:pPr algn="r" rtl="1"/>
                      <a:r>
                        <a:rPr lang="fa-IR"/>
                        <a:t>تقویت رویکرد استفاده از ورودی پرتویی/میدانی</a:t>
                      </a:r>
                    </a:p>
                  </a:txBody>
                  <a:tcPr anchor="ctr"/>
                </a:tc>
                <a:tc>
                  <a:txBody>
                    <a:bodyPr/>
                    <a:lstStyle/>
                    <a:p>
                      <a:pPr algn="r" rtl="1"/>
                      <a:r>
                        <a:rPr lang="en-US" b="1"/>
                        <a:t>Vazquez (2025)</a:t>
                      </a:r>
                      <a:r>
                        <a:rPr lang="en-US"/>
                        <a:t> [77]</a:t>
                      </a:r>
                    </a:p>
                  </a:txBody>
                  <a:tcPr anchor="ctr"/>
                </a:tc>
                <a:tc>
                  <a:txBody>
                    <a:bodyPr/>
                    <a:lstStyle/>
                    <a:p>
                      <a:pPr algn="r" rtl="1"/>
                      <a:r>
                        <a:rPr lang="fa-IR" dirty="0"/>
                        <a:t>افزودن </a:t>
                      </a:r>
                      <a:r>
                        <a:rPr lang="en-US" b="1" dirty="0" err="1"/>
                        <a:t>beammask</a:t>
                      </a:r>
                      <a:r>
                        <a:rPr lang="en-US" dirty="0"/>
                        <a:t> (</a:t>
                      </a:r>
                      <a:r>
                        <a:rPr lang="fa-IR" dirty="0"/>
                        <a:t>هندسه پرتو) → بهبود دقت، مخصوصاً در دز پایین</a:t>
                      </a:r>
                    </a:p>
                  </a:txBody>
                  <a:tcPr anchor="ctr"/>
                </a:tc>
                <a:extLst>
                  <a:ext uri="{0D108BD9-81ED-4DB2-BD59-A6C34878D82A}">
                    <a16:rowId xmlns:a16="http://schemas.microsoft.com/office/drawing/2014/main" val="2401189593"/>
                  </a:ext>
                </a:extLst>
              </a:tr>
            </a:tbl>
          </a:graphicData>
        </a:graphic>
      </p:graphicFrame>
    </p:spTree>
    <p:extLst>
      <p:ext uri="{BB962C8B-B14F-4D97-AF65-F5344CB8AC3E}">
        <p14:creationId xmlns:p14="http://schemas.microsoft.com/office/powerpoint/2010/main" val="3474145193"/>
      </p:ext>
    </p:extLst>
  </p:cSld>
  <p:clrMapOvr>
    <a:masterClrMapping/>
  </p:clrMapOvr>
  <mc:AlternateContent xmlns:mc="http://schemas.openxmlformats.org/markup-compatibility/2006" xmlns:p159="http://schemas.microsoft.com/office/powerpoint/2015/09/main">
    <mc:Choice Requires="p159">
      <p:transition>
        <p:wipe dir="r"/>
      </p:transition>
    </mc:Choice>
    <mc:Fallback xmlns="" xmlns:m="http://schemas.openxmlformats.org/officeDocument/2006/math" xmlns:w="http://schemas.openxmlformats.org/wordprocessingml/2006/main">
      <p:transition spd="med" advClick="1">
        <p:wipe dir="r"/>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918640824" name="Slide Number Placeholder 5"/>
          <p:cNvSpPr>
            <a:spLocks noGrp="1"/>
          </p:cNvSpPr>
          <p:nvPr>
            <p:ph type="sldNum" sz="quarter" idx="12"/>
          </p:nvPr>
        </p:nvSpPr>
        <p:spPr bwMode="auto">
          <a:xfrm>
            <a:off x="11444145" y="6052434"/>
            <a:ext cx="671170" cy="365124"/>
          </a:xfrm>
          <a:prstGeom prst="rect">
            <a:avLst/>
          </a:prstGeom>
          <a:noFill/>
        </p:spPr>
        <p:txBody>
          <a:bodyPr/>
          <a:lstStyle>
            <a:lvl1pPr algn="ctr">
              <a:defRPr sz="2000" b="1">
                <a:solidFill>
                  <a:srgbClr val="073C63"/>
                </a:solidFill>
                <a:latin typeface="Calibri"/>
                <a:cs typeface="B Titr"/>
              </a:defRPr>
            </a:lvl1pPr>
          </a:lstStyle>
          <a:p>
            <a:pPr>
              <a:defRPr/>
            </a:pPr>
            <a:fld id="{938AF30D-EACB-0BE3-EF79-D8D146FADB9F}" type="slidenum">
              <a:rPr lang="fa-IR"/>
              <a:t>23</a:t>
            </a:fld>
            <a:endParaRPr lang="fa-IR"/>
          </a:p>
        </p:txBody>
      </p:sp>
      <p:sp>
        <p:nvSpPr>
          <p:cNvPr id="1555839122" name="Text Placeholder 76"/>
          <p:cNvSpPr>
            <a:spLocks noGrp="1"/>
          </p:cNvSpPr>
          <p:nvPr>
            <p:ph type="body" sz="quarter" idx="10" hasCustomPrompt="1"/>
          </p:nvPr>
        </p:nvSpPr>
        <p:spPr bwMode="auto">
          <a:xfrm>
            <a:off x="995728" y="905017"/>
            <a:ext cx="8045305" cy="637452"/>
          </a:xfrm>
          <a:prstGeom prst="rect">
            <a:avLst/>
          </a:prstGeom>
        </p:spPr>
        <p:txBody>
          <a:bodyPr/>
          <a:lstStyle>
            <a:lvl1pPr algn="r" rtl="1">
              <a:defRPr sz="3200">
                <a:solidFill>
                  <a:schemeClr val="tx1">
                    <a:lumMod val="85000"/>
                    <a:lumOff val="15000"/>
                  </a:schemeClr>
                </a:solidFill>
                <a:cs typeface="B Titr"/>
              </a:defRPr>
            </a:lvl1pPr>
          </a:lstStyle>
          <a:p>
            <a:pPr>
              <a:defRPr/>
            </a:pPr>
            <a:r>
              <a:rPr sz="2800" b="1" i="0" u="none">
                <a:solidFill>
                  <a:srgbClr val="000000"/>
                </a:solidFill>
                <a:latin typeface="B Nazanin"/>
                <a:ea typeface="B Nazanin"/>
                <a:cs typeface="B Nazanin"/>
              </a:rPr>
              <a:t>اهمیت پیش‌بینی دقیق توزیع دز </a:t>
            </a:r>
            <a:r>
              <a:rPr lang="fa-IR" sz="2800" b="1" i="0" u="none">
                <a:solidFill>
                  <a:srgbClr val="000000"/>
                </a:solidFill>
                <a:latin typeface="B Nazanin"/>
                <a:ea typeface="B Nazanin"/>
                <a:cs typeface="B Nazanin"/>
              </a:rPr>
              <a:t>و</a:t>
            </a:r>
            <a:r>
              <a:rPr sz="2800" b="1" i="0" u="none">
                <a:solidFill>
                  <a:srgbClr val="000000"/>
                </a:solidFill>
                <a:latin typeface="B Nazanin"/>
                <a:ea typeface="B Nazanin"/>
                <a:cs typeface="B Nazanin"/>
              </a:rPr>
              <a:t> جمع‌بندی مطالعات پیشین</a:t>
            </a:r>
            <a:endParaRPr sz="2800" b="1">
              <a:latin typeface="B Nazanin"/>
              <a:cs typeface="B Nazanin"/>
            </a:endParaRPr>
          </a:p>
        </p:txBody>
      </p:sp>
      <p:sp>
        <p:nvSpPr>
          <p:cNvPr id="1921201222" name="TextBox 34">
            <a:hlinkClick r:id="rId3" action="ppaction://hlinksldjump"/>
          </p:cNvPr>
          <p:cNvSpPr txBox="1"/>
          <p:nvPr/>
        </p:nvSpPr>
        <p:spPr bwMode="auto">
          <a:xfrm>
            <a:off x="9804997" y="2435683"/>
            <a:ext cx="1395418" cy="305159"/>
          </a:xfrm>
          <a:prstGeom prst="rect">
            <a:avLst/>
          </a:prstGeom>
          <a:noFill/>
        </p:spPr>
        <p:txBody>
          <a:bodyPr wrap="square" rtlCol="0">
            <a:spAutoFit/>
          </a:bodyPr>
          <a:lstStyle/>
          <a:p>
            <a:pPr>
              <a:defRPr/>
            </a:pPr>
            <a:endParaRPr/>
          </a:p>
        </p:txBody>
      </p:sp>
      <p:sp>
        <p:nvSpPr>
          <p:cNvPr id="1806825245" name="Google Shape;228;p16"/>
          <p:cNvSpPr/>
          <p:nvPr/>
        </p:nvSpPr>
        <p:spPr bwMode="auto">
          <a:xfrm>
            <a:off x="9714245" y="1463954"/>
            <a:ext cx="1634648" cy="427199"/>
          </a:xfrm>
          <a:prstGeom prst="rect">
            <a:avLst/>
          </a:prstGeom>
          <a:solidFill>
            <a:srgbClr val="F3F3F3"/>
          </a:solidFill>
          <a:ln>
            <a:noFill/>
          </a:ln>
        </p:spPr>
        <p:txBody>
          <a:bodyPr spcFirstLastPara="1" wrap="square" lIns="91423" tIns="45699" rIns="91423" bIns="45699" anchor="ctr" anchorCtr="0">
            <a:noAutofit/>
          </a:bodyPr>
          <a:lstStyle/>
          <a:p>
            <a:pPr algn="ctr" rtl="1">
              <a:defRPr/>
            </a:pPr>
            <a:endParaRPr sz="1800" b="0">
              <a:solidFill>
                <a:schemeClr val="accent5">
                  <a:lumMod val="50000"/>
                </a:schemeClr>
              </a:solidFill>
              <a:cs typeface="B Titr"/>
            </a:endParaRPr>
          </a:p>
          <a:p>
            <a:pPr>
              <a:defRPr/>
            </a:pPr>
            <a:r>
              <a:rPr lang="en-US" sz="1800" b="1" i="0" u="none" strike="noStrike" cap="none" spc="0">
                <a:solidFill>
                  <a:schemeClr val="accent5">
                    <a:lumMod val="50000"/>
                  </a:schemeClr>
                </a:solidFill>
                <a:latin typeface="B Nazanin"/>
                <a:ea typeface="B Nazanin"/>
                <a:cs typeface="B Nazanin"/>
              </a:rPr>
              <a:t> پیشینه تحقیق</a:t>
            </a:r>
            <a:endParaRPr sz="1800" b="1">
              <a:solidFill>
                <a:schemeClr val="accent5">
                  <a:lumMod val="50000"/>
                </a:schemeClr>
              </a:solidFill>
              <a:latin typeface="B Nazanin"/>
              <a:cs typeface="B Nazanin"/>
            </a:endParaRPr>
          </a:p>
          <a:p>
            <a:pPr marL="0" marR="0" lvl="0" indent="0" algn="ctr" defTabSz="914400" rtl="0">
              <a:lnSpc>
                <a:spcPct val="100000"/>
              </a:lnSpc>
              <a:spcBef>
                <a:spcPts val="0"/>
              </a:spcBef>
              <a:spcAft>
                <a:spcPts val="0"/>
              </a:spcAft>
              <a:buClr>
                <a:srgbClr val="000000"/>
              </a:buClr>
              <a:buSzTx/>
              <a:buFont typeface="Arial"/>
              <a:buNone/>
              <a:defRPr/>
            </a:pPr>
            <a:endParaRPr sz="1800">
              <a:solidFill>
                <a:schemeClr val="accent5">
                  <a:lumMod val="50000"/>
                </a:schemeClr>
              </a:solidFill>
              <a:cs typeface="B Titr"/>
            </a:endParaRPr>
          </a:p>
        </p:txBody>
      </p:sp>
      <p:sp>
        <p:nvSpPr>
          <p:cNvPr id="3" name="Text Placeholder 2">
            <a:extLst>
              <a:ext uri="{FF2B5EF4-FFF2-40B4-BE49-F238E27FC236}">
                <a16:creationId xmlns:a16="http://schemas.microsoft.com/office/drawing/2014/main" id="{DD75F1CF-FD3C-4402-A929-79E7A8CA9E34}"/>
              </a:ext>
            </a:extLst>
          </p:cNvPr>
          <p:cNvSpPr>
            <a:spLocks noGrp="1" noChangeArrowheads="1"/>
          </p:cNvSpPr>
          <p:nvPr>
            <p:ph type="body" sz="quarter" idx="11"/>
          </p:nvPr>
        </p:nvSpPr>
        <p:spPr bwMode="auto">
          <a:xfrm>
            <a:off x="509666" y="2811595"/>
            <a:ext cx="9013487"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eaLnBrk="0" fontAlgn="base" latinLnBrk="0" hangingPunct="0">
              <a:lnSpc>
                <a:spcPct val="100000"/>
              </a:lnSpc>
              <a:spcBef>
                <a:spcPct val="0"/>
              </a:spcBef>
              <a:spcAft>
                <a:spcPct val="0"/>
              </a:spcAft>
              <a:buClrTx/>
              <a:buSzTx/>
              <a:buFontTx/>
              <a:buChar char="•"/>
              <a:tabLst/>
            </a:pPr>
            <a:r>
              <a:rPr kumimoji="0" lang="ar-SA" altLang="en-US" sz="2400" b="0" i="0" u="none" strike="noStrike" cap="none" normalizeH="0" baseline="0" dirty="0">
                <a:ln>
                  <a:noFill/>
                </a:ln>
                <a:solidFill>
                  <a:schemeClr val="tx1"/>
                </a:solidFill>
                <a:effectLst/>
                <a:latin typeface="Arial" panose="020B0604020202020204" pitchFamily="34" charset="0"/>
                <a:cs typeface="B Mitra" panose="00000400000000000000" pitchFamily="2" charset="-78"/>
              </a:rPr>
              <a:t>تمرکز غالب مطالعات</a:t>
            </a:r>
            <a:r>
              <a:rPr kumimoji="0" lang="en-US" altLang="en-US" sz="2400" b="0" i="0" u="none" strike="noStrike" cap="none" normalizeH="0" baseline="0" dirty="0">
                <a:ln>
                  <a:noFill/>
                </a:ln>
                <a:solidFill>
                  <a:schemeClr val="tx1"/>
                </a:solidFill>
                <a:effectLst/>
                <a:latin typeface="Arial" panose="020B0604020202020204" pitchFamily="34" charset="0"/>
                <a:cs typeface="B Mitra" panose="00000400000000000000" pitchFamily="2" charset="-78"/>
              </a:rPr>
              <a:t>: IMRT/VMAT</a:t>
            </a:r>
            <a:endParaRPr kumimoji="0" lang="fa-IR" altLang="en-US" sz="2400" b="0" i="0" u="none" strike="noStrike" cap="none" normalizeH="0" baseline="0" dirty="0">
              <a:ln>
                <a:noFill/>
              </a:ln>
              <a:solidFill>
                <a:schemeClr val="tx1"/>
              </a:solidFill>
              <a:effectLst/>
              <a:latin typeface="Arial" panose="020B0604020202020204" pitchFamily="34" charset="0"/>
              <a:cs typeface="B Mitra" panose="00000400000000000000" pitchFamily="2" charset="-78"/>
            </a:endParaRPr>
          </a:p>
          <a:p>
            <a:pPr marL="0" marR="0" lvl="0" indent="0" algn="r" defTabSz="91440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dirty="0">
              <a:ln>
                <a:noFill/>
              </a:ln>
              <a:solidFill>
                <a:schemeClr val="tx1"/>
              </a:solidFill>
              <a:effectLst/>
              <a:latin typeface="Arial" panose="020B0604020202020204" pitchFamily="34" charset="0"/>
              <a:cs typeface="B Mitra" panose="00000400000000000000" pitchFamily="2" charset="-78"/>
            </a:endParaRPr>
          </a:p>
          <a:p>
            <a:pPr marL="0" marR="0" lvl="0" indent="0" algn="r" defTabSz="914400" eaLnBrk="0" fontAlgn="base" latinLnBrk="0" hangingPunct="0">
              <a:lnSpc>
                <a:spcPct val="100000"/>
              </a:lnSpc>
              <a:spcBef>
                <a:spcPct val="0"/>
              </a:spcBef>
              <a:spcAft>
                <a:spcPct val="0"/>
              </a:spcAft>
              <a:buClrTx/>
              <a:buSzTx/>
              <a:buFontTx/>
              <a:buChar char="•"/>
              <a:tabLst/>
            </a:pPr>
            <a:r>
              <a:rPr kumimoji="0" lang="ar-SA" altLang="en-US" sz="2400" b="0" i="0" u="none" strike="noStrike" cap="none" normalizeH="0" baseline="0" dirty="0">
                <a:ln>
                  <a:noFill/>
                </a:ln>
                <a:solidFill>
                  <a:schemeClr val="tx1"/>
                </a:solidFill>
                <a:effectLst/>
                <a:latin typeface="Arial" panose="020B0604020202020204" pitchFamily="34" charset="0"/>
                <a:cs typeface="B Mitra" panose="00000400000000000000" pitchFamily="2" charset="-78"/>
              </a:rPr>
              <a:t>گزارش‌های کمتر: </a:t>
            </a:r>
            <a:r>
              <a:rPr kumimoji="0" lang="en-US" altLang="en-US" sz="2400" b="0" i="0" u="none" strike="noStrike" cap="none" normalizeH="0" baseline="0" dirty="0">
                <a:ln>
                  <a:noFill/>
                </a:ln>
                <a:solidFill>
                  <a:schemeClr val="tx1"/>
                </a:solidFill>
                <a:effectLst/>
                <a:latin typeface="Arial" panose="020B0604020202020204" pitchFamily="34" charset="0"/>
                <a:cs typeface="B Mitra" panose="00000400000000000000" pitchFamily="2" charset="-78"/>
              </a:rPr>
              <a:t>3D-CRT </a:t>
            </a:r>
            <a:r>
              <a:rPr kumimoji="0" lang="ar-SA" altLang="en-US" sz="2400" b="0" i="0" u="none" strike="noStrike" cap="none" normalizeH="0" baseline="0" dirty="0">
                <a:ln>
                  <a:noFill/>
                </a:ln>
                <a:solidFill>
                  <a:schemeClr val="tx1"/>
                </a:solidFill>
                <a:effectLst/>
                <a:latin typeface="Arial" panose="020B0604020202020204" pitchFamily="34" charset="0"/>
                <a:cs typeface="B Mitra" panose="00000400000000000000" pitchFamily="2" charset="-78"/>
              </a:rPr>
              <a:t>در پروستات</a:t>
            </a:r>
            <a:endParaRPr kumimoji="0" lang="fa-IR" altLang="en-US" sz="2400" b="0" i="0" u="none" strike="noStrike" cap="none" normalizeH="0" baseline="0" dirty="0">
              <a:ln>
                <a:noFill/>
              </a:ln>
              <a:solidFill>
                <a:schemeClr val="tx1"/>
              </a:solidFill>
              <a:effectLst/>
              <a:latin typeface="Arial" panose="020B0604020202020204" pitchFamily="34" charset="0"/>
              <a:cs typeface="B Mitra" panose="00000400000000000000" pitchFamily="2" charset="-78"/>
            </a:endParaRPr>
          </a:p>
          <a:p>
            <a:pPr marL="0" lvl="0" indent="0" algn="r" eaLnBrk="0" fontAlgn="base" hangingPunct="0">
              <a:lnSpc>
                <a:spcPct val="100000"/>
              </a:lnSpc>
              <a:spcBef>
                <a:spcPct val="0"/>
              </a:spcBef>
              <a:spcAft>
                <a:spcPct val="0"/>
              </a:spcAft>
              <a:buClrTx/>
              <a:buNone/>
            </a:pPr>
            <a:br>
              <a:rPr kumimoji="0" lang="en-US" altLang="en-US" sz="2400" b="0" i="0" u="none" strike="noStrike" cap="none" normalizeH="0" baseline="0" dirty="0">
                <a:ln>
                  <a:noFill/>
                </a:ln>
                <a:solidFill>
                  <a:schemeClr val="tx1"/>
                </a:solidFill>
                <a:effectLst/>
                <a:latin typeface="Arial" panose="020B0604020202020204" pitchFamily="34" charset="0"/>
                <a:cs typeface="B Mitra" panose="00000400000000000000" pitchFamily="2" charset="-78"/>
              </a:rPr>
            </a:br>
            <a:r>
              <a:rPr lang="fa-IR" sz="2400" dirty="0"/>
              <a:t>در بین مطالعات بررسی‌شده، </a:t>
            </a:r>
            <a:r>
              <a:rPr lang="fa-IR" sz="2400" b="1" dirty="0"/>
              <a:t>کارهای محدودی بر </a:t>
            </a:r>
            <a:r>
              <a:rPr lang="en-US" sz="2400" b="1" dirty="0"/>
              <a:t>3D-CRT </a:t>
            </a:r>
            <a:r>
              <a:rPr lang="fa-IR" sz="2400" b="1" dirty="0"/>
              <a:t>انجام شده و در حوزه سرطان پروستات کمتر گزارش شده است.</a:t>
            </a:r>
            <a:endParaRPr kumimoji="0" lang="en-US" altLang="en-US" sz="2400" b="0" i="0" u="none" strike="noStrike" cap="none" normalizeH="0" baseline="0" dirty="0">
              <a:ln>
                <a:noFill/>
              </a:ln>
              <a:solidFill>
                <a:schemeClr val="tx1"/>
              </a:solidFill>
              <a:effectLst/>
              <a:latin typeface="Arial" panose="020B0604020202020204" pitchFamily="34" charset="0"/>
              <a:cs typeface="B Mitra" panose="00000400000000000000" pitchFamily="2" charset="-78"/>
            </a:endParaRPr>
          </a:p>
        </p:txBody>
      </p:sp>
    </p:spTree>
  </p:cSld>
  <p:clrMapOvr>
    <a:masterClrMapping/>
  </p:clrMapOvr>
  <mc:AlternateContent xmlns:mc="http://schemas.openxmlformats.org/markup-compatibility/2006" xmlns:p159="http://schemas.microsoft.com/office/powerpoint/2015/09/main">
    <mc:Choice Requires="p159">
      <p:transition>
        <p:push dir="r"/>
      </p:transition>
    </mc:Choice>
    <mc:Fallback xmlns="" xmlns:m="http://schemas.openxmlformats.org/officeDocument/2006/math" xmlns:w="http://schemas.openxmlformats.org/wordprocessingml/2006/main">
      <p:transition spd="med" advClick="1">
        <p:push dir="r"/>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918640824" name="Slide Number Placeholder 5"/>
          <p:cNvSpPr>
            <a:spLocks noGrp="1"/>
          </p:cNvSpPr>
          <p:nvPr>
            <p:ph type="sldNum" sz="quarter" idx="12"/>
          </p:nvPr>
        </p:nvSpPr>
        <p:spPr bwMode="auto">
          <a:xfrm>
            <a:off x="11444145" y="6052434"/>
            <a:ext cx="671170" cy="365124"/>
          </a:xfrm>
          <a:prstGeom prst="rect">
            <a:avLst/>
          </a:prstGeom>
          <a:noFill/>
        </p:spPr>
        <p:txBody>
          <a:bodyPr/>
          <a:lstStyle>
            <a:lvl1pPr algn="ctr">
              <a:defRPr sz="2000" b="1">
                <a:solidFill>
                  <a:srgbClr val="073C63"/>
                </a:solidFill>
                <a:latin typeface="Calibri"/>
                <a:cs typeface="B Titr"/>
              </a:defRPr>
            </a:lvl1pPr>
          </a:lstStyle>
          <a:p>
            <a:pPr>
              <a:defRPr/>
            </a:pPr>
            <a:fld id="{938AF30D-EACB-0BE3-EF79-D8D146FADB9F}" type="slidenum">
              <a:rPr lang="fa-IR"/>
              <a:t>24</a:t>
            </a:fld>
            <a:endParaRPr lang="fa-IR"/>
          </a:p>
        </p:txBody>
      </p:sp>
      <p:sp>
        <p:nvSpPr>
          <p:cNvPr id="1555839122" name="Text Placeholder 76"/>
          <p:cNvSpPr>
            <a:spLocks noGrp="1"/>
          </p:cNvSpPr>
          <p:nvPr>
            <p:ph type="body" sz="quarter" idx="10" hasCustomPrompt="1"/>
          </p:nvPr>
        </p:nvSpPr>
        <p:spPr bwMode="auto">
          <a:xfrm>
            <a:off x="995728" y="905017"/>
            <a:ext cx="8045305" cy="637452"/>
          </a:xfrm>
          <a:prstGeom prst="rect">
            <a:avLst/>
          </a:prstGeom>
        </p:spPr>
        <p:txBody>
          <a:bodyPr/>
          <a:lstStyle>
            <a:lvl1pPr algn="r" rtl="1">
              <a:defRPr sz="3200">
                <a:solidFill>
                  <a:schemeClr val="tx1">
                    <a:lumMod val="85000"/>
                    <a:lumOff val="15000"/>
                  </a:schemeClr>
                </a:solidFill>
                <a:cs typeface="B Titr"/>
              </a:defRPr>
            </a:lvl1pPr>
          </a:lstStyle>
          <a:p>
            <a:pPr>
              <a:defRPr/>
            </a:pPr>
            <a:r>
              <a:rPr sz="2800" b="1" i="0" u="none">
                <a:solidFill>
                  <a:srgbClr val="000000"/>
                </a:solidFill>
                <a:latin typeface="B Nazanin"/>
                <a:ea typeface="B Nazanin"/>
                <a:cs typeface="B Nazanin"/>
              </a:rPr>
              <a:t>اهمیت پیش‌بینی دقیق توزیع دز </a:t>
            </a:r>
            <a:r>
              <a:rPr lang="fa-IR" sz="2800" b="1" i="0" u="none">
                <a:solidFill>
                  <a:srgbClr val="000000"/>
                </a:solidFill>
                <a:latin typeface="B Nazanin"/>
                <a:ea typeface="B Nazanin"/>
                <a:cs typeface="B Nazanin"/>
              </a:rPr>
              <a:t>و</a:t>
            </a:r>
            <a:r>
              <a:rPr sz="2800" b="1" i="0" u="none">
                <a:solidFill>
                  <a:srgbClr val="000000"/>
                </a:solidFill>
                <a:latin typeface="B Nazanin"/>
                <a:ea typeface="B Nazanin"/>
                <a:cs typeface="B Nazanin"/>
              </a:rPr>
              <a:t> جمع‌بندی مطالعات پیشین</a:t>
            </a:r>
            <a:endParaRPr sz="2800" b="1">
              <a:latin typeface="B Nazanin"/>
              <a:cs typeface="B Nazanin"/>
            </a:endParaRPr>
          </a:p>
        </p:txBody>
      </p:sp>
      <p:sp>
        <p:nvSpPr>
          <p:cNvPr id="1755094591" name="Text Placeholder 80"/>
          <p:cNvSpPr>
            <a:spLocks noGrp="1"/>
          </p:cNvSpPr>
          <p:nvPr>
            <p:ph type="body" sz="quarter" idx="11" hasCustomPrompt="1"/>
          </p:nvPr>
        </p:nvSpPr>
        <p:spPr bwMode="auto">
          <a:xfrm>
            <a:off x="1049337" y="2234879"/>
            <a:ext cx="8039099" cy="2247180"/>
          </a:xfrm>
          <a:prstGeom prst="rect">
            <a:avLst/>
          </a:prstGeom>
          <a:solidFill>
            <a:schemeClr val="accent1">
              <a:lumMod val="20000"/>
              <a:lumOff val="80000"/>
            </a:schemeClr>
          </a:solidFill>
        </p:spPr>
        <p:txBody>
          <a:bodyPr/>
          <a:lstStyle>
            <a:lvl1pPr marL="342900" indent="-342900" algn="just" rtl="1">
              <a:lnSpc>
                <a:spcPct val="140000"/>
              </a:lnSpc>
              <a:spcAft>
                <a:spcPts val="1799"/>
              </a:spcAft>
              <a:buFont typeface="Arial"/>
              <a:buChar char="•"/>
              <a:defRPr sz="2300">
                <a:solidFill>
                  <a:schemeClr val="tx1">
                    <a:lumMod val="85000"/>
                    <a:lumOff val="15000"/>
                  </a:schemeClr>
                </a:solidFill>
                <a:cs typeface="B Nazanin"/>
              </a:defRPr>
            </a:lvl1pPr>
            <a:lvl2pPr marL="822960" indent="-285750" algn="just" rtl="1">
              <a:lnSpc>
                <a:spcPct val="140000"/>
              </a:lnSpc>
              <a:spcAft>
                <a:spcPts val="1799"/>
              </a:spcAft>
              <a:buFont typeface="Arial"/>
              <a:buChar char="•"/>
              <a:defRPr sz="2300">
                <a:solidFill>
                  <a:schemeClr val="tx1">
                    <a:lumMod val="85000"/>
                    <a:lumOff val="15000"/>
                  </a:schemeClr>
                </a:solidFill>
                <a:cs typeface="B Nazanin"/>
              </a:defRPr>
            </a:lvl2pPr>
            <a:lvl3pPr marL="1280160" indent="-285750" algn="just" rtl="1">
              <a:lnSpc>
                <a:spcPct val="140000"/>
              </a:lnSpc>
              <a:spcAft>
                <a:spcPts val="1799"/>
              </a:spcAft>
              <a:buFont typeface="Arial"/>
              <a:buChar char="•"/>
              <a:defRPr sz="2000">
                <a:solidFill>
                  <a:schemeClr val="tx1">
                    <a:lumMod val="85000"/>
                    <a:lumOff val="15000"/>
                  </a:schemeClr>
                </a:solidFill>
                <a:cs typeface="B Nazanin"/>
              </a:defRPr>
            </a:lvl3pPr>
          </a:lstStyle>
          <a:p>
            <a:pPr algn="r">
              <a:defRPr/>
            </a:pPr>
            <a:r>
              <a:rPr lang="fa-IR" sz="2000" dirty="0">
                <a:cs typeface="B Mitra" panose="00000400000000000000" pitchFamily="2" charset="-78"/>
              </a:rPr>
              <a:t>این پژوهش با تمرکز بر </a:t>
            </a:r>
            <a:r>
              <a:rPr lang="en-US" sz="2000" b="1" dirty="0">
                <a:cs typeface="B Mitra" panose="00000400000000000000" pitchFamily="2" charset="-78"/>
              </a:rPr>
              <a:t>3D-CRT </a:t>
            </a:r>
            <a:r>
              <a:rPr lang="fa-IR" sz="2000" b="1" dirty="0">
                <a:cs typeface="B Mitra" panose="00000400000000000000" pitchFamily="2" charset="-78"/>
              </a:rPr>
              <a:t>در سرطان پروستات</a:t>
            </a:r>
            <a:r>
              <a:rPr lang="fa-IR" sz="2000" dirty="0">
                <a:cs typeface="B Mitra" panose="00000400000000000000" pitchFamily="2" charset="-78"/>
              </a:rPr>
              <a:t> و با استفاده از</a:t>
            </a:r>
            <a:br>
              <a:rPr lang="fa-IR" sz="2000" dirty="0">
                <a:cs typeface="B Mitra" panose="00000400000000000000" pitchFamily="2" charset="-78"/>
              </a:rPr>
            </a:br>
            <a:r>
              <a:rPr lang="en-US" sz="2000" dirty="0">
                <a:cs typeface="B Mitra" panose="00000400000000000000" pitchFamily="2" charset="-78"/>
              </a:rPr>
              <a:t>+ CT </a:t>
            </a:r>
            <a:r>
              <a:rPr lang="fa-IR" sz="2000" dirty="0">
                <a:cs typeface="B Mitra" panose="00000400000000000000" pitchFamily="2" charset="-78"/>
              </a:rPr>
              <a:t>قطعه‌بندی ساختارها + شکل میدان تابشی</a:t>
            </a:r>
            <a:r>
              <a:rPr lang="en-US" sz="2000" dirty="0">
                <a:cs typeface="B Mitra" panose="00000400000000000000" pitchFamily="2" charset="-78"/>
              </a:rPr>
              <a:t> </a:t>
            </a:r>
            <a:r>
              <a:rPr lang="fa-IR" sz="2000" dirty="0">
                <a:cs typeface="B Mitra" panose="00000400000000000000" pitchFamily="2" charset="-78"/>
              </a:rPr>
              <a:t>در جهت پر کردن این خلأ پژوهشی انجام شده است.</a:t>
            </a:r>
            <a:endParaRPr sz="2200" dirty="0">
              <a:latin typeface="B Nazanin"/>
              <a:cs typeface="B Mitra" panose="00000400000000000000" pitchFamily="2" charset="-78"/>
            </a:endParaRPr>
          </a:p>
        </p:txBody>
      </p:sp>
      <p:sp>
        <p:nvSpPr>
          <p:cNvPr id="1921201222" name="TextBox 34">
            <a:hlinkClick r:id="rId3" action="ppaction://hlinksldjump"/>
          </p:cNvPr>
          <p:cNvSpPr txBox="1"/>
          <p:nvPr/>
        </p:nvSpPr>
        <p:spPr bwMode="auto">
          <a:xfrm>
            <a:off x="9804997" y="2435683"/>
            <a:ext cx="1395418" cy="305159"/>
          </a:xfrm>
          <a:prstGeom prst="rect">
            <a:avLst/>
          </a:prstGeom>
          <a:noFill/>
        </p:spPr>
        <p:txBody>
          <a:bodyPr wrap="square" rtlCol="0">
            <a:spAutoFit/>
          </a:bodyPr>
          <a:lstStyle/>
          <a:p>
            <a:pPr>
              <a:defRPr/>
            </a:pPr>
            <a:endParaRPr/>
          </a:p>
        </p:txBody>
      </p:sp>
      <p:sp>
        <p:nvSpPr>
          <p:cNvPr id="1806825245" name="Google Shape;228;p16"/>
          <p:cNvSpPr/>
          <p:nvPr/>
        </p:nvSpPr>
        <p:spPr bwMode="auto">
          <a:xfrm>
            <a:off x="9714245" y="1463954"/>
            <a:ext cx="1634648" cy="427199"/>
          </a:xfrm>
          <a:prstGeom prst="rect">
            <a:avLst/>
          </a:prstGeom>
          <a:solidFill>
            <a:srgbClr val="F3F3F3"/>
          </a:solidFill>
          <a:ln>
            <a:noFill/>
          </a:ln>
        </p:spPr>
        <p:txBody>
          <a:bodyPr spcFirstLastPara="1" wrap="square" lIns="91423" tIns="45699" rIns="91423" bIns="45699" anchor="ctr" anchorCtr="0">
            <a:noAutofit/>
          </a:bodyPr>
          <a:lstStyle/>
          <a:p>
            <a:pPr algn="ctr" rtl="1">
              <a:defRPr/>
            </a:pPr>
            <a:endParaRPr sz="1800" b="0">
              <a:solidFill>
                <a:schemeClr val="accent5">
                  <a:lumMod val="50000"/>
                </a:schemeClr>
              </a:solidFill>
              <a:cs typeface="B Titr"/>
            </a:endParaRPr>
          </a:p>
          <a:p>
            <a:pPr>
              <a:defRPr/>
            </a:pPr>
            <a:r>
              <a:rPr lang="en-US" sz="1800" b="1" i="0" u="none" strike="noStrike" cap="none" spc="0">
                <a:solidFill>
                  <a:schemeClr val="accent5">
                    <a:lumMod val="50000"/>
                  </a:schemeClr>
                </a:solidFill>
                <a:latin typeface="B Nazanin"/>
                <a:ea typeface="B Nazanin"/>
                <a:cs typeface="B Nazanin"/>
              </a:rPr>
              <a:t> پیشینه تحقیق</a:t>
            </a:r>
            <a:endParaRPr sz="1800" b="1">
              <a:solidFill>
                <a:schemeClr val="accent5">
                  <a:lumMod val="50000"/>
                </a:schemeClr>
              </a:solidFill>
              <a:latin typeface="B Nazanin"/>
              <a:cs typeface="B Nazanin"/>
            </a:endParaRPr>
          </a:p>
          <a:p>
            <a:pPr marL="0" marR="0" lvl="0" indent="0" algn="ctr" defTabSz="914400" rtl="0">
              <a:lnSpc>
                <a:spcPct val="100000"/>
              </a:lnSpc>
              <a:spcBef>
                <a:spcPts val="0"/>
              </a:spcBef>
              <a:spcAft>
                <a:spcPts val="0"/>
              </a:spcAft>
              <a:buClr>
                <a:srgbClr val="000000"/>
              </a:buClr>
              <a:buSzTx/>
              <a:buFont typeface="Arial"/>
              <a:buNone/>
              <a:defRPr/>
            </a:pPr>
            <a:endParaRPr sz="1800">
              <a:solidFill>
                <a:schemeClr val="accent5">
                  <a:lumMod val="50000"/>
                </a:schemeClr>
              </a:solidFill>
              <a:cs typeface="B Titr"/>
            </a:endParaRPr>
          </a:p>
        </p:txBody>
      </p:sp>
    </p:spTree>
    <p:extLst>
      <p:ext uri="{BB962C8B-B14F-4D97-AF65-F5344CB8AC3E}">
        <p14:creationId xmlns:p14="http://schemas.microsoft.com/office/powerpoint/2010/main" val="2507010386"/>
      </p:ext>
    </p:extLst>
  </p:cSld>
  <p:clrMapOvr>
    <a:masterClrMapping/>
  </p:clrMapOvr>
  <mc:AlternateContent xmlns:mc="http://schemas.openxmlformats.org/markup-compatibility/2006" xmlns:p159="http://schemas.microsoft.com/office/powerpoint/2015/09/main">
    <mc:Choice Requires="p159">
      <p:transition>
        <p:push dir="r"/>
      </p:transition>
    </mc:Choice>
    <mc:Fallback xmlns="" xmlns:m="http://schemas.openxmlformats.org/officeDocument/2006/math" xmlns:w="http://schemas.openxmlformats.org/wordprocessingml/2006/main">
      <p:transition spd="med" advClick="1">
        <p:push dir="r"/>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76654805" name="Slide Number Placeholder 5"/>
          <p:cNvSpPr>
            <a:spLocks noGrp="1"/>
          </p:cNvSpPr>
          <p:nvPr>
            <p:ph type="sldNum" sz="quarter" idx="12"/>
          </p:nvPr>
        </p:nvSpPr>
        <p:spPr bwMode="auto">
          <a:xfrm>
            <a:off x="11444145" y="6052434"/>
            <a:ext cx="671170" cy="365124"/>
          </a:xfrm>
          <a:prstGeom prst="rect">
            <a:avLst/>
          </a:prstGeom>
          <a:noFill/>
        </p:spPr>
        <p:txBody>
          <a:bodyPr/>
          <a:lstStyle>
            <a:lvl1pPr algn="ctr">
              <a:defRPr sz="2000" b="1">
                <a:solidFill>
                  <a:srgbClr val="073C63"/>
                </a:solidFill>
                <a:latin typeface="Calibri"/>
                <a:cs typeface="B Titr"/>
              </a:defRPr>
            </a:lvl1pPr>
          </a:lstStyle>
          <a:p>
            <a:pPr>
              <a:defRPr/>
            </a:pPr>
            <a:fld id="{9D50D449-0C68-4692-316B-F3AAB0801C65}" type="slidenum">
              <a:rPr lang="fa-IR"/>
              <a:t>25</a:t>
            </a:fld>
            <a:endParaRPr lang="fa-IR"/>
          </a:p>
        </p:txBody>
      </p:sp>
      <p:sp>
        <p:nvSpPr>
          <p:cNvPr id="581613796" name="Freeform: Shape 6"/>
          <p:cNvSpPr/>
          <p:nvPr/>
        </p:nvSpPr>
        <p:spPr bwMode="auto">
          <a:xfrm flipH="1">
            <a:off x="-354418" y="0"/>
            <a:ext cx="11723341" cy="6858000"/>
          </a:xfrm>
          <a:custGeom>
            <a:avLst/>
            <a:gdLst>
              <a:gd name="connsiteX0" fmla="*/ 11723342 w 11723342"/>
              <a:gd name="connsiteY0" fmla="*/ 0 h 6858000"/>
              <a:gd name="connsiteX1" fmla="*/ 0 w 11723342"/>
              <a:gd name="connsiteY1" fmla="*/ 0 h 6858000"/>
              <a:gd name="connsiteX2" fmla="*/ 51413 w 11723342"/>
              <a:gd name="connsiteY2" fmla="*/ 15044 h 6858000"/>
              <a:gd name="connsiteX3" fmla="*/ 319188 w 11723342"/>
              <a:gd name="connsiteY3" fmla="*/ 402711 h 6858000"/>
              <a:gd name="connsiteX4" fmla="*/ 315572 w 11723342"/>
              <a:gd name="connsiteY4" fmla="*/ 6844152 h 6858000"/>
              <a:gd name="connsiteX5" fmla="*/ 325668 w 11723342"/>
              <a:gd name="connsiteY5" fmla="*/ 6844152 h 6858000"/>
              <a:gd name="connsiteX6" fmla="*/ 325668 w 11723342"/>
              <a:gd name="connsiteY6" fmla="*/ 6858000 h 6858000"/>
              <a:gd name="connsiteX7" fmla="*/ 11723342 w 1172334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23342" h="6858000" extrusionOk="0">
                <a:moveTo>
                  <a:pt x="11723342" y="0"/>
                </a:moveTo>
                <a:lnTo>
                  <a:pt x="0" y="0"/>
                </a:lnTo>
                <a:lnTo>
                  <a:pt x="51413" y="15044"/>
                </a:lnTo>
                <a:cubicBezTo>
                  <a:pt x="208226" y="75965"/>
                  <a:pt x="319188" y="226572"/>
                  <a:pt x="319188" y="402711"/>
                </a:cubicBezTo>
                <a:cubicBezTo>
                  <a:pt x="317983" y="2549858"/>
                  <a:pt x="316778" y="4697005"/>
                  <a:pt x="315572" y="6844152"/>
                </a:cubicBezTo>
                <a:lnTo>
                  <a:pt x="325668" y="6844152"/>
                </a:lnTo>
                <a:lnTo>
                  <a:pt x="325668" y="6858000"/>
                </a:lnTo>
                <a:lnTo>
                  <a:pt x="11723342" y="6858000"/>
                </a:lnTo>
                <a:close/>
              </a:path>
            </a:pathLst>
          </a:custGeom>
          <a:solidFill>
            <a:srgbClr val="3D85C6"/>
          </a:solidFill>
          <a:ln>
            <a:noFill/>
          </a:ln>
        </p:spPr>
        <p:txBody>
          <a:bodyPr spcFirstLastPara="1" wrap="square" lIns="91423" tIns="45699" rIns="91423" bIns="45699" anchor="ctr" anchorCtr="0">
            <a:noAutofit/>
          </a:bodyPr>
          <a:lstStyle/>
          <a:p>
            <a:pPr marL="0" marR="0" lvl="0" indent="0" algn="ctr" rtl="0">
              <a:spcBef>
                <a:spcPts val="0"/>
              </a:spcBef>
              <a:spcAft>
                <a:spcPts val="0"/>
              </a:spcAft>
              <a:buNone/>
              <a:defRPr/>
            </a:pPr>
            <a:endParaRPr sz="1800">
              <a:solidFill>
                <a:srgbClr val="FFFFFF"/>
              </a:solidFill>
              <a:latin typeface="Calibri"/>
              <a:ea typeface="Calibri"/>
              <a:cs typeface="Calibri"/>
            </a:endParaRPr>
          </a:p>
        </p:txBody>
      </p:sp>
      <p:sp>
        <p:nvSpPr>
          <p:cNvPr id="1648804071" name="TextBox 1648804070"/>
          <p:cNvSpPr txBox="1"/>
          <p:nvPr/>
        </p:nvSpPr>
        <p:spPr bwMode="auto">
          <a:xfrm>
            <a:off x="1345070" y="3017340"/>
            <a:ext cx="8604371" cy="82331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ctr">
              <a:defRPr/>
            </a:pPr>
            <a:r>
              <a:rPr lang="fa-IR" sz="4800" b="1">
                <a:solidFill>
                  <a:schemeClr val="bg1"/>
                </a:solidFill>
                <a:latin typeface="B Nazanin"/>
                <a:ea typeface="B Nazanin"/>
                <a:cs typeface="B Nazanin"/>
              </a:rPr>
              <a:t>روش پژوهش</a:t>
            </a:r>
            <a:endParaRPr sz="4800" b="1">
              <a:solidFill>
                <a:schemeClr val="bg1"/>
              </a:solidFill>
              <a:latin typeface="B Nazanin"/>
              <a:cs typeface="B Nazanin"/>
            </a:endParaRPr>
          </a:p>
        </p:txBody>
      </p:sp>
    </p:spTree>
  </p:cSld>
  <p:clrMapOvr>
    <a:masterClrMapping/>
  </p:clrMapOvr>
  <mc:AlternateContent xmlns:mc="http://schemas.openxmlformats.org/markup-compatibility/2006" xmlns:p159="http://schemas.microsoft.com/office/powerpoint/2015/09/main">
    <mc:Choice Requires="p159">
      <p:transition>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90628091" name="Text Placeholder 76"/>
          <p:cNvSpPr>
            <a:spLocks noGrp="1"/>
          </p:cNvSpPr>
          <p:nvPr>
            <p:ph type="body" sz="quarter" idx="10" hasCustomPrompt="1"/>
          </p:nvPr>
        </p:nvSpPr>
        <p:spPr bwMode="auto">
          <a:xfrm>
            <a:off x="1062181" y="905017"/>
            <a:ext cx="8045305" cy="637452"/>
          </a:xfrm>
          <a:prstGeom prst="rect">
            <a:avLst/>
          </a:prstGeom>
        </p:spPr>
        <p:txBody>
          <a:bodyPr/>
          <a:lstStyle>
            <a:lvl1pPr algn="r" rtl="1">
              <a:defRPr sz="3200">
                <a:solidFill>
                  <a:schemeClr val="tx1">
                    <a:lumMod val="85000"/>
                    <a:lumOff val="15000"/>
                  </a:schemeClr>
                </a:solidFill>
                <a:cs typeface="B Titr"/>
              </a:defRPr>
            </a:lvl1pPr>
          </a:lstStyle>
          <a:p>
            <a:pPr>
              <a:defRPr/>
            </a:pPr>
            <a:r>
              <a:rPr lang="fa-IR" dirty="0"/>
              <a:t>چارچوب کلی روش پژوهش</a:t>
            </a:r>
            <a:endParaRPr dirty="0"/>
          </a:p>
        </p:txBody>
      </p:sp>
      <p:sp>
        <p:nvSpPr>
          <p:cNvPr id="1288707480" name="Slide Number Placeholder 29"/>
          <p:cNvSpPr>
            <a:spLocks noGrp="1"/>
          </p:cNvSpPr>
          <p:nvPr>
            <p:ph type="sldNum" sz="quarter" idx="12"/>
          </p:nvPr>
        </p:nvSpPr>
        <p:spPr bwMode="auto"/>
        <p:txBody>
          <a:bodyPr/>
          <a:lstStyle/>
          <a:p>
            <a:pPr>
              <a:defRPr/>
            </a:pPr>
            <a:fld id="{CF4FEFAA-A34F-4B1A-923B-840D046F275D}" type="slidenum">
              <a:rPr lang="fa-IR"/>
              <a:t>26</a:t>
            </a:fld>
            <a:endParaRPr lang="fa-IR"/>
          </a:p>
        </p:txBody>
      </p:sp>
      <p:sp>
        <p:nvSpPr>
          <p:cNvPr id="366484605" name="Google Shape;228;p16"/>
          <p:cNvSpPr/>
          <p:nvPr/>
        </p:nvSpPr>
        <p:spPr bwMode="auto">
          <a:xfrm>
            <a:off x="9546771" y="3481981"/>
            <a:ext cx="1634649" cy="4272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defTabSz="914400" rtl="0">
              <a:lnSpc>
                <a:spcPct val="100000"/>
              </a:lnSpc>
              <a:spcBef>
                <a:spcPts val="0"/>
              </a:spcBef>
              <a:spcAft>
                <a:spcPts val="0"/>
              </a:spcAft>
              <a:buClr>
                <a:srgbClr val="000000"/>
              </a:buClr>
              <a:buSzTx/>
              <a:buFont typeface="Arial"/>
              <a:buNone/>
              <a:defRPr/>
            </a:pPr>
            <a:endParaRPr lang="en-US" sz="1800">
              <a:solidFill>
                <a:srgbClr val="3D85C6"/>
              </a:solidFill>
              <a:cs typeface="B Titr"/>
            </a:endParaRPr>
          </a:p>
        </p:txBody>
      </p:sp>
      <p:sp>
        <p:nvSpPr>
          <p:cNvPr id="1338009614" name="TextBox 36">
            <a:hlinkClick r:id="rId3" action="ppaction://hlinksldjump"/>
          </p:cNvPr>
          <p:cNvSpPr txBox="1"/>
          <p:nvPr/>
        </p:nvSpPr>
        <p:spPr bwMode="auto">
          <a:xfrm>
            <a:off x="9868794" y="2023299"/>
            <a:ext cx="1298527" cy="701399"/>
          </a:xfrm>
          <a:prstGeom prst="rect">
            <a:avLst/>
          </a:prstGeom>
          <a:noFill/>
        </p:spPr>
        <p:txBody>
          <a:bodyPr wrap="square" rtlCol="0">
            <a:spAutoFit/>
          </a:bodyPr>
          <a:lstStyle/>
          <a:p>
            <a:pPr algn="l">
              <a:defRPr/>
            </a:pPr>
            <a:r>
              <a:rPr lang="en-US" sz="1400" b="1" i="0" u="none" strike="noStrike" cap="none" spc="0">
                <a:solidFill>
                  <a:schemeClr val="bg1"/>
                </a:solidFill>
                <a:latin typeface="B Nazanin"/>
                <a:ea typeface="B Nazanin"/>
                <a:cs typeface="B Nazanin"/>
              </a:rPr>
              <a:t>مقدمه و کلیات پژوهش</a:t>
            </a:r>
            <a:endParaRPr sz="1400" b="1">
              <a:solidFill>
                <a:schemeClr val="bg1"/>
              </a:solidFill>
              <a:latin typeface="B Nazanin"/>
              <a:cs typeface="B Nazanin"/>
            </a:endParaRPr>
          </a:p>
          <a:p>
            <a:pPr>
              <a:defRPr/>
            </a:pPr>
            <a:endParaRPr sz="1200" b="1"/>
          </a:p>
        </p:txBody>
      </p:sp>
      <p:sp>
        <p:nvSpPr>
          <p:cNvPr id="2051509180" name="TextBox 37">
            <a:hlinkClick r:id="rId4" action="ppaction://hlinksldjump"/>
          </p:cNvPr>
          <p:cNvSpPr txBox="1"/>
          <p:nvPr/>
        </p:nvSpPr>
        <p:spPr bwMode="auto">
          <a:xfrm>
            <a:off x="9868793" y="2778421"/>
            <a:ext cx="1392179" cy="579479"/>
          </a:xfrm>
          <a:prstGeom prst="rect">
            <a:avLst/>
          </a:prstGeom>
          <a:noFill/>
        </p:spPr>
        <p:txBody>
          <a:bodyPr wrap="square" rtlCol="0">
            <a:spAutoFit/>
          </a:bodyPr>
          <a:lstStyle/>
          <a:p>
            <a:pPr>
              <a:defRPr/>
            </a:pPr>
            <a:r>
              <a:rPr lang="en-US" sz="1800" b="1" i="0" u="none" strike="noStrike" cap="none" spc="0">
                <a:solidFill>
                  <a:schemeClr val="bg1"/>
                </a:solidFill>
                <a:latin typeface="B Nazanin"/>
                <a:ea typeface="B Nazanin"/>
                <a:cs typeface="B Nazanin"/>
              </a:rPr>
              <a:t> پیشینه تحقیق</a:t>
            </a:r>
            <a:endParaRPr sz="1800" b="1">
              <a:solidFill>
                <a:schemeClr val="bg1"/>
              </a:solidFill>
              <a:latin typeface="B Nazanin"/>
              <a:cs typeface="B Nazanin"/>
            </a:endParaRPr>
          </a:p>
          <a:p>
            <a:pPr>
              <a:defRPr/>
            </a:pPr>
            <a:endParaRPr/>
          </a:p>
        </p:txBody>
      </p:sp>
      <p:sp>
        <p:nvSpPr>
          <p:cNvPr id="445050274" name="TextBox 38">
            <a:hlinkClick r:id="rId5" action="ppaction://hlinksldjump"/>
          </p:cNvPr>
          <p:cNvSpPr txBox="1"/>
          <p:nvPr/>
        </p:nvSpPr>
        <p:spPr bwMode="auto">
          <a:xfrm>
            <a:off x="9868793" y="3500888"/>
            <a:ext cx="1397939" cy="366119"/>
          </a:xfrm>
          <a:prstGeom prst="rect">
            <a:avLst/>
          </a:prstGeom>
          <a:noFill/>
        </p:spPr>
        <p:txBody>
          <a:bodyPr wrap="square" rtlCol="0">
            <a:spAutoFit/>
          </a:bodyPr>
          <a:lstStyle/>
          <a:p>
            <a:pPr algn="ctr" rtl="1">
              <a:defRPr/>
            </a:pPr>
            <a:r>
              <a:rPr lang="fa-IR" sz="1800" b="1" dirty="0">
                <a:solidFill>
                  <a:schemeClr val="accent5">
                    <a:lumMod val="50000"/>
                  </a:schemeClr>
                </a:solidFill>
                <a:latin typeface="B Nazanin"/>
                <a:ea typeface="B Nazanin"/>
                <a:cs typeface="B Nazanin"/>
              </a:rPr>
              <a:t>روش پژوهش</a:t>
            </a:r>
            <a:endParaRPr sz="1800" b="1" dirty="0">
              <a:solidFill>
                <a:schemeClr val="accent5">
                  <a:lumMod val="50000"/>
                </a:schemeClr>
              </a:solidFill>
              <a:latin typeface="B Nazanin"/>
              <a:cs typeface="B Nazanin"/>
            </a:endParaRPr>
          </a:p>
        </p:txBody>
      </p:sp>
      <p:sp>
        <p:nvSpPr>
          <p:cNvPr id="2138721317" name="TextBox 39">
            <a:hlinkClick r:id="rId6" action="ppaction://hlinksldjump"/>
          </p:cNvPr>
          <p:cNvSpPr txBox="1"/>
          <p:nvPr/>
        </p:nvSpPr>
        <p:spPr bwMode="auto">
          <a:xfrm>
            <a:off x="9820888" y="4288671"/>
            <a:ext cx="1394699" cy="366119"/>
          </a:xfrm>
          <a:prstGeom prst="rect">
            <a:avLst/>
          </a:prstGeom>
          <a:noFill/>
        </p:spPr>
        <p:txBody>
          <a:bodyPr wrap="square" rtlCol="0">
            <a:spAutoFit/>
          </a:bodyPr>
          <a:lstStyle/>
          <a:p>
            <a:pPr algn="ctr" rtl="1">
              <a:defRPr/>
            </a:pPr>
            <a:r>
              <a:rPr sz="1800" b="1">
                <a:solidFill>
                  <a:schemeClr val="bg1"/>
                </a:solidFill>
                <a:latin typeface="B Nazanin"/>
                <a:ea typeface="B Nazanin"/>
                <a:cs typeface="B Nazanin"/>
              </a:rPr>
              <a:t>نتايج پژوهش</a:t>
            </a:r>
            <a:endParaRPr sz="1000" b="1">
              <a:solidFill>
                <a:schemeClr val="bg1"/>
              </a:solidFill>
              <a:latin typeface="B Nazanin"/>
              <a:cs typeface="B Nazanin"/>
            </a:endParaRPr>
          </a:p>
        </p:txBody>
      </p:sp>
      <p:sp>
        <p:nvSpPr>
          <p:cNvPr id="805595091" name="TextBox 40">
            <a:hlinkClick r:id="rId7" action="ppaction://hlinksldjump"/>
          </p:cNvPr>
          <p:cNvSpPr txBox="1"/>
          <p:nvPr/>
        </p:nvSpPr>
        <p:spPr bwMode="auto">
          <a:xfrm>
            <a:off x="9868793" y="5056067"/>
            <a:ext cx="1392179" cy="518519"/>
          </a:xfrm>
          <a:prstGeom prst="rect">
            <a:avLst/>
          </a:prstGeom>
          <a:noFill/>
        </p:spPr>
        <p:txBody>
          <a:bodyPr wrap="square" rtlCol="0">
            <a:spAutoFit/>
          </a:bodyPr>
          <a:lstStyle/>
          <a:p>
            <a:pPr marL="0" marR="0" lvl="0" indent="0" algn="ctr" defTabSz="914400" rtl="0">
              <a:lnSpc>
                <a:spcPct val="100000"/>
              </a:lnSpc>
              <a:spcBef>
                <a:spcPts val="0"/>
              </a:spcBef>
              <a:spcAft>
                <a:spcPts val="0"/>
              </a:spcAft>
              <a:buClr>
                <a:srgbClr val="000000"/>
              </a:buClr>
              <a:buSzTx/>
              <a:buFont typeface="Arial"/>
              <a:buNone/>
              <a:defRPr/>
            </a:pPr>
            <a:r>
              <a:rPr lang="en-US" sz="1600" b="0" i="0" u="none" strike="noStrike" cap="none" spc="0">
                <a:solidFill>
                  <a:schemeClr val="bg1"/>
                </a:solidFill>
                <a:latin typeface="B Nazanin"/>
                <a:ea typeface="B Nazanin"/>
                <a:cs typeface="B Nazanin"/>
              </a:rPr>
              <a:t>بحث و نتيجه‌گيري</a:t>
            </a:r>
            <a:endParaRPr sz="1600" b="0">
              <a:solidFill>
                <a:schemeClr val="bg1"/>
              </a:solidFill>
              <a:latin typeface="B Nazanin"/>
              <a:cs typeface="B Nazanin"/>
            </a:endParaRPr>
          </a:p>
          <a:p>
            <a:pPr>
              <a:defRPr/>
            </a:pPr>
            <a:endParaRPr sz="1200"/>
          </a:p>
        </p:txBody>
      </p:sp>
      <p:sp>
        <p:nvSpPr>
          <p:cNvPr id="4" name="Rectangle 3">
            <a:extLst>
              <a:ext uri="{FF2B5EF4-FFF2-40B4-BE49-F238E27FC236}">
                <a16:creationId xmlns:a16="http://schemas.microsoft.com/office/drawing/2014/main" id="{8759413A-1C56-4F25-9F36-F3D0D66B2DFF}"/>
              </a:ext>
            </a:extLst>
          </p:cNvPr>
          <p:cNvSpPr>
            <a:spLocks noChangeArrowheads="1"/>
          </p:cNvSpPr>
          <p:nvPr/>
        </p:nvSpPr>
        <p:spPr bwMode="auto">
          <a:xfrm>
            <a:off x="1708879" y="2354909"/>
            <a:ext cx="7398607"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rtl="1" eaLnBrk="0" fontAlgn="base" hangingPunct="0">
              <a:spcBef>
                <a:spcPct val="0"/>
              </a:spcBef>
              <a:spcAft>
                <a:spcPct val="0"/>
              </a:spcAft>
              <a:buClrTx/>
              <a:buFontTx/>
              <a:buChar char="•"/>
            </a:pPr>
            <a:r>
              <a:rPr kumimoji="0" lang="ar-SA" altLang="en-US" sz="2800" b="0" i="0" u="none" strike="noStrike" cap="none" normalizeH="0" baseline="0" dirty="0">
                <a:ln>
                  <a:noFill/>
                </a:ln>
                <a:solidFill>
                  <a:schemeClr val="tx1"/>
                </a:solidFill>
                <a:effectLst/>
                <a:latin typeface="Arial" panose="020B0604020202020204" pitchFamily="34" charset="0"/>
                <a:cs typeface="B Mitra" panose="00000400000000000000" pitchFamily="2" charset="-78"/>
              </a:rPr>
              <a:t>جمع‌آوری داده‌های</a:t>
            </a:r>
            <a:r>
              <a:rPr kumimoji="0" lang="en-US" altLang="en-US" sz="2800" b="0" i="0" u="none" strike="noStrike" cap="none" normalizeH="0" baseline="0" dirty="0">
                <a:ln>
                  <a:noFill/>
                </a:ln>
                <a:solidFill>
                  <a:schemeClr val="tx1"/>
                </a:solidFill>
                <a:effectLst/>
                <a:latin typeface="Arial" panose="020B0604020202020204" pitchFamily="34" charset="0"/>
                <a:cs typeface="B Mitra" panose="00000400000000000000" pitchFamily="2" charset="-78"/>
              </a:rPr>
              <a:t> </a:t>
            </a:r>
            <a:r>
              <a:rPr kumimoji="0" lang="en-US" alt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CT</a:t>
            </a:r>
            <a:r>
              <a:rPr kumimoji="0" lang="en-US" altLang="en-US" sz="2800" b="0" i="0" u="none" strike="noStrike" cap="none" normalizeH="0" baseline="0" dirty="0" err="1">
                <a:ln>
                  <a:noFill/>
                </a:ln>
                <a:solidFill>
                  <a:schemeClr val="tx1"/>
                </a:solidFill>
                <a:effectLst/>
                <a:latin typeface="Arial" panose="020B0604020202020204" pitchFamily="34" charset="0"/>
                <a:cs typeface="B Mitra" panose="00000400000000000000" pitchFamily="2" charset="-78"/>
              </a:rPr>
              <a:t>،</a:t>
            </a:r>
            <a:r>
              <a:rPr kumimoji="0" lang="en-US" alt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RTDose</a:t>
            </a:r>
            <a:r>
              <a:rPr kumimoji="0" lang="fa-IR"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lang="en-US" altLang="en-US" sz="2800" dirty="0">
                <a:solidFill>
                  <a:schemeClr val="tx1"/>
                </a:solidFill>
                <a:latin typeface="Arial" panose="020B0604020202020204" pitchFamily="34" charset="0"/>
                <a:cs typeface="B Mitra" panose="00000400000000000000" pitchFamily="2" charset="-78"/>
              </a:rPr>
              <a:t>، </a:t>
            </a:r>
            <a:r>
              <a:rPr kumimoji="0" lang="en-US" alt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RTStructure</a:t>
            </a:r>
            <a:r>
              <a:rPr lang="en-US" altLang="en-US" sz="2800" dirty="0">
                <a:solidFill>
                  <a:schemeClr val="tx1"/>
                </a:solidFill>
                <a:latin typeface="Times New Roman" panose="02020603050405020304" pitchFamily="18" charset="0"/>
                <a:cs typeface="Times New Roman" panose="02020603050405020304" pitchFamily="18" charset="0"/>
              </a:rPr>
              <a:t> </a:t>
            </a:r>
            <a:r>
              <a:rPr lang="fa-IR" altLang="en-US" sz="2800" dirty="0">
                <a:solidFill>
                  <a:schemeClr val="tx1"/>
                </a:solidFill>
                <a:latin typeface="Times New Roman" panose="02020603050405020304" pitchFamily="18" charset="0"/>
                <a:cs typeface="Times New Roman" panose="02020603050405020304" pitchFamily="18" charset="0"/>
              </a:rPr>
              <a:t>و</a:t>
            </a:r>
            <a:r>
              <a:rPr lang="en-US" altLang="en-US" sz="2400" dirty="0" err="1">
                <a:solidFill>
                  <a:schemeClr val="tx1"/>
                </a:solidFill>
                <a:latin typeface="Times New Roman" panose="02020603050405020304" pitchFamily="18" charset="0"/>
                <a:cs typeface="Times New Roman" panose="02020603050405020304" pitchFamily="18" charset="0"/>
              </a:rPr>
              <a:t>RTPlan</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altLang="en-US" sz="2800" b="0" i="0" u="none" strike="noStrike" cap="none" normalizeH="0" baseline="0" dirty="0">
                <a:ln>
                  <a:noFill/>
                </a:ln>
                <a:solidFill>
                  <a:schemeClr val="tx1"/>
                </a:solidFill>
                <a:effectLst/>
                <a:latin typeface="Arial" panose="020B0604020202020204" pitchFamily="34" charset="0"/>
                <a:cs typeface="B Mitra" panose="00000400000000000000" pitchFamily="2" charset="-78"/>
              </a:rPr>
              <a:t>هم‌ترازی</a:t>
            </a:r>
            <a:r>
              <a:rPr kumimoji="0" lang="en-US" altLang="en-US" sz="2800" b="0" i="0" u="none" strike="noStrike" cap="none" normalizeH="0" baseline="0" dirty="0">
                <a:ln>
                  <a:noFill/>
                </a:ln>
                <a:solidFill>
                  <a:schemeClr val="tx1"/>
                </a:solidFill>
                <a:effectLst/>
                <a:latin typeface="Arial" panose="020B0604020202020204" pitchFamily="34" charset="0"/>
                <a:cs typeface="B Mitra" panose="00000400000000000000" pitchFamily="2" charset="-78"/>
              </a:rPr>
              <a:t> </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(Alignment)</a:t>
            </a:r>
            <a:r>
              <a:rPr kumimoji="0" lang="en-US" altLang="en-US" sz="2800" b="0" i="0" u="none" strike="noStrike" cap="none" normalizeH="0" baseline="0" dirty="0">
                <a:ln>
                  <a:noFill/>
                </a:ln>
                <a:solidFill>
                  <a:schemeClr val="tx1"/>
                </a:solidFill>
                <a:effectLst/>
                <a:latin typeface="Arial" panose="020B0604020202020204" pitchFamily="34" charset="0"/>
                <a:cs typeface="B Mitra" panose="00000400000000000000" pitchFamily="2" charset="-78"/>
              </a:rPr>
              <a:t> </a:t>
            </a:r>
            <a:r>
              <a:rPr kumimoji="0" lang="ar-SA" altLang="en-US" sz="2800" b="0" i="0" u="none" strike="noStrike" cap="none" normalizeH="0" baseline="0" dirty="0">
                <a:ln>
                  <a:noFill/>
                </a:ln>
                <a:solidFill>
                  <a:schemeClr val="tx1"/>
                </a:solidFill>
                <a:effectLst/>
                <a:latin typeface="Arial" panose="020B0604020202020204" pitchFamily="34" charset="0"/>
                <a:cs typeface="B Mitra" panose="00000400000000000000" pitchFamily="2" charset="-78"/>
              </a:rPr>
              <a:t>و بازنمونه‌برداری داده‌ها</a:t>
            </a:r>
            <a:endParaRPr kumimoji="0" lang="en-US" altLang="en-US" sz="2800" b="0" i="0" u="none" strike="noStrike" cap="none" normalizeH="0" baseline="0" dirty="0">
              <a:ln>
                <a:noFill/>
              </a:ln>
              <a:solidFill>
                <a:schemeClr val="tx1"/>
              </a:solidFill>
              <a:effectLst/>
              <a:latin typeface="Arial" panose="020B0604020202020204" pitchFamily="34" charset="0"/>
              <a:cs typeface="B Mitra" panose="00000400000000000000"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altLang="en-US" sz="2800" b="0" i="0" u="none" strike="noStrike" cap="none" normalizeH="0" baseline="0" dirty="0">
                <a:ln>
                  <a:noFill/>
                </a:ln>
                <a:solidFill>
                  <a:schemeClr val="tx1"/>
                </a:solidFill>
                <a:effectLst/>
                <a:latin typeface="Arial" panose="020B0604020202020204" pitchFamily="34" charset="0"/>
                <a:cs typeface="B Mitra" panose="00000400000000000000" pitchFamily="2" charset="-78"/>
              </a:rPr>
              <a:t>استخراج و پردازش ماسک‌های نواحی هدف</a:t>
            </a:r>
            <a:endParaRPr kumimoji="0" lang="en-US" altLang="en-US" sz="2800" b="0" i="0" u="none" strike="noStrike" cap="none" normalizeH="0" baseline="0" dirty="0">
              <a:ln>
                <a:noFill/>
              </a:ln>
              <a:solidFill>
                <a:schemeClr val="tx1"/>
              </a:solidFill>
              <a:effectLst/>
              <a:latin typeface="Arial" panose="020B0604020202020204" pitchFamily="34" charset="0"/>
              <a:cs typeface="B Mitra" panose="00000400000000000000"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altLang="en-US" sz="2800" b="0" i="0" u="none" strike="noStrike" cap="none" normalizeH="0" baseline="0" dirty="0">
                <a:ln>
                  <a:noFill/>
                </a:ln>
                <a:solidFill>
                  <a:schemeClr val="tx1"/>
                </a:solidFill>
                <a:effectLst/>
                <a:latin typeface="Arial" panose="020B0604020202020204" pitchFamily="34" charset="0"/>
                <a:cs typeface="B Mitra" panose="00000400000000000000" pitchFamily="2" charset="-78"/>
              </a:rPr>
              <a:t>ساخت ورودی چندکاناله مدل</a:t>
            </a:r>
            <a:r>
              <a:rPr kumimoji="0" lang="en-US" altLang="en-US" sz="2800" b="0" i="0" u="none" strike="noStrike" cap="none" normalizeH="0" baseline="0" dirty="0">
                <a:ln>
                  <a:noFill/>
                </a:ln>
                <a:solidFill>
                  <a:schemeClr val="tx1"/>
                </a:solidFill>
                <a:effectLst/>
                <a:latin typeface="Arial" panose="020B0604020202020204" pitchFamily="34" charset="0"/>
                <a:cs typeface="B Mitra" panose="00000400000000000000" pitchFamily="2" charset="-78"/>
              </a:rPr>
              <a:t> </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(CT + Masks)</a:t>
            </a: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altLang="en-US" sz="2800" b="0" i="0" u="none" strike="noStrike" cap="none" normalizeH="0" baseline="0" dirty="0">
                <a:ln>
                  <a:noFill/>
                </a:ln>
                <a:solidFill>
                  <a:schemeClr val="tx1"/>
                </a:solidFill>
                <a:effectLst/>
                <a:latin typeface="Arial" panose="020B0604020202020204" pitchFamily="34" charset="0"/>
                <a:cs typeface="B Mitra" panose="00000400000000000000" pitchFamily="2" charset="-78"/>
              </a:rPr>
              <a:t>استخراج</a:t>
            </a:r>
            <a:r>
              <a:rPr kumimoji="0" lang="en-US" altLang="en-US" sz="2800" b="0" i="0" u="none" strike="noStrike" cap="none" normalizeH="0" baseline="0" dirty="0">
                <a:ln>
                  <a:noFill/>
                </a:ln>
                <a:solidFill>
                  <a:schemeClr val="tx1"/>
                </a:solidFill>
                <a:effectLst/>
                <a:latin typeface="Arial" panose="020B0604020202020204" pitchFamily="34" charset="0"/>
                <a:cs typeface="B Mitra" panose="00000400000000000000" pitchFamily="2" charset="-78"/>
              </a:rPr>
              <a:t> </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Beam Field Shape </a:t>
            </a:r>
            <a:r>
              <a:rPr kumimoji="0" lang="ar-SA" altLang="en-US" sz="2800" b="0" i="0" u="none" strike="noStrike" cap="none" normalizeH="0" baseline="0" dirty="0">
                <a:ln>
                  <a:noFill/>
                </a:ln>
                <a:solidFill>
                  <a:schemeClr val="tx1"/>
                </a:solidFill>
                <a:effectLst/>
                <a:latin typeface="Arial" panose="020B0604020202020204" pitchFamily="34" charset="0"/>
                <a:cs typeface="B Mitra" panose="00000400000000000000" pitchFamily="2" charset="-78"/>
              </a:rPr>
              <a:t>از</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RTPlan</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altLang="en-US" sz="2800" b="0" i="0" u="none" strike="noStrike" cap="none" normalizeH="0" baseline="0" dirty="0">
                <a:ln>
                  <a:noFill/>
                </a:ln>
                <a:solidFill>
                  <a:schemeClr val="tx1"/>
                </a:solidFill>
                <a:effectLst/>
                <a:latin typeface="Arial" panose="020B0604020202020204" pitchFamily="34" charset="0"/>
                <a:cs typeface="B Mitra" panose="00000400000000000000" pitchFamily="2" charset="-78"/>
              </a:rPr>
              <a:t>طراحی مدل</a:t>
            </a:r>
            <a:r>
              <a:rPr kumimoji="0" lang="en-US" altLang="en-US" sz="2800" b="0" i="0" u="none" strike="noStrike" cap="none" normalizeH="0" baseline="0" dirty="0">
                <a:ln>
                  <a:noFill/>
                </a:ln>
                <a:solidFill>
                  <a:schemeClr val="tx1"/>
                </a:solidFill>
                <a:effectLst/>
                <a:latin typeface="Arial" panose="020B0604020202020204" pitchFamily="34" charset="0"/>
                <a:cs typeface="B Mitra" panose="00000400000000000000" pitchFamily="2" charset="-78"/>
              </a:rPr>
              <a:t> </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V-Net </a:t>
            </a:r>
            <a:r>
              <a:rPr kumimoji="0" lang="ar-SA" altLang="en-US" sz="2800" b="0" i="0" u="none" strike="noStrike" cap="none" normalizeH="0" baseline="0" dirty="0">
                <a:ln>
                  <a:noFill/>
                </a:ln>
                <a:solidFill>
                  <a:schemeClr val="tx1"/>
                </a:solidFill>
                <a:effectLst/>
                <a:latin typeface="Arial" panose="020B0604020202020204" pitchFamily="34" charset="0"/>
                <a:cs typeface="B Mitra" panose="00000400000000000000" pitchFamily="2" charset="-78"/>
              </a:rPr>
              <a:t>سه‌بعدی با</a:t>
            </a:r>
            <a:r>
              <a:rPr kumimoji="0" lang="en-US" altLang="en-US" sz="2800" b="0" i="0" u="none" strike="noStrike" cap="none" normalizeH="0" baseline="0" dirty="0">
                <a:ln>
                  <a:noFill/>
                </a:ln>
                <a:solidFill>
                  <a:schemeClr val="tx1"/>
                </a:solidFill>
                <a:effectLst/>
                <a:latin typeface="Arial" panose="020B0604020202020204" pitchFamily="34" charset="0"/>
                <a:cs typeface="B Mitra" panose="00000400000000000000" pitchFamily="2" charset="-78"/>
              </a:rPr>
              <a:t> </a:t>
            </a:r>
            <a:r>
              <a:rPr lang="fa-IR" altLang="en-US" sz="2800" dirty="0">
                <a:solidFill>
                  <a:schemeClr val="tx1"/>
                </a:solidFill>
                <a:latin typeface="Arial" panose="020B0604020202020204" pitchFamily="34" charset="0"/>
                <a:cs typeface="B Mitra" panose="00000400000000000000" pitchFamily="2" charset="-78"/>
              </a:rPr>
              <a:t> </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Beam Channel</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altLang="en-US" sz="2800" b="0" i="0" u="none" strike="noStrike" cap="none" normalizeH="0" baseline="0" dirty="0">
                <a:ln>
                  <a:noFill/>
                </a:ln>
                <a:solidFill>
                  <a:schemeClr val="tx1"/>
                </a:solidFill>
                <a:effectLst/>
                <a:latin typeface="Arial" panose="020B0604020202020204" pitchFamily="34" charset="0"/>
                <a:cs typeface="B Mitra" panose="00000400000000000000" pitchFamily="2" charset="-78"/>
              </a:rPr>
              <a:t>آموزش مدل و ارزیابی کمی و کلینیکی</a:t>
            </a:r>
            <a:endParaRPr kumimoji="0" lang="en-US" altLang="en-US" sz="2800" b="0" i="0" u="none" strike="noStrike" cap="none" normalizeH="0" baseline="0" dirty="0">
              <a:ln>
                <a:noFill/>
              </a:ln>
              <a:solidFill>
                <a:schemeClr val="tx1"/>
              </a:solidFill>
              <a:effectLst/>
              <a:latin typeface="Arial" panose="020B0604020202020204" pitchFamily="34" charset="0"/>
              <a:cs typeface="B Mitra" panose="00000400000000000000" pitchFamily="2" charset="-78"/>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push dir="r"/>
      </p:transition>
    </mc:Choice>
    <mc:Fallback xmlns="" xmlns:m="http://schemas.openxmlformats.org/officeDocument/2006/math" xmlns:w="http://schemas.openxmlformats.org/wordprocessingml/2006/main">
      <p:transition spd="slow" advClick="1">
        <p:push dir="r"/>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7215924" name="Slide Number Placeholder 5"/>
          <p:cNvSpPr>
            <a:spLocks noGrp="1"/>
          </p:cNvSpPr>
          <p:nvPr>
            <p:ph type="sldNum" sz="quarter" idx="12"/>
          </p:nvPr>
        </p:nvSpPr>
        <p:spPr bwMode="auto">
          <a:xfrm>
            <a:off x="11444145" y="6052434"/>
            <a:ext cx="671170" cy="365124"/>
          </a:xfrm>
          <a:prstGeom prst="rect">
            <a:avLst/>
          </a:prstGeom>
          <a:noFill/>
        </p:spPr>
        <p:txBody>
          <a:bodyPr/>
          <a:lstStyle>
            <a:lvl1pPr algn="ctr">
              <a:defRPr sz="2000" b="1">
                <a:solidFill>
                  <a:srgbClr val="073C63"/>
                </a:solidFill>
                <a:latin typeface="Calibri"/>
                <a:cs typeface="B Titr"/>
              </a:defRPr>
            </a:lvl1pPr>
          </a:lstStyle>
          <a:p>
            <a:pPr>
              <a:defRPr/>
            </a:pPr>
            <a:fld id="{3EB0BDE8-6407-6DAF-E658-07E9A33CBFE7}" type="slidenum">
              <a:rPr lang="fa-IR"/>
              <a:t>27</a:t>
            </a:fld>
            <a:endParaRPr lang="fa-IR"/>
          </a:p>
        </p:txBody>
      </p:sp>
      <p:sp>
        <p:nvSpPr>
          <p:cNvPr id="1125483909" name="Text Placeholder 76"/>
          <p:cNvSpPr>
            <a:spLocks noGrp="1"/>
          </p:cNvSpPr>
          <p:nvPr>
            <p:ph type="body" sz="quarter" idx="10" hasCustomPrompt="1"/>
          </p:nvPr>
        </p:nvSpPr>
        <p:spPr bwMode="auto">
          <a:xfrm>
            <a:off x="1062181" y="905017"/>
            <a:ext cx="8045305" cy="637452"/>
          </a:xfrm>
          <a:prstGeom prst="rect">
            <a:avLst/>
          </a:prstGeom>
        </p:spPr>
        <p:txBody>
          <a:bodyPr/>
          <a:lstStyle>
            <a:lvl1pPr algn="r" rtl="1">
              <a:defRPr sz="3200">
                <a:solidFill>
                  <a:schemeClr val="tx1">
                    <a:lumMod val="85000"/>
                    <a:lumOff val="15000"/>
                  </a:schemeClr>
                </a:solidFill>
                <a:cs typeface="B Titr"/>
              </a:defRPr>
            </a:lvl1pPr>
          </a:lstStyle>
          <a:p>
            <a:pPr>
              <a:defRPr/>
            </a:pPr>
            <a:r>
              <a:rPr sz="3200" b="1" i="0" u="none">
                <a:solidFill>
                  <a:srgbClr val="000000"/>
                </a:solidFill>
                <a:latin typeface="B Nazanin"/>
                <a:ea typeface="B Nazanin"/>
                <a:cs typeface="B Nazanin"/>
              </a:rPr>
              <a:t> انتخاب و جمع‌آوری بیماران</a:t>
            </a:r>
            <a:endParaRPr sz="3200" b="1">
              <a:latin typeface="B Nazanin"/>
              <a:cs typeface="B Nazanin"/>
            </a:endParaRPr>
          </a:p>
        </p:txBody>
      </p:sp>
      <p:sp>
        <p:nvSpPr>
          <p:cNvPr id="1498685642" name="Text Placeholder 80"/>
          <p:cNvSpPr>
            <a:spLocks noGrp="1"/>
          </p:cNvSpPr>
          <p:nvPr>
            <p:ph type="body" sz="quarter" idx="11" hasCustomPrompt="1"/>
          </p:nvPr>
        </p:nvSpPr>
        <p:spPr bwMode="auto">
          <a:xfrm>
            <a:off x="1049337" y="1791855"/>
            <a:ext cx="8039099" cy="4601007"/>
          </a:xfrm>
          <a:prstGeom prst="rect">
            <a:avLst/>
          </a:prstGeom>
        </p:spPr>
        <p:txBody>
          <a:bodyPr/>
          <a:lstStyle>
            <a:lvl1pPr marL="342900" indent="-342900" algn="just" rtl="1">
              <a:lnSpc>
                <a:spcPct val="140000"/>
              </a:lnSpc>
              <a:spcAft>
                <a:spcPts val="1799"/>
              </a:spcAft>
              <a:buFont typeface="Arial"/>
              <a:buChar char="•"/>
              <a:defRPr sz="2300">
                <a:solidFill>
                  <a:schemeClr val="tx1">
                    <a:lumMod val="85000"/>
                    <a:lumOff val="15000"/>
                  </a:schemeClr>
                </a:solidFill>
                <a:cs typeface="B Nazanin"/>
              </a:defRPr>
            </a:lvl1pPr>
            <a:lvl2pPr marL="822960" indent="-285750" algn="just" rtl="1">
              <a:lnSpc>
                <a:spcPct val="140000"/>
              </a:lnSpc>
              <a:spcAft>
                <a:spcPts val="1799"/>
              </a:spcAft>
              <a:buFont typeface="Arial"/>
              <a:buChar char="•"/>
              <a:defRPr sz="2300">
                <a:solidFill>
                  <a:schemeClr val="tx1">
                    <a:lumMod val="85000"/>
                    <a:lumOff val="15000"/>
                  </a:schemeClr>
                </a:solidFill>
                <a:cs typeface="B Nazanin"/>
              </a:defRPr>
            </a:lvl2pPr>
            <a:lvl3pPr marL="1280160" indent="-285750" algn="just" rtl="1">
              <a:lnSpc>
                <a:spcPct val="140000"/>
              </a:lnSpc>
              <a:spcAft>
                <a:spcPts val="1799"/>
              </a:spcAft>
              <a:buFont typeface="Arial"/>
              <a:buChar char="•"/>
              <a:defRPr sz="2000">
                <a:solidFill>
                  <a:schemeClr val="tx1">
                    <a:lumMod val="85000"/>
                    <a:lumOff val="15000"/>
                  </a:schemeClr>
                </a:solidFill>
                <a:cs typeface="B Nazanin"/>
              </a:defRPr>
            </a:lvl3pPr>
          </a:lstStyle>
          <a:p>
            <a:pPr>
              <a:defRPr/>
            </a:pPr>
            <a:r>
              <a:rPr lang="en-US" sz="2800" b="0" i="0" u="none" strike="noStrike" cap="none" spc="0" dirty="0" err="1">
                <a:solidFill>
                  <a:srgbClr val="000000"/>
                </a:solidFill>
                <a:latin typeface="B Nazanin"/>
                <a:ea typeface="B Nazanin"/>
                <a:cs typeface="B Mitra" panose="00000400000000000000" pitchFamily="2" charset="-78"/>
              </a:rPr>
              <a:t>انتخاب</a:t>
            </a:r>
            <a:r>
              <a:rPr lang="en-US" sz="2800" b="0" i="0" u="none" strike="noStrike" cap="none" spc="0" dirty="0">
                <a:solidFill>
                  <a:srgbClr val="000000"/>
                </a:solidFill>
                <a:latin typeface="B Nazanin"/>
                <a:ea typeface="B Nazanin"/>
                <a:cs typeface="B Mitra" panose="00000400000000000000" pitchFamily="2" charset="-78"/>
              </a:rPr>
              <a:t> </a:t>
            </a:r>
            <a:r>
              <a:rPr sz="2800" b="0" i="0" u="none" dirty="0">
                <a:solidFill>
                  <a:srgbClr val="000000"/>
                </a:solidFill>
                <a:latin typeface="B Nazanin"/>
                <a:ea typeface="B Nazanin"/>
                <a:cs typeface="B Mitra" panose="00000400000000000000" pitchFamily="2" charset="-78"/>
              </a:rPr>
              <a:t> </a:t>
            </a:r>
            <a:r>
              <a:rPr lang="fa-IR" sz="2800" b="0" i="0" u="none" dirty="0">
                <a:solidFill>
                  <a:srgbClr val="000000"/>
                </a:solidFill>
                <a:latin typeface="B Nazanin"/>
                <a:ea typeface="B Nazanin"/>
                <a:cs typeface="B Mitra" panose="00000400000000000000" pitchFamily="2" charset="-78"/>
              </a:rPr>
              <a:t>ب</a:t>
            </a:r>
            <a:r>
              <a:rPr sz="2800" b="0" i="0" u="none" dirty="0" err="1">
                <a:solidFill>
                  <a:srgbClr val="000000"/>
                </a:solidFill>
                <a:latin typeface="B Nazanin"/>
                <a:ea typeface="B Nazanin"/>
                <a:cs typeface="B Mitra" panose="00000400000000000000" pitchFamily="2" charset="-78"/>
              </a:rPr>
              <a:t>یماران</a:t>
            </a:r>
            <a:r>
              <a:rPr sz="2800" b="0" i="0" u="none" dirty="0">
                <a:solidFill>
                  <a:srgbClr val="000000"/>
                </a:solidFill>
                <a:latin typeface="B Nazanin"/>
                <a:ea typeface="B Nazanin"/>
                <a:cs typeface="B Mitra" panose="00000400000000000000" pitchFamily="2" charset="-78"/>
              </a:rPr>
              <a:t> </a:t>
            </a:r>
            <a:r>
              <a:rPr sz="2800" b="0" i="0" u="none" dirty="0" err="1">
                <a:solidFill>
                  <a:srgbClr val="000000"/>
                </a:solidFill>
                <a:latin typeface="B Nazanin"/>
                <a:ea typeface="B Nazanin"/>
                <a:cs typeface="B Mitra" panose="00000400000000000000" pitchFamily="2" charset="-78"/>
              </a:rPr>
              <a:t>مبتلا</a:t>
            </a:r>
            <a:r>
              <a:rPr sz="2800" b="0" i="0" u="none" dirty="0">
                <a:solidFill>
                  <a:srgbClr val="000000"/>
                </a:solidFill>
                <a:latin typeface="B Nazanin"/>
                <a:ea typeface="B Nazanin"/>
                <a:cs typeface="B Mitra" panose="00000400000000000000" pitchFamily="2" charset="-78"/>
              </a:rPr>
              <a:t> </a:t>
            </a:r>
            <a:r>
              <a:rPr sz="2800" b="0" i="0" u="none" dirty="0" err="1">
                <a:solidFill>
                  <a:srgbClr val="000000"/>
                </a:solidFill>
                <a:latin typeface="B Nazanin"/>
                <a:ea typeface="B Nazanin"/>
                <a:cs typeface="B Mitra" panose="00000400000000000000" pitchFamily="2" charset="-78"/>
              </a:rPr>
              <a:t>به</a:t>
            </a:r>
            <a:r>
              <a:rPr sz="2800" b="0" i="0" u="none" dirty="0">
                <a:solidFill>
                  <a:srgbClr val="000000"/>
                </a:solidFill>
                <a:latin typeface="B Nazanin"/>
                <a:ea typeface="B Nazanin"/>
                <a:cs typeface="B Mitra" panose="00000400000000000000" pitchFamily="2" charset="-78"/>
              </a:rPr>
              <a:t> </a:t>
            </a:r>
            <a:r>
              <a:rPr sz="2800" b="0" i="0" u="none" dirty="0" err="1">
                <a:solidFill>
                  <a:srgbClr val="000000"/>
                </a:solidFill>
                <a:latin typeface="B Nazanin"/>
                <a:ea typeface="B Nazanin"/>
                <a:cs typeface="B Mitra" panose="00000400000000000000" pitchFamily="2" charset="-78"/>
              </a:rPr>
              <a:t>سرطان</a:t>
            </a:r>
            <a:r>
              <a:rPr sz="2800" b="0" i="0" u="none" dirty="0">
                <a:solidFill>
                  <a:srgbClr val="000000"/>
                </a:solidFill>
                <a:latin typeface="B Nazanin"/>
                <a:ea typeface="B Nazanin"/>
                <a:cs typeface="B Mitra" panose="00000400000000000000" pitchFamily="2" charset="-78"/>
              </a:rPr>
              <a:t> </a:t>
            </a:r>
            <a:r>
              <a:rPr sz="2800" b="0" i="0" u="none" dirty="0" err="1">
                <a:solidFill>
                  <a:srgbClr val="000000"/>
                </a:solidFill>
                <a:latin typeface="B Nazanin"/>
                <a:ea typeface="B Nazanin"/>
                <a:cs typeface="B Mitra" panose="00000400000000000000" pitchFamily="2" charset="-78"/>
              </a:rPr>
              <a:t>پروستات</a:t>
            </a:r>
            <a:r>
              <a:rPr sz="2800" b="0" i="0" u="none" dirty="0">
                <a:solidFill>
                  <a:srgbClr val="000000"/>
                </a:solidFill>
                <a:latin typeface="B Nazanin"/>
                <a:ea typeface="B Nazanin"/>
                <a:cs typeface="B Mitra" panose="00000400000000000000" pitchFamily="2" charset="-78"/>
              </a:rPr>
              <a:t> </a:t>
            </a:r>
            <a:endParaRPr sz="2800" dirty="0">
              <a:latin typeface="B Nazanin"/>
              <a:cs typeface="B Mitra" panose="00000400000000000000" pitchFamily="2" charset="-78"/>
            </a:endParaRPr>
          </a:p>
          <a:p>
            <a:pPr>
              <a:defRPr/>
            </a:pPr>
            <a:r>
              <a:rPr lang="fa-IR" sz="2800" b="0" i="0" u="none" dirty="0">
                <a:solidFill>
                  <a:srgbClr val="000000"/>
                </a:solidFill>
                <a:latin typeface="B Nazanin"/>
                <a:ea typeface="B Nazanin"/>
                <a:cs typeface="B Mitra" panose="00000400000000000000" pitchFamily="2" charset="-78"/>
              </a:rPr>
              <a:t>بیماران درمان شده در مرکز پرتودرمانی بیمارستان پنج آذر گرگان </a:t>
            </a:r>
          </a:p>
          <a:p>
            <a:pPr>
              <a:defRPr/>
            </a:pPr>
            <a:r>
              <a:rPr sz="2800" b="0" i="0" u="none" dirty="0" err="1">
                <a:solidFill>
                  <a:srgbClr val="000000"/>
                </a:solidFill>
                <a:latin typeface="B Nazanin"/>
                <a:ea typeface="B Nazanin"/>
                <a:cs typeface="B Mitra" panose="00000400000000000000" pitchFamily="2" charset="-78"/>
              </a:rPr>
              <a:t>داده‌ها</a:t>
            </a:r>
            <a:r>
              <a:rPr sz="2800" b="0" i="0" u="none" dirty="0">
                <a:solidFill>
                  <a:srgbClr val="000000"/>
                </a:solidFill>
                <a:latin typeface="B Nazanin"/>
                <a:ea typeface="B Nazanin"/>
                <a:cs typeface="B Mitra" panose="00000400000000000000" pitchFamily="2" charset="-78"/>
              </a:rPr>
              <a:t> </a:t>
            </a:r>
            <a:r>
              <a:rPr sz="2800" b="0" i="0" u="none" dirty="0" err="1">
                <a:solidFill>
                  <a:srgbClr val="000000"/>
                </a:solidFill>
                <a:latin typeface="B Nazanin"/>
                <a:ea typeface="B Nazanin"/>
                <a:cs typeface="B Mitra" panose="00000400000000000000" pitchFamily="2" charset="-78"/>
              </a:rPr>
              <a:t>گذشته‌نگر</a:t>
            </a:r>
            <a:r>
              <a:rPr sz="2800" b="0" i="0" u="none" dirty="0">
                <a:solidFill>
                  <a:srgbClr val="000000"/>
                </a:solidFill>
                <a:latin typeface="B Nazanin"/>
                <a:ea typeface="B Nazanin"/>
                <a:cs typeface="B Mitra" panose="00000400000000000000" pitchFamily="2" charset="-78"/>
              </a:rPr>
              <a:t> </a:t>
            </a:r>
            <a:r>
              <a:rPr lang="fa-IR" sz="2800" b="0" i="0" u="none" dirty="0">
                <a:solidFill>
                  <a:srgbClr val="000000"/>
                </a:solidFill>
                <a:latin typeface="B Nazanin"/>
                <a:ea typeface="B Nazanin"/>
                <a:cs typeface="B Mitra" panose="00000400000000000000" pitchFamily="2" charset="-78"/>
              </a:rPr>
              <a:t>(1403-1393)</a:t>
            </a:r>
            <a:endParaRPr sz="2800" dirty="0">
              <a:latin typeface="B Nazanin"/>
              <a:cs typeface="B Mitra" panose="00000400000000000000" pitchFamily="2" charset="-78"/>
            </a:endParaRPr>
          </a:p>
          <a:p>
            <a:pPr>
              <a:defRPr/>
            </a:pPr>
            <a:r>
              <a:rPr lang="en-US" sz="2800" b="0" i="0" u="none" strike="noStrike" cap="none" spc="0" dirty="0" err="1">
                <a:solidFill>
                  <a:srgbClr val="000000"/>
                </a:solidFill>
                <a:latin typeface="B Nazanin"/>
                <a:ea typeface="B Nazanin"/>
                <a:cs typeface="B Mitra" panose="00000400000000000000" pitchFamily="2" charset="-78"/>
              </a:rPr>
              <a:t>لحاظ</a:t>
            </a:r>
            <a:r>
              <a:rPr lang="en-US" sz="2800" b="0" i="0" u="none" strike="noStrike" cap="none" spc="0" dirty="0">
                <a:solidFill>
                  <a:srgbClr val="000000"/>
                </a:solidFill>
                <a:latin typeface="B Nazanin"/>
                <a:ea typeface="B Nazanin"/>
                <a:cs typeface="B Mitra" panose="00000400000000000000" pitchFamily="2" charset="-78"/>
              </a:rPr>
              <a:t> </a:t>
            </a:r>
            <a:r>
              <a:rPr sz="2800" b="0" i="0" u="none" dirty="0">
                <a:solidFill>
                  <a:srgbClr val="000000"/>
                </a:solidFill>
                <a:latin typeface="B Nazanin"/>
                <a:ea typeface="B Nazanin"/>
                <a:cs typeface="B Mitra" panose="00000400000000000000" pitchFamily="2" charset="-78"/>
              </a:rPr>
              <a:t> </a:t>
            </a:r>
            <a:r>
              <a:rPr sz="2800" b="0" i="0" u="none" dirty="0" err="1">
                <a:solidFill>
                  <a:srgbClr val="000000"/>
                </a:solidFill>
                <a:latin typeface="B Nazanin"/>
                <a:ea typeface="B Nazanin"/>
                <a:cs typeface="B Mitra" panose="00000400000000000000" pitchFamily="2" charset="-78"/>
              </a:rPr>
              <a:t>ملاحظات</a:t>
            </a:r>
            <a:r>
              <a:rPr sz="2800" b="0" i="0" u="none" dirty="0">
                <a:solidFill>
                  <a:srgbClr val="000000"/>
                </a:solidFill>
                <a:latin typeface="B Nazanin"/>
                <a:ea typeface="B Nazanin"/>
                <a:cs typeface="B Mitra" panose="00000400000000000000" pitchFamily="2" charset="-78"/>
              </a:rPr>
              <a:t> </a:t>
            </a:r>
            <a:r>
              <a:rPr sz="2800" b="0" i="0" u="none" dirty="0" err="1">
                <a:solidFill>
                  <a:srgbClr val="000000"/>
                </a:solidFill>
                <a:latin typeface="B Nazanin"/>
                <a:ea typeface="B Nazanin"/>
                <a:cs typeface="B Mitra" panose="00000400000000000000" pitchFamily="2" charset="-78"/>
              </a:rPr>
              <a:t>اخلاقی</a:t>
            </a:r>
            <a:r>
              <a:rPr sz="2800" b="0" i="0" u="none" dirty="0">
                <a:solidFill>
                  <a:srgbClr val="000000"/>
                </a:solidFill>
                <a:latin typeface="B Nazanin"/>
                <a:ea typeface="B Nazanin"/>
                <a:cs typeface="B Mitra" panose="00000400000000000000" pitchFamily="2" charset="-78"/>
              </a:rPr>
              <a:t> </a:t>
            </a:r>
            <a:r>
              <a:rPr sz="2800" b="0" i="0" u="none" dirty="0" err="1">
                <a:solidFill>
                  <a:srgbClr val="000000"/>
                </a:solidFill>
                <a:latin typeface="B Nazanin"/>
                <a:ea typeface="B Nazanin"/>
                <a:cs typeface="B Mitra" panose="00000400000000000000" pitchFamily="2" charset="-78"/>
              </a:rPr>
              <a:t>در</a:t>
            </a:r>
            <a:r>
              <a:rPr sz="2800" b="0" i="0" u="none" dirty="0">
                <a:solidFill>
                  <a:srgbClr val="000000"/>
                </a:solidFill>
                <a:latin typeface="B Nazanin"/>
                <a:ea typeface="B Nazanin"/>
                <a:cs typeface="B Mitra" panose="00000400000000000000" pitchFamily="2" charset="-78"/>
              </a:rPr>
              <a:t> </a:t>
            </a:r>
            <a:r>
              <a:rPr sz="2800" b="0" i="0" u="none" dirty="0" err="1">
                <a:solidFill>
                  <a:srgbClr val="000000"/>
                </a:solidFill>
                <a:latin typeface="B Nazanin"/>
                <a:ea typeface="B Nazanin"/>
                <a:cs typeface="B Mitra" panose="00000400000000000000" pitchFamily="2" charset="-78"/>
              </a:rPr>
              <a:t>استفاده</a:t>
            </a:r>
            <a:r>
              <a:rPr sz="2800" b="0" i="0" u="none" dirty="0">
                <a:solidFill>
                  <a:srgbClr val="000000"/>
                </a:solidFill>
                <a:latin typeface="B Nazanin"/>
                <a:ea typeface="B Nazanin"/>
                <a:cs typeface="B Mitra" panose="00000400000000000000" pitchFamily="2" charset="-78"/>
              </a:rPr>
              <a:t> </a:t>
            </a:r>
            <a:r>
              <a:rPr sz="2800" b="0" i="0" u="none" dirty="0" err="1">
                <a:solidFill>
                  <a:srgbClr val="000000"/>
                </a:solidFill>
                <a:latin typeface="B Nazanin"/>
                <a:ea typeface="B Nazanin"/>
                <a:cs typeface="B Mitra" panose="00000400000000000000" pitchFamily="2" charset="-78"/>
              </a:rPr>
              <a:t>از</a:t>
            </a:r>
            <a:r>
              <a:rPr sz="2800" b="0" i="0" u="none" dirty="0">
                <a:solidFill>
                  <a:srgbClr val="000000"/>
                </a:solidFill>
                <a:latin typeface="B Nazanin"/>
                <a:ea typeface="B Nazanin"/>
                <a:cs typeface="B Mitra" panose="00000400000000000000" pitchFamily="2" charset="-78"/>
              </a:rPr>
              <a:t> </a:t>
            </a:r>
            <a:r>
              <a:rPr sz="2800" b="0" i="0" u="none" dirty="0" err="1">
                <a:solidFill>
                  <a:srgbClr val="000000"/>
                </a:solidFill>
                <a:latin typeface="B Nazanin"/>
                <a:ea typeface="B Nazanin"/>
                <a:cs typeface="B Mitra" panose="00000400000000000000" pitchFamily="2" charset="-78"/>
              </a:rPr>
              <a:t>داده‌ها</a:t>
            </a:r>
            <a:r>
              <a:rPr sz="2800" b="0" i="0" u="none" dirty="0">
                <a:solidFill>
                  <a:srgbClr val="000000"/>
                </a:solidFill>
                <a:latin typeface="B Nazanin"/>
                <a:ea typeface="B Nazanin"/>
                <a:cs typeface="B Mitra" panose="00000400000000000000" pitchFamily="2" charset="-78"/>
              </a:rPr>
              <a:t> </a:t>
            </a:r>
            <a:endParaRPr sz="2800" dirty="0">
              <a:latin typeface="B Nazanin"/>
              <a:cs typeface="B Mitra" panose="00000400000000000000" pitchFamily="2" charset="-78"/>
            </a:endParaRPr>
          </a:p>
        </p:txBody>
      </p:sp>
      <p:sp>
        <p:nvSpPr>
          <p:cNvPr id="346711168" name="Google Shape;228;p16"/>
          <p:cNvSpPr/>
          <p:nvPr/>
        </p:nvSpPr>
        <p:spPr bwMode="auto">
          <a:xfrm>
            <a:off x="9714246" y="1463954"/>
            <a:ext cx="1634648" cy="427199"/>
          </a:xfrm>
          <a:prstGeom prst="rect">
            <a:avLst/>
          </a:prstGeom>
          <a:solidFill>
            <a:srgbClr val="F3F3F3"/>
          </a:solidFill>
          <a:ln>
            <a:noFill/>
          </a:ln>
        </p:spPr>
        <p:txBody>
          <a:bodyPr spcFirstLastPara="1" wrap="square" lIns="91423" tIns="45699" rIns="91423" bIns="45699" anchor="ctr" anchorCtr="0">
            <a:noAutofit/>
          </a:bodyPr>
          <a:lstStyle/>
          <a:p>
            <a:pPr algn="ctr" rtl="1">
              <a:defRPr/>
            </a:pPr>
            <a:endParaRPr sz="1800" b="0">
              <a:solidFill>
                <a:schemeClr val="accent5">
                  <a:lumMod val="50000"/>
                </a:schemeClr>
              </a:solidFill>
              <a:cs typeface="B Titr"/>
            </a:endParaRPr>
          </a:p>
          <a:p>
            <a:pPr algn="ctr" rtl="1">
              <a:defRPr/>
            </a:pPr>
            <a:r>
              <a:rPr lang="fa-IR" sz="1800" b="0" i="0" u="none" strike="noStrike" cap="none" spc="0">
                <a:solidFill>
                  <a:schemeClr val="accent5">
                    <a:lumMod val="50000"/>
                  </a:schemeClr>
                </a:solidFill>
                <a:latin typeface="B Nazanin"/>
                <a:ea typeface="B Nazanin"/>
                <a:cs typeface="B Nazanin"/>
              </a:rPr>
              <a:t>روش پژوهش</a:t>
            </a:r>
            <a:endParaRPr sz="1800" b="0" i="0" u="none" strike="noStrike" cap="none" spc="0">
              <a:solidFill>
                <a:schemeClr val="accent5">
                  <a:lumMod val="50000"/>
                </a:schemeClr>
              </a:solidFill>
              <a:latin typeface="B Nazanin"/>
              <a:cs typeface="B Nazanin"/>
            </a:endParaRPr>
          </a:p>
          <a:p>
            <a:pPr marL="0" marR="0" lvl="0" indent="0" algn="ctr" defTabSz="914400" rtl="0">
              <a:lnSpc>
                <a:spcPct val="100000"/>
              </a:lnSpc>
              <a:spcBef>
                <a:spcPts val="0"/>
              </a:spcBef>
              <a:spcAft>
                <a:spcPts val="0"/>
              </a:spcAft>
              <a:buClr>
                <a:srgbClr val="000000"/>
              </a:buClr>
              <a:buSzTx/>
              <a:buFont typeface="Arial"/>
              <a:buNone/>
              <a:defRPr/>
            </a:pPr>
            <a:endParaRPr lang="en-US" sz="1800">
              <a:solidFill>
                <a:srgbClr val="3D85C6"/>
              </a:solidFill>
              <a:cs typeface="B Titr"/>
            </a:endParaRPr>
          </a:p>
        </p:txBody>
      </p:sp>
    </p:spTree>
  </p:cSld>
  <p:clrMapOvr>
    <a:masterClrMapping/>
  </p:clrMapOvr>
  <mc:AlternateContent xmlns:mc="http://schemas.openxmlformats.org/markup-compatibility/2006" xmlns:p159="http://schemas.microsoft.com/office/powerpoint/2015/09/main">
    <mc:Choice Requires="p159">
      <p:transition>
        <p:wipe dir="r"/>
      </p:transition>
    </mc:Choice>
    <mc:Fallback xmlns="" xmlns:m="http://schemas.openxmlformats.org/officeDocument/2006/math" xmlns:w="http://schemas.openxmlformats.org/wordprocessingml/2006/main">
      <p:transition spd="med" advClick="1">
        <p:wipe dir="r"/>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400360365" name="Slide Number Placeholder 5"/>
          <p:cNvSpPr>
            <a:spLocks noGrp="1"/>
          </p:cNvSpPr>
          <p:nvPr>
            <p:ph type="sldNum" sz="quarter" idx="12"/>
          </p:nvPr>
        </p:nvSpPr>
        <p:spPr bwMode="auto">
          <a:xfrm>
            <a:off x="11444145" y="6052434"/>
            <a:ext cx="671170" cy="365124"/>
          </a:xfrm>
          <a:prstGeom prst="rect">
            <a:avLst/>
          </a:prstGeom>
          <a:noFill/>
        </p:spPr>
        <p:txBody>
          <a:bodyPr/>
          <a:lstStyle>
            <a:lvl1pPr algn="ctr">
              <a:defRPr sz="2000" b="1">
                <a:solidFill>
                  <a:srgbClr val="073C63"/>
                </a:solidFill>
                <a:latin typeface="Calibri"/>
                <a:cs typeface="B Titr"/>
              </a:defRPr>
            </a:lvl1pPr>
          </a:lstStyle>
          <a:p>
            <a:pPr>
              <a:defRPr/>
            </a:pPr>
            <a:fld id="{2CFD649B-25C9-7A06-1359-5E9A2FA24275}" type="slidenum">
              <a:rPr lang="fa-IR"/>
              <a:t>28</a:t>
            </a:fld>
            <a:endParaRPr lang="fa-IR"/>
          </a:p>
        </p:txBody>
      </p:sp>
      <p:sp>
        <p:nvSpPr>
          <p:cNvPr id="1225651250" name="Text Placeholder 76"/>
          <p:cNvSpPr>
            <a:spLocks noGrp="1"/>
          </p:cNvSpPr>
          <p:nvPr>
            <p:ph type="body" sz="quarter" idx="10" hasCustomPrompt="1"/>
          </p:nvPr>
        </p:nvSpPr>
        <p:spPr bwMode="auto">
          <a:xfrm>
            <a:off x="1062181" y="905017"/>
            <a:ext cx="8045305" cy="637452"/>
          </a:xfrm>
          <a:prstGeom prst="rect">
            <a:avLst/>
          </a:prstGeom>
        </p:spPr>
        <p:txBody>
          <a:bodyPr/>
          <a:lstStyle>
            <a:lvl1pPr algn="r" rtl="1">
              <a:defRPr sz="3200">
                <a:solidFill>
                  <a:schemeClr val="tx1">
                    <a:lumMod val="85000"/>
                    <a:lumOff val="15000"/>
                  </a:schemeClr>
                </a:solidFill>
                <a:cs typeface="B Titr"/>
              </a:defRPr>
            </a:lvl1pPr>
          </a:lstStyle>
          <a:p>
            <a:pPr>
              <a:defRPr/>
            </a:pPr>
            <a:r>
              <a:rPr sz="3200" b="1" i="0" u="none" dirty="0">
                <a:solidFill>
                  <a:srgbClr val="000000"/>
                </a:solidFill>
                <a:latin typeface="B Nazanin"/>
                <a:ea typeface="B Nazanin"/>
                <a:cs typeface="B Nazanin"/>
              </a:rPr>
              <a:t> </a:t>
            </a:r>
            <a:r>
              <a:rPr lang="fa-IR" sz="3200" b="1" i="0" u="none" dirty="0">
                <a:solidFill>
                  <a:srgbClr val="000000"/>
                </a:solidFill>
                <a:latin typeface="B Nazanin"/>
                <a:ea typeface="B Nazanin"/>
                <a:cs typeface="B Titr" panose="00000700000000000000" pitchFamily="2" charset="-78"/>
              </a:rPr>
              <a:t>استخراج داده های خام از سیستم درمان</a:t>
            </a:r>
            <a:endParaRPr sz="3200" b="1" dirty="0">
              <a:latin typeface="B Nazanin"/>
              <a:cs typeface="B Titr" panose="00000700000000000000" pitchFamily="2" charset="-78"/>
            </a:endParaRPr>
          </a:p>
        </p:txBody>
      </p:sp>
      <p:sp>
        <p:nvSpPr>
          <p:cNvPr id="1269188817" name="Text Placeholder 80"/>
          <p:cNvSpPr>
            <a:spLocks noGrp="1"/>
          </p:cNvSpPr>
          <p:nvPr>
            <p:ph type="body" sz="quarter" idx="11" hasCustomPrompt="1"/>
          </p:nvPr>
        </p:nvSpPr>
        <p:spPr bwMode="auto">
          <a:xfrm>
            <a:off x="2698231" y="1791855"/>
            <a:ext cx="6390206" cy="3649575"/>
          </a:xfrm>
          <a:prstGeom prst="rect">
            <a:avLst/>
          </a:prstGeom>
        </p:spPr>
        <p:txBody>
          <a:bodyPr/>
          <a:lstStyle>
            <a:lvl1pPr marL="342900" indent="-342900" algn="just" rtl="1">
              <a:lnSpc>
                <a:spcPct val="140000"/>
              </a:lnSpc>
              <a:spcAft>
                <a:spcPts val="1799"/>
              </a:spcAft>
              <a:buFont typeface="Arial"/>
              <a:buChar char="•"/>
              <a:defRPr sz="2300">
                <a:solidFill>
                  <a:schemeClr val="tx1">
                    <a:lumMod val="85000"/>
                    <a:lumOff val="15000"/>
                  </a:schemeClr>
                </a:solidFill>
                <a:cs typeface="B Nazanin"/>
              </a:defRPr>
            </a:lvl1pPr>
            <a:lvl2pPr marL="822960" indent="-285750" algn="just" rtl="1">
              <a:lnSpc>
                <a:spcPct val="140000"/>
              </a:lnSpc>
              <a:spcAft>
                <a:spcPts val="1799"/>
              </a:spcAft>
              <a:buFont typeface="Arial"/>
              <a:buChar char="•"/>
              <a:defRPr sz="2300">
                <a:solidFill>
                  <a:schemeClr val="tx1">
                    <a:lumMod val="85000"/>
                    <a:lumOff val="15000"/>
                  </a:schemeClr>
                </a:solidFill>
                <a:cs typeface="B Nazanin"/>
              </a:defRPr>
            </a:lvl2pPr>
            <a:lvl3pPr marL="1280160" indent="-285750" algn="just" rtl="1">
              <a:lnSpc>
                <a:spcPct val="140000"/>
              </a:lnSpc>
              <a:spcAft>
                <a:spcPts val="1799"/>
              </a:spcAft>
              <a:buFont typeface="Arial"/>
              <a:buChar char="•"/>
              <a:defRPr sz="2000">
                <a:solidFill>
                  <a:schemeClr val="tx1">
                    <a:lumMod val="85000"/>
                    <a:lumOff val="15000"/>
                  </a:schemeClr>
                </a:solidFill>
                <a:cs typeface="B Nazanin"/>
              </a:defRPr>
            </a:lvl3pPr>
          </a:lstStyle>
          <a:p>
            <a:pPr>
              <a:defRPr/>
            </a:pPr>
            <a:r>
              <a:rPr sz="2400" b="0" i="0" u="none" dirty="0" err="1">
                <a:solidFill>
                  <a:srgbClr val="000000"/>
                </a:solidFill>
                <a:latin typeface="B Nazanin"/>
                <a:ea typeface="B Nazanin"/>
                <a:cs typeface="B Mitra" panose="00000400000000000000" pitchFamily="2" charset="-78"/>
              </a:rPr>
              <a:t>تصاویر</a:t>
            </a:r>
            <a:r>
              <a:rPr sz="2400" b="0" i="0" u="none" dirty="0">
                <a:solidFill>
                  <a:srgbClr val="000000"/>
                </a:solidFill>
                <a:latin typeface="B Nazanin"/>
                <a:ea typeface="B Nazanin"/>
                <a:cs typeface="B Mitra" panose="00000400000000000000" pitchFamily="2" charset="-78"/>
              </a:rPr>
              <a:t> </a:t>
            </a:r>
            <a:r>
              <a:rPr lang="fa-IR" sz="2400" b="0" i="0" u="none" dirty="0">
                <a:solidFill>
                  <a:srgbClr val="000000"/>
                </a:solidFill>
                <a:latin typeface="Times New Roman" panose="02020603050405020304" pitchFamily="18" charset="0"/>
                <a:ea typeface="B Nazanin"/>
                <a:cs typeface="B Mitra" panose="00000400000000000000" pitchFamily="2" charset="-78"/>
              </a:rPr>
              <a:t>توموگافی رایانه‌ای</a:t>
            </a:r>
            <a:endParaRPr sz="2400" dirty="0">
              <a:latin typeface="B Nazanin"/>
              <a:cs typeface="B Mitra" panose="00000400000000000000" pitchFamily="2" charset="-78"/>
            </a:endParaRPr>
          </a:p>
          <a:p>
            <a:pPr>
              <a:defRPr/>
            </a:pPr>
            <a:r>
              <a:rPr lang="fa-IR" sz="2400" b="0" i="0" u="none" dirty="0">
                <a:solidFill>
                  <a:srgbClr val="000000"/>
                </a:solidFill>
                <a:latin typeface="B Nazanin"/>
                <a:ea typeface="B Nazanin"/>
                <a:cs typeface="B Mitra" panose="00000400000000000000" pitchFamily="2" charset="-78"/>
              </a:rPr>
              <a:t>قطعه بندی بافت</a:t>
            </a:r>
            <a:r>
              <a:rPr sz="2400" b="0" i="0" u="none" dirty="0">
                <a:solidFill>
                  <a:srgbClr val="000000"/>
                </a:solidFill>
                <a:latin typeface="B Nazanin"/>
                <a:ea typeface="B Nazanin"/>
                <a:cs typeface="B Mitra" panose="00000400000000000000" pitchFamily="2" charset="-78"/>
              </a:rPr>
              <a:t> </a:t>
            </a:r>
            <a:r>
              <a:rPr sz="2400" b="0" i="0" u="none" dirty="0" err="1">
                <a:solidFill>
                  <a:srgbClr val="000000"/>
                </a:solidFill>
                <a:latin typeface="B Nazanin"/>
                <a:ea typeface="B Nazanin"/>
                <a:cs typeface="B Mitra" panose="00000400000000000000" pitchFamily="2" charset="-78"/>
              </a:rPr>
              <a:t>ناحیه</a:t>
            </a:r>
            <a:r>
              <a:rPr sz="2400" b="0" i="0" u="none" dirty="0">
                <a:solidFill>
                  <a:srgbClr val="000000"/>
                </a:solidFill>
                <a:latin typeface="B Nazanin"/>
                <a:ea typeface="B Nazanin"/>
                <a:cs typeface="B Mitra" panose="00000400000000000000" pitchFamily="2" charset="-78"/>
              </a:rPr>
              <a:t> </a:t>
            </a:r>
            <a:r>
              <a:rPr sz="2400" b="0" i="0" u="none" dirty="0" err="1">
                <a:solidFill>
                  <a:srgbClr val="000000"/>
                </a:solidFill>
                <a:latin typeface="B Nazanin"/>
                <a:ea typeface="B Nazanin"/>
                <a:cs typeface="B Mitra" panose="00000400000000000000" pitchFamily="2" charset="-78"/>
              </a:rPr>
              <a:t>هدف</a:t>
            </a:r>
            <a:r>
              <a:rPr sz="2400" b="0" i="0" u="none" dirty="0">
                <a:solidFill>
                  <a:srgbClr val="000000"/>
                </a:solidFill>
                <a:latin typeface="B Nazanin"/>
                <a:ea typeface="B Nazanin"/>
                <a:cs typeface="B Mitra" panose="00000400000000000000" pitchFamily="2" charset="-78"/>
              </a:rPr>
              <a:t> (</a:t>
            </a:r>
            <a:r>
              <a:rPr lang="en-US" sz="2400" b="0" i="0" u="none" dirty="0">
                <a:solidFill>
                  <a:srgbClr val="000000"/>
                </a:solidFill>
                <a:latin typeface="Times New Roman" panose="02020603050405020304" pitchFamily="18" charset="0"/>
                <a:ea typeface="B Nazanin"/>
                <a:cs typeface="B Mitra" panose="00000400000000000000" pitchFamily="2" charset="-78"/>
              </a:rPr>
              <a:t>G</a:t>
            </a:r>
            <a:r>
              <a:rPr sz="2400" b="0" i="0" u="none" dirty="0">
                <a:solidFill>
                  <a:srgbClr val="000000"/>
                </a:solidFill>
                <a:latin typeface="Times New Roman" panose="02020603050405020304" pitchFamily="18" charset="0"/>
                <a:ea typeface="B Nazanin"/>
                <a:cs typeface="B Mitra" panose="00000400000000000000" pitchFamily="2" charset="-78"/>
              </a:rPr>
              <a:t>TV</a:t>
            </a:r>
            <a:r>
              <a:rPr sz="2400" b="0" i="0" u="none" dirty="0">
                <a:solidFill>
                  <a:srgbClr val="000000"/>
                </a:solidFill>
                <a:latin typeface="B Nazanin"/>
                <a:ea typeface="B Nazanin"/>
                <a:cs typeface="B Mitra" panose="00000400000000000000" pitchFamily="2" charset="-78"/>
              </a:rPr>
              <a:t>)</a:t>
            </a:r>
            <a:r>
              <a:rPr lang="fa-IR" sz="2400" dirty="0">
                <a:solidFill>
                  <a:srgbClr val="000000"/>
                </a:solidFill>
                <a:latin typeface="B Nazanin"/>
                <a:ea typeface="B Nazanin"/>
                <a:cs typeface="B Mitra" panose="00000400000000000000" pitchFamily="2" charset="-78"/>
              </a:rPr>
              <a:t> اندام‌های در معرض خطر (مثانه، رکتوم و پوست</a:t>
            </a:r>
            <a:r>
              <a:rPr lang="en-US" sz="2400" b="0" i="0" u="none" dirty="0">
                <a:solidFill>
                  <a:srgbClr val="000000"/>
                </a:solidFill>
                <a:latin typeface="B Nazanin"/>
                <a:ea typeface="B Nazanin"/>
                <a:cs typeface="B Mitra" panose="00000400000000000000" pitchFamily="2" charset="-78"/>
              </a:rPr>
              <a:t>(</a:t>
            </a:r>
            <a:r>
              <a:rPr lang="fa-IR" sz="2400" b="0" i="0" u="none" dirty="0">
                <a:solidFill>
                  <a:srgbClr val="000000"/>
                </a:solidFill>
                <a:latin typeface="B Nazanin"/>
                <a:ea typeface="B Nazanin"/>
                <a:cs typeface="B Mitra" panose="00000400000000000000" pitchFamily="2" charset="-78"/>
              </a:rPr>
              <a:t> </a:t>
            </a:r>
            <a:endParaRPr sz="2400" dirty="0">
              <a:latin typeface="B Nazanin"/>
              <a:cs typeface="B Mitra" panose="00000400000000000000" pitchFamily="2" charset="-78"/>
            </a:endParaRPr>
          </a:p>
          <a:p>
            <a:pPr>
              <a:defRPr/>
            </a:pPr>
            <a:r>
              <a:rPr sz="2400" b="0" i="0" u="none" dirty="0" err="1">
                <a:solidFill>
                  <a:srgbClr val="000000"/>
                </a:solidFill>
                <a:latin typeface="B Nazanin"/>
                <a:ea typeface="B Nazanin"/>
                <a:cs typeface="B Mitra" panose="00000400000000000000" pitchFamily="2" charset="-78"/>
              </a:rPr>
              <a:t>فایل‌های</a:t>
            </a:r>
            <a:r>
              <a:rPr sz="2400" b="0" i="0" u="none" dirty="0">
                <a:solidFill>
                  <a:srgbClr val="000000"/>
                </a:solidFill>
                <a:latin typeface="B Nazanin"/>
                <a:ea typeface="B Nazanin"/>
                <a:cs typeface="B Mitra" panose="00000400000000000000" pitchFamily="2" charset="-78"/>
              </a:rPr>
              <a:t> </a:t>
            </a:r>
            <a:r>
              <a:rPr sz="2400" b="0" i="0" u="none" dirty="0" err="1">
                <a:solidFill>
                  <a:srgbClr val="000000"/>
                </a:solidFill>
                <a:latin typeface="B Nazanin"/>
                <a:ea typeface="B Nazanin"/>
                <a:cs typeface="B Mitra" panose="00000400000000000000" pitchFamily="2" charset="-78"/>
              </a:rPr>
              <a:t>دز</a:t>
            </a:r>
            <a:r>
              <a:rPr sz="2400" b="0" i="0" u="none" dirty="0">
                <a:solidFill>
                  <a:srgbClr val="000000"/>
                </a:solidFill>
                <a:latin typeface="B Nazanin"/>
                <a:ea typeface="B Nazanin"/>
                <a:cs typeface="B Mitra" panose="00000400000000000000" pitchFamily="2" charset="-78"/>
              </a:rPr>
              <a:t> </a:t>
            </a:r>
            <a:r>
              <a:rPr sz="2400" b="0" i="0" u="none" dirty="0" err="1">
                <a:solidFill>
                  <a:srgbClr val="000000"/>
                </a:solidFill>
                <a:latin typeface="B Nazanin"/>
                <a:ea typeface="B Nazanin"/>
                <a:cs typeface="B Mitra" panose="00000400000000000000" pitchFamily="2" charset="-78"/>
              </a:rPr>
              <a:t>محاسبه‌شده</a:t>
            </a:r>
            <a:endParaRPr lang="fa-IR" sz="2400" b="0" i="0" u="none" dirty="0">
              <a:solidFill>
                <a:srgbClr val="000000"/>
              </a:solidFill>
              <a:latin typeface="B Nazanin"/>
              <a:ea typeface="B Nazanin"/>
              <a:cs typeface="B Mitra" panose="00000400000000000000" pitchFamily="2" charset="-78"/>
            </a:endParaRPr>
          </a:p>
          <a:p>
            <a:pPr>
              <a:defRPr/>
            </a:pPr>
            <a:r>
              <a:rPr lang="fa-IR" sz="2400" dirty="0">
                <a:solidFill>
                  <a:srgbClr val="000000"/>
                </a:solidFill>
                <a:latin typeface="B Nazanin"/>
                <a:cs typeface="B Mitra" panose="00000400000000000000" pitchFamily="2" charset="-78"/>
              </a:rPr>
              <a:t>فایل های درمانی</a:t>
            </a:r>
            <a:endParaRPr sz="2400" dirty="0">
              <a:latin typeface="B Nazanin"/>
              <a:cs typeface="B Mitra" panose="00000400000000000000" pitchFamily="2" charset="-78"/>
            </a:endParaRPr>
          </a:p>
        </p:txBody>
      </p:sp>
      <p:sp>
        <p:nvSpPr>
          <p:cNvPr id="565818515" name="Google Shape;228;p16"/>
          <p:cNvSpPr/>
          <p:nvPr/>
        </p:nvSpPr>
        <p:spPr bwMode="auto">
          <a:xfrm>
            <a:off x="9714245" y="1463954"/>
            <a:ext cx="1634648" cy="427199"/>
          </a:xfrm>
          <a:prstGeom prst="rect">
            <a:avLst/>
          </a:prstGeom>
          <a:solidFill>
            <a:srgbClr val="F3F3F3"/>
          </a:solidFill>
          <a:ln>
            <a:noFill/>
          </a:ln>
        </p:spPr>
        <p:txBody>
          <a:bodyPr spcFirstLastPara="1" wrap="square" lIns="91423" tIns="45699" rIns="91423" bIns="45699" anchor="ctr" anchorCtr="0">
            <a:noAutofit/>
          </a:bodyPr>
          <a:lstStyle/>
          <a:p>
            <a:pPr algn="ctr" rtl="1">
              <a:defRPr/>
            </a:pPr>
            <a:endParaRPr sz="1800" b="0">
              <a:solidFill>
                <a:schemeClr val="accent5">
                  <a:lumMod val="50000"/>
                </a:schemeClr>
              </a:solidFill>
              <a:cs typeface="B Titr"/>
            </a:endParaRPr>
          </a:p>
          <a:p>
            <a:pPr algn="ctr" rtl="1">
              <a:defRPr/>
            </a:pPr>
            <a:r>
              <a:rPr lang="fa-IR" sz="1800" b="0" i="0" u="none" strike="noStrike" cap="none" spc="0">
                <a:solidFill>
                  <a:schemeClr val="accent5">
                    <a:lumMod val="50000"/>
                  </a:schemeClr>
                </a:solidFill>
                <a:latin typeface="B Nazanin"/>
                <a:ea typeface="B Nazanin"/>
                <a:cs typeface="B Nazanin"/>
              </a:rPr>
              <a:t>روش پژوهش</a:t>
            </a:r>
            <a:endParaRPr sz="1800" b="0" i="0" u="none" strike="noStrike" cap="none" spc="0">
              <a:solidFill>
                <a:schemeClr val="accent5">
                  <a:lumMod val="50000"/>
                </a:schemeClr>
              </a:solidFill>
              <a:latin typeface="B Nazanin"/>
              <a:cs typeface="B Nazanin"/>
            </a:endParaRPr>
          </a:p>
          <a:p>
            <a:pPr marL="0" marR="0" lvl="0" indent="0" algn="ctr" defTabSz="914400" rtl="0">
              <a:lnSpc>
                <a:spcPct val="100000"/>
              </a:lnSpc>
              <a:spcBef>
                <a:spcPts val="0"/>
              </a:spcBef>
              <a:spcAft>
                <a:spcPts val="0"/>
              </a:spcAft>
              <a:buClr>
                <a:srgbClr val="000000"/>
              </a:buClr>
              <a:buSzTx/>
              <a:buFont typeface="Arial"/>
              <a:buNone/>
              <a:defRPr/>
            </a:pPr>
            <a:endParaRPr lang="en-US" sz="1800">
              <a:solidFill>
                <a:srgbClr val="3D85C6"/>
              </a:solidFill>
              <a:cs typeface="B Titr"/>
            </a:endParaRPr>
          </a:p>
        </p:txBody>
      </p:sp>
    </p:spTree>
  </p:cSld>
  <p:clrMapOvr>
    <a:masterClrMapping/>
  </p:clrMapOvr>
  <mc:AlternateContent xmlns:mc="http://schemas.openxmlformats.org/markup-compatibility/2006" xmlns:p159="http://schemas.microsoft.com/office/powerpoint/2015/09/main">
    <mc:Choice Requires="p159">
      <p:transition>
        <p:push dir="r"/>
      </p:transition>
    </mc:Choice>
    <mc:Fallback xmlns="" xmlns:m="http://schemas.openxmlformats.org/officeDocument/2006/math" xmlns:w="http://schemas.openxmlformats.org/wordprocessingml/2006/main">
      <p:transition spd="med" advClick="1">
        <p:push dir="r"/>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97162568" name="Slide Number Placeholder 5"/>
          <p:cNvSpPr>
            <a:spLocks noGrp="1"/>
          </p:cNvSpPr>
          <p:nvPr>
            <p:ph type="sldNum" sz="quarter" idx="12"/>
          </p:nvPr>
        </p:nvSpPr>
        <p:spPr bwMode="auto">
          <a:xfrm>
            <a:off x="11444145" y="6052434"/>
            <a:ext cx="671170" cy="365124"/>
          </a:xfrm>
          <a:prstGeom prst="rect">
            <a:avLst/>
          </a:prstGeom>
          <a:noFill/>
        </p:spPr>
        <p:txBody>
          <a:bodyPr/>
          <a:lstStyle>
            <a:lvl1pPr algn="ctr">
              <a:defRPr sz="2000" b="1">
                <a:solidFill>
                  <a:srgbClr val="073C63"/>
                </a:solidFill>
                <a:latin typeface="Calibri"/>
                <a:cs typeface="B Titr"/>
              </a:defRPr>
            </a:lvl1pPr>
          </a:lstStyle>
          <a:p>
            <a:pPr>
              <a:defRPr/>
            </a:pPr>
            <a:fld id="{C43B7856-0FDD-EFB8-91EF-2429194A0DAB}" type="slidenum">
              <a:rPr lang="fa-IR"/>
              <a:t>29</a:t>
            </a:fld>
            <a:endParaRPr lang="fa-IR"/>
          </a:p>
        </p:txBody>
      </p:sp>
      <p:sp>
        <p:nvSpPr>
          <p:cNvPr id="2130818932" name="Text Placeholder 76"/>
          <p:cNvSpPr>
            <a:spLocks noGrp="1"/>
          </p:cNvSpPr>
          <p:nvPr>
            <p:ph type="body" sz="quarter" idx="10" hasCustomPrompt="1"/>
          </p:nvPr>
        </p:nvSpPr>
        <p:spPr bwMode="auto">
          <a:xfrm>
            <a:off x="1062181" y="905017"/>
            <a:ext cx="8045305" cy="637452"/>
          </a:xfrm>
          <a:prstGeom prst="rect">
            <a:avLst/>
          </a:prstGeom>
        </p:spPr>
        <p:txBody>
          <a:bodyPr/>
          <a:lstStyle>
            <a:lvl1pPr algn="r" rtl="1">
              <a:defRPr sz="3200">
                <a:solidFill>
                  <a:schemeClr val="tx1">
                    <a:lumMod val="85000"/>
                    <a:lumOff val="15000"/>
                  </a:schemeClr>
                </a:solidFill>
                <a:cs typeface="B Titr"/>
              </a:defRPr>
            </a:lvl1pPr>
          </a:lstStyle>
          <a:p>
            <a:pPr>
              <a:defRPr/>
            </a:pPr>
            <a:r>
              <a:rPr sz="3200" b="1" i="0" u="none" dirty="0">
                <a:solidFill>
                  <a:srgbClr val="000000"/>
                </a:solidFill>
                <a:latin typeface="B Nazanin"/>
                <a:ea typeface="B Nazanin"/>
                <a:cs typeface="B Nazanin"/>
              </a:rPr>
              <a:t> </a:t>
            </a:r>
            <a:r>
              <a:rPr sz="3200" b="1" i="0" u="none" dirty="0" err="1">
                <a:solidFill>
                  <a:srgbClr val="000000"/>
                </a:solidFill>
                <a:latin typeface="B Nazanin"/>
                <a:ea typeface="B Nazanin"/>
                <a:cs typeface="B Nazanin"/>
              </a:rPr>
              <a:t>برداشت</a:t>
            </a:r>
            <a:r>
              <a:rPr sz="3200" b="1" i="0" u="none" dirty="0">
                <a:solidFill>
                  <a:srgbClr val="000000"/>
                </a:solidFill>
                <a:latin typeface="B Nazanin"/>
                <a:ea typeface="B Nazanin"/>
                <a:cs typeface="B Nazanin"/>
              </a:rPr>
              <a:t> </a:t>
            </a:r>
            <a:r>
              <a:rPr sz="3200" b="1" i="0" u="none" dirty="0" err="1">
                <a:solidFill>
                  <a:srgbClr val="000000"/>
                </a:solidFill>
                <a:latin typeface="B Nazanin"/>
                <a:ea typeface="B Nazanin"/>
                <a:cs typeface="B Nazanin"/>
              </a:rPr>
              <a:t>گام‌به‌گام</a:t>
            </a:r>
            <a:r>
              <a:rPr sz="3200" b="1" i="0" u="none" dirty="0">
                <a:solidFill>
                  <a:srgbClr val="000000"/>
                </a:solidFill>
                <a:latin typeface="B Nazanin"/>
                <a:ea typeface="B Nazanin"/>
                <a:cs typeface="B Nazanin"/>
              </a:rPr>
              <a:t> </a:t>
            </a:r>
            <a:r>
              <a:rPr sz="3200" b="1" i="0" u="none" dirty="0" err="1">
                <a:solidFill>
                  <a:srgbClr val="000000"/>
                </a:solidFill>
                <a:latin typeface="B Nazanin"/>
                <a:ea typeface="B Nazanin"/>
                <a:cs typeface="B Nazanin"/>
              </a:rPr>
              <a:t>داده‌ها</a:t>
            </a:r>
            <a:r>
              <a:rPr sz="3200" b="1" i="0" u="none" dirty="0">
                <a:solidFill>
                  <a:srgbClr val="000000"/>
                </a:solidFill>
                <a:latin typeface="B Nazanin"/>
                <a:ea typeface="B Nazanin"/>
                <a:cs typeface="B Nazanin"/>
              </a:rPr>
              <a:t> </a:t>
            </a:r>
            <a:r>
              <a:rPr sz="3200" b="1" i="0" u="none" dirty="0" err="1">
                <a:solidFill>
                  <a:srgbClr val="000000"/>
                </a:solidFill>
                <a:latin typeface="B Nazanin"/>
                <a:ea typeface="B Nazanin"/>
                <a:cs typeface="B Nazanin"/>
              </a:rPr>
              <a:t>از</a:t>
            </a:r>
            <a:r>
              <a:rPr sz="3200" b="1" i="0" u="none" dirty="0">
                <a:solidFill>
                  <a:srgbClr val="000000"/>
                </a:solidFill>
                <a:latin typeface="B Nazanin"/>
                <a:ea typeface="B Nazanin"/>
                <a:cs typeface="B Nazanin"/>
              </a:rPr>
              <a:t> </a:t>
            </a:r>
            <a:r>
              <a:rPr sz="3200" b="1" i="0" u="none" dirty="0" err="1">
                <a:solidFill>
                  <a:srgbClr val="000000"/>
                </a:solidFill>
                <a:latin typeface="Times New Roman" panose="02020603050405020304" pitchFamily="18" charset="0"/>
                <a:ea typeface="B Nazanin"/>
                <a:cs typeface="Times New Roman" panose="02020603050405020304" pitchFamily="18" charset="0"/>
              </a:rPr>
              <a:t>ISOgray</a:t>
            </a:r>
            <a:endParaRPr sz="3200" b="1" dirty="0">
              <a:latin typeface="Times New Roman" panose="02020603050405020304" pitchFamily="18" charset="0"/>
              <a:cs typeface="Times New Roman" panose="02020603050405020304" pitchFamily="18" charset="0"/>
            </a:endParaRPr>
          </a:p>
        </p:txBody>
      </p:sp>
      <p:sp>
        <p:nvSpPr>
          <p:cNvPr id="1697336845" name="Text Placeholder 80"/>
          <p:cNvSpPr>
            <a:spLocks noGrp="1"/>
          </p:cNvSpPr>
          <p:nvPr>
            <p:ph type="body" sz="quarter" idx="11" hasCustomPrompt="1"/>
          </p:nvPr>
        </p:nvSpPr>
        <p:spPr bwMode="auto">
          <a:xfrm>
            <a:off x="4402498" y="1791855"/>
            <a:ext cx="4685938" cy="4601007"/>
          </a:xfrm>
          <a:prstGeom prst="rect">
            <a:avLst/>
          </a:prstGeom>
        </p:spPr>
        <p:txBody>
          <a:bodyPr/>
          <a:lstStyle>
            <a:lvl1pPr marL="342900" indent="-342900" algn="just" rtl="1">
              <a:lnSpc>
                <a:spcPct val="140000"/>
              </a:lnSpc>
              <a:spcAft>
                <a:spcPts val="1799"/>
              </a:spcAft>
              <a:buFont typeface="Arial"/>
              <a:buChar char="•"/>
              <a:defRPr sz="2300">
                <a:solidFill>
                  <a:schemeClr val="tx1">
                    <a:lumMod val="85000"/>
                    <a:lumOff val="15000"/>
                  </a:schemeClr>
                </a:solidFill>
                <a:cs typeface="B Nazanin"/>
              </a:defRPr>
            </a:lvl1pPr>
            <a:lvl2pPr marL="822960" indent="-285750" algn="just" rtl="1">
              <a:lnSpc>
                <a:spcPct val="140000"/>
              </a:lnSpc>
              <a:spcAft>
                <a:spcPts val="1799"/>
              </a:spcAft>
              <a:buFont typeface="Arial"/>
              <a:buChar char="•"/>
              <a:defRPr sz="2300">
                <a:solidFill>
                  <a:schemeClr val="tx1">
                    <a:lumMod val="85000"/>
                    <a:lumOff val="15000"/>
                  </a:schemeClr>
                </a:solidFill>
                <a:cs typeface="B Nazanin"/>
              </a:defRPr>
            </a:lvl2pPr>
            <a:lvl3pPr marL="1280160" indent="-285750" algn="just" rtl="1">
              <a:lnSpc>
                <a:spcPct val="140000"/>
              </a:lnSpc>
              <a:spcAft>
                <a:spcPts val="1799"/>
              </a:spcAft>
              <a:buFont typeface="Arial"/>
              <a:buChar char="•"/>
              <a:defRPr sz="2000">
                <a:solidFill>
                  <a:schemeClr val="tx1">
                    <a:lumMod val="85000"/>
                    <a:lumOff val="15000"/>
                  </a:schemeClr>
                </a:solidFill>
                <a:cs typeface="B Nazanin"/>
              </a:defRPr>
            </a:lvl3pPr>
          </a:lstStyle>
          <a:p>
            <a:pPr>
              <a:defRPr/>
            </a:pPr>
            <a:r>
              <a:rPr sz="2200" b="0" i="0" u="none" dirty="0" err="1">
                <a:solidFill>
                  <a:srgbClr val="000000"/>
                </a:solidFill>
                <a:latin typeface="B Nazanin"/>
                <a:ea typeface="B Nazanin"/>
                <a:cs typeface="B Mitra" panose="00000400000000000000" pitchFamily="2" charset="-78"/>
              </a:rPr>
              <a:t>استخراج</a:t>
            </a:r>
            <a:r>
              <a:rPr sz="2200" b="0" i="0" u="none" dirty="0">
                <a:solidFill>
                  <a:srgbClr val="000000"/>
                </a:solidFill>
                <a:latin typeface="B Nazanin"/>
                <a:ea typeface="B Nazanin"/>
                <a:cs typeface="B Mitra" panose="00000400000000000000" pitchFamily="2" charset="-78"/>
              </a:rPr>
              <a:t> </a:t>
            </a:r>
            <a:r>
              <a:rPr sz="2200" b="0" i="0" u="none" dirty="0" err="1">
                <a:solidFill>
                  <a:srgbClr val="000000"/>
                </a:solidFill>
                <a:latin typeface="B Nazanin"/>
                <a:ea typeface="B Nazanin"/>
                <a:cs typeface="B Mitra" panose="00000400000000000000" pitchFamily="2" charset="-78"/>
              </a:rPr>
              <a:t>تصاویر</a:t>
            </a:r>
            <a:r>
              <a:rPr sz="2200" b="0" i="0" u="none" dirty="0">
                <a:solidFill>
                  <a:srgbClr val="000000"/>
                </a:solidFill>
                <a:latin typeface="B Nazanin"/>
                <a:ea typeface="B Nazanin"/>
                <a:cs typeface="B Mitra" panose="00000400000000000000" pitchFamily="2" charset="-78"/>
              </a:rPr>
              <a:t> </a:t>
            </a:r>
            <a:r>
              <a:rPr sz="2200" b="0" i="0" u="none" dirty="0">
                <a:solidFill>
                  <a:srgbClr val="000000"/>
                </a:solidFill>
                <a:latin typeface="Times New Roman" panose="02020603050405020304" pitchFamily="18" charset="0"/>
                <a:ea typeface="B Nazanin"/>
                <a:cs typeface="B Mitra" panose="00000400000000000000" pitchFamily="2" charset="-78"/>
              </a:rPr>
              <a:t>CT</a:t>
            </a:r>
            <a:r>
              <a:rPr sz="2200" b="0" i="0" u="none" dirty="0">
                <a:solidFill>
                  <a:srgbClr val="000000"/>
                </a:solidFill>
                <a:latin typeface="B Nazanin"/>
                <a:ea typeface="B Nazanin"/>
                <a:cs typeface="B Mitra" panose="00000400000000000000" pitchFamily="2" charset="-78"/>
              </a:rPr>
              <a:t> </a:t>
            </a:r>
            <a:r>
              <a:rPr sz="2200" b="0" i="0" u="none" dirty="0" err="1">
                <a:solidFill>
                  <a:srgbClr val="000000"/>
                </a:solidFill>
                <a:latin typeface="B Nazanin"/>
                <a:ea typeface="B Nazanin"/>
                <a:cs typeface="B Mitra" panose="00000400000000000000" pitchFamily="2" charset="-78"/>
              </a:rPr>
              <a:t>در</a:t>
            </a:r>
            <a:r>
              <a:rPr sz="2200" b="0" i="0" u="none" dirty="0">
                <a:solidFill>
                  <a:srgbClr val="000000"/>
                </a:solidFill>
                <a:latin typeface="B Nazanin"/>
                <a:ea typeface="B Nazanin"/>
                <a:cs typeface="B Mitra" panose="00000400000000000000" pitchFamily="2" charset="-78"/>
              </a:rPr>
              <a:t> </a:t>
            </a:r>
            <a:r>
              <a:rPr sz="2200" b="0" i="0" u="none" dirty="0" err="1">
                <a:solidFill>
                  <a:srgbClr val="000000"/>
                </a:solidFill>
                <a:latin typeface="B Nazanin"/>
                <a:ea typeface="B Nazanin"/>
                <a:cs typeface="B Mitra" panose="00000400000000000000" pitchFamily="2" charset="-78"/>
              </a:rPr>
              <a:t>قالب</a:t>
            </a:r>
            <a:r>
              <a:rPr sz="2200" b="0" i="0" u="none" dirty="0">
                <a:solidFill>
                  <a:srgbClr val="000000"/>
                </a:solidFill>
                <a:latin typeface="B Nazanin"/>
                <a:ea typeface="B Nazanin"/>
                <a:cs typeface="B Mitra" panose="00000400000000000000" pitchFamily="2" charset="-78"/>
              </a:rPr>
              <a:t> </a:t>
            </a:r>
            <a:r>
              <a:rPr sz="2200" b="0" i="0" u="none" dirty="0">
                <a:solidFill>
                  <a:srgbClr val="000000"/>
                </a:solidFill>
                <a:latin typeface="Times New Roman" panose="02020603050405020304" pitchFamily="18" charset="0"/>
                <a:ea typeface="B Nazanin"/>
                <a:cs typeface="B Mitra" panose="00000400000000000000" pitchFamily="2" charset="-78"/>
              </a:rPr>
              <a:t>DICOM</a:t>
            </a:r>
            <a:endParaRPr sz="2200" b="0" dirty="0">
              <a:latin typeface="Times New Roman" panose="02020603050405020304" pitchFamily="18" charset="0"/>
              <a:cs typeface="B Mitra" panose="00000400000000000000" pitchFamily="2" charset="-78"/>
            </a:endParaRPr>
          </a:p>
          <a:p>
            <a:pPr>
              <a:defRPr/>
            </a:pPr>
            <a:r>
              <a:rPr sz="2200" b="0" i="0" u="none" dirty="0" err="1">
                <a:solidFill>
                  <a:srgbClr val="000000"/>
                </a:solidFill>
                <a:latin typeface="B Nazanin"/>
                <a:ea typeface="B Nazanin"/>
                <a:cs typeface="B Mitra" panose="00000400000000000000" pitchFamily="2" charset="-78"/>
              </a:rPr>
              <a:t>استخراج</a:t>
            </a:r>
            <a:r>
              <a:rPr lang="fa-IR" sz="2200" b="0" i="0" u="none" dirty="0">
                <a:solidFill>
                  <a:srgbClr val="000000"/>
                </a:solidFill>
                <a:latin typeface="B Nazanin"/>
                <a:ea typeface="B Nazanin"/>
                <a:cs typeface="B Mitra" panose="00000400000000000000" pitchFamily="2" charset="-78"/>
              </a:rPr>
              <a:t> قطعه بندی بافت ها</a:t>
            </a:r>
            <a:r>
              <a:rPr sz="2200" b="0" i="0" u="none" dirty="0">
                <a:solidFill>
                  <a:srgbClr val="000000"/>
                </a:solidFill>
                <a:latin typeface="B Nazanin"/>
                <a:ea typeface="B Nazanin"/>
                <a:cs typeface="B Mitra" panose="00000400000000000000" pitchFamily="2" charset="-78"/>
              </a:rPr>
              <a:t>و </a:t>
            </a:r>
            <a:r>
              <a:rPr sz="2200" b="0" i="0" u="none" dirty="0" err="1">
                <a:solidFill>
                  <a:srgbClr val="000000"/>
                </a:solidFill>
                <a:latin typeface="B Nazanin"/>
                <a:ea typeface="B Nazanin"/>
                <a:cs typeface="B Mitra" panose="00000400000000000000" pitchFamily="2" charset="-78"/>
              </a:rPr>
              <a:t>فایل</a:t>
            </a:r>
            <a:r>
              <a:rPr sz="2200" b="0" i="0" u="none" dirty="0">
                <a:solidFill>
                  <a:srgbClr val="000000"/>
                </a:solidFill>
                <a:latin typeface="B Nazanin"/>
                <a:ea typeface="B Nazanin"/>
                <a:cs typeface="B Mitra" panose="00000400000000000000" pitchFamily="2" charset="-78"/>
              </a:rPr>
              <a:t> </a:t>
            </a:r>
            <a:r>
              <a:rPr sz="2200" b="0" i="0" u="none" dirty="0" err="1">
                <a:solidFill>
                  <a:srgbClr val="000000"/>
                </a:solidFill>
                <a:latin typeface="B Nazanin"/>
                <a:ea typeface="B Nazanin"/>
                <a:cs typeface="B Mitra" panose="00000400000000000000" pitchFamily="2" charset="-78"/>
              </a:rPr>
              <a:t>دز</a:t>
            </a:r>
            <a:r>
              <a:rPr lang="fa-IR" sz="2200" b="0" i="0" u="none" dirty="0">
                <a:solidFill>
                  <a:srgbClr val="000000"/>
                </a:solidFill>
                <a:latin typeface="B Nazanin"/>
                <a:ea typeface="B Nazanin"/>
                <a:cs typeface="B Mitra" panose="00000400000000000000" pitchFamily="2" charset="-78"/>
              </a:rPr>
              <a:t> و فایل درمان</a:t>
            </a:r>
            <a:endParaRPr sz="2200" b="0" dirty="0">
              <a:latin typeface="B Nazanin"/>
              <a:cs typeface="B Mitra" panose="00000400000000000000" pitchFamily="2" charset="-78"/>
            </a:endParaRPr>
          </a:p>
          <a:p>
            <a:pPr>
              <a:defRPr/>
            </a:pPr>
            <a:r>
              <a:rPr sz="2200" b="0" i="0" u="none" dirty="0" err="1">
                <a:solidFill>
                  <a:srgbClr val="000000"/>
                </a:solidFill>
                <a:latin typeface="B Nazanin"/>
                <a:ea typeface="B Nazanin"/>
                <a:cs typeface="B Mitra" panose="00000400000000000000" pitchFamily="2" charset="-78"/>
              </a:rPr>
              <a:t>بررسی</a:t>
            </a:r>
            <a:r>
              <a:rPr sz="2200" b="0" i="0" u="none" dirty="0">
                <a:solidFill>
                  <a:srgbClr val="000000"/>
                </a:solidFill>
                <a:latin typeface="B Nazanin"/>
                <a:ea typeface="B Nazanin"/>
                <a:cs typeface="B Mitra" panose="00000400000000000000" pitchFamily="2" charset="-78"/>
              </a:rPr>
              <a:t> </a:t>
            </a:r>
            <a:r>
              <a:rPr sz="2200" b="0" i="0" u="none" dirty="0" err="1">
                <a:solidFill>
                  <a:srgbClr val="000000"/>
                </a:solidFill>
                <a:latin typeface="B Nazanin"/>
                <a:ea typeface="B Nazanin"/>
                <a:cs typeface="B Mitra" panose="00000400000000000000" pitchFamily="2" charset="-78"/>
              </a:rPr>
              <a:t>سازگاری</a:t>
            </a:r>
            <a:r>
              <a:rPr sz="2200" b="0" i="0" u="none" dirty="0">
                <a:solidFill>
                  <a:srgbClr val="000000"/>
                </a:solidFill>
                <a:latin typeface="B Nazanin"/>
                <a:ea typeface="B Nazanin"/>
                <a:cs typeface="B Mitra" panose="00000400000000000000" pitchFamily="2" charset="-78"/>
              </a:rPr>
              <a:t> </a:t>
            </a:r>
            <a:r>
              <a:rPr sz="2200" b="0" i="0" u="none" dirty="0" err="1">
                <a:solidFill>
                  <a:srgbClr val="000000"/>
                </a:solidFill>
                <a:latin typeface="B Nazanin"/>
                <a:ea typeface="B Nazanin"/>
                <a:cs typeface="B Mitra" panose="00000400000000000000" pitchFamily="2" charset="-78"/>
              </a:rPr>
              <a:t>داده‌ها</a:t>
            </a:r>
            <a:endParaRPr sz="2200" b="0" dirty="0">
              <a:latin typeface="B Nazanin"/>
              <a:cs typeface="B Mitra" panose="00000400000000000000" pitchFamily="2" charset="-78"/>
            </a:endParaRPr>
          </a:p>
          <a:p>
            <a:pPr>
              <a:defRPr/>
            </a:pPr>
            <a:r>
              <a:rPr sz="2200" b="0" i="0" u="none" dirty="0" err="1">
                <a:solidFill>
                  <a:srgbClr val="000000"/>
                </a:solidFill>
                <a:latin typeface="B Nazanin"/>
                <a:ea typeface="B Nazanin"/>
                <a:cs typeface="B Mitra" panose="00000400000000000000" pitchFamily="2" charset="-78"/>
              </a:rPr>
              <a:t>آماده‌سازی</a:t>
            </a:r>
            <a:r>
              <a:rPr sz="2200" b="0" i="0" u="none" dirty="0">
                <a:solidFill>
                  <a:srgbClr val="000000"/>
                </a:solidFill>
                <a:latin typeface="B Nazanin"/>
                <a:ea typeface="B Nazanin"/>
                <a:cs typeface="B Mitra" panose="00000400000000000000" pitchFamily="2" charset="-78"/>
              </a:rPr>
              <a:t> </a:t>
            </a:r>
            <a:r>
              <a:rPr sz="2200" b="0" i="0" u="none" dirty="0" err="1">
                <a:solidFill>
                  <a:srgbClr val="000000"/>
                </a:solidFill>
                <a:latin typeface="B Nazanin"/>
                <a:ea typeface="B Nazanin"/>
                <a:cs typeface="B Mitra" panose="00000400000000000000" pitchFamily="2" charset="-78"/>
              </a:rPr>
              <a:t>برای</a:t>
            </a:r>
            <a:r>
              <a:rPr sz="2200" b="0" i="0" u="none" dirty="0">
                <a:solidFill>
                  <a:srgbClr val="000000"/>
                </a:solidFill>
                <a:latin typeface="B Nazanin"/>
                <a:ea typeface="B Nazanin"/>
                <a:cs typeface="B Mitra" panose="00000400000000000000" pitchFamily="2" charset="-78"/>
              </a:rPr>
              <a:t> </a:t>
            </a:r>
            <a:r>
              <a:rPr sz="2200" b="0" i="0" u="none" dirty="0" err="1">
                <a:solidFill>
                  <a:srgbClr val="000000"/>
                </a:solidFill>
                <a:latin typeface="B Nazanin"/>
                <a:ea typeface="B Nazanin"/>
                <a:cs typeface="B Mitra" panose="00000400000000000000" pitchFamily="2" charset="-78"/>
              </a:rPr>
              <a:t>پردازش</a:t>
            </a:r>
            <a:r>
              <a:rPr sz="2200" b="0" i="0" u="none" dirty="0">
                <a:solidFill>
                  <a:srgbClr val="000000"/>
                </a:solidFill>
                <a:latin typeface="B Nazanin"/>
                <a:ea typeface="B Nazanin"/>
                <a:cs typeface="B Mitra" panose="00000400000000000000" pitchFamily="2" charset="-78"/>
              </a:rPr>
              <a:t> </a:t>
            </a:r>
            <a:r>
              <a:rPr sz="2200" b="0" i="0" u="none" dirty="0" err="1">
                <a:solidFill>
                  <a:srgbClr val="000000"/>
                </a:solidFill>
                <a:latin typeface="B Nazanin"/>
                <a:ea typeface="B Nazanin"/>
                <a:cs typeface="B Mitra" panose="00000400000000000000" pitchFamily="2" charset="-78"/>
              </a:rPr>
              <a:t>بعدی</a:t>
            </a:r>
            <a:endParaRPr sz="2200" b="0" dirty="0">
              <a:latin typeface="B Nazanin"/>
              <a:cs typeface="B Mitra" panose="00000400000000000000" pitchFamily="2" charset="-78"/>
            </a:endParaRPr>
          </a:p>
        </p:txBody>
      </p:sp>
      <p:sp>
        <p:nvSpPr>
          <p:cNvPr id="1188064452" name="Google Shape;228;p16"/>
          <p:cNvSpPr/>
          <p:nvPr/>
        </p:nvSpPr>
        <p:spPr bwMode="auto">
          <a:xfrm>
            <a:off x="9714245" y="1463954"/>
            <a:ext cx="1634648" cy="427199"/>
          </a:xfrm>
          <a:prstGeom prst="rect">
            <a:avLst/>
          </a:prstGeom>
          <a:solidFill>
            <a:srgbClr val="F3F3F3"/>
          </a:solidFill>
          <a:ln>
            <a:noFill/>
          </a:ln>
        </p:spPr>
        <p:txBody>
          <a:bodyPr spcFirstLastPara="1" wrap="square" lIns="91423" tIns="45699" rIns="91423" bIns="45699" anchor="ctr" anchorCtr="0">
            <a:noAutofit/>
          </a:bodyPr>
          <a:lstStyle/>
          <a:p>
            <a:pPr algn="ctr" rtl="1">
              <a:defRPr/>
            </a:pPr>
            <a:endParaRPr sz="1800" b="0">
              <a:solidFill>
                <a:schemeClr val="accent5">
                  <a:lumMod val="50000"/>
                </a:schemeClr>
              </a:solidFill>
              <a:cs typeface="B Titr"/>
            </a:endParaRPr>
          </a:p>
          <a:p>
            <a:pPr algn="ctr" rtl="1">
              <a:defRPr/>
            </a:pPr>
            <a:r>
              <a:rPr lang="fa-IR" sz="1800" b="0" i="0" u="none" strike="noStrike" cap="none" spc="0">
                <a:solidFill>
                  <a:schemeClr val="accent5">
                    <a:lumMod val="50000"/>
                  </a:schemeClr>
                </a:solidFill>
                <a:latin typeface="B Nazanin"/>
                <a:ea typeface="B Nazanin"/>
                <a:cs typeface="B Nazanin"/>
              </a:rPr>
              <a:t>روش پژوهش</a:t>
            </a:r>
            <a:endParaRPr sz="1800" b="0" i="0" u="none" strike="noStrike" cap="none" spc="0">
              <a:solidFill>
                <a:schemeClr val="accent5">
                  <a:lumMod val="50000"/>
                </a:schemeClr>
              </a:solidFill>
              <a:latin typeface="B Nazanin"/>
              <a:cs typeface="B Nazanin"/>
            </a:endParaRPr>
          </a:p>
          <a:p>
            <a:pPr marL="0" marR="0" lvl="0" indent="0" algn="ctr" defTabSz="914400" rtl="0">
              <a:lnSpc>
                <a:spcPct val="100000"/>
              </a:lnSpc>
              <a:spcBef>
                <a:spcPts val="0"/>
              </a:spcBef>
              <a:spcAft>
                <a:spcPts val="0"/>
              </a:spcAft>
              <a:buClr>
                <a:srgbClr val="000000"/>
              </a:buClr>
              <a:buSzTx/>
              <a:buFont typeface="Arial"/>
              <a:buNone/>
              <a:defRPr/>
            </a:pPr>
            <a:endParaRPr lang="en-US" sz="1800">
              <a:solidFill>
                <a:srgbClr val="3D85C6"/>
              </a:solidFill>
              <a:cs typeface="B Titr"/>
            </a:endParaRPr>
          </a:p>
        </p:txBody>
      </p:sp>
      <p:pic>
        <p:nvPicPr>
          <p:cNvPr id="1469274192" name="IMG_20251110_110554_725 (2).jpg"/>
          <p:cNvPicPr>
            <a:picLocks noChangeAspect="1"/>
          </p:cNvPicPr>
          <p:nvPr/>
        </p:nvPicPr>
        <p:blipFill rotWithShape="1">
          <a:blip r:embed="rId3"/>
          <a:stretch/>
        </p:blipFill>
        <p:spPr bwMode="auto">
          <a:xfrm>
            <a:off x="57149" y="1891154"/>
            <a:ext cx="4345349" cy="5146639"/>
          </a:xfrm>
          <a:prstGeom prst="rect">
            <a:avLst/>
          </a:prstGeom>
        </p:spPr>
      </p:pic>
    </p:spTree>
  </p:cSld>
  <p:clrMapOvr>
    <a:masterClrMapping/>
  </p:clrMapOvr>
  <mc:AlternateContent xmlns:mc="http://schemas.openxmlformats.org/markup-compatibility/2006" xmlns:p159="http://schemas.microsoft.com/office/powerpoint/2015/09/main">
    <mc:Choice Requires="p159">
      <p:transition>
        <p:fade/>
      </p:transition>
    </mc:Choice>
    <mc:Fallback xmlns="" xmlns:m="http://schemas.openxmlformats.org/officeDocument/2006/math" xmlns:w="http://schemas.openxmlformats.org/wordprocessingml/2006/main">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69274192"/>
                                        </p:tgtEl>
                                        <p:attrNameLst>
                                          <p:attrName>style.visibility</p:attrName>
                                        </p:attrNameLst>
                                      </p:cBhvr>
                                      <p:to>
                                        <p:strVal val="visible"/>
                                      </p:to>
                                    </p:set>
                                    <p:animEffect transition="in" filter="randombar(horizontal)">
                                      <p:cBhvr>
                                        <p:cTn id="7" dur="500"/>
                                        <p:tgtEl>
                                          <p:spTgt spid="1469274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617804213" name="Freeform: Shape 6"/>
          <p:cNvSpPr/>
          <p:nvPr/>
        </p:nvSpPr>
        <p:spPr bwMode="auto">
          <a:xfrm flipH="1">
            <a:off x="0" y="0"/>
            <a:ext cx="11723342" cy="6858000"/>
          </a:xfrm>
          <a:custGeom>
            <a:avLst/>
            <a:gdLst>
              <a:gd name="connsiteX0" fmla="*/ 11723342 w 11723342"/>
              <a:gd name="connsiteY0" fmla="*/ 0 h 6858000"/>
              <a:gd name="connsiteX1" fmla="*/ 0 w 11723342"/>
              <a:gd name="connsiteY1" fmla="*/ 0 h 6858000"/>
              <a:gd name="connsiteX2" fmla="*/ 51413 w 11723342"/>
              <a:gd name="connsiteY2" fmla="*/ 15044 h 6858000"/>
              <a:gd name="connsiteX3" fmla="*/ 319188 w 11723342"/>
              <a:gd name="connsiteY3" fmla="*/ 402711 h 6858000"/>
              <a:gd name="connsiteX4" fmla="*/ 315572 w 11723342"/>
              <a:gd name="connsiteY4" fmla="*/ 6844152 h 6858000"/>
              <a:gd name="connsiteX5" fmla="*/ 325668 w 11723342"/>
              <a:gd name="connsiteY5" fmla="*/ 6844152 h 6858000"/>
              <a:gd name="connsiteX6" fmla="*/ 325668 w 11723342"/>
              <a:gd name="connsiteY6" fmla="*/ 6858000 h 6858000"/>
              <a:gd name="connsiteX7" fmla="*/ 11723342 w 1172334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23342" h="6858000" extrusionOk="0">
                <a:moveTo>
                  <a:pt x="11723342" y="0"/>
                </a:moveTo>
                <a:lnTo>
                  <a:pt x="0" y="0"/>
                </a:lnTo>
                <a:lnTo>
                  <a:pt x="51413" y="15044"/>
                </a:lnTo>
                <a:cubicBezTo>
                  <a:pt x="208226" y="75965"/>
                  <a:pt x="319188" y="226572"/>
                  <a:pt x="319188" y="402711"/>
                </a:cubicBezTo>
                <a:cubicBezTo>
                  <a:pt x="317983" y="2549858"/>
                  <a:pt x="316778" y="4697005"/>
                  <a:pt x="315572" y="6844152"/>
                </a:cubicBezTo>
                <a:lnTo>
                  <a:pt x="325668" y="6844152"/>
                </a:lnTo>
                <a:lnTo>
                  <a:pt x="325668" y="6858000"/>
                </a:lnTo>
                <a:lnTo>
                  <a:pt x="11723342" y="6858000"/>
                </a:lnTo>
                <a:close/>
              </a:path>
            </a:pathLst>
          </a:custGeom>
          <a:solidFill>
            <a:srgbClr val="3D85C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defRPr/>
            </a:pPr>
            <a:endParaRPr sz="1800">
              <a:solidFill>
                <a:srgbClr val="FFFFFF"/>
              </a:solidFill>
              <a:latin typeface="Calibri"/>
              <a:ea typeface="Calibri"/>
              <a:cs typeface="Calibri"/>
            </a:endParaRPr>
          </a:p>
        </p:txBody>
      </p:sp>
      <p:sp>
        <p:nvSpPr>
          <p:cNvPr id="1559839785" name="Slide Number Placeholder 3"/>
          <p:cNvSpPr>
            <a:spLocks noGrp="1"/>
          </p:cNvSpPr>
          <p:nvPr>
            <p:ph type="sldNum" sz="quarter" idx="12"/>
          </p:nvPr>
        </p:nvSpPr>
        <p:spPr bwMode="auto"/>
        <p:txBody>
          <a:bodyPr/>
          <a:lstStyle/>
          <a:p>
            <a:pPr>
              <a:defRPr/>
            </a:pPr>
            <a:fld id="{CF4FEFAA-A34F-4B1A-923B-840D046F275D}" type="slidenum">
              <a:rPr lang="fa-IR"/>
              <a:t>3</a:t>
            </a:fld>
            <a:endParaRPr lang="fa-IR"/>
          </a:p>
        </p:txBody>
      </p:sp>
      <p:sp>
        <p:nvSpPr>
          <p:cNvPr id="1816112638" name="Text Placeholder 1"/>
          <p:cNvSpPr txBox="1"/>
          <p:nvPr/>
        </p:nvSpPr>
        <p:spPr bwMode="auto">
          <a:xfrm>
            <a:off x="2507595" y="3014493"/>
            <a:ext cx="6345238" cy="1052946"/>
          </a:xfrm>
          <a:prstGeom prst="rect">
            <a:avLst/>
          </a:prstGeom>
        </p:spPr>
        <p:txBody>
          <a:bodyPr/>
          <a:lstStyle>
            <a:lvl1pPr marL="0" indent="0" algn="ctr" defTabSz="914400" rtl="1">
              <a:lnSpc>
                <a:spcPct val="90000"/>
              </a:lnSpc>
              <a:spcBef>
                <a:spcPts val="1000"/>
              </a:spcBef>
              <a:buFont typeface="Arial"/>
              <a:buNone/>
              <a:defRPr sz="7200">
                <a:solidFill>
                  <a:schemeClr val="bg1"/>
                </a:solidFill>
                <a:latin typeface="+mn-lt"/>
                <a:ea typeface="+mn-ea"/>
                <a:cs typeface="B Titr"/>
              </a:defRPr>
            </a:lvl1pPr>
            <a:lvl2pPr marL="685800" indent="-228600" algn="ctr" defTabSz="914400" rtl="1">
              <a:lnSpc>
                <a:spcPct val="90000"/>
              </a:lnSpc>
              <a:spcBef>
                <a:spcPts val="500"/>
              </a:spcBef>
              <a:buFont typeface="Arial"/>
              <a:buChar char="•"/>
              <a:defRPr sz="2400">
                <a:solidFill>
                  <a:schemeClr val="bg1"/>
                </a:solidFill>
                <a:latin typeface="+mn-lt"/>
                <a:ea typeface="+mn-ea"/>
                <a:cs typeface="B Titr"/>
              </a:defRPr>
            </a:lvl2pPr>
            <a:lvl3pPr marL="1143000" indent="-228600" algn="ctr" defTabSz="914400" rtl="1">
              <a:lnSpc>
                <a:spcPct val="90000"/>
              </a:lnSpc>
              <a:spcBef>
                <a:spcPts val="500"/>
              </a:spcBef>
              <a:buFont typeface="Arial"/>
              <a:buChar char="•"/>
              <a:defRPr sz="2000">
                <a:solidFill>
                  <a:schemeClr val="bg1"/>
                </a:solidFill>
                <a:latin typeface="+mn-lt"/>
                <a:ea typeface="+mn-ea"/>
                <a:cs typeface="B Titr"/>
              </a:defRPr>
            </a:lvl3pPr>
            <a:lvl4pPr marL="1600200" indent="-228600" algn="ctr" defTabSz="914400" rtl="1">
              <a:lnSpc>
                <a:spcPct val="90000"/>
              </a:lnSpc>
              <a:spcBef>
                <a:spcPts val="500"/>
              </a:spcBef>
              <a:buFont typeface="Arial"/>
              <a:buChar char="•"/>
              <a:defRPr sz="1800">
                <a:solidFill>
                  <a:schemeClr val="bg1"/>
                </a:solidFill>
                <a:latin typeface="+mn-lt"/>
                <a:ea typeface="+mn-ea"/>
                <a:cs typeface="B Titr"/>
              </a:defRPr>
            </a:lvl4pPr>
            <a:lvl5pPr marL="2057400" indent="-228600" algn="ctr" defTabSz="914400" rtl="1">
              <a:lnSpc>
                <a:spcPct val="90000"/>
              </a:lnSpc>
              <a:spcBef>
                <a:spcPts val="500"/>
              </a:spcBef>
              <a:buFont typeface="Arial"/>
              <a:buChar char="•"/>
              <a:defRPr sz="1800">
                <a:solidFill>
                  <a:schemeClr val="bg1"/>
                </a:solidFill>
                <a:latin typeface="+mn-lt"/>
                <a:ea typeface="+mn-ea"/>
                <a:cs typeface="B Titr"/>
              </a:defRPr>
            </a:lvl5pPr>
            <a:lvl6pPr marL="2514600" indent="-228600" algn="l" defTabSz="914400" rtl="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rtl="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rtl="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rtl="0">
              <a:lnSpc>
                <a:spcPct val="90000"/>
              </a:lnSpc>
              <a:spcBef>
                <a:spcPts val="500"/>
              </a:spcBef>
              <a:buFont typeface="Arial"/>
              <a:buChar char="•"/>
              <a:defRPr sz="1800">
                <a:solidFill>
                  <a:schemeClr val="tx1"/>
                </a:solidFill>
                <a:latin typeface="+mn-lt"/>
                <a:ea typeface="+mn-ea"/>
                <a:cs typeface="+mn-cs"/>
              </a:defRPr>
            </a:lvl9pPr>
          </a:lstStyle>
          <a:p>
            <a:pPr>
              <a:defRPr/>
            </a:pPr>
            <a:r>
              <a:rPr lang="en-US" sz="4800" b="1" i="0" u="none" strike="noStrike" cap="none" spc="0">
                <a:solidFill>
                  <a:schemeClr val="bg1"/>
                </a:solidFill>
                <a:latin typeface="B Nazanin"/>
                <a:ea typeface="B Nazanin"/>
                <a:cs typeface="B Nazanin"/>
              </a:rPr>
              <a:t> مقدمه وکلیات پژوهش </a:t>
            </a:r>
            <a:endParaRPr sz="4800" b="1">
              <a:latin typeface="B Nazanin"/>
              <a:cs typeface="B Nazanin"/>
            </a:endParaRPr>
          </a:p>
          <a:p>
            <a:pPr marL="0" marR="0" lvl="0" indent="0" algn="ctr" defTabSz="914400" rtl="1">
              <a:lnSpc>
                <a:spcPct val="90000"/>
              </a:lnSpc>
              <a:spcBef>
                <a:spcPts val="1000"/>
              </a:spcBef>
              <a:spcAft>
                <a:spcPts val="0"/>
              </a:spcAft>
              <a:buClrTx/>
              <a:buSzTx/>
              <a:buFont typeface="Arial"/>
              <a:buNone/>
              <a:defRPr/>
            </a:pPr>
            <a:endParaRPr sz="4800" b="0" i="0" u="none" strike="noStrike" cap="none" spc="0">
              <a:ln>
                <a:noFill/>
              </a:ln>
              <a:solidFill>
                <a:sysClr val="window" lastClr="FFFFFF"/>
              </a:solidFill>
              <a:latin typeface="B Nazanin"/>
              <a:cs typeface="B Nazanin"/>
            </a:endParaRPr>
          </a:p>
        </p:txBody>
      </p:sp>
      <p:sp>
        <p:nvSpPr>
          <p:cNvPr id="324666057" name="Text Placeholder 2"/>
          <p:cNvSpPr txBox="1"/>
          <p:nvPr/>
        </p:nvSpPr>
        <p:spPr bwMode="auto">
          <a:xfrm>
            <a:off x="2330386" y="3673921"/>
            <a:ext cx="6345238" cy="1052946"/>
          </a:xfrm>
          <a:prstGeom prst="rect">
            <a:avLst/>
          </a:prstGeom>
        </p:spPr>
        <p:txBody>
          <a:bodyPr/>
          <a:lstStyle>
            <a:lvl1pPr marL="0" indent="0" algn="ctr" defTabSz="914400" rtl="1">
              <a:lnSpc>
                <a:spcPct val="90000"/>
              </a:lnSpc>
              <a:spcBef>
                <a:spcPts val="1000"/>
              </a:spcBef>
              <a:buFont typeface="Arial"/>
              <a:buNone/>
              <a:defRPr sz="7200">
                <a:solidFill>
                  <a:schemeClr val="bg1"/>
                </a:solidFill>
                <a:latin typeface="+mn-lt"/>
                <a:ea typeface="+mn-ea"/>
                <a:cs typeface="B Titr"/>
              </a:defRPr>
            </a:lvl1pPr>
            <a:lvl2pPr marL="685800" indent="-228600" algn="ctr" defTabSz="914400" rtl="1">
              <a:lnSpc>
                <a:spcPct val="90000"/>
              </a:lnSpc>
              <a:spcBef>
                <a:spcPts val="500"/>
              </a:spcBef>
              <a:buFont typeface="Arial"/>
              <a:buChar char="•"/>
              <a:defRPr sz="2400">
                <a:solidFill>
                  <a:schemeClr val="bg1"/>
                </a:solidFill>
                <a:latin typeface="+mn-lt"/>
                <a:ea typeface="+mn-ea"/>
                <a:cs typeface="B Titr"/>
              </a:defRPr>
            </a:lvl2pPr>
            <a:lvl3pPr marL="1143000" indent="-228600" algn="ctr" defTabSz="914400" rtl="1">
              <a:lnSpc>
                <a:spcPct val="90000"/>
              </a:lnSpc>
              <a:spcBef>
                <a:spcPts val="500"/>
              </a:spcBef>
              <a:buFont typeface="Arial"/>
              <a:buChar char="•"/>
              <a:defRPr sz="2000">
                <a:solidFill>
                  <a:schemeClr val="bg1"/>
                </a:solidFill>
                <a:latin typeface="+mn-lt"/>
                <a:ea typeface="+mn-ea"/>
                <a:cs typeface="B Titr"/>
              </a:defRPr>
            </a:lvl3pPr>
            <a:lvl4pPr marL="1600200" indent="-228600" algn="ctr" defTabSz="914400" rtl="1">
              <a:lnSpc>
                <a:spcPct val="90000"/>
              </a:lnSpc>
              <a:spcBef>
                <a:spcPts val="500"/>
              </a:spcBef>
              <a:buFont typeface="Arial"/>
              <a:buChar char="•"/>
              <a:defRPr sz="1800">
                <a:solidFill>
                  <a:schemeClr val="bg1"/>
                </a:solidFill>
                <a:latin typeface="+mn-lt"/>
                <a:ea typeface="+mn-ea"/>
                <a:cs typeface="B Titr"/>
              </a:defRPr>
            </a:lvl4pPr>
            <a:lvl5pPr marL="2057400" indent="-228600" algn="ctr" defTabSz="914400" rtl="1">
              <a:lnSpc>
                <a:spcPct val="90000"/>
              </a:lnSpc>
              <a:spcBef>
                <a:spcPts val="500"/>
              </a:spcBef>
              <a:buFont typeface="Arial"/>
              <a:buChar char="•"/>
              <a:defRPr sz="1800">
                <a:solidFill>
                  <a:schemeClr val="bg1"/>
                </a:solidFill>
                <a:latin typeface="+mn-lt"/>
                <a:ea typeface="+mn-ea"/>
                <a:cs typeface="B Titr"/>
              </a:defRPr>
            </a:lvl5pPr>
            <a:lvl6pPr marL="2514600" indent="-228600" algn="l" defTabSz="914400" rtl="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rtl="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rtl="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rtl="0">
              <a:lnSpc>
                <a:spcPct val="90000"/>
              </a:lnSpc>
              <a:spcBef>
                <a:spcPts val="500"/>
              </a:spcBef>
              <a:buFont typeface="Arial"/>
              <a:buChar char="•"/>
              <a:defRPr sz="1800">
                <a:solidFill>
                  <a:schemeClr val="tx1"/>
                </a:solidFill>
                <a:latin typeface="+mn-lt"/>
                <a:ea typeface="+mn-ea"/>
                <a:cs typeface="+mn-cs"/>
              </a:defRPr>
            </a:lvl9pPr>
          </a:lstStyle>
          <a:p>
            <a:pPr>
              <a:defRPr/>
            </a:pP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465773967" name="Slide Number Placeholder 5"/>
          <p:cNvSpPr>
            <a:spLocks noGrp="1"/>
          </p:cNvSpPr>
          <p:nvPr>
            <p:ph type="sldNum" sz="quarter" idx="12"/>
          </p:nvPr>
        </p:nvSpPr>
        <p:spPr bwMode="auto">
          <a:xfrm>
            <a:off x="11444145" y="6052434"/>
            <a:ext cx="671170" cy="365124"/>
          </a:xfrm>
          <a:prstGeom prst="rect">
            <a:avLst/>
          </a:prstGeom>
          <a:noFill/>
        </p:spPr>
        <p:txBody>
          <a:bodyPr/>
          <a:lstStyle>
            <a:lvl1pPr algn="ctr">
              <a:defRPr sz="2000" b="1">
                <a:solidFill>
                  <a:srgbClr val="073C63"/>
                </a:solidFill>
                <a:latin typeface="Calibri"/>
                <a:cs typeface="B Titr"/>
              </a:defRPr>
            </a:lvl1pPr>
          </a:lstStyle>
          <a:p>
            <a:pPr>
              <a:defRPr/>
            </a:pPr>
            <a:fld id="{5F490B19-7E52-4409-EEBF-1914D6865314}" type="slidenum">
              <a:rPr lang="fa-IR"/>
              <a:t>30</a:t>
            </a:fld>
            <a:endParaRPr lang="fa-IR"/>
          </a:p>
        </p:txBody>
      </p:sp>
      <p:sp>
        <p:nvSpPr>
          <p:cNvPr id="1978995265" name="Text Placeholder 76"/>
          <p:cNvSpPr>
            <a:spLocks noGrp="1"/>
          </p:cNvSpPr>
          <p:nvPr>
            <p:ph type="body" sz="quarter" idx="10" hasCustomPrompt="1"/>
          </p:nvPr>
        </p:nvSpPr>
        <p:spPr bwMode="auto">
          <a:xfrm>
            <a:off x="1062181" y="905017"/>
            <a:ext cx="8045305" cy="637452"/>
          </a:xfrm>
          <a:prstGeom prst="rect">
            <a:avLst/>
          </a:prstGeom>
        </p:spPr>
        <p:txBody>
          <a:bodyPr/>
          <a:lstStyle>
            <a:lvl1pPr algn="r" rtl="1">
              <a:defRPr sz="3200">
                <a:solidFill>
                  <a:schemeClr val="tx1">
                    <a:lumMod val="85000"/>
                    <a:lumOff val="15000"/>
                  </a:schemeClr>
                </a:solidFill>
                <a:cs typeface="B Titr"/>
              </a:defRPr>
            </a:lvl1pPr>
          </a:lstStyle>
          <a:p>
            <a:pPr>
              <a:defRPr/>
            </a:pPr>
            <a:r>
              <a:rPr sz="3200" b="1" i="0" u="none">
                <a:solidFill>
                  <a:srgbClr val="000000"/>
                </a:solidFill>
                <a:latin typeface="B Nazanin"/>
                <a:ea typeface="B Nazanin"/>
                <a:cs typeface="B Nazanin"/>
              </a:rPr>
              <a:t> تبدیل فرمت تصاویر</a:t>
            </a:r>
            <a:endParaRPr sz="3200" b="1">
              <a:latin typeface="B Nazanin"/>
              <a:cs typeface="B Nazanin"/>
            </a:endParaRPr>
          </a:p>
        </p:txBody>
      </p:sp>
      <p:sp>
        <p:nvSpPr>
          <p:cNvPr id="958166901" name="Text Placeholder 80"/>
          <p:cNvSpPr>
            <a:spLocks noGrp="1"/>
          </p:cNvSpPr>
          <p:nvPr>
            <p:ph type="body" sz="quarter" idx="11" hasCustomPrompt="1"/>
          </p:nvPr>
        </p:nvSpPr>
        <p:spPr bwMode="auto">
          <a:xfrm>
            <a:off x="1049337" y="1791855"/>
            <a:ext cx="8039099" cy="4601007"/>
          </a:xfrm>
          <a:prstGeom prst="rect">
            <a:avLst/>
          </a:prstGeom>
        </p:spPr>
        <p:txBody>
          <a:bodyPr/>
          <a:lstStyle>
            <a:lvl1pPr marL="342900" indent="-342900" algn="just" rtl="1">
              <a:lnSpc>
                <a:spcPct val="140000"/>
              </a:lnSpc>
              <a:spcAft>
                <a:spcPts val="1799"/>
              </a:spcAft>
              <a:buFont typeface="Arial"/>
              <a:buChar char="•"/>
              <a:defRPr sz="2300">
                <a:solidFill>
                  <a:schemeClr val="tx1">
                    <a:lumMod val="85000"/>
                    <a:lumOff val="15000"/>
                  </a:schemeClr>
                </a:solidFill>
                <a:cs typeface="B Nazanin"/>
              </a:defRPr>
            </a:lvl1pPr>
            <a:lvl2pPr marL="822960" indent="-285750" algn="just" rtl="1">
              <a:lnSpc>
                <a:spcPct val="140000"/>
              </a:lnSpc>
              <a:spcAft>
                <a:spcPts val="1799"/>
              </a:spcAft>
              <a:buFont typeface="Arial"/>
              <a:buChar char="•"/>
              <a:defRPr sz="2300">
                <a:solidFill>
                  <a:schemeClr val="tx1">
                    <a:lumMod val="85000"/>
                    <a:lumOff val="15000"/>
                  </a:schemeClr>
                </a:solidFill>
                <a:cs typeface="B Nazanin"/>
              </a:defRPr>
            </a:lvl2pPr>
            <a:lvl3pPr marL="1280160" indent="-285750" algn="just" rtl="1">
              <a:lnSpc>
                <a:spcPct val="140000"/>
              </a:lnSpc>
              <a:spcAft>
                <a:spcPts val="1799"/>
              </a:spcAft>
              <a:buFont typeface="Arial"/>
              <a:buChar char="•"/>
              <a:defRPr sz="2000">
                <a:solidFill>
                  <a:schemeClr val="tx1">
                    <a:lumMod val="85000"/>
                    <a:lumOff val="15000"/>
                  </a:schemeClr>
                </a:solidFill>
                <a:cs typeface="B Nazanin"/>
              </a:defRPr>
            </a:lvl3pPr>
          </a:lstStyle>
          <a:p>
            <a:pPr>
              <a:defRPr/>
            </a:pPr>
            <a:r>
              <a:rPr sz="2200" b="0" i="0" u="none" dirty="0" err="1">
                <a:solidFill>
                  <a:srgbClr val="000000"/>
                </a:solidFill>
                <a:latin typeface="B Nazanin"/>
                <a:ea typeface="B Nazanin"/>
                <a:cs typeface="B Nazanin"/>
              </a:rPr>
              <a:t>تبدیل</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فایل‌های</a:t>
            </a:r>
            <a:r>
              <a:rPr sz="2200" b="0" i="0" u="none" dirty="0">
                <a:solidFill>
                  <a:srgbClr val="000000"/>
                </a:solidFill>
                <a:latin typeface="B Nazanin"/>
                <a:ea typeface="B Nazanin"/>
                <a:cs typeface="B Nazanin"/>
              </a:rPr>
              <a:t> </a:t>
            </a:r>
            <a:r>
              <a:rPr sz="2200" b="0" i="0" u="none" dirty="0">
                <a:solidFill>
                  <a:srgbClr val="000000"/>
                </a:solidFill>
                <a:latin typeface="Times New Roman" panose="02020603050405020304" pitchFamily="18" charset="0"/>
                <a:ea typeface="B Nazanin"/>
                <a:cs typeface="Times New Roman" panose="02020603050405020304" pitchFamily="18" charset="0"/>
              </a:rPr>
              <a:t>DICOM</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به</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فرمت</a:t>
            </a:r>
            <a:r>
              <a:rPr sz="2200" b="0" i="0" u="none" dirty="0">
                <a:solidFill>
                  <a:srgbClr val="000000"/>
                </a:solidFill>
                <a:latin typeface="B Nazanin"/>
                <a:ea typeface="B Nazanin"/>
                <a:cs typeface="B Nazanin"/>
              </a:rPr>
              <a:t> </a:t>
            </a:r>
            <a:r>
              <a:rPr lang="fa-IR" sz="2200" dirty="0">
                <a:solidFill>
                  <a:srgbClr val="000000"/>
                </a:solidFill>
                <a:latin typeface="B Nazanin"/>
                <a:ea typeface="B Nazanin"/>
              </a:rPr>
              <a:t>نیفتی</a:t>
            </a:r>
            <a:endParaRPr sz="2200" dirty="0">
              <a:latin typeface="B Nazanin"/>
              <a:cs typeface="B Nazanin"/>
            </a:endParaRPr>
          </a:p>
          <a:p>
            <a:pPr>
              <a:defRPr/>
            </a:pPr>
            <a:r>
              <a:rPr sz="2200" b="0" i="0" u="none" dirty="0" err="1">
                <a:solidFill>
                  <a:srgbClr val="000000"/>
                </a:solidFill>
                <a:latin typeface="B Nazanin"/>
                <a:ea typeface="B Nazanin"/>
                <a:cs typeface="B Nazanin"/>
              </a:rPr>
              <a:t>یکنواخت‌سازی</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ابعاد</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تصاویر</a:t>
            </a:r>
            <a:r>
              <a:rPr lang="fa-IR" sz="2200" b="0" i="0" u="none" dirty="0">
                <a:solidFill>
                  <a:srgbClr val="000000"/>
                </a:solidFill>
                <a:latin typeface="B Nazanin"/>
                <a:ea typeface="B Nazanin"/>
                <a:cs typeface="B Nazanin"/>
              </a:rPr>
              <a:t>(۶۴٬۱۲۸٬۱۲۸)</a:t>
            </a:r>
            <a:endParaRPr sz="2200" dirty="0">
              <a:latin typeface="B Nazanin"/>
              <a:cs typeface="B Nazanin"/>
            </a:endParaRPr>
          </a:p>
          <a:p>
            <a:pPr>
              <a:defRPr/>
            </a:pPr>
            <a:r>
              <a:rPr sz="2200" b="0" i="0" u="none" dirty="0" err="1">
                <a:solidFill>
                  <a:srgbClr val="000000"/>
                </a:solidFill>
                <a:latin typeface="B Nazanin"/>
                <a:ea typeface="B Nazanin"/>
                <a:cs typeface="B Nazanin"/>
              </a:rPr>
              <a:t>تطبیق</a:t>
            </a:r>
            <a:r>
              <a:rPr lang="fa-IR" sz="2200" b="0" i="0" u="none" dirty="0">
                <a:solidFill>
                  <a:srgbClr val="000000"/>
                </a:solidFill>
                <a:latin typeface="B Nazanin"/>
                <a:ea typeface="B Nazanin"/>
                <a:cs typeface="B Nazanin"/>
              </a:rPr>
              <a:t> راستای</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تصاویر</a:t>
            </a:r>
            <a:r>
              <a:rPr sz="2200" b="0" i="0" u="none" dirty="0">
                <a:solidFill>
                  <a:srgbClr val="000000"/>
                </a:solidFill>
                <a:latin typeface="B Nazanin"/>
                <a:ea typeface="B Nazanin"/>
                <a:cs typeface="B Nazanin"/>
              </a:rPr>
              <a:t> </a:t>
            </a:r>
            <a:r>
              <a:rPr sz="2200" b="0" i="0" u="none" dirty="0">
                <a:solidFill>
                  <a:srgbClr val="000000"/>
                </a:solidFill>
                <a:latin typeface="Times New Roman" panose="02020603050405020304" pitchFamily="18" charset="0"/>
                <a:ea typeface="B Nazanin"/>
                <a:cs typeface="Times New Roman" panose="02020603050405020304" pitchFamily="18" charset="0"/>
              </a:rPr>
              <a:t>CT</a:t>
            </a:r>
            <a:r>
              <a:rPr sz="2200" b="0" i="0" u="none" dirty="0">
                <a:solidFill>
                  <a:srgbClr val="000000"/>
                </a:solidFill>
                <a:latin typeface="B Nazanin"/>
                <a:ea typeface="B Nazanin"/>
                <a:cs typeface="B Nazanin"/>
              </a:rPr>
              <a:t> و </a:t>
            </a:r>
            <a:r>
              <a:rPr sz="2200" b="0" i="0" u="none" dirty="0" err="1">
                <a:solidFill>
                  <a:srgbClr val="000000"/>
                </a:solidFill>
                <a:latin typeface="B Nazanin"/>
                <a:ea typeface="B Nazanin"/>
                <a:cs typeface="B Nazanin"/>
              </a:rPr>
              <a:t>دز</a:t>
            </a:r>
            <a:endParaRPr sz="2200" dirty="0">
              <a:latin typeface="B Nazanin"/>
              <a:cs typeface="B Nazanin"/>
            </a:endParaRPr>
          </a:p>
          <a:p>
            <a:pPr>
              <a:defRPr/>
            </a:pPr>
            <a:r>
              <a:rPr sz="2200" b="0" i="0" u="none" dirty="0" err="1">
                <a:solidFill>
                  <a:srgbClr val="000000"/>
                </a:solidFill>
                <a:latin typeface="B Nazanin"/>
                <a:ea typeface="B Nazanin"/>
                <a:cs typeface="B Nazanin"/>
              </a:rPr>
              <a:t>آماده‌سازی</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برای</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ورودی</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شبکه</a:t>
            </a:r>
            <a:endParaRPr sz="2200" dirty="0">
              <a:latin typeface="B Nazanin"/>
              <a:cs typeface="B Nazanin"/>
            </a:endParaRPr>
          </a:p>
        </p:txBody>
      </p:sp>
      <p:sp>
        <p:nvSpPr>
          <p:cNvPr id="1916177155" name="Google Shape;228;p16"/>
          <p:cNvSpPr/>
          <p:nvPr/>
        </p:nvSpPr>
        <p:spPr bwMode="auto">
          <a:xfrm>
            <a:off x="9714245" y="1463954"/>
            <a:ext cx="1634648" cy="427199"/>
          </a:xfrm>
          <a:prstGeom prst="rect">
            <a:avLst/>
          </a:prstGeom>
          <a:solidFill>
            <a:srgbClr val="F3F3F3"/>
          </a:solidFill>
          <a:ln>
            <a:noFill/>
          </a:ln>
        </p:spPr>
        <p:txBody>
          <a:bodyPr spcFirstLastPara="1" wrap="square" lIns="91423" tIns="45699" rIns="91423" bIns="45699" anchor="ctr" anchorCtr="0">
            <a:noAutofit/>
          </a:bodyPr>
          <a:lstStyle/>
          <a:p>
            <a:pPr algn="ctr" rtl="1">
              <a:defRPr/>
            </a:pPr>
            <a:endParaRPr sz="1800" b="0">
              <a:solidFill>
                <a:schemeClr val="accent5">
                  <a:lumMod val="50000"/>
                </a:schemeClr>
              </a:solidFill>
              <a:cs typeface="B Titr"/>
            </a:endParaRPr>
          </a:p>
          <a:p>
            <a:pPr algn="ctr" rtl="1">
              <a:defRPr/>
            </a:pPr>
            <a:r>
              <a:rPr lang="fa-IR" sz="1800" b="0" i="0" u="none" strike="noStrike" cap="none" spc="0">
                <a:solidFill>
                  <a:schemeClr val="accent5">
                    <a:lumMod val="50000"/>
                  </a:schemeClr>
                </a:solidFill>
                <a:latin typeface="B Nazanin"/>
                <a:ea typeface="B Nazanin"/>
                <a:cs typeface="B Nazanin"/>
              </a:rPr>
              <a:t>روش پژوهش</a:t>
            </a:r>
            <a:endParaRPr sz="1800" b="0" i="0" u="none" strike="noStrike" cap="none" spc="0">
              <a:solidFill>
                <a:schemeClr val="accent5">
                  <a:lumMod val="50000"/>
                </a:schemeClr>
              </a:solidFill>
              <a:latin typeface="B Nazanin"/>
              <a:cs typeface="B Nazanin"/>
            </a:endParaRPr>
          </a:p>
          <a:p>
            <a:pPr marL="0" marR="0" lvl="0" indent="0" algn="ctr" defTabSz="914400" rtl="0">
              <a:lnSpc>
                <a:spcPct val="100000"/>
              </a:lnSpc>
              <a:spcBef>
                <a:spcPts val="0"/>
              </a:spcBef>
              <a:spcAft>
                <a:spcPts val="0"/>
              </a:spcAft>
              <a:buClr>
                <a:srgbClr val="000000"/>
              </a:buClr>
              <a:buSzTx/>
              <a:buFont typeface="Arial"/>
              <a:buNone/>
              <a:defRPr/>
            </a:pPr>
            <a:endParaRPr lang="en-US" sz="1800">
              <a:solidFill>
                <a:srgbClr val="3D85C6"/>
              </a:solidFill>
              <a:cs typeface="B Titr"/>
            </a:endParaRPr>
          </a:p>
        </p:txBody>
      </p:sp>
    </p:spTree>
  </p:cSld>
  <p:clrMapOvr>
    <a:masterClrMapping/>
  </p:clrMapOvr>
  <mc:AlternateContent xmlns:mc="http://schemas.openxmlformats.org/markup-compatibility/2006" xmlns:p159="http://schemas.microsoft.com/office/powerpoint/2015/09/main">
    <mc:Choice Requires="p159">
      <p:transition>
        <p:push dir="r"/>
      </p:transition>
    </mc:Choice>
    <mc:Fallback xmlns="" xmlns:m="http://schemas.openxmlformats.org/officeDocument/2006/math" xmlns:w="http://schemas.openxmlformats.org/wordprocessingml/2006/main">
      <p:transition spd="med" advClick="1">
        <p:push dir="r"/>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48415349" name="Slide Number Placeholder 5"/>
          <p:cNvSpPr>
            <a:spLocks noGrp="1"/>
          </p:cNvSpPr>
          <p:nvPr>
            <p:ph type="sldNum" sz="quarter" idx="12"/>
          </p:nvPr>
        </p:nvSpPr>
        <p:spPr bwMode="auto">
          <a:xfrm>
            <a:off x="11444145" y="6052434"/>
            <a:ext cx="671170" cy="365124"/>
          </a:xfrm>
          <a:prstGeom prst="rect">
            <a:avLst/>
          </a:prstGeom>
          <a:noFill/>
        </p:spPr>
        <p:txBody>
          <a:bodyPr/>
          <a:lstStyle>
            <a:lvl1pPr algn="ctr">
              <a:defRPr sz="2000" b="1">
                <a:solidFill>
                  <a:srgbClr val="073C63"/>
                </a:solidFill>
                <a:latin typeface="Calibri"/>
                <a:cs typeface="B Titr"/>
              </a:defRPr>
            </a:lvl1pPr>
          </a:lstStyle>
          <a:p>
            <a:pPr>
              <a:defRPr/>
            </a:pPr>
            <a:fld id="{0F17B5FB-C822-008E-7EB0-E41E55683DB1}" type="slidenum">
              <a:rPr lang="fa-IR"/>
              <a:t>31</a:t>
            </a:fld>
            <a:endParaRPr lang="fa-IR"/>
          </a:p>
        </p:txBody>
      </p:sp>
      <p:sp>
        <p:nvSpPr>
          <p:cNvPr id="1871035894" name="Text Placeholder 76"/>
          <p:cNvSpPr>
            <a:spLocks noGrp="1"/>
          </p:cNvSpPr>
          <p:nvPr>
            <p:ph type="body" sz="quarter" idx="10" hasCustomPrompt="1"/>
          </p:nvPr>
        </p:nvSpPr>
        <p:spPr bwMode="auto">
          <a:xfrm>
            <a:off x="1062181" y="905017"/>
            <a:ext cx="8045305" cy="637452"/>
          </a:xfrm>
          <a:prstGeom prst="rect">
            <a:avLst/>
          </a:prstGeom>
        </p:spPr>
        <p:txBody>
          <a:bodyPr/>
          <a:lstStyle>
            <a:lvl1pPr algn="r" rtl="1">
              <a:defRPr sz="3200">
                <a:solidFill>
                  <a:schemeClr val="tx1">
                    <a:lumMod val="85000"/>
                    <a:lumOff val="15000"/>
                  </a:schemeClr>
                </a:solidFill>
                <a:cs typeface="B Titr"/>
              </a:defRPr>
            </a:lvl1pPr>
          </a:lstStyle>
          <a:p>
            <a:pPr>
              <a:defRPr/>
            </a:pPr>
            <a:r>
              <a:rPr sz="3200" b="1" i="0" u="none">
                <a:solidFill>
                  <a:srgbClr val="000000"/>
                </a:solidFill>
                <a:latin typeface="B Nazanin"/>
                <a:ea typeface="B Nazanin"/>
                <a:cs typeface="B Nazanin"/>
              </a:rPr>
              <a:t> پیش‌پردازش اطلاعات بیماران</a:t>
            </a:r>
            <a:endParaRPr sz="3200" b="1">
              <a:latin typeface="B Nazanin"/>
              <a:cs typeface="B Nazanin"/>
            </a:endParaRPr>
          </a:p>
        </p:txBody>
      </p:sp>
      <p:sp>
        <p:nvSpPr>
          <p:cNvPr id="1520016838" name="Text Placeholder 80"/>
          <p:cNvSpPr>
            <a:spLocks noGrp="1"/>
          </p:cNvSpPr>
          <p:nvPr>
            <p:ph type="body" sz="quarter" idx="11" hasCustomPrompt="1"/>
          </p:nvPr>
        </p:nvSpPr>
        <p:spPr bwMode="auto">
          <a:xfrm>
            <a:off x="1049337" y="1791855"/>
            <a:ext cx="8039099" cy="4601007"/>
          </a:xfrm>
          <a:prstGeom prst="rect">
            <a:avLst/>
          </a:prstGeom>
        </p:spPr>
        <p:txBody>
          <a:bodyPr/>
          <a:lstStyle>
            <a:lvl1pPr marL="342900" indent="-342900" algn="just" rtl="1">
              <a:lnSpc>
                <a:spcPct val="140000"/>
              </a:lnSpc>
              <a:spcAft>
                <a:spcPts val="1799"/>
              </a:spcAft>
              <a:buFont typeface="Arial"/>
              <a:buChar char="•"/>
              <a:defRPr sz="2300">
                <a:solidFill>
                  <a:schemeClr val="tx1">
                    <a:lumMod val="85000"/>
                    <a:lumOff val="15000"/>
                  </a:schemeClr>
                </a:solidFill>
                <a:cs typeface="B Nazanin"/>
              </a:defRPr>
            </a:lvl1pPr>
            <a:lvl2pPr marL="822960" indent="-285750" algn="just" rtl="1">
              <a:lnSpc>
                <a:spcPct val="140000"/>
              </a:lnSpc>
              <a:spcAft>
                <a:spcPts val="1799"/>
              </a:spcAft>
              <a:buFont typeface="Arial"/>
              <a:buChar char="•"/>
              <a:defRPr sz="2300">
                <a:solidFill>
                  <a:schemeClr val="tx1">
                    <a:lumMod val="85000"/>
                    <a:lumOff val="15000"/>
                  </a:schemeClr>
                </a:solidFill>
                <a:cs typeface="B Nazanin"/>
              </a:defRPr>
            </a:lvl2pPr>
            <a:lvl3pPr marL="1280160" indent="-285750" algn="just" rtl="1">
              <a:lnSpc>
                <a:spcPct val="140000"/>
              </a:lnSpc>
              <a:spcAft>
                <a:spcPts val="1799"/>
              </a:spcAft>
              <a:buFont typeface="Arial"/>
              <a:buChar char="•"/>
              <a:defRPr sz="2000">
                <a:solidFill>
                  <a:schemeClr val="tx1">
                    <a:lumMod val="85000"/>
                    <a:lumOff val="15000"/>
                  </a:schemeClr>
                </a:solidFill>
                <a:cs typeface="B Nazanin"/>
              </a:defRPr>
            </a:lvl3pPr>
          </a:lstStyle>
          <a:p>
            <a:pPr>
              <a:defRPr/>
            </a:pPr>
            <a:r>
              <a:rPr sz="2400" b="0" i="0" u="none" dirty="0" err="1">
                <a:solidFill>
                  <a:srgbClr val="000000"/>
                </a:solidFill>
                <a:latin typeface="B Nazanin"/>
                <a:ea typeface="B Nazanin"/>
                <a:cs typeface="B Mitra" panose="00000400000000000000" pitchFamily="2" charset="-78"/>
              </a:rPr>
              <a:t>نرمال‌سازی</a:t>
            </a:r>
            <a:r>
              <a:rPr sz="2400" b="0" i="0" u="none" dirty="0">
                <a:solidFill>
                  <a:srgbClr val="000000"/>
                </a:solidFill>
                <a:latin typeface="B Nazanin"/>
                <a:ea typeface="B Nazanin"/>
                <a:cs typeface="B Mitra" panose="00000400000000000000" pitchFamily="2" charset="-78"/>
              </a:rPr>
              <a:t> </a:t>
            </a:r>
            <a:r>
              <a:rPr sz="2400" b="0" i="0" u="none" dirty="0" err="1">
                <a:solidFill>
                  <a:srgbClr val="000000"/>
                </a:solidFill>
                <a:latin typeface="B Nazanin"/>
                <a:ea typeface="B Nazanin"/>
                <a:cs typeface="B Mitra" panose="00000400000000000000" pitchFamily="2" charset="-78"/>
              </a:rPr>
              <a:t>تصاویر</a:t>
            </a:r>
            <a:r>
              <a:rPr lang="fa-IR" sz="2400" dirty="0">
                <a:solidFill>
                  <a:srgbClr val="000000"/>
                </a:solidFill>
                <a:latin typeface="B Nazanin"/>
                <a:ea typeface="B Nazanin"/>
                <a:cs typeface="B Mitra" panose="00000400000000000000" pitchFamily="2" charset="-78"/>
              </a:rPr>
              <a:t> توموگرافی رایانه‌ای و دز</a:t>
            </a:r>
            <a:endParaRPr sz="2400" dirty="0">
              <a:latin typeface="Times New Roman" panose="02020603050405020304" pitchFamily="18" charset="0"/>
              <a:cs typeface="B Mitra" panose="00000400000000000000" pitchFamily="2" charset="-78"/>
            </a:endParaRPr>
          </a:p>
          <a:p>
            <a:pPr>
              <a:defRPr/>
            </a:pPr>
            <a:r>
              <a:rPr lang="fa-IR" sz="2400" b="0" i="0" u="none" dirty="0">
                <a:solidFill>
                  <a:srgbClr val="000000"/>
                </a:solidFill>
                <a:latin typeface="B Nazanin"/>
                <a:ea typeface="B Nazanin"/>
                <a:cs typeface="B Mitra" panose="00000400000000000000" pitchFamily="2" charset="-78"/>
              </a:rPr>
              <a:t>یکنواخت سازی ابعاد تصاویر</a:t>
            </a:r>
            <a:endParaRPr lang="en-US" sz="2400" b="0" i="0" u="none" dirty="0">
              <a:solidFill>
                <a:srgbClr val="000000"/>
              </a:solidFill>
              <a:latin typeface="B Nazanin"/>
              <a:ea typeface="B Nazanin"/>
              <a:cs typeface="B Mitra" panose="00000400000000000000" pitchFamily="2" charset="-78"/>
            </a:endParaRPr>
          </a:p>
          <a:p>
            <a:pPr>
              <a:defRPr/>
            </a:pPr>
            <a:r>
              <a:rPr lang="fa-IR" sz="2400" dirty="0">
                <a:latin typeface="B Nazanin"/>
                <a:cs typeface="B Mitra" panose="00000400000000000000" pitchFamily="2" charset="-78"/>
              </a:rPr>
              <a:t>باینری کردن تصاویر قطعه بندی بافت </a:t>
            </a:r>
          </a:p>
          <a:p>
            <a:pPr>
              <a:defRPr/>
            </a:pPr>
            <a:r>
              <a:rPr lang="fa-IR" sz="2400" dirty="0">
                <a:latin typeface="B Nazanin"/>
                <a:cs typeface="B Mitra" panose="00000400000000000000" pitchFamily="2" charset="-78"/>
              </a:rPr>
              <a:t>همترازی تصاویر با مرجعیت تصاویر توموگرافی رایانه‌ای</a:t>
            </a:r>
          </a:p>
          <a:p>
            <a:pPr>
              <a:defRPr/>
            </a:pPr>
            <a:r>
              <a:rPr lang="fa-IR" sz="2400" dirty="0">
                <a:latin typeface="B Nazanin"/>
                <a:cs typeface="B Mitra" panose="00000400000000000000" pitchFamily="2" charset="-78"/>
              </a:rPr>
              <a:t>ساخت ماسک میدان تابش در ایزوسنتر</a:t>
            </a:r>
          </a:p>
          <a:p>
            <a:pPr>
              <a:defRPr/>
            </a:pPr>
            <a:endParaRPr lang="fa-IR" sz="2400" dirty="0">
              <a:latin typeface="B Nazanin"/>
              <a:cs typeface="B Mitra" panose="00000400000000000000" pitchFamily="2" charset="-78"/>
            </a:endParaRPr>
          </a:p>
        </p:txBody>
      </p:sp>
      <p:sp>
        <p:nvSpPr>
          <p:cNvPr id="1565573567" name="Google Shape;228;p16"/>
          <p:cNvSpPr/>
          <p:nvPr/>
        </p:nvSpPr>
        <p:spPr bwMode="auto">
          <a:xfrm>
            <a:off x="9714245" y="1463954"/>
            <a:ext cx="1634648" cy="427199"/>
          </a:xfrm>
          <a:prstGeom prst="rect">
            <a:avLst/>
          </a:prstGeom>
          <a:solidFill>
            <a:srgbClr val="F3F3F3"/>
          </a:solidFill>
          <a:ln>
            <a:noFill/>
          </a:ln>
        </p:spPr>
        <p:txBody>
          <a:bodyPr spcFirstLastPara="1" wrap="square" lIns="91423" tIns="45699" rIns="91423" bIns="45699" anchor="ctr" anchorCtr="0">
            <a:noAutofit/>
          </a:bodyPr>
          <a:lstStyle/>
          <a:p>
            <a:pPr algn="ctr" rtl="1">
              <a:defRPr/>
            </a:pPr>
            <a:endParaRPr sz="1800" b="0">
              <a:solidFill>
                <a:schemeClr val="accent5">
                  <a:lumMod val="50000"/>
                </a:schemeClr>
              </a:solidFill>
              <a:cs typeface="B Titr"/>
            </a:endParaRPr>
          </a:p>
          <a:p>
            <a:pPr algn="ctr" rtl="1">
              <a:defRPr/>
            </a:pPr>
            <a:r>
              <a:rPr lang="fa-IR" sz="1800" b="0" i="0" u="none" strike="noStrike" cap="none" spc="0">
                <a:solidFill>
                  <a:schemeClr val="accent5">
                    <a:lumMod val="50000"/>
                  </a:schemeClr>
                </a:solidFill>
                <a:latin typeface="B Nazanin"/>
                <a:ea typeface="B Nazanin"/>
                <a:cs typeface="B Nazanin"/>
              </a:rPr>
              <a:t>روش پژوهش</a:t>
            </a:r>
            <a:endParaRPr sz="1800" b="0" i="0" u="none" strike="noStrike" cap="none" spc="0">
              <a:solidFill>
                <a:schemeClr val="accent5">
                  <a:lumMod val="50000"/>
                </a:schemeClr>
              </a:solidFill>
              <a:latin typeface="B Nazanin"/>
              <a:cs typeface="B Nazanin"/>
            </a:endParaRPr>
          </a:p>
          <a:p>
            <a:pPr marL="0" marR="0" lvl="0" indent="0" algn="ctr" defTabSz="914400" rtl="0">
              <a:lnSpc>
                <a:spcPct val="100000"/>
              </a:lnSpc>
              <a:spcBef>
                <a:spcPts val="0"/>
              </a:spcBef>
              <a:spcAft>
                <a:spcPts val="0"/>
              </a:spcAft>
              <a:buClr>
                <a:srgbClr val="000000"/>
              </a:buClr>
              <a:buSzTx/>
              <a:buFont typeface="Arial"/>
              <a:buNone/>
              <a:defRPr/>
            </a:pPr>
            <a:endParaRPr lang="en-US" sz="1800">
              <a:solidFill>
                <a:srgbClr val="3D85C6"/>
              </a:solidFill>
              <a:cs typeface="B Titr"/>
            </a:endParaRPr>
          </a:p>
        </p:txBody>
      </p:sp>
    </p:spTree>
  </p:cSld>
  <p:clrMapOvr>
    <a:masterClrMapping/>
  </p:clrMapOvr>
  <mc:AlternateContent xmlns:mc="http://schemas.openxmlformats.org/markup-compatibility/2006" xmlns:p159="http://schemas.microsoft.com/office/powerpoint/2015/09/main">
    <mc:Choice Requires="p159">
      <p:transition>
        <p:wipe dir="r"/>
      </p:transition>
    </mc:Choice>
    <mc:Fallback xmlns="" xmlns:m="http://schemas.openxmlformats.org/officeDocument/2006/math" xmlns:w="http://schemas.openxmlformats.org/wordprocessingml/2006/main">
      <p:transition spd="med" advClick="1">
        <p:wipe dir="r"/>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87174381" name="Slide Number Placeholder 5"/>
          <p:cNvSpPr>
            <a:spLocks noGrp="1"/>
          </p:cNvSpPr>
          <p:nvPr>
            <p:ph type="sldNum" sz="quarter" idx="12"/>
          </p:nvPr>
        </p:nvSpPr>
        <p:spPr bwMode="auto">
          <a:xfrm>
            <a:off x="11444145" y="6052434"/>
            <a:ext cx="671170" cy="365124"/>
          </a:xfrm>
          <a:prstGeom prst="rect">
            <a:avLst/>
          </a:prstGeom>
          <a:noFill/>
        </p:spPr>
        <p:txBody>
          <a:bodyPr/>
          <a:lstStyle>
            <a:lvl1pPr algn="ctr">
              <a:defRPr sz="2000" b="1">
                <a:solidFill>
                  <a:srgbClr val="073C63"/>
                </a:solidFill>
                <a:latin typeface="Calibri"/>
                <a:cs typeface="B Titr"/>
              </a:defRPr>
            </a:lvl1pPr>
          </a:lstStyle>
          <a:p>
            <a:pPr>
              <a:defRPr/>
            </a:pPr>
            <a:fld id="{3E2CD8AC-1572-4CEC-F81F-ADC2DBEF6019}" type="slidenum">
              <a:rPr lang="fa-IR"/>
              <a:t>32</a:t>
            </a:fld>
            <a:endParaRPr lang="fa-IR"/>
          </a:p>
        </p:txBody>
      </p:sp>
      <p:sp>
        <p:nvSpPr>
          <p:cNvPr id="1368288400" name="Text Placeholder 76"/>
          <p:cNvSpPr>
            <a:spLocks noGrp="1"/>
          </p:cNvSpPr>
          <p:nvPr>
            <p:ph type="body" sz="quarter" idx="10" hasCustomPrompt="1"/>
          </p:nvPr>
        </p:nvSpPr>
        <p:spPr bwMode="auto">
          <a:xfrm>
            <a:off x="1062181" y="905017"/>
            <a:ext cx="8045305" cy="637452"/>
          </a:xfrm>
          <a:prstGeom prst="rect">
            <a:avLst/>
          </a:prstGeom>
        </p:spPr>
        <p:txBody>
          <a:bodyPr/>
          <a:lstStyle>
            <a:lvl1pPr algn="r" rtl="1">
              <a:defRPr sz="3200">
                <a:solidFill>
                  <a:schemeClr val="tx1">
                    <a:lumMod val="85000"/>
                    <a:lumOff val="15000"/>
                  </a:schemeClr>
                </a:solidFill>
                <a:cs typeface="B Titr"/>
              </a:defRPr>
            </a:lvl1pPr>
          </a:lstStyle>
          <a:p>
            <a:pPr>
              <a:defRPr/>
            </a:pPr>
            <a:r>
              <a:rPr sz="3200" b="1" i="0" u="none">
                <a:solidFill>
                  <a:srgbClr val="000000"/>
                </a:solidFill>
                <a:latin typeface="B Nazanin"/>
                <a:ea typeface="B Nazanin"/>
                <a:cs typeface="B Nazanin"/>
              </a:rPr>
              <a:t> برچسب‌گذاری و قطعه‌بندی بافت‌ها</a:t>
            </a:r>
            <a:endParaRPr sz="3200" b="1">
              <a:latin typeface="B Nazanin"/>
              <a:cs typeface="B Nazanin"/>
            </a:endParaRPr>
          </a:p>
        </p:txBody>
      </p:sp>
      <p:sp>
        <p:nvSpPr>
          <p:cNvPr id="691320813" name="Text Placeholder 80"/>
          <p:cNvSpPr>
            <a:spLocks noGrp="1"/>
          </p:cNvSpPr>
          <p:nvPr>
            <p:ph type="body" sz="quarter" idx="11" hasCustomPrompt="1"/>
          </p:nvPr>
        </p:nvSpPr>
        <p:spPr bwMode="auto">
          <a:xfrm>
            <a:off x="5756223" y="1791855"/>
            <a:ext cx="3841877" cy="4601007"/>
          </a:xfrm>
          <a:prstGeom prst="rect">
            <a:avLst/>
          </a:prstGeom>
        </p:spPr>
        <p:txBody>
          <a:bodyPr/>
          <a:lstStyle>
            <a:lvl1pPr marL="342900" indent="-342900" algn="just" rtl="1">
              <a:lnSpc>
                <a:spcPct val="140000"/>
              </a:lnSpc>
              <a:spcAft>
                <a:spcPts val="1799"/>
              </a:spcAft>
              <a:buFont typeface="Arial"/>
              <a:buChar char="•"/>
              <a:defRPr sz="2300">
                <a:solidFill>
                  <a:schemeClr val="tx1">
                    <a:lumMod val="85000"/>
                    <a:lumOff val="15000"/>
                  </a:schemeClr>
                </a:solidFill>
                <a:cs typeface="B Nazanin"/>
              </a:defRPr>
            </a:lvl1pPr>
            <a:lvl2pPr marL="822960" indent="-285750" algn="just" rtl="1">
              <a:lnSpc>
                <a:spcPct val="140000"/>
              </a:lnSpc>
              <a:spcAft>
                <a:spcPts val="1799"/>
              </a:spcAft>
              <a:buFont typeface="Arial"/>
              <a:buChar char="•"/>
              <a:defRPr sz="2300">
                <a:solidFill>
                  <a:schemeClr val="tx1">
                    <a:lumMod val="85000"/>
                    <a:lumOff val="15000"/>
                  </a:schemeClr>
                </a:solidFill>
                <a:cs typeface="B Nazanin"/>
              </a:defRPr>
            </a:lvl2pPr>
            <a:lvl3pPr marL="1280160" indent="-285750" algn="just" rtl="1">
              <a:lnSpc>
                <a:spcPct val="140000"/>
              </a:lnSpc>
              <a:spcAft>
                <a:spcPts val="1799"/>
              </a:spcAft>
              <a:buFont typeface="Arial"/>
              <a:buChar char="•"/>
              <a:defRPr sz="2000">
                <a:solidFill>
                  <a:schemeClr val="tx1">
                    <a:lumMod val="85000"/>
                    <a:lumOff val="15000"/>
                  </a:schemeClr>
                </a:solidFill>
                <a:cs typeface="B Nazanin"/>
              </a:defRPr>
            </a:lvl3pPr>
          </a:lstStyle>
          <a:p>
            <a:pPr>
              <a:defRPr/>
            </a:pPr>
            <a:r>
              <a:rPr sz="2200" b="0" i="0" u="none" dirty="0" err="1">
                <a:solidFill>
                  <a:srgbClr val="000000"/>
                </a:solidFill>
                <a:latin typeface="B Nazanin"/>
                <a:ea typeface="B Nazanin"/>
                <a:cs typeface="B Nazanin"/>
              </a:rPr>
              <a:t>برچسب‌گذاری</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ناحیه</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هدف</a:t>
            </a:r>
            <a:r>
              <a:rPr sz="2200" b="0" i="0" u="none" dirty="0">
                <a:solidFill>
                  <a:srgbClr val="000000"/>
                </a:solidFill>
                <a:latin typeface="B Nazanin"/>
                <a:ea typeface="B Nazanin"/>
                <a:cs typeface="B Nazanin"/>
              </a:rPr>
              <a:t> و </a:t>
            </a:r>
            <a:r>
              <a:rPr sz="2200" b="0" i="0" u="none" dirty="0" err="1">
                <a:solidFill>
                  <a:srgbClr val="000000"/>
                </a:solidFill>
                <a:latin typeface="B Nazanin"/>
                <a:ea typeface="B Nazanin"/>
                <a:cs typeface="B Nazanin"/>
              </a:rPr>
              <a:t>اندام‌های</a:t>
            </a:r>
            <a:r>
              <a:rPr sz="2200" b="0" i="0" u="none" dirty="0">
                <a:solidFill>
                  <a:srgbClr val="000000"/>
                </a:solidFill>
                <a:latin typeface="B Nazanin"/>
                <a:ea typeface="B Nazanin"/>
                <a:cs typeface="B Nazanin"/>
              </a:rPr>
              <a:t> </a:t>
            </a:r>
            <a:r>
              <a:rPr lang="fa-IR" sz="2200" b="0" i="0" u="none" dirty="0">
                <a:solidFill>
                  <a:srgbClr val="000000"/>
                </a:solidFill>
                <a:latin typeface="B Nazanin"/>
                <a:ea typeface="B Nazanin"/>
                <a:cs typeface="B Nazanin"/>
              </a:rPr>
              <a:t>در معرض خطر</a:t>
            </a:r>
            <a:endParaRPr sz="2200" dirty="0">
              <a:latin typeface="B Nazanin"/>
              <a:cs typeface="B Nazanin"/>
            </a:endParaRPr>
          </a:p>
          <a:p>
            <a:pPr>
              <a:defRPr/>
            </a:pPr>
            <a:r>
              <a:rPr sz="2200" b="0" i="0" u="none" dirty="0" err="1">
                <a:solidFill>
                  <a:srgbClr val="000000"/>
                </a:solidFill>
                <a:latin typeface="B Nazanin"/>
                <a:ea typeface="B Nazanin"/>
                <a:cs typeface="B Nazanin"/>
              </a:rPr>
              <a:t>تأیید</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قطعه‌بندی</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توسط</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متخصص</a:t>
            </a:r>
            <a:endParaRPr lang="fa-IR" sz="2200" b="0" i="0" u="none" dirty="0">
              <a:solidFill>
                <a:srgbClr val="000000"/>
              </a:solidFill>
              <a:latin typeface="B Nazanin"/>
              <a:ea typeface="B Nazanin"/>
              <a:cs typeface="B Nazanin"/>
            </a:endParaRPr>
          </a:p>
          <a:p>
            <a:pPr>
              <a:defRPr/>
            </a:pPr>
            <a:r>
              <a:rPr lang="fa-IR" sz="2200" dirty="0">
                <a:solidFill>
                  <a:srgbClr val="000000"/>
                </a:solidFill>
                <a:latin typeface="B Nazanin"/>
                <a:ea typeface="B Nazanin"/>
              </a:rPr>
              <a:t>استفاده از ماسک‌های باینری</a:t>
            </a:r>
            <a:endParaRPr sz="2200" dirty="0">
              <a:latin typeface="B Nazanin"/>
              <a:cs typeface="B Nazanin"/>
            </a:endParaRPr>
          </a:p>
          <a:p>
            <a:pPr>
              <a:defRPr/>
            </a:pPr>
            <a:r>
              <a:rPr sz="2200" b="0" i="0" u="none" dirty="0" err="1">
                <a:solidFill>
                  <a:srgbClr val="000000"/>
                </a:solidFill>
                <a:latin typeface="B Nazanin"/>
                <a:ea typeface="B Nazanin"/>
                <a:cs typeface="B Nazanin"/>
              </a:rPr>
              <a:t>افزایش</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دقت</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یادگیری</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مدل</a:t>
            </a:r>
            <a:endParaRPr sz="2200" dirty="0">
              <a:latin typeface="B Nazanin"/>
              <a:cs typeface="B Nazanin"/>
            </a:endParaRPr>
          </a:p>
        </p:txBody>
      </p:sp>
      <p:sp>
        <p:nvSpPr>
          <p:cNvPr id="1944180479" name="Google Shape;228;p16"/>
          <p:cNvSpPr/>
          <p:nvPr/>
        </p:nvSpPr>
        <p:spPr bwMode="auto">
          <a:xfrm>
            <a:off x="9714245" y="1463954"/>
            <a:ext cx="1634648" cy="427199"/>
          </a:xfrm>
          <a:prstGeom prst="rect">
            <a:avLst/>
          </a:prstGeom>
          <a:solidFill>
            <a:srgbClr val="F3F3F3"/>
          </a:solidFill>
          <a:ln>
            <a:noFill/>
          </a:ln>
        </p:spPr>
        <p:txBody>
          <a:bodyPr spcFirstLastPara="1" wrap="square" lIns="91423" tIns="45699" rIns="91423" bIns="45699" anchor="ctr" anchorCtr="0">
            <a:noAutofit/>
          </a:bodyPr>
          <a:lstStyle/>
          <a:p>
            <a:pPr algn="ctr" rtl="1">
              <a:defRPr/>
            </a:pPr>
            <a:endParaRPr sz="1800" b="0">
              <a:solidFill>
                <a:schemeClr val="accent5">
                  <a:lumMod val="50000"/>
                </a:schemeClr>
              </a:solidFill>
              <a:cs typeface="B Titr"/>
            </a:endParaRPr>
          </a:p>
          <a:p>
            <a:pPr algn="ctr" rtl="1">
              <a:defRPr/>
            </a:pPr>
            <a:r>
              <a:rPr lang="fa-IR" sz="1800" b="0" i="0" u="none" strike="noStrike" cap="none" spc="0">
                <a:solidFill>
                  <a:schemeClr val="accent5">
                    <a:lumMod val="50000"/>
                  </a:schemeClr>
                </a:solidFill>
                <a:latin typeface="B Nazanin"/>
                <a:ea typeface="B Nazanin"/>
                <a:cs typeface="B Nazanin"/>
              </a:rPr>
              <a:t>روش پژوهش</a:t>
            </a:r>
            <a:endParaRPr sz="1800" b="0" i="0" u="none" strike="noStrike" cap="none" spc="0">
              <a:solidFill>
                <a:schemeClr val="accent5">
                  <a:lumMod val="50000"/>
                </a:schemeClr>
              </a:solidFill>
              <a:latin typeface="B Nazanin"/>
              <a:cs typeface="B Nazanin"/>
            </a:endParaRPr>
          </a:p>
          <a:p>
            <a:pPr marL="0" marR="0" lvl="0" indent="0" algn="ctr" defTabSz="914400" rtl="0">
              <a:lnSpc>
                <a:spcPct val="100000"/>
              </a:lnSpc>
              <a:spcBef>
                <a:spcPts val="0"/>
              </a:spcBef>
              <a:spcAft>
                <a:spcPts val="0"/>
              </a:spcAft>
              <a:buClr>
                <a:srgbClr val="000000"/>
              </a:buClr>
              <a:buSzTx/>
              <a:buFont typeface="Arial"/>
              <a:buNone/>
              <a:defRPr/>
            </a:pPr>
            <a:endParaRPr lang="en-US" sz="1800">
              <a:solidFill>
                <a:srgbClr val="3D85C6"/>
              </a:solidFill>
              <a:cs typeface="B Titr"/>
            </a:endParaRPr>
          </a:p>
        </p:txBody>
      </p:sp>
      <p:pic>
        <p:nvPicPr>
          <p:cNvPr id="2097251171" name="Untitled.png"/>
          <p:cNvPicPr>
            <a:picLocks noChangeAspect="1"/>
          </p:cNvPicPr>
          <p:nvPr/>
        </p:nvPicPr>
        <p:blipFill rotWithShape="1">
          <a:blip r:embed="rId3"/>
          <a:srcRect t="4886" r="-275" b="8944"/>
          <a:stretch/>
        </p:blipFill>
        <p:spPr bwMode="auto">
          <a:xfrm>
            <a:off x="299483" y="1791855"/>
            <a:ext cx="5370438" cy="2878454"/>
          </a:xfrm>
          <a:prstGeom prst="rect">
            <a:avLst/>
          </a:prstGeom>
          <a:ln>
            <a:noFill/>
          </a:ln>
        </p:spPr>
      </p:pic>
      <p:pic>
        <p:nvPicPr>
          <p:cNvPr id="2071299149" name="blader binaryPNG.PNG"/>
          <p:cNvPicPr>
            <a:picLocks noChangeAspect="1"/>
          </p:cNvPicPr>
          <p:nvPr/>
        </p:nvPicPr>
        <p:blipFill rotWithShape="1">
          <a:blip r:embed="rId4"/>
          <a:stretch/>
        </p:blipFill>
        <p:spPr bwMode="auto">
          <a:xfrm>
            <a:off x="2210842" y="4847667"/>
            <a:ext cx="1736330" cy="1551495"/>
          </a:xfrm>
          <a:prstGeom prst="rect">
            <a:avLst/>
          </a:prstGeom>
        </p:spPr>
      </p:pic>
      <p:pic>
        <p:nvPicPr>
          <p:cNvPr id="1921470814" name="bladder.PNG"/>
          <p:cNvPicPr>
            <a:picLocks noChangeAspect="1"/>
          </p:cNvPicPr>
          <p:nvPr/>
        </p:nvPicPr>
        <p:blipFill rotWithShape="1">
          <a:blip r:embed="rId5"/>
          <a:stretch/>
        </p:blipFill>
        <p:spPr bwMode="auto">
          <a:xfrm>
            <a:off x="212369" y="4820965"/>
            <a:ext cx="1699624" cy="1569319"/>
          </a:xfrm>
          <a:prstGeom prst="rect">
            <a:avLst/>
          </a:prstGeom>
        </p:spPr>
      </p:pic>
    </p:spTree>
  </p:cSld>
  <p:clrMapOvr>
    <a:masterClrMapping/>
  </p:clrMapOvr>
  <mc:AlternateContent xmlns:mc="http://schemas.openxmlformats.org/markup-compatibility/2006" xmlns:p159="http://schemas.microsoft.com/office/powerpoint/2015/09/main">
    <mc:Choice Requires="p159">
      <p:transition>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7215924" name="Slide Number Placeholder 5"/>
          <p:cNvSpPr>
            <a:spLocks noGrp="1"/>
          </p:cNvSpPr>
          <p:nvPr>
            <p:ph type="sldNum" sz="quarter" idx="12"/>
          </p:nvPr>
        </p:nvSpPr>
        <p:spPr bwMode="auto">
          <a:xfrm>
            <a:off x="11444145" y="6052434"/>
            <a:ext cx="671170" cy="365124"/>
          </a:xfrm>
          <a:prstGeom prst="rect">
            <a:avLst/>
          </a:prstGeom>
          <a:noFill/>
        </p:spPr>
        <p:txBody>
          <a:bodyPr/>
          <a:lstStyle>
            <a:lvl1pPr algn="ctr">
              <a:defRPr sz="2000" b="1">
                <a:solidFill>
                  <a:srgbClr val="073C63"/>
                </a:solidFill>
                <a:latin typeface="Calibri"/>
                <a:cs typeface="B Titr"/>
              </a:defRPr>
            </a:lvl1pPr>
          </a:lstStyle>
          <a:p>
            <a:pPr>
              <a:defRPr/>
            </a:pPr>
            <a:fld id="{3EB0BDE8-6407-6DAF-E658-07E9A33CBFE7}" type="slidenum">
              <a:rPr lang="fa-IR"/>
              <a:t>33</a:t>
            </a:fld>
            <a:endParaRPr lang="fa-IR"/>
          </a:p>
        </p:txBody>
      </p:sp>
      <p:sp>
        <p:nvSpPr>
          <p:cNvPr id="1125483909" name="Text Placeholder 76"/>
          <p:cNvSpPr>
            <a:spLocks noGrp="1"/>
          </p:cNvSpPr>
          <p:nvPr>
            <p:ph type="body" sz="quarter" idx="10" hasCustomPrompt="1"/>
          </p:nvPr>
        </p:nvSpPr>
        <p:spPr bwMode="auto">
          <a:xfrm>
            <a:off x="1062181" y="905017"/>
            <a:ext cx="8045305" cy="637452"/>
          </a:xfrm>
          <a:prstGeom prst="rect">
            <a:avLst/>
          </a:prstGeom>
        </p:spPr>
        <p:txBody>
          <a:bodyPr/>
          <a:lstStyle>
            <a:lvl1pPr algn="r" rtl="1">
              <a:defRPr sz="3200">
                <a:solidFill>
                  <a:schemeClr val="tx1">
                    <a:lumMod val="85000"/>
                    <a:lumOff val="15000"/>
                  </a:schemeClr>
                </a:solidFill>
                <a:cs typeface="B Titr"/>
              </a:defRPr>
            </a:lvl1pPr>
          </a:lstStyle>
          <a:p>
            <a:pPr>
              <a:defRPr/>
            </a:pPr>
            <a:r>
              <a:rPr sz="3200" b="1" i="0" u="none" dirty="0">
                <a:solidFill>
                  <a:srgbClr val="000000"/>
                </a:solidFill>
                <a:latin typeface="B Nazanin"/>
                <a:ea typeface="B Nazanin"/>
                <a:cs typeface="B Nazanin"/>
              </a:rPr>
              <a:t> </a:t>
            </a:r>
            <a:r>
              <a:rPr lang="fa-IR" dirty="0"/>
              <a:t>هم‌ترازی داده‌های </a:t>
            </a:r>
            <a:r>
              <a:rPr lang="en-US" dirty="0"/>
              <a:t>CT، Dose </a:t>
            </a:r>
            <a:r>
              <a:rPr lang="fa-IR" dirty="0"/>
              <a:t>و </a:t>
            </a:r>
            <a:r>
              <a:rPr lang="en-US" dirty="0"/>
              <a:t>Masks</a:t>
            </a:r>
            <a:endParaRPr sz="3200" b="1" dirty="0">
              <a:latin typeface="B Nazanin"/>
              <a:cs typeface="B Nazanin"/>
            </a:endParaRPr>
          </a:p>
        </p:txBody>
      </p:sp>
      <p:sp>
        <p:nvSpPr>
          <p:cNvPr id="346711168" name="Google Shape;228;p16"/>
          <p:cNvSpPr/>
          <p:nvPr/>
        </p:nvSpPr>
        <p:spPr bwMode="auto">
          <a:xfrm>
            <a:off x="9714246" y="1463954"/>
            <a:ext cx="1634648" cy="427199"/>
          </a:xfrm>
          <a:prstGeom prst="rect">
            <a:avLst/>
          </a:prstGeom>
          <a:solidFill>
            <a:srgbClr val="F3F3F3"/>
          </a:solidFill>
          <a:ln>
            <a:noFill/>
          </a:ln>
        </p:spPr>
        <p:txBody>
          <a:bodyPr spcFirstLastPara="1" wrap="square" lIns="91423" tIns="45699" rIns="91423" bIns="45699" anchor="ctr" anchorCtr="0">
            <a:noAutofit/>
          </a:bodyPr>
          <a:lstStyle/>
          <a:p>
            <a:pPr algn="ctr" rtl="1">
              <a:defRPr/>
            </a:pPr>
            <a:endParaRPr sz="1800" b="0">
              <a:solidFill>
                <a:schemeClr val="accent5">
                  <a:lumMod val="50000"/>
                </a:schemeClr>
              </a:solidFill>
              <a:cs typeface="B Titr"/>
            </a:endParaRPr>
          </a:p>
          <a:p>
            <a:pPr algn="ctr" rtl="1">
              <a:defRPr/>
            </a:pPr>
            <a:r>
              <a:rPr lang="fa-IR" sz="1800" b="0" i="0" u="none" strike="noStrike" cap="none" spc="0">
                <a:solidFill>
                  <a:schemeClr val="accent5">
                    <a:lumMod val="50000"/>
                  </a:schemeClr>
                </a:solidFill>
                <a:latin typeface="B Nazanin"/>
                <a:ea typeface="B Nazanin"/>
                <a:cs typeface="B Nazanin"/>
              </a:rPr>
              <a:t>روش پژوهش</a:t>
            </a:r>
            <a:endParaRPr sz="1800" b="0" i="0" u="none" strike="noStrike" cap="none" spc="0">
              <a:solidFill>
                <a:schemeClr val="accent5">
                  <a:lumMod val="50000"/>
                </a:schemeClr>
              </a:solidFill>
              <a:latin typeface="B Nazanin"/>
              <a:cs typeface="B Nazanin"/>
            </a:endParaRPr>
          </a:p>
          <a:p>
            <a:pPr marL="0" marR="0" lvl="0" indent="0" algn="ctr" defTabSz="914400" rtl="0">
              <a:lnSpc>
                <a:spcPct val="100000"/>
              </a:lnSpc>
              <a:spcBef>
                <a:spcPts val="0"/>
              </a:spcBef>
              <a:spcAft>
                <a:spcPts val="0"/>
              </a:spcAft>
              <a:buClr>
                <a:srgbClr val="000000"/>
              </a:buClr>
              <a:buSzTx/>
              <a:buFont typeface="Arial"/>
              <a:buNone/>
              <a:defRPr/>
            </a:pPr>
            <a:endParaRPr lang="en-US" sz="1800">
              <a:solidFill>
                <a:srgbClr val="3D85C6"/>
              </a:solidFill>
              <a:cs typeface="B Titr"/>
            </a:endParaRPr>
          </a:p>
        </p:txBody>
      </p:sp>
      <p:sp>
        <p:nvSpPr>
          <p:cNvPr id="2" name="Text Placeholder 1">
            <a:extLst>
              <a:ext uri="{FF2B5EF4-FFF2-40B4-BE49-F238E27FC236}">
                <a16:creationId xmlns:a16="http://schemas.microsoft.com/office/drawing/2014/main" id="{6820B553-23AC-4D87-916F-FDD524CF52F9}"/>
              </a:ext>
            </a:extLst>
          </p:cNvPr>
          <p:cNvSpPr>
            <a:spLocks noGrp="1" noChangeArrowheads="1"/>
          </p:cNvSpPr>
          <p:nvPr>
            <p:ph type="body" sz="quarter" idx="11"/>
          </p:nvPr>
        </p:nvSpPr>
        <p:spPr bwMode="auto">
          <a:xfrm>
            <a:off x="1062181" y="2322861"/>
            <a:ext cx="8026257"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eaLnBrk="0" fontAlgn="base" latinLnBrk="0" hangingPunct="0">
              <a:lnSpc>
                <a:spcPct val="100000"/>
              </a:lnSpc>
              <a:spcBef>
                <a:spcPct val="0"/>
              </a:spcBef>
              <a:spcAft>
                <a:spcPct val="0"/>
              </a:spcAft>
              <a:buClrTx/>
              <a:buSzTx/>
              <a:buFontTx/>
              <a:buChar char="•"/>
              <a:tabLst/>
            </a:pPr>
            <a:r>
              <a:rPr kumimoji="0" lang="ar-SA" altLang="en-US" sz="2800" b="0" i="0" u="none" strike="noStrike" cap="none" normalizeH="0" baseline="0" dirty="0">
                <a:ln>
                  <a:noFill/>
                </a:ln>
                <a:solidFill>
                  <a:schemeClr val="tx1"/>
                </a:solidFill>
                <a:effectLst/>
                <a:latin typeface="Arial" panose="020B0604020202020204" pitchFamily="34" charset="0"/>
                <a:cs typeface="B Mitra" panose="00000400000000000000" pitchFamily="2" charset="-78"/>
              </a:rPr>
              <a:t>خواندن</a:t>
            </a:r>
            <a:r>
              <a:rPr kumimoji="0" lang="en-US" altLang="en-US" sz="2800" b="0" i="0" u="none" strike="noStrike" cap="none" normalizeH="0" baseline="0" dirty="0">
                <a:ln>
                  <a:noFill/>
                </a:ln>
                <a:solidFill>
                  <a:schemeClr val="tx1"/>
                </a:solidFill>
                <a:effectLst/>
                <a:latin typeface="Arial" panose="020B0604020202020204" pitchFamily="34" charset="0"/>
                <a:cs typeface="B Mitra" panose="00000400000000000000" pitchFamily="2" charset="-78"/>
              </a:rPr>
              <a:t> </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CT</a:t>
            </a:r>
            <a:r>
              <a:rPr kumimoji="0" lang="en-US" altLang="en-US" sz="2800" b="0" i="0" u="none" strike="noStrike" cap="none" normalizeH="0" baseline="0" dirty="0">
                <a:ln>
                  <a:noFill/>
                </a:ln>
                <a:solidFill>
                  <a:schemeClr val="tx1"/>
                </a:solidFill>
                <a:effectLst/>
                <a:latin typeface="Arial" panose="020B0604020202020204" pitchFamily="34" charset="0"/>
                <a:cs typeface="B Mitra" panose="00000400000000000000" pitchFamily="2" charset="-78"/>
              </a:rPr>
              <a:t> </a:t>
            </a:r>
            <a:r>
              <a:rPr kumimoji="0" lang="ar-SA" altLang="en-US" sz="2800" b="0" i="0" u="none" strike="noStrike" cap="none" normalizeH="0" baseline="0" dirty="0">
                <a:ln>
                  <a:noFill/>
                </a:ln>
                <a:solidFill>
                  <a:schemeClr val="tx1"/>
                </a:solidFill>
                <a:effectLst/>
                <a:latin typeface="Arial" panose="020B0604020202020204" pitchFamily="34" charset="0"/>
                <a:cs typeface="B Mitra" panose="00000400000000000000" pitchFamily="2" charset="-78"/>
              </a:rPr>
              <a:t>از فایل‌های</a:t>
            </a:r>
            <a:r>
              <a:rPr kumimoji="0" lang="en-US" altLang="en-US" sz="2800" b="0" i="0" u="none" strike="noStrike" cap="none" normalizeH="0" baseline="0" dirty="0">
                <a:ln>
                  <a:noFill/>
                </a:ln>
                <a:solidFill>
                  <a:schemeClr val="tx1"/>
                </a:solidFill>
                <a:effectLst/>
                <a:latin typeface="Arial" panose="020B0604020202020204" pitchFamily="34" charset="0"/>
                <a:cs typeface="B Mitra" panose="00000400000000000000" pitchFamily="2" charset="-78"/>
              </a:rPr>
              <a:t> </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DICOM</a:t>
            </a:r>
            <a:r>
              <a:rPr kumimoji="0" lang="en-US" altLang="en-US" sz="2800" b="0" i="0" u="none" strike="noStrike" cap="none" normalizeH="0" baseline="0" dirty="0">
                <a:ln>
                  <a:noFill/>
                </a:ln>
                <a:solidFill>
                  <a:schemeClr val="tx1"/>
                </a:solidFill>
                <a:effectLst/>
                <a:latin typeface="Arial" panose="020B0604020202020204" pitchFamily="34" charset="0"/>
                <a:cs typeface="B Mitra" panose="00000400000000000000" pitchFamily="2" charset="-78"/>
              </a:rPr>
              <a:t> </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r" defTabSz="914400" eaLnBrk="0" fontAlgn="base" latinLnBrk="0" hangingPunct="0">
              <a:lnSpc>
                <a:spcPct val="100000"/>
              </a:lnSpc>
              <a:spcBef>
                <a:spcPct val="0"/>
              </a:spcBef>
              <a:spcAft>
                <a:spcPct val="0"/>
              </a:spcAft>
              <a:buClrTx/>
              <a:buSzTx/>
              <a:buFontTx/>
              <a:buChar char="•"/>
              <a:tabLst/>
            </a:pPr>
            <a:r>
              <a:rPr kumimoji="0" lang="ar-SA" altLang="en-US" sz="2800" b="0" i="0" u="none" strike="noStrike" cap="none" normalizeH="0" baseline="0" dirty="0">
                <a:ln>
                  <a:noFill/>
                </a:ln>
                <a:solidFill>
                  <a:schemeClr val="tx1"/>
                </a:solidFill>
                <a:effectLst/>
                <a:latin typeface="Arial" panose="020B0604020202020204" pitchFamily="34" charset="0"/>
                <a:cs typeface="B Mitra" panose="00000400000000000000" pitchFamily="2" charset="-78"/>
              </a:rPr>
              <a:t>بازسازی هندسه کامل تصویر</a:t>
            </a:r>
            <a:r>
              <a:rPr kumimoji="0" lang="en-US" altLang="en-US" sz="2800" b="0" i="0" u="none" strike="noStrike" cap="none" normalizeH="0" baseline="0" dirty="0">
                <a:ln>
                  <a:noFill/>
                </a:ln>
                <a:solidFill>
                  <a:schemeClr val="tx1"/>
                </a:solidFill>
                <a:effectLst/>
                <a:latin typeface="Arial" panose="020B0604020202020204" pitchFamily="34" charset="0"/>
                <a:cs typeface="B Mitra" panose="00000400000000000000" pitchFamily="2" charset="-78"/>
              </a:rPr>
              <a:t> </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Origin، Spacing، Direction</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r" defTabSz="914400" eaLnBrk="0" fontAlgn="base" latinLnBrk="0" hangingPunct="0">
              <a:lnSpc>
                <a:spcPct val="100000"/>
              </a:lnSpc>
              <a:spcBef>
                <a:spcPct val="0"/>
              </a:spcBef>
              <a:spcAft>
                <a:spcPct val="0"/>
              </a:spcAft>
              <a:buClrTx/>
              <a:buSzTx/>
              <a:buFontTx/>
              <a:buChar char="•"/>
              <a:tabLst/>
            </a:pPr>
            <a:r>
              <a:rPr kumimoji="0" lang="ar-SA" altLang="en-US" sz="2800" b="0" i="0" u="none" strike="noStrike" cap="none" normalizeH="0" baseline="0" dirty="0">
                <a:ln>
                  <a:noFill/>
                </a:ln>
                <a:solidFill>
                  <a:schemeClr val="tx1"/>
                </a:solidFill>
                <a:effectLst/>
                <a:latin typeface="Arial" panose="020B0604020202020204" pitchFamily="34" charset="0"/>
                <a:cs typeface="B Mitra" panose="00000400000000000000" pitchFamily="2" charset="-78"/>
              </a:rPr>
              <a:t>هم‌ترازی دقیق</a:t>
            </a:r>
            <a:r>
              <a:rPr kumimoji="0" lang="en-US" altLang="en-US" sz="2800" b="0" i="0" u="none" strike="noStrike" cap="none" normalizeH="0" baseline="0" dirty="0">
                <a:ln>
                  <a:noFill/>
                </a:ln>
                <a:solidFill>
                  <a:schemeClr val="tx1"/>
                </a:solidFill>
                <a:effectLst/>
                <a:latin typeface="Arial" panose="020B0604020202020204" pitchFamily="34" charset="0"/>
                <a:cs typeface="B Mitra" panose="00000400000000000000" pitchFamily="2" charset="-78"/>
              </a:rPr>
              <a:t> </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Dose</a:t>
            </a:r>
            <a:r>
              <a:rPr kumimoji="0" lang="en-US" altLang="en-US" sz="2800" b="0" i="0" u="none" strike="noStrike" cap="none" normalizeH="0" baseline="0" dirty="0">
                <a:ln>
                  <a:noFill/>
                </a:ln>
                <a:solidFill>
                  <a:schemeClr val="tx1"/>
                </a:solidFill>
                <a:effectLst/>
                <a:latin typeface="Arial" panose="020B0604020202020204" pitchFamily="34" charset="0"/>
                <a:cs typeface="B Mitra" panose="00000400000000000000" pitchFamily="2" charset="-78"/>
              </a:rPr>
              <a:t> </a:t>
            </a:r>
            <a:r>
              <a:rPr kumimoji="0" lang="ar-SA" altLang="en-US" sz="2800" b="0" i="0" u="none" strike="noStrike" cap="none" normalizeH="0" baseline="0" dirty="0">
                <a:ln>
                  <a:noFill/>
                </a:ln>
                <a:solidFill>
                  <a:schemeClr val="tx1"/>
                </a:solidFill>
                <a:effectLst/>
                <a:latin typeface="Arial" panose="020B0604020202020204" pitchFamily="34" charset="0"/>
                <a:cs typeface="B Mitra" panose="00000400000000000000" pitchFamily="2" charset="-78"/>
              </a:rPr>
              <a:t>روی</a:t>
            </a:r>
            <a:r>
              <a:rPr kumimoji="0" lang="en-US" altLang="en-US" sz="2800" b="0" i="0" u="none" strike="noStrike" cap="none" normalizeH="0" baseline="0" dirty="0">
                <a:ln>
                  <a:noFill/>
                </a:ln>
                <a:solidFill>
                  <a:schemeClr val="tx1"/>
                </a:solidFill>
                <a:effectLst/>
                <a:latin typeface="Arial" panose="020B0604020202020204" pitchFamily="34" charset="0"/>
                <a:cs typeface="B Mitra" panose="00000400000000000000" pitchFamily="2" charset="-78"/>
              </a:rPr>
              <a:t> </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CT</a:t>
            </a:r>
            <a:r>
              <a:rPr kumimoji="0" lang="en-US" altLang="en-US" sz="2800" b="0" i="0" u="none" strike="noStrike" cap="none" normalizeH="0" baseline="0" dirty="0">
                <a:ln>
                  <a:noFill/>
                </a:ln>
                <a:solidFill>
                  <a:schemeClr val="tx1"/>
                </a:solidFill>
                <a:effectLst/>
                <a:latin typeface="Arial" panose="020B0604020202020204" pitchFamily="34" charset="0"/>
                <a:cs typeface="B Mitra" panose="00000400000000000000" pitchFamily="2" charset="-78"/>
              </a:rPr>
              <a:t> </a:t>
            </a:r>
            <a:r>
              <a:rPr kumimoji="0" lang="ar-SA" altLang="en-US" sz="2800" b="0" i="0" u="none" strike="noStrike" cap="none" normalizeH="0" baseline="0" dirty="0">
                <a:ln>
                  <a:noFill/>
                </a:ln>
                <a:solidFill>
                  <a:schemeClr val="tx1"/>
                </a:solidFill>
                <a:effectLst/>
                <a:latin typeface="Arial" panose="020B0604020202020204" pitchFamily="34" charset="0"/>
                <a:cs typeface="B Mitra" panose="00000400000000000000" pitchFamily="2" charset="-78"/>
              </a:rPr>
              <a:t>مرجع</a:t>
            </a:r>
            <a:endParaRPr kumimoji="0" lang="en-US" altLang="en-US" sz="2800" b="0" i="0" u="none" strike="noStrike" cap="none" normalizeH="0" baseline="0" dirty="0">
              <a:ln>
                <a:noFill/>
              </a:ln>
              <a:solidFill>
                <a:schemeClr val="tx1"/>
              </a:solidFill>
              <a:effectLst/>
              <a:latin typeface="Arial" panose="020B0604020202020204" pitchFamily="34" charset="0"/>
              <a:cs typeface="B Mitra" panose="00000400000000000000" pitchFamily="2" charset="-78"/>
            </a:endParaRPr>
          </a:p>
          <a:p>
            <a:pPr marL="0" marR="0" lvl="0" indent="0" algn="r" defTabSz="914400" eaLnBrk="0" fontAlgn="base" latinLnBrk="0" hangingPunct="0">
              <a:lnSpc>
                <a:spcPct val="100000"/>
              </a:lnSpc>
              <a:spcBef>
                <a:spcPct val="0"/>
              </a:spcBef>
              <a:spcAft>
                <a:spcPct val="0"/>
              </a:spcAft>
              <a:buClrTx/>
              <a:buSzTx/>
              <a:buNone/>
              <a:tabLst/>
            </a:pPr>
            <a:r>
              <a:rPr kumimoji="0" lang="ar-SA" altLang="en-US" sz="2800" b="0" i="0" u="none" strike="noStrike" cap="none" normalizeH="0" baseline="0" dirty="0">
                <a:ln>
                  <a:noFill/>
                </a:ln>
                <a:solidFill>
                  <a:schemeClr val="tx1"/>
                </a:solidFill>
                <a:effectLst/>
                <a:latin typeface="Arial" panose="020B0604020202020204" pitchFamily="34" charset="0"/>
                <a:cs typeface="B Mitra" panose="00000400000000000000" pitchFamily="2" charset="-78"/>
              </a:rPr>
              <a:t>استفاده از</a:t>
            </a:r>
            <a:r>
              <a:rPr kumimoji="0" lang="en-US" altLang="en-US" sz="2800" b="0" i="0" u="none" strike="noStrike" cap="none" normalizeH="0" baseline="0" dirty="0">
                <a:ln>
                  <a:noFill/>
                </a:ln>
                <a:solidFill>
                  <a:schemeClr val="tx1"/>
                </a:solidFill>
                <a:effectLst/>
                <a:latin typeface="Arial" panose="020B0604020202020204" pitchFamily="34" charset="0"/>
                <a:cs typeface="B Mitra" panose="00000400000000000000" pitchFamily="2" charset="-78"/>
              </a:rPr>
              <a:t>:</a:t>
            </a:r>
          </a:p>
          <a:p>
            <a:pPr marL="0" marR="0" lvl="0" indent="0" algn="r" defTabSz="91440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Linear Interpolation</a:t>
            </a:r>
            <a:r>
              <a:rPr kumimoji="0" lang="en-US" altLang="en-US" sz="2800" b="0" i="0" u="none" strike="noStrike" cap="none" normalizeH="0" baseline="0" dirty="0">
                <a:ln>
                  <a:noFill/>
                </a:ln>
                <a:solidFill>
                  <a:schemeClr val="tx1"/>
                </a:solidFill>
                <a:effectLst/>
                <a:latin typeface="Arial" panose="020B0604020202020204" pitchFamily="34" charset="0"/>
                <a:cs typeface="B Mitra" panose="00000400000000000000" pitchFamily="2" charset="-78"/>
              </a:rPr>
              <a:t> </a:t>
            </a:r>
            <a:r>
              <a:rPr kumimoji="0" lang="ar-SA" altLang="en-US" sz="2800" b="0" i="0" u="none" strike="noStrike" cap="none" normalizeH="0" baseline="0" dirty="0">
                <a:ln>
                  <a:noFill/>
                </a:ln>
                <a:solidFill>
                  <a:schemeClr val="tx1"/>
                </a:solidFill>
                <a:effectLst/>
                <a:latin typeface="Arial" panose="020B0604020202020204" pitchFamily="34" charset="0"/>
                <a:cs typeface="B Mitra" panose="00000400000000000000" pitchFamily="2" charset="-78"/>
              </a:rPr>
              <a:t>برای</a:t>
            </a:r>
            <a:r>
              <a:rPr kumimoji="0" lang="en-US" altLang="en-US" sz="2800" b="0" i="0" u="none" strike="noStrike" cap="none" normalizeH="0" baseline="0" dirty="0">
                <a:ln>
                  <a:noFill/>
                </a:ln>
                <a:solidFill>
                  <a:schemeClr val="tx1"/>
                </a:solidFill>
                <a:effectLst/>
                <a:latin typeface="Arial" panose="020B0604020202020204" pitchFamily="34" charset="0"/>
                <a:cs typeface="B Mitra" panose="00000400000000000000" pitchFamily="2" charset="-78"/>
              </a:rPr>
              <a:t> </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CT</a:t>
            </a:r>
            <a:r>
              <a:rPr kumimoji="0" lang="en-US" altLang="en-US" sz="2800" b="0" i="0" u="none" strike="noStrike" cap="none" normalizeH="0" baseline="0" dirty="0">
                <a:ln>
                  <a:noFill/>
                </a:ln>
                <a:solidFill>
                  <a:schemeClr val="tx1"/>
                </a:solidFill>
                <a:effectLst/>
                <a:latin typeface="Arial" panose="020B0604020202020204" pitchFamily="34" charset="0"/>
                <a:cs typeface="B Mitra" panose="00000400000000000000" pitchFamily="2" charset="-78"/>
              </a:rPr>
              <a:t> </a:t>
            </a:r>
            <a:r>
              <a:rPr kumimoji="0" lang="ar-SA" altLang="en-US" sz="2800" b="0" i="0" u="none" strike="noStrike" cap="none" normalizeH="0" baseline="0" dirty="0">
                <a:ln>
                  <a:noFill/>
                </a:ln>
                <a:solidFill>
                  <a:schemeClr val="tx1"/>
                </a:solidFill>
                <a:effectLst/>
                <a:latin typeface="Arial" panose="020B0604020202020204" pitchFamily="34" charset="0"/>
                <a:cs typeface="B Mitra" panose="00000400000000000000" pitchFamily="2" charset="-78"/>
              </a:rPr>
              <a:t>و</a:t>
            </a:r>
            <a:r>
              <a:rPr kumimoji="0" lang="en-US" altLang="en-US" sz="2800" b="0" i="0" u="none" strike="noStrike" cap="none" normalizeH="0" baseline="0" dirty="0">
                <a:ln>
                  <a:noFill/>
                </a:ln>
                <a:solidFill>
                  <a:schemeClr val="tx1"/>
                </a:solidFill>
                <a:effectLst/>
                <a:latin typeface="Arial" panose="020B0604020202020204" pitchFamily="34" charset="0"/>
                <a:cs typeface="B Mitra" panose="00000400000000000000" pitchFamily="2" charset="-78"/>
              </a:rPr>
              <a:t> </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Dose</a:t>
            </a:r>
          </a:p>
          <a:p>
            <a:pPr marL="0" marR="0" lvl="0" indent="0" algn="r" defTabSz="91440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Nearest Neighbor </a:t>
            </a:r>
            <a:r>
              <a:rPr kumimoji="0" lang="ar-SA" altLang="en-US" sz="2800" b="0" i="0" u="none" strike="noStrike" cap="none" normalizeH="0" baseline="0" dirty="0">
                <a:ln>
                  <a:noFill/>
                </a:ln>
                <a:solidFill>
                  <a:schemeClr val="tx1"/>
                </a:solidFill>
                <a:effectLst/>
                <a:latin typeface="Arial" panose="020B0604020202020204" pitchFamily="34" charset="0"/>
                <a:cs typeface="B Mitra" panose="00000400000000000000" pitchFamily="2" charset="-78"/>
              </a:rPr>
              <a:t>برای ماسک‌ها</a:t>
            </a:r>
            <a:endParaRPr kumimoji="0" lang="en-US" altLang="en-US" sz="2800" b="0" i="0" u="none" strike="noStrike" cap="none" normalizeH="0" baseline="0" dirty="0">
              <a:ln>
                <a:noFill/>
              </a:ln>
              <a:solidFill>
                <a:schemeClr val="tx1"/>
              </a:solidFill>
              <a:effectLst/>
              <a:latin typeface="Arial" panose="020B0604020202020204" pitchFamily="34" charset="0"/>
              <a:cs typeface="B Mitra" panose="00000400000000000000" pitchFamily="2" charset="-78"/>
            </a:endParaRPr>
          </a:p>
          <a:p>
            <a:pPr marL="0" marR="0" lvl="0" indent="0" algn="r" defTabSz="914400" eaLnBrk="0" fontAlgn="base" latinLnBrk="0" hangingPunct="0">
              <a:lnSpc>
                <a:spcPct val="100000"/>
              </a:lnSpc>
              <a:spcBef>
                <a:spcPct val="0"/>
              </a:spcBef>
              <a:spcAft>
                <a:spcPct val="0"/>
              </a:spcAft>
              <a:buClrTx/>
              <a:buSzTx/>
              <a:buFontTx/>
              <a:buChar char="•"/>
              <a:tabLst/>
            </a:pPr>
            <a:r>
              <a:rPr kumimoji="0" lang="ar-SA" altLang="en-US" sz="2800" b="0" i="0" u="none" strike="noStrike" cap="none" normalizeH="0" baseline="0" dirty="0">
                <a:ln>
                  <a:noFill/>
                </a:ln>
                <a:solidFill>
                  <a:schemeClr val="tx1"/>
                </a:solidFill>
                <a:effectLst/>
                <a:latin typeface="Arial" panose="020B0604020202020204" pitchFamily="34" charset="0"/>
                <a:cs typeface="B Mitra" panose="00000400000000000000" pitchFamily="2" charset="-78"/>
              </a:rPr>
              <a:t>تغییر اندازه نهایی به ابعاد</a:t>
            </a:r>
            <a:r>
              <a:rPr kumimoji="0" lang="en-US" altLang="en-US" sz="2800" b="0" i="0" u="none" strike="noStrike" cap="none" normalizeH="0" baseline="0" dirty="0">
                <a:ln>
                  <a:noFill/>
                </a:ln>
                <a:solidFill>
                  <a:schemeClr val="tx1"/>
                </a:solidFill>
                <a:effectLst/>
                <a:latin typeface="Arial" panose="020B0604020202020204" pitchFamily="34" charset="0"/>
                <a:cs typeface="B Mitra" panose="00000400000000000000" pitchFamily="2" charset="-78"/>
              </a:rPr>
              <a:t>:</a:t>
            </a:r>
          </a:p>
          <a:p>
            <a:pPr marL="0" marR="0" lvl="0" indent="0" algn="l" defTabSz="914400" rtl="0" eaLnBrk="0" fontAlgn="base" latinLnBrk="0" hangingPunct="0">
              <a:lnSpc>
                <a:spcPct val="100000"/>
              </a:lnSpc>
              <a:spcBef>
                <a:spcPct val="0"/>
              </a:spcBef>
              <a:spcAft>
                <a:spcPct val="0"/>
              </a:spcAft>
              <a:buClrTx/>
              <a:buSzTx/>
              <a:buNone/>
              <a:tabLst/>
            </a:pPr>
            <a:r>
              <a:rPr lang="en-US" altLang="en-US" sz="2400" dirty="0">
                <a:solidFill>
                  <a:schemeClr val="tx1"/>
                </a:solidFill>
                <a:latin typeface="Times New Roman" panose="02020603050405020304" pitchFamily="18" charset="0"/>
                <a:cs typeface="Times New Roman" panose="02020603050405020304" pitchFamily="18" charset="0"/>
              </a:rPr>
              <a:t>128*128*64</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6927060"/>
      </p:ext>
    </p:extLst>
  </p:cSld>
  <p:clrMapOvr>
    <a:masterClrMapping/>
  </p:clrMapOvr>
  <mc:AlternateContent xmlns:mc="http://schemas.openxmlformats.org/markup-compatibility/2006" xmlns:p159="http://schemas.microsoft.com/office/powerpoint/2015/09/main">
    <mc:Choice Requires="p159">
      <p:transition>
        <p:wipe dir="r"/>
      </p:transition>
    </mc:Choice>
    <mc:Fallback xmlns="" xmlns:m="http://schemas.openxmlformats.org/officeDocument/2006/math" xmlns:w="http://schemas.openxmlformats.org/wordprocessingml/2006/main">
      <p:transition spd="med" advClick="1">
        <p:wipe dir="r"/>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26717124" name="Slide Number Placeholder 5"/>
          <p:cNvSpPr>
            <a:spLocks noGrp="1"/>
          </p:cNvSpPr>
          <p:nvPr>
            <p:ph type="sldNum" sz="quarter" idx="12"/>
          </p:nvPr>
        </p:nvSpPr>
        <p:spPr bwMode="auto">
          <a:xfrm>
            <a:off x="11444145" y="6052434"/>
            <a:ext cx="671170" cy="365124"/>
          </a:xfrm>
          <a:prstGeom prst="rect">
            <a:avLst/>
          </a:prstGeom>
          <a:noFill/>
        </p:spPr>
        <p:txBody>
          <a:bodyPr/>
          <a:lstStyle>
            <a:lvl1pPr algn="ctr">
              <a:defRPr sz="2000" b="1">
                <a:solidFill>
                  <a:srgbClr val="073C63"/>
                </a:solidFill>
                <a:latin typeface="Calibri"/>
                <a:cs typeface="B Titr"/>
              </a:defRPr>
            </a:lvl1pPr>
          </a:lstStyle>
          <a:p>
            <a:pPr>
              <a:defRPr/>
            </a:pPr>
            <a:fld id="{785D7D04-D547-60D5-5327-E2CA2609B616}" type="slidenum">
              <a:rPr lang="fa-IR"/>
              <a:t>34</a:t>
            </a:fld>
            <a:endParaRPr lang="fa-IR"/>
          </a:p>
        </p:txBody>
      </p:sp>
      <p:sp>
        <p:nvSpPr>
          <p:cNvPr id="1281921" name="Text Placeholder 76"/>
          <p:cNvSpPr>
            <a:spLocks noGrp="1"/>
          </p:cNvSpPr>
          <p:nvPr>
            <p:ph type="body" sz="quarter" idx="10" hasCustomPrompt="1"/>
          </p:nvPr>
        </p:nvSpPr>
        <p:spPr bwMode="auto">
          <a:xfrm>
            <a:off x="1062181" y="905017"/>
            <a:ext cx="8045305" cy="637452"/>
          </a:xfrm>
          <a:prstGeom prst="rect">
            <a:avLst/>
          </a:prstGeom>
        </p:spPr>
        <p:txBody>
          <a:bodyPr/>
          <a:lstStyle>
            <a:lvl1pPr algn="r" rtl="1">
              <a:defRPr sz="3200">
                <a:solidFill>
                  <a:schemeClr val="tx1">
                    <a:lumMod val="85000"/>
                    <a:lumOff val="15000"/>
                  </a:schemeClr>
                </a:solidFill>
                <a:cs typeface="B Titr"/>
              </a:defRPr>
            </a:lvl1pPr>
          </a:lstStyle>
          <a:p>
            <a:pPr>
              <a:defRPr/>
            </a:pPr>
            <a:r>
              <a:rPr sz="3200" b="1" i="0" u="none" dirty="0">
                <a:solidFill>
                  <a:srgbClr val="000000"/>
                </a:solidFill>
                <a:latin typeface="B Nazanin"/>
                <a:ea typeface="B Nazanin"/>
                <a:cs typeface="B Titr" panose="00000700000000000000" pitchFamily="2" charset="-78"/>
              </a:rPr>
              <a:t> </a:t>
            </a:r>
            <a:r>
              <a:rPr sz="3200" b="1" i="0" u="none" dirty="0" err="1">
                <a:solidFill>
                  <a:srgbClr val="000000"/>
                </a:solidFill>
                <a:latin typeface="B Nazanin"/>
                <a:ea typeface="B Nazanin"/>
                <a:cs typeface="B Titr" panose="00000700000000000000" pitchFamily="2" charset="-78"/>
              </a:rPr>
              <a:t>اعتبارسنجی</a:t>
            </a:r>
            <a:r>
              <a:rPr sz="3200" b="1" i="0" u="none" dirty="0">
                <a:solidFill>
                  <a:srgbClr val="000000"/>
                </a:solidFill>
                <a:latin typeface="B Nazanin"/>
                <a:ea typeface="B Nazanin"/>
                <a:cs typeface="B Titr" panose="00000700000000000000" pitchFamily="2" charset="-78"/>
              </a:rPr>
              <a:t> </a:t>
            </a:r>
            <a:r>
              <a:rPr sz="3200" b="1" i="0" u="none" dirty="0" err="1">
                <a:solidFill>
                  <a:srgbClr val="000000"/>
                </a:solidFill>
                <a:latin typeface="B Nazanin"/>
                <a:ea typeface="B Nazanin"/>
                <a:cs typeface="B Titr" panose="00000700000000000000" pitchFamily="2" charset="-78"/>
              </a:rPr>
              <a:t>پیش‌پردازش</a:t>
            </a:r>
            <a:r>
              <a:rPr sz="3200" b="1" i="0" u="none" dirty="0">
                <a:solidFill>
                  <a:srgbClr val="000000"/>
                </a:solidFill>
                <a:latin typeface="B Nazanin"/>
                <a:ea typeface="B Nazanin"/>
                <a:cs typeface="B Titr" panose="00000700000000000000" pitchFamily="2" charset="-78"/>
              </a:rPr>
              <a:t> </a:t>
            </a:r>
            <a:r>
              <a:rPr sz="3200" b="1" i="0" u="none" dirty="0" err="1">
                <a:solidFill>
                  <a:srgbClr val="000000"/>
                </a:solidFill>
                <a:latin typeface="B Nazanin"/>
                <a:ea typeface="B Nazanin"/>
                <a:cs typeface="B Titr" panose="00000700000000000000" pitchFamily="2" charset="-78"/>
              </a:rPr>
              <a:t>داده‌ها</a:t>
            </a:r>
            <a:endParaRPr sz="3200" b="1" dirty="0">
              <a:latin typeface="B Nazanin"/>
              <a:cs typeface="B Titr" panose="00000700000000000000" pitchFamily="2" charset="-78"/>
            </a:endParaRPr>
          </a:p>
        </p:txBody>
      </p:sp>
      <p:sp>
        <p:nvSpPr>
          <p:cNvPr id="1307102297" name="Text Placeholder 80"/>
          <p:cNvSpPr>
            <a:spLocks noGrp="1"/>
          </p:cNvSpPr>
          <p:nvPr>
            <p:ph type="body" sz="quarter" idx="11" hasCustomPrompt="1"/>
          </p:nvPr>
        </p:nvSpPr>
        <p:spPr bwMode="auto">
          <a:xfrm>
            <a:off x="4047344" y="1791855"/>
            <a:ext cx="5041092" cy="4601007"/>
          </a:xfrm>
          <a:prstGeom prst="rect">
            <a:avLst/>
          </a:prstGeom>
        </p:spPr>
        <p:txBody>
          <a:bodyPr/>
          <a:lstStyle>
            <a:lvl1pPr marL="342900" indent="-342900" algn="just" rtl="1">
              <a:lnSpc>
                <a:spcPct val="140000"/>
              </a:lnSpc>
              <a:spcAft>
                <a:spcPts val="1799"/>
              </a:spcAft>
              <a:buFont typeface="Arial"/>
              <a:buChar char="•"/>
              <a:defRPr sz="2300">
                <a:solidFill>
                  <a:schemeClr val="tx1">
                    <a:lumMod val="85000"/>
                    <a:lumOff val="15000"/>
                  </a:schemeClr>
                </a:solidFill>
                <a:cs typeface="B Nazanin"/>
              </a:defRPr>
            </a:lvl1pPr>
            <a:lvl2pPr marL="822960" indent="-285750" algn="just" rtl="1">
              <a:lnSpc>
                <a:spcPct val="140000"/>
              </a:lnSpc>
              <a:spcAft>
                <a:spcPts val="1799"/>
              </a:spcAft>
              <a:buFont typeface="Arial"/>
              <a:buChar char="•"/>
              <a:defRPr sz="2300">
                <a:solidFill>
                  <a:schemeClr val="tx1">
                    <a:lumMod val="85000"/>
                    <a:lumOff val="15000"/>
                  </a:schemeClr>
                </a:solidFill>
                <a:cs typeface="B Nazanin"/>
              </a:defRPr>
            </a:lvl2pPr>
            <a:lvl3pPr marL="1280160" indent="-285750" algn="just" rtl="1">
              <a:lnSpc>
                <a:spcPct val="140000"/>
              </a:lnSpc>
              <a:spcAft>
                <a:spcPts val="1799"/>
              </a:spcAft>
              <a:buFont typeface="Arial"/>
              <a:buChar char="•"/>
              <a:defRPr sz="2000">
                <a:solidFill>
                  <a:schemeClr val="tx1">
                    <a:lumMod val="85000"/>
                    <a:lumOff val="15000"/>
                  </a:schemeClr>
                </a:solidFill>
                <a:cs typeface="B Nazanin"/>
              </a:defRPr>
            </a:lvl3pPr>
          </a:lstStyle>
          <a:p>
            <a:pPr>
              <a:defRPr/>
            </a:pPr>
            <a:r>
              <a:rPr sz="2400" b="0" i="0" u="none" dirty="0" err="1">
                <a:solidFill>
                  <a:srgbClr val="000000"/>
                </a:solidFill>
                <a:latin typeface="B Nazanin"/>
                <a:ea typeface="B Nazanin"/>
                <a:cs typeface="B Mitra" panose="00000400000000000000" pitchFamily="2" charset="-78"/>
              </a:rPr>
              <a:t>بررسی</a:t>
            </a:r>
            <a:r>
              <a:rPr sz="2400" b="0" i="0" u="none" dirty="0">
                <a:solidFill>
                  <a:srgbClr val="000000"/>
                </a:solidFill>
                <a:latin typeface="B Nazanin"/>
                <a:ea typeface="B Nazanin"/>
                <a:cs typeface="B Mitra" panose="00000400000000000000" pitchFamily="2" charset="-78"/>
              </a:rPr>
              <a:t> </a:t>
            </a:r>
            <a:r>
              <a:rPr sz="2400" b="0" i="0" u="none" dirty="0" err="1">
                <a:solidFill>
                  <a:srgbClr val="000000"/>
                </a:solidFill>
                <a:latin typeface="B Nazanin"/>
                <a:ea typeface="B Nazanin"/>
                <a:cs typeface="B Mitra" panose="00000400000000000000" pitchFamily="2" charset="-78"/>
              </a:rPr>
              <a:t>صحت</a:t>
            </a:r>
            <a:r>
              <a:rPr sz="2400" b="0" i="0" u="none" dirty="0">
                <a:solidFill>
                  <a:srgbClr val="000000"/>
                </a:solidFill>
                <a:latin typeface="B Nazanin"/>
                <a:ea typeface="B Nazanin"/>
                <a:cs typeface="B Mitra" panose="00000400000000000000" pitchFamily="2" charset="-78"/>
              </a:rPr>
              <a:t> </a:t>
            </a:r>
            <a:r>
              <a:rPr sz="2400" b="0" i="0" u="none" dirty="0" err="1">
                <a:solidFill>
                  <a:srgbClr val="000000"/>
                </a:solidFill>
                <a:latin typeface="B Nazanin"/>
                <a:ea typeface="B Nazanin"/>
                <a:cs typeface="B Mitra" panose="00000400000000000000" pitchFamily="2" charset="-78"/>
              </a:rPr>
              <a:t>برچسب‌ها</a:t>
            </a:r>
            <a:endParaRPr sz="2400" dirty="0">
              <a:latin typeface="B Nazanin"/>
              <a:cs typeface="B Mitra" panose="00000400000000000000" pitchFamily="2" charset="-78"/>
            </a:endParaRPr>
          </a:p>
          <a:p>
            <a:pPr>
              <a:defRPr/>
            </a:pPr>
            <a:r>
              <a:rPr sz="2400" b="0" i="0" u="none" dirty="0" err="1">
                <a:solidFill>
                  <a:srgbClr val="000000"/>
                </a:solidFill>
                <a:latin typeface="B Nazanin"/>
                <a:ea typeface="B Nazanin"/>
                <a:cs typeface="B Mitra" panose="00000400000000000000" pitchFamily="2" charset="-78"/>
              </a:rPr>
              <a:t>تطابق</a:t>
            </a:r>
            <a:r>
              <a:rPr sz="2400" b="0" i="0" u="none" dirty="0">
                <a:solidFill>
                  <a:srgbClr val="000000"/>
                </a:solidFill>
                <a:latin typeface="B Nazanin"/>
                <a:ea typeface="B Nazanin"/>
                <a:cs typeface="B Mitra" panose="00000400000000000000" pitchFamily="2" charset="-78"/>
              </a:rPr>
              <a:t> </a:t>
            </a:r>
            <a:r>
              <a:rPr sz="2400" b="0" i="0" u="none" dirty="0" err="1">
                <a:solidFill>
                  <a:srgbClr val="000000"/>
                </a:solidFill>
                <a:latin typeface="B Nazanin"/>
                <a:ea typeface="B Nazanin"/>
                <a:cs typeface="B Mitra" panose="00000400000000000000" pitchFamily="2" charset="-78"/>
              </a:rPr>
              <a:t>تصاویر</a:t>
            </a:r>
            <a:r>
              <a:rPr sz="2400" b="0" i="0" u="none" dirty="0">
                <a:solidFill>
                  <a:srgbClr val="000000"/>
                </a:solidFill>
                <a:latin typeface="B Nazanin"/>
                <a:ea typeface="B Nazanin"/>
                <a:cs typeface="B Mitra" panose="00000400000000000000" pitchFamily="2" charset="-78"/>
              </a:rPr>
              <a:t> و </a:t>
            </a:r>
            <a:r>
              <a:rPr sz="2400" b="0" i="0" u="none" dirty="0" err="1">
                <a:solidFill>
                  <a:srgbClr val="000000"/>
                </a:solidFill>
                <a:latin typeface="B Nazanin"/>
                <a:ea typeface="B Nazanin"/>
                <a:cs typeface="B Mitra" panose="00000400000000000000" pitchFamily="2" charset="-78"/>
              </a:rPr>
              <a:t>دز</a:t>
            </a:r>
            <a:endParaRPr sz="2400" dirty="0">
              <a:latin typeface="B Nazanin"/>
              <a:cs typeface="B Mitra" panose="00000400000000000000" pitchFamily="2" charset="-78"/>
            </a:endParaRPr>
          </a:p>
          <a:p>
            <a:pPr>
              <a:defRPr/>
            </a:pPr>
            <a:r>
              <a:rPr sz="2400" b="0" i="0" u="none" dirty="0" err="1">
                <a:solidFill>
                  <a:srgbClr val="000000"/>
                </a:solidFill>
                <a:latin typeface="B Nazanin"/>
                <a:ea typeface="B Nazanin"/>
                <a:cs typeface="B Mitra" panose="00000400000000000000" pitchFamily="2" charset="-78"/>
              </a:rPr>
              <a:t>تضمین</a:t>
            </a:r>
            <a:r>
              <a:rPr sz="2400" b="0" i="0" u="none" dirty="0">
                <a:solidFill>
                  <a:srgbClr val="000000"/>
                </a:solidFill>
                <a:latin typeface="B Nazanin"/>
                <a:ea typeface="B Nazanin"/>
                <a:cs typeface="B Mitra" panose="00000400000000000000" pitchFamily="2" charset="-78"/>
              </a:rPr>
              <a:t> </a:t>
            </a:r>
            <a:r>
              <a:rPr sz="2400" b="0" i="0" u="none" dirty="0" err="1">
                <a:solidFill>
                  <a:srgbClr val="000000"/>
                </a:solidFill>
                <a:latin typeface="B Nazanin"/>
                <a:ea typeface="B Nazanin"/>
                <a:cs typeface="B Mitra" panose="00000400000000000000" pitchFamily="2" charset="-78"/>
              </a:rPr>
              <a:t>کیفیت</a:t>
            </a:r>
            <a:r>
              <a:rPr sz="2400" b="0" i="0" u="none" dirty="0">
                <a:solidFill>
                  <a:srgbClr val="000000"/>
                </a:solidFill>
                <a:latin typeface="B Nazanin"/>
                <a:ea typeface="B Nazanin"/>
                <a:cs typeface="B Mitra" panose="00000400000000000000" pitchFamily="2" charset="-78"/>
              </a:rPr>
              <a:t> </a:t>
            </a:r>
            <a:r>
              <a:rPr sz="2400" b="0" i="0" u="none" dirty="0" err="1">
                <a:solidFill>
                  <a:srgbClr val="000000"/>
                </a:solidFill>
                <a:latin typeface="B Nazanin"/>
                <a:ea typeface="B Nazanin"/>
                <a:cs typeface="B Mitra" panose="00000400000000000000" pitchFamily="2" charset="-78"/>
              </a:rPr>
              <a:t>داده‌های</a:t>
            </a:r>
            <a:r>
              <a:rPr sz="2400" b="0" i="0" u="none" dirty="0">
                <a:solidFill>
                  <a:srgbClr val="000000"/>
                </a:solidFill>
                <a:latin typeface="B Nazanin"/>
                <a:ea typeface="B Nazanin"/>
                <a:cs typeface="B Mitra" panose="00000400000000000000" pitchFamily="2" charset="-78"/>
              </a:rPr>
              <a:t> </a:t>
            </a:r>
            <a:r>
              <a:rPr sz="2400" b="0" i="0" u="none" dirty="0" err="1">
                <a:solidFill>
                  <a:srgbClr val="000000"/>
                </a:solidFill>
                <a:latin typeface="B Nazanin"/>
                <a:ea typeface="B Nazanin"/>
                <a:cs typeface="B Mitra" panose="00000400000000000000" pitchFamily="2" charset="-78"/>
              </a:rPr>
              <a:t>ورودی</a:t>
            </a:r>
            <a:endParaRPr sz="2400" dirty="0">
              <a:latin typeface="B Nazanin"/>
              <a:cs typeface="B Mitra" panose="00000400000000000000" pitchFamily="2" charset="-78"/>
            </a:endParaRPr>
          </a:p>
        </p:txBody>
      </p:sp>
      <p:sp>
        <p:nvSpPr>
          <p:cNvPr id="923891926" name="Google Shape;228;p16"/>
          <p:cNvSpPr/>
          <p:nvPr/>
        </p:nvSpPr>
        <p:spPr bwMode="auto">
          <a:xfrm>
            <a:off x="9714245" y="1463954"/>
            <a:ext cx="1634648" cy="427199"/>
          </a:xfrm>
          <a:prstGeom prst="rect">
            <a:avLst/>
          </a:prstGeom>
          <a:solidFill>
            <a:srgbClr val="F3F3F3"/>
          </a:solidFill>
          <a:ln>
            <a:noFill/>
          </a:ln>
        </p:spPr>
        <p:txBody>
          <a:bodyPr spcFirstLastPara="1" wrap="square" lIns="91423" tIns="45699" rIns="91423" bIns="45699" anchor="ctr" anchorCtr="0">
            <a:noAutofit/>
          </a:bodyPr>
          <a:lstStyle/>
          <a:p>
            <a:pPr algn="ctr" rtl="1">
              <a:defRPr/>
            </a:pPr>
            <a:endParaRPr sz="1800" b="0">
              <a:solidFill>
                <a:schemeClr val="accent5">
                  <a:lumMod val="50000"/>
                </a:schemeClr>
              </a:solidFill>
              <a:cs typeface="B Titr"/>
            </a:endParaRPr>
          </a:p>
          <a:p>
            <a:pPr algn="ctr" rtl="1">
              <a:defRPr/>
            </a:pPr>
            <a:r>
              <a:rPr lang="fa-IR" sz="1800" b="0" i="0" u="none" strike="noStrike" cap="none" spc="0">
                <a:solidFill>
                  <a:schemeClr val="accent5">
                    <a:lumMod val="50000"/>
                  </a:schemeClr>
                </a:solidFill>
                <a:latin typeface="B Nazanin"/>
                <a:ea typeface="B Nazanin"/>
                <a:cs typeface="B Nazanin"/>
              </a:rPr>
              <a:t>روش پژوهش</a:t>
            </a:r>
            <a:endParaRPr sz="1800" b="0" i="0" u="none" strike="noStrike" cap="none" spc="0">
              <a:solidFill>
                <a:schemeClr val="accent5">
                  <a:lumMod val="50000"/>
                </a:schemeClr>
              </a:solidFill>
              <a:latin typeface="B Nazanin"/>
              <a:cs typeface="B Nazanin"/>
            </a:endParaRPr>
          </a:p>
          <a:p>
            <a:pPr marL="0" marR="0" lvl="0" indent="0" algn="ctr" defTabSz="914400" rtl="0">
              <a:lnSpc>
                <a:spcPct val="100000"/>
              </a:lnSpc>
              <a:spcBef>
                <a:spcPts val="0"/>
              </a:spcBef>
              <a:spcAft>
                <a:spcPts val="0"/>
              </a:spcAft>
              <a:buClr>
                <a:srgbClr val="000000"/>
              </a:buClr>
              <a:buSzTx/>
              <a:buFont typeface="Arial"/>
              <a:buNone/>
              <a:defRPr/>
            </a:pPr>
            <a:endParaRPr lang="en-US" sz="1800">
              <a:solidFill>
                <a:srgbClr val="3D85C6"/>
              </a:solidFill>
              <a:cs typeface="B Titr"/>
            </a:endParaRPr>
          </a:p>
        </p:txBody>
      </p:sp>
      <p:pic>
        <p:nvPicPr>
          <p:cNvPr id="1925066437" name="Picture 1" descr="Figure 2025-08-30 012518 (0)"/>
          <p:cNvPicPr>
            <a:picLocks noChangeAspect="1"/>
          </p:cNvPicPr>
          <p:nvPr/>
        </p:nvPicPr>
        <p:blipFill rotWithShape="1">
          <a:blip r:embed="rId3"/>
          <a:stretch/>
        </p:blipFill>
        <p:spPr bwMode="auto">
          <a:xfrm>
            <a:off x="17200" y="2290395"/>
            <a:ext cx="5955956" cy="2472103"/>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p:push dir="r"/>
      </p:transition>
    </mc:Choice>
    <mc:Fallback xmlns="" xmlns:m="http://schemas.openxmlformats.org/officeDocument/2006/math" xmlns:w="http://schemas.openxmlformats.org/wordprocessingml/2006/main">
      <p:transition spd="med" advClick="1">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925066437"/>
                                        </p:tgtEl>
                                        <p:attrNameLst>
                                          <p:attrName>style.visibility</p:attrName>
                                        </p:attrNameLst>
                                      </p:cBhvr>
                                      <p:to>
                                        <p:strVal val="visible"/>
                                      </p:to>
                                    </p:set>
                                    <p:animEffect transition="in" filter="fade">
                                      <p:cBhvr>
                                        <p:cTn id="7" dur="2000"/>
                                        <p:tgtEl>
                                          <p:spTgt spid="1925066437"/>
                                        </p:tgtEl>
                                      </p:cBhvr>
                                    </p:animEffect>
                                    <p:anim calcmode="lin" valueType="num">
                                      <p:cBhvr>
                                        <p:cTn id="8" dur="2000" fill="hold"/>
                                        <p:tgtEl>
                                          <p:spTgt spid="1925066437"/>
                                        </p:tgtEl>
                                        <p:attrNameLst>
                                          <p:attrName>ppt_w</p:attrName>
                                        </p:attrNameLst>
                                      </p:cBhvr>
                                      <p:tavLst>
                                        <p:tav tm="0" fmla="#ppt_w*sin(2.5*pi*$)">
                                          <p:val>
                                            <p:fltVal val="0"/>
                                          </p:val>
                                        </p:tav>
                                        <p:tav tm="100000">
                                          <p:val>
                                            <p:fltVal val="1"/>
                                          </p:val>
                                        </p:tav>
                                      </p:tavLst>
                                    </p:anim>
                                    <p:anim calcmode="lin" valueType="num">
                                      <p:cBhvr>
                                        <p:cTn id="9" dur="2000" fill="hold"/>
                                        <p:tgtEl>
                                          <p:spTgt spid="192506643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85870338" name="Slide Number Placeholder 5"/>
          <p:cNvSpPr>
            <a:spLocks noGrp="1"/>
          </p:cNvSpPr>
          <p:nvPr>
            <p:ph type="sldNum" sz="quarter" idx="12"/>
          </p:nvPr>
        </p:nvSpPr>
        <p:spPr bwMode="auto">
          <a:xfrm>
            <a:off x="11444145" y="6052434"/>
            <a:ext cx="671170" cy="365124"/>
          </a:xfrm>
          <a:prstGeom prst="rect">
            <a:avLst/>
          </a:prstGeom>
          <a:noFill/>
        </p:spPr>
        <p:txBody>
          <a:bodyPr/>
          <a:lstStyle>
            <a:lvl1pPr algn="ctr">
              <a:defRPr sz="2000" b="1">
                <a:solidFill>
                  <a:srgbClr val="073C63"/>
                </a:solidFill>
                <a:latin typeface="Calibri"/>
                <a:cs typeface="B Titr"/>
              </a:defRPr>
            </a:lvl1pPr>
          </a:lstStyle>
          <a:p>
            <a:pPr>
              <a:defRPr/>
            </a:pPr>
            <a:fld id="{365A5F8B-B1E7-9B03-811F-309E52748C26}" type="slidenum">
              <a:rPr lang="fa-IR"/>
              <a:t>35</a:t>
            </a:fld>
            <a:endParaRPr lang="fa-IR"/>
          </a:p>
        </p:txBody>
      </p:sp>
      <p:sp>
        <p:nvSpPr>
          <p:cNvPr id="297983196" name="Text Placeholder 76"/>
          <p:cNvSpPr>
            <a:spLocks noGrp="1"/>
          </p:cNvSpPr>
          <p:nvPr>
            <p:ph type="body" sz="quarter" idx="10" hasCustomPrompt="1"/>
          </p:nvPr>
        </p:nvSpPr>
        <p:spPr bwMode="auto">
          <a:xfrm>
            <a:off x="1062181" y="905017"/>
            <a:ext cx="8045305" cy="637452"/>
          </a:xfrm>
          <a:prstGeom prst="rect">
            <a:avLst/>
          </a:prstGeom>
        </p:spPr>
        <p:txBody>
          <a:bodyPr/>
          <a:lstStyle>
            <a:lvl1pPr algn="r" rtl="1">
              <a:defRPr sz="3200">
                <a:solidFill>
                  <a:schemeClr val="tx1">
                    <a:lumMod val="85000"/>
                    <a:lumOff val="15000"/>
                  </a:schemeClr>
                </a:solidFill>
                <a:cs typeface="B Titr"/>
              </a:defRPr>
            </a:lvl1pPr>
          </a:lstStyle>
          <a:p>
            <a:pPr>
              <a:defRPr/>
            </a:pPr>
            <a:r>
              <a:rPr lang="fa-IR" sz="3200" b="1" i="0" u="none" dirty="0">
                <a:solidFill>
                  <a:srgbClr val="000000"/>
                </a:solidFill>
                <a:latin typeface="B Nazanin"/>
                <a:ea typeface="B Nazanin"/>
                <a:cs typeface="B Nazanin"/>
              </a:rPr>
              <a:t>ورودی مدل و </a:t>
            </a:r>
            <a:r>
              <a:rPr sz="3200" b="1" i="0" u="none" dirty="0" err="1">
                <a:solidFill>
                  <a:srgbClr val="000000"/>
                </a:solidFill>
                <a:latin typeface="B Nazanin"/>
                <a:ea typeface="B Nazanin"/>
                <a:cs typeface="B Nazanin"/>
              </a:rPr>
              <a:t>معماری</a:t>
            </a:r>
            <a:r>
              <a:rPr sz="3200" b="1" i="0" u="none" dirty="0">
                <a:solidFill>
                  <a:srgbClr val="000000"/>
                </a:solidFill>
                <a:latin typeface="B Nazanin"/>
                <a:ea typeface="B Nazanin"/>
                <a:cs typeface="B Nazanin"/>
              </a:rPr>
              <a:t> </a:t>
            </a:r>
            <a:r>
              <a:rPr sz="3200" b="1" i="0" u="none" dirty="0" err="1">
                <a:solidFill>
                  <a:srgbClr val="000000"/>
                </a:solidFill>
                <a:latin typeface="B Nazanin"/>
                <a:ea typeface="B Nazanin"/>
                <a:cs typeface="B Nazanin"/>
              </a:rPr>
              <a:t>مدل</a:t>
            </a:r>
            <a:r>
              <a:rPr sz="3200" b="1" i="0" u="none" dirty="0">
                <a:solidFill>
                  <a:srgbClr val="000000"/>
                </a:solidFill>
                <a:latin typeface="B Nazanin"/>
                <a:ea typeface="B Nazanin"/>
                <a:cs typeface="B Nazanin"/>
              </a:rPr>
              <a:t> </a:t>
            </a:r>
            <a:r>
              <a:rPr sz="3200" b="1" i="0" u="none" dirty="0" err="1">
                <a:solidFill>
                  <a:srgbClr val="000000"/>
                </a:solidFill>
                <a:latin typeface="B Nazanin"/>
                <a:ea typeface="B Nazanin"/>
                <a:cs typeface="B Nazanin"/>
              </a:rPr>
              <a:t>یادگیری</a:t>
            </a:r>
            <a:r>
              <a:rPr sz="3200" b="1" i="0" u="none" dirty="0">
                <a:solidFill>
                  <a:srgbClr val="000000"/>
                </a:solidFill>
                <a:latin typeface="B Nazanin"/>
                <a:ea typeface="B Nazanin"/>
                <a:cs typeface="B Nazanin"/>
              </a:rPr>
              <a:t> </a:t>
            </a:r>
            <a:r>
              <a:rPr sz="3200" b="1" i="0" u="none" dirty="0" err="1">
                <a:solidFill>
                  <a:srgbClr val="000000"/>
                </a:solidFill>
                <a:latin typeface="B Nazanin"/>
                <a:ea typeface="B Nazanin"/>
                <a:cs typeface="B Nazanin"/>
              </a:rPr>
              <a:t>عمیق</a:t>
            </a:r>
            <a:endParaRPr sz="3200" b="1" dirty="0">
              <a:latin typeface="B Nazanin"/>
              <a:cs typeface="B Nazanin"/>
            </a:endParaRPr>
          </a:p>
        </p:txBody>
      </p:sp>
      <p:sp>
        <p:nvSpPr>
          <p:cNvPr id="1950523463" name="Text Placeholder 80"/>
          <p:cNvSpPr>
            <a:spLocks noGrp="1"/>
          </p:cNvSpPr>
          <p:nvPr>
            <p:ph type="body" sz="quarter" idx="11" hasCustomPrompt="1"/>
          </p:nvPr>
        </p:nvSpPr>
        <p:spPr bwMode="auto">
          <a:xfrm>
            <a:off x="6921139" y="1791855"/>
            <a:ext cx="2167297" cy="4601007"/>
          </a:xfrm>
          <a:prstGeom prst="rect">
            <a:avLst/>
          </a:prstGeom>
        </p:spPr>
        <p:txBody>
          <a:bodyPr/>
          <a:lstStyle>
            <a:lvl1pPr marL="342900" indent="-342900" algn="just" rtl="1">
              <a:lnSpc>
                <a:spcPct val="140000"/>
              </a:lnSpc>
              <a:spcAft>
                <a:spcPts val="1799"/>
              </a:spcAft>
              <a:buFont typeface="Arial"/>
              <a:buChar char="•"/>
              <a:defRPr sz="2300">
                <a:solidFill>
                  <a:schemeClr val="tx1">
                    <a:lumMod val="85000"/>
                    <a:lumOff val="15000"/>
                  </a:schemeClr>
                </a:solidFill>
                <a:cs typeface="B Nazanin"/>
              </a:defRPr>
            </a:lvl1pPr>
            <a:lvl2pPr marL="822960" indent="-285750" algn="just" rtl="1">
              <a:lnSpc>
                <a:spcPct val="140000"/>
              </a:lnSpc>
              <a:spcAft>
                <a:spcPts val="1799"/>
              </a:spcAft>
              <a:buFont typeface="Arial"/>
              <a:buChar char="•"/>
              <a:defRPr sz="2300">
                <a:solidFill>
                  <a:schemeClr val="tx1">
                    <a:lumMod val="85000"/>
                    <a:lumOff val="15000"/>
                  </a:schemeClr>
                </a:solidFill>
                <a:cs typeface="B Nazanin"/>
              </a:defRPr>
            </a:lvl2pPr>
            <a:lvl3pPr marL="1280160" indent="-285750" algn="just" rtl="1">
              <a:lnSpc>
                <a:spcPct val="140000"/>
              </a:lnSpc>
              <a:spcAft>
                <a:spcPts val="1799"/>
              </a:spcAft>
              <a:buFont typeface="Arial"/>
              <a:buChar char="•"/>
              <a:defRPr sz="2000">
                <a:solidFill>
                  <a:schemeClr val="tx1">
                    <a:lumMod val="85000"/>
                    <a:lumOff val="15000"/>
                  </a:schemeClr>
                </a:solidFill>
                <a:cs typeface="B Nazanin"/>
              </a:defRPr>
            </a:lvl3pPr>
          </a:lstStyle>
          <a:p>
            <a:pPr>
              <a:defRPr/>
            </a:pPr>
            <a:r>
              <a:rPr sz="2400" b="0" i="0" u="none" dirty="0" err="1">
                <a:solidFill>
                  <a:srgbClr val="000000"/>
                </a:solidFill>
                <a:latin typeface="B Nazanin"/>
                <a:ea typeface="B Nazanin"/>
                <a:cs typeface="B Mitra" panose="00000400000000000000" pitchFamily="2" charset="-78"/>
              </a:rPr>
              <a:t>مدل</a:t>
            </a:r>
            <a:r>
              <a:rPr sz="2400" b="0" i="0" u="none" dirty="0">
                <a:solidFill>
                  <a:srgbClr val="000000"/>
                </a:solidFill>
                <a:latin typeface="B Nazanin"/>
                <a:ea typeface="B Nazanin"/>
                <a:cs typeface="B Mitra" panose="00000400000000000000" pitchFamily="2" charset="-78"/>
              </a:rPr>
              <a:t> </a:t>
            </a:r>
            <a:r>
              <a:rPr sz="2400" b="0" i="0" u="none" dirty="0" err="1">
                <a:solidFill>
                  <a:srgbClr val="000000"/>
                </a:solidFill>
                <a:latin typeface="B Nazanin"/>
                <a:ea typeface="B Nazanin"/>
                <a:cs typeface="B Mitra" panose="00000400000000000000" pitchFamily="2" charset="-78"/>
              </a:rPr>
              <a:t>مبتنی</a:t>
            </a:r>
            <a:r>
              <a:rPr sz="2400" b="0" i="0" u="none" dirty="0">
                <a:solidFill>
                  <a:srgbClr val="000000"/>
                </a:solidFill>
                <a:latin typeface="B Nazanin"/>
                <a:ea typeface="B Nazanin"/>
                <a:cs typeface="B Mitra" panose="00000400000000000000" pitchFamily="2" charset="-78"/>
              </a:rPr>
              <a:t> </a:t>
            </a:r>
            <a:r>
              <a:rPr sz="2400" b="0" i="0" u="none" dirty="0" err="1">
                <a:solidFill>
                  <a:srgbClr val="000000"/>
                </a:solidFill>
                <a:latin typeface="B Nazanin"/>
                <a:ea typeface="B Nazanin"/>
                <a:cs typeface="B Mitra" panose="00000400000000000000" pitchFamily="2" charset="-78"/>
              </a:rPr>
              <a:t>بر</a:t>
            </a:r>
            <a:r>
              <a:rPr sz="2400" b="0" i="0" u="none" dirty="0">
                <a:solidFill>
                  <a:srgbClr val="000000"/>
                </a:solidFill>
                <a:latin typeface="B Nazanin"/>
                <a:ea typeface="B Nazanin"/>
                <a:cs typeface="B Mitra" panose="00000400000000000000" pitchFamily="2" charset="-78"/>
              </a:rPr>
              <a:t> </a:t>
            </a:r>
            <a:r>
              <a:rPr sz="2400" b="0" i="0" u="none" dirty="0" err="1">
                <a:solidFill>
                  <a:srgbClr val="000000"/>
                </a:solidFill>
                <a:latin typeface="B Nazanin"/>
                <a:ea typeface="B Nazanin"/>
                <a:cs typeface="B Mitra" panose="00000400000000000000" pitchFamily="2" charset="-78"/>
              </a:rPr>
              <a:t>یادگیری</a:t>
            </a:r>
            <a:r>
              <a:rPr sz="2400" b="0" i="0" u="none" dirty="0">
                <a:solidFill>
                  <a:srgbClr val="000000"/>
                </a:solidFill>
                <a:latin typeface="B Nazanin"/>
                <a:ea typeface="B Nazanin"/>
                <a:cs typeface="B Mitra" panose="00000400000000000000" pitchFamily="2" charset="-78"/>
              </a:rPr>
              <a:t> </a:t>
            </a:r>
            <a:r>
              <a:rPr sz="2400" b="0" i="0" u="none" dirty="0" err="1">
                <a:solidFill>
                  <a:srgbClr val="000000"/>
                </a:solidFill>
                <a:latin typeface="B Nazanin"/>
                <a:ea typeface="B Nazanin"/>
                <a:cs typeface="B Mitra" panose="00000400000000000000" pitchFamily="2" charset="-78"/>
              </a:rPr>
              <a:t>عمیق</a:t>
            </a:r>
            <a:r>
              <a:rPr sz="2400" b="0" i="0" u="none" dirty="0">
                <a:solidFill>
                  <a:srgbClr val="000000"/>
                </a:solidFill>
                <a:latin typeface="B Nazanin"/>
                <a:ea typeface="B Nazanin"/>
                <a:cs typeface="B Mitra" panose="00000400000000000000" pitchFamily="2" charset="-78"/>
              </a:rPr>
              <a:t> </a:t>
            </a:r>
            <a:r>
              <a:rPr sz="2400" b="0" i="0" u="none" dirty="0" err="1">
                <a:solidFill>
                  <a:srgbClr val="000000"/>
                </a:solidFill>
                <a:latin typeface="B Nazanin"/>
                <a:ea typeface="B Nazanin"/>
                <a:cs typeface="B Mitra" panose="00000400000000000000" pitchFamily="2" charset="-78"/>
              </a:rPr>
              <a:t>سه‌بعدی</a:t>
            </a:r>
            <a:endParaRPr sz="2400" dirty="0">
              <a:latin typeface="B Nazanin"/>
              <a:cs typeface="B Mitra" panose="00000400000000000000" pitchFamily="2" charset="-78"/>
            </a:endParaRPr>
          </a:p>
          <a:p>
            <a:pPr>
              <a:defRPr/>
            </a:pPr>
            <a:r>
              <a:rPr sz="2200" b="0" i="0" u="none" dirty="0" err="1">
                <a:solidFill>
                  <a:srgbClr val="000000"/>
                </a:solidFill>
                <a:latin typeface="B Nazanin"/>
                <a:ea typeface="B Nazanin"/>
                <a:cs typeface="B Mitra" panose="00000400000000000000" pitchFamily="2" charset="-78"/>
              </a:rPr>
              <a:t>ورودی‌ها</a:t>
            </a:r>
            <a:r>
              <a:rPr lang="en-US" sz="2200" dirty="0">
                <a:solidFill>
                  <a:srgbClr val="000000"/>
                </a:solidFill>
                <a:latin typeface="B Nazanin"/>
                <a:ea typeface="B Nazanin"/>
              </a:rPr>
              <a:t> </a:t>
            </a:r>
            <a:r>
              <a:rPr lang="fa-IR" sz="2200" dirty="0">
                <a:solidFill>
                  <a:srgbClr val="000000"/>
                </a:solidFill>
                <a:latin typeface="B Nazanin"/>
                <a:ea typeface="B Nazanin"/>
              </a:rPr>
              <a:t>:</a:t>
            </a:r>
            <a:r>
              <a:rPr lang="en-US" sz="2200" dirty="0">
                <a:solidFill>
                  <a:srgbClr val="000000"/>
                </a:solidFill>
                <a:latin typeface="B Nazanin"/>
                <a:ea typeface="B Nazanin"/>
              </a:rPr>
              <a:t> </a:t>
            </a:r>
            <a:r>
              <a:rPr sz="2200" b="0" i="0" u="none" dirty="0">
                <a:solidFill>
                  <a:srgbClr val="000000"/>
                </a:solidFill>
                <a:latin typeface="Times New Roman" panose="02020603050405020304" pitchFamily="18" charset="0"/>
                <a:ea typeface="B Nazanin"/>
                <a:cs typeface="Times New Roman" panose="02020603050405020304" pitchFamily="18" charset="0"/>
              </a:rPr>
              <a:t>CT</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Mitra" panose="00000400000000000000" pitchFamily="2" charset="-78"/>
              </a:rPr>
              <a:t>کانتور</a:t>
            </a:r>
            <a:r>
              <a:rPr sz="2200" b="0" i="0" u="none" dirty="0">
                <a:solidFill>
                  <a:srgbClr val="000000"/>
                </a:solidFill>
                <a:latin typeface="B Nazanin"/>
                <a:ea typeface="B Nazanin"/>
                <a:cs typeface="B Mitra" panose="00000400000000000000" pitchFamily="2" charset="-78"/>
              </a:rPr>
              <a:t> و </a:t>
            </a:r>
            <a:r>
              <a:rPr sz="2200" b="0" i="0" u="none" dirty="0" err="1">
                <a:solidFill>
                  <a:srgbClr val="000000"/>
                </a:solidFill>
                <a:latin typeface="B Nazanin"/>
                <a:ea typeface="B Nazanin"/>
                <a:cs typeface="B Mitra" panose="00000400000000000000" pitchFamily="2" charset="-78"/>
              </a:rPr>
              <a:t>اطلاعات</a:t>
            </a:r>
            <a:r>
              <a:rPr sz="2200" b="0" i="0" u="none" dirty="0">
                <a:solidFill>
                  <a:srgbClr val="000000"/>
                </a:solidFill>
                <a:latin typeface="B Nazanin"/>
                <a:ea typeface="B Nazanin"/>
                <a:cs typeface="B Mitra" panose="00000400000000000000" pitchFamily="2" charset="-78"/>
              </a:rPr>
              <a:t> </a:t>
            </a:r>
            <a:r>
              <a:rPr sz="2200" b="0" i="0" u="none" dirty="0" err="1">
                <a:solidFill>
                  <a:srgbClr val="000000"/>
                </a:solidFill>
                <a:latin typeface="B Nazanin"/>
                <a:ea typeface="B Nazanin"/>
                <a:cs typeface="B Mitra" panose="00000400000000000000" pitchFamily="2" charset="-78"/>
              </a:rPr>
              <a:t>میدان</a:t>
            </a:r>
            <a:endParaRPr sz="2200" dirty="0">
              <a:latin typeface="B Nazanin"/>
              <a:cs typeface="B Mitra" panose="00000400000000000000" pitchFamily="2" charset="-78"/>
            </a:endParaRPr>
          </a:p>
          <a:p>
            <a:pPr>
              <a:defRPr/>
            </a:pPr>
            <a:r>
              <a:rPr sz="2200" b="0" i="0" u="none" dirty="0" err="1">
                <a:solidFill>
                  <a:srgbClr val="000000"/>
                </a:solidFill>
                <a:latin typeface="B Nazanin"/>
                <a:ea typeface="B Nazanin"/>
                <a:cs typeface="B Mitra" panose="00000400000000000000" pitchFamily="2" charset="-78"/>
              </a:rPr>
              <a:t>خروجی</a:t>
            </a:r>
            <a:r>
              <a:rPr sz="2200" b="0" i="0" u="none" dirty="0">
                <a:solidFill>
                  <a:srgbClr val="000000"/>
                </a:solidFill>
                <a:latin typeface="B Nazanin"/>
                <a:ea typeface="B Nazanin"/>
                <a:cs typeface="B Mitra" panose="00000400000000000000" pitchFamily="2" charset="-78"/>
              </a:rPr>
              <a:t>: </a:t>
            </a:r>
            <a:r>
              <a:rPr sz="2200" b="0" i="0" u="none" dirty="0" err="1">
                <a:solidFill>
                  <a:srgbClr val="000000"/>
                </a:solidFill>
                <a:latin typeface="B Nazanin"/>
                <a:ea typeface="B Nazanin"/>
                <a:cs typeface="B Mitra" panose="00000400000000000000" pitchFamily="2" charset="-78"/>
              </a:rPr>
              <a:t>توزیع</a:t>
            </a:r>
            <a:r>
              <a:rPr sz="2200" b="0" i="0" u="none" dirty="0">
                <a:solidFill>
                  <a:srgbClr val="000000"/>
                </a:solidFill>
                <a:latin typeface="B Nazanin"/>
                <a:ea typeface="B Nazanin"/>
                <a:cs typeface="B Mitra" panose="00000400000000000000" pitchFamily="2" charset="-78"/>
              </a:rPr>
              <a:t> </a:t>
            </a:r>
            <a:r>
              <a:rPr sz="2200" b="0" i="0" u="none" dirty="0" err="1">
                <a:solidFill>
                  <a:srgbClr val="000000"/>
                </a:solidFill>
                <a:latin typeface="B Nazanin"/>
                <a:ea typeface="B Nazanin"/>
                <a:cs typeface="B Mitra" panose="00000400000000000000" pitchFamily="2" charset="-78"/>
              </a:rPr>
              <a:t>دز</a:t>
            </a:r>
            <a:r>
              <a:rPr sz="2200" b="0" i="0" u="none" dirty="0">
                <a:solidFill>
                  <a:srgbClr val="000000"/>
                </a:solidFill>
                <a:latin typeface="B Nazanin"/>
                <a:ea typeface="B Nazanin"/>
                <a:cs typeface="B Mitra" panose="00000400000000000000" pitchFamily="2" charset="-78"/>
              </a:rPr>
              <a:t> </a:t>
            </a:r>
            <a:r>
              <a:rPr sz="2200" b="0" i="0" u="none" dirty="0" err="1">
                <a:solidFill>
                  <a:srgbClr val="000000"/>
                </a:solidFill>
                <a:latin typeface="B Nazanin"/>
                <a:ea typeface="B Nazanin"/>
                <a:cs typeface="B Mitra" panose="00000400000000000000" pitchFamily="2" charset="-78"/>
              </a:rPr>
              <a:t>سه‌بعدی</a:t>
            </a:r>
            <a:endParaRPr sz="2200" dirty="0">
              <a:latin typeface="B Nazanin"/>
              <a:cs typeface="B Mitra" panose="00000400000000000000" pitchFamily="2" charset="-78"/>
            </a:endParaRPr>
          </a:p>
        </p:txBody>
      </p:sp>
      <p:sp>
        <p:nvSpPr>
          <p:cNvPr id="1431393025" name="Google Shape;228;p16"/>
          <p:cNvSpPr/>
          <p:nvPr/>
        </p:nvSpPr>
        <p:spPr bwMode="auto">
          <a:xfrm>
            <a:off x="9714245" y="1463954"/>
            <a:ext cx="1634648" cy="427199"/>
          </a:xfrm>
          <a:prstGeom prst="rect">
            <a:avLst/>
          </a:prstGeom>
          <a:solidFill>
            <a:srgbClr val="F3F3F3"/>
          </a:solidFill>
          <a:ln>
            <a:noFill/>
          </a:ln>
        </p:spPr>
        <p:txBody>
          <a:bodyPr spcFirstLastPara="1" wrap="square" lIns="91423" tIns="45699" rIns="91423" bIns="45699" anchor="ctr" anchorCtr="0">
            <a:noAutofit/>
          </a:bodyPr>
          <a:lstStyle/>
          <a:p>
            <a:pPr algn="ctr" rtl="1">
              <a:defRPr/>
            </a:pPr>
            <a:endParaRPr sz="1800" b="0">
              <a:solidFill>
                <a:schemeClr val="accent5">
                  <a:lumMod val="50000"/>
                </a:schemeClr>
              </a:solidFill>
              <a:cs typeface="B Titr"/>
            </a:endParaRPr>
          </a:p>
          <a:p>
            <a:pPr algn="ctr" rtl="1">
              <a:defRPr/>
            </a:pPr>
            <a:r>
              <a:rPr lang="fa-IR" sz="1800" b="0" i="0" u="none" strike="noStrike" cap="none" spc="0">
                <a:solidFill>
                  <a:schemeClr val="accent5">
                    <a:lumMod val="50000"/>
                  </a:schemeClr>
                </a:solidFill>
                <a:latin typeface="B Nazanin"/>
                <a:ea typeface="B Nazanin"/>
                <a:cs typeface="B Nazanin"/>
              </a:rPr>
              <a:t>روش پژوهش</a:t>
            </a:r>
            <a:endParaRPr sz="1800" b="0" i="0" u="none" strike="noStrike" cap="none" spc="0">
              <a:solidFill>
                <a:schemeClr val="accent5">
                  <a:lumMod val="50000"/>
                </a:schemeClr>
              </a:solidFill>
              <a:latin typeface="B Nazanin"/>
              <a:cs typeface="B Nazanin"/>
            </a:endParaRPr>
          </a:p>
          <a:p>
            <a:pPr marL="0" marR="0" lvl="0" indent="0" algn="ctr" defTabSz="914400" rtl="0">
              <a:lnSpc>
                <a:spcPct val="100000"/>
              </a:lnSpc>
              <a:spcBef>
                <a:spcPts val="0"/>
              </a:spcBef>
              <a:spcAft>
                <a:spcPts val="0"/>
              </a:spcAft>
              <a:buClr>
                <a:srgbClr val="000000"/>
              </a:buClr>
              <a:buSzTx/>
              <a:buFont typeface="Arial"/>
              <a:buNone/>
              <a:defRPr/>
            </a:pPr>
            <a:endParaRPr lang="en-US" sz="1800">
              <a:solidFill>
                <a:srgbClr val="3D85C6"/>
              </a:solidFill>
              <a:cs typeface="B Titr"/>
            </a:endParaRPr>
          </a:p>
        </p:txBody>
      </p:sp>
      <p:pic>
        <p:nvPicPr>
          <p:cNvPr id="7" name="Picture 6">
            <a:extLst>
              <a:ext uri="{FF2B5EF4-FFF2-40B4-BE49-F238E27FC236}">
                <a16:creationId xmlns:a16="http://schemas.microsoft.com/office/drawing/2014/main" id="{03615DAE-316E-4F4A-940F-BE0E6B0547A0}"/>
              </a:ext>
            </a:extLst>
          </p:cNvPr>
          <p:cNvPicPr>
            <a:picLocks noChangeAspect="1"/>
          </p:cNvPicPr>
          <p:nvPr/>
        </p:nvPicPr>
        <p:blipFill>
          <a:blip r:embed="rId3"/>
          <a:stretch>
            <a:fillRect/>
          </a:stretch>
        </p:blipFill>
        <p:spPr>
          <a:xfrm>
            <a:off x="76685" y="2226456"/>
            <a:ext cx="6636840" cy="442456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548996288" name="Slide Number Placeholder 5"/>
          <p:cNvSpPr>
            <a:spLocks noGrp="1"/>
          </p:cNvSpPr>
          <p:nvPr>
            <p:ph type="sldNum" sz="quarter" idx="12"/>
          </p:nvPr>
        </p:nvSpPr>
        <p:spPr bwMode="auto">
          <a:xfrm>
            <a:off x="11444145" y="6052434"/>
            <a:ext cx="671170" cy="365124"/>
          </a:xfrm>
          <a:prstGeom prst="rect">
            <a:avLst/>
          </a:prstGeom>
          <a:noFill/>
        </p:spPr>
        <p:txBody>
          <a:bodyPr/>
          <a:lstStyle>
            <a:lvl1pPr algn="ctr">
              <a:defRPr sz="2000" b="1">
                <a:solidFill>
                  <a:srgbClr val="073C63"/>
                </a:solidFill>
                <a:latin typeface="Calibri"/>
                <a:cs typeface="B Titr"/>
              </a:defRPr>
            </a:lvl1pPr>
          </a:lstStyle>
          <a:p>
            <a:pPr>
              <a:defRPr/>
            </a:pPr>
            <a:fld id="{BB759341-BEA6-ECE1-2AD5-AE3206A6B04E}" type="slidenum">
              <a:rPr lang="fa-IR"/>
              <a:t>36</a:t>
            </a:fld>
            <a:endParaRPr lang="fa-IR"/>
          </a:p>
        </p:txBody>
      </p:sp>
      <p:sp>
        <p:nvSpPr>
          <p:cNvPr id="1158908678" name="Text Placeholder 76"/>
          <p:cNvSpPr>
            <a:spLocks noGrp="1"/>
          </p:cNvSpPr>
          <p:nvPr>
            <p:ph type="body" sz="quarter" idx="10" hasCustomPrompt="1"/>
          </p:nvPr>
        </p:nvSpPr>
        <p:spPr bwMode="auto">
          <a:xfrm>
            <a:off x="1062181" y="905017"/>
            <a:ext cx="8045305" cy="637452"/>
          </a:xfrm>
          <a:prstGeom prst="rect">
            <a:avLst/>
          </a:prstGeom>
        </p:spPr>
        <p:txBody>
          <a:bodyPr/>
          <a:lstStyle>
            <a:lvl1pPr algn="r" rtl="1">
              <a:defRPr sz="3200">
                <a:solidFill>
                  <a:schemeClr val="tx1">
                    <a:lumMod val="85000"/>
                    <a:lumOff val="15000"/>
                  </a:schemeClr>
                </a:solidFill>
                <a:cs typeface="B Titr"/>
              </a:defRPr>
            </a:lvl1pPr>
          </a:lstStyle>
          <a:p>
            <a:pPr>
              <a:defRPr/>
            </a:pPr>
            <a:r>
              <a:rPr sz="3200" b="1" i="0" u="none" dirty="0">
                <a:solidFill>
                  <a:srgbClr val="000000"/>
                </a:solidFill>
                <a:latin typeface="B Nazanin"/>
                <a:ea typeface="B Nazanin"/>
                <a:cs typeface="B Nazanin"/>
              </a:rPr>
              <a:t> </a:t>
            </a:r>
            <a:r>
              <a:rPr sz="3200" b="1" i="0" u="none" dirty="0" err="1">
                <a:solidFill>
                  <a:srgbClr val="000000"/>
                </a:solidFill>
                <a:latin typeface="B Nazanin"/>
                <a:ea typeface="B Nazanin"/>
                <a:cs typeface="B Nazanin"/>
              </a:rPr>
              <a:t>مروری</a:t>
            </a:r>
            <a:r>
              <a:rPr sz="3200" b="1" i="0" u="none" dirty="0">
                <a:solidFill>
                  <a:srgbClr val="000000"/>
                </a:solidFill>
                <a:latin typeface="B Nazanin"/>
                <a:ea typeface="B Nazanin"/>
                <a:cs typeface="B Nazanin"/>
              </a:rPr>
              <a:t> </a:t>
            </a:r>
            <a:r>
              <a:rPr sz="3200" b="1" i="0" u="none" dirty="0" err="1">
                <a:solidFill>
                  <a:srgbClr val="000000"/>
                </a:solidFill>
                <a:latin typeface="B Nazanin"/>
                <a:ea typeface="B Nazanin"/>
                <a:cs typeface="B Nazanin"/>
              </a:rPr>
              <a:t>بر</a:t>
            </a:r>
            <a:r>
              <a:rPr sz="3200" b="1" i="0" u="none" dirty="0">
                <a:solidFill>
                  <a:srgbClr val="000000"/>
                </a:solidFill>
                <a:latin typeface="B Nazanin"/>
                <a:ea typeface="B Nazanin"/>
                <a:cs typeface="B Nazanin"/>
              </a:rPr>
              <a:t> </a:t>
            </a:r>
            <a:r>
              <a:rPr sz="3200" b="1" i="0" u="none" dirty="0" err="1">
                <a:solidFill>
                  <a:srgbClr val="000000"/>
                </a:solidFill>
                <a:latin typeface="B Nazanin"/>
                <a:ea typeface="B Nazanin"/>
                <a:cs typeface="B Nazanin"/>
              </a:rPr>
              <a:t>معماری</a:t>
            </a:r>
            <a:r>
              <a:rPr sz="3200" b="1" i="0" u="none" dirty="0">
                <a:solidFill>
                  <a:srgbClr val="000000"/>
                </a:solidFill>
                <a:latin typeface="B Nazanin"/>
                <a:ea typeface="B Nazanin"/>
                <a:cs typeface="B Nazanin"/>
              </a:rPr>
              <a:t> </a:t>
            </a:r>
            <a:r>
              <a:rPr sz="3200" b="1" i="0" u="none" dirty="0">
                <a:solidFill>
                  <a:srgbClr val="000000"/>
                </a:solidFill>
                <a:latin typeface="Times New Roman" panose="02020603050405020304" pitchFamily="18" charset="0"/>
                <a:ea typeface="B Nazanin"/>
                <a:cs typeface="Times New Roman" panose="02020603050405020304" pitchFamily="18" charset="0"/>
              </a:rPr>
              <a:t>U-Net</a:t>
            </a:r>
            <a:endParaRPr sz="3200" b="1" dirty="0">
              <a:latin typeface="Times New Roman" panose="02020603050405020304" pitchFamily="18" charset="0"/>
              <a:cs typeface="Times New Roman" panose="02020603050405020304" pitchFamily="18" charset="0"/>
            </a:endParaRPr>
          </a:p>
        </p:txBody>
      </p:sp>
      <p:sp>
        <p:nvSpPr>
          <p:cNvPr id="32861920" name="Text Placeholder 80"/>
          <p:cNvSpPr>
            <a:spLocks noGrp="1"/>
          </p:cNvSpPr>
          <p:nvPr>
            <p:ph type="body" sz="quarter" idx="11" hasCustomPrompt="1"/>
          </p:nvPr>
        </p:nvSpPr>
        <p:spPr bwMode="auto">
          <a:xfrm>
            <a:off x="1049337" y="1791855"/>
            <a:ext cx="8039099" cy="4601007"/>
          </a:xfrm>
          <a:prstGeom prst="rect">
            <a:avLst/>
          </a:prstGeom>
        </p:spPr>
        <p:txBody>
          <a:bodyPr/>
          <a:lstStyle>
            <a:lvl1pPr marL="342900" indent="-342900" algn="just" rtl="1">
              <a:lnSpc>
                <a:spcPct val="140000"/>
              </a:lnSpc>
              <a:spcAft>
                <a:spcPts val="1799"/>
              </a:spcAft>
              <a:buFont typeface="Arial"/>
              <a:buChar char="•"/>
              <a:defRPr sz="2300">
                <a:solidFill>
                  <a:schemeClr val="tx1">
                    <a:lumMod val="85000"/>
                    <a:lumOff val="15000"/>
                  </a:schemeClr>
                </a:solidFill>
                <a:cs typeface="B Nazanin"/>
              </a:defRPr>
            </a:lvl1pPr>
            <a:lvl2pPr marL="822960" indent="-285750" algn="just" rtl="1">
              <a:lnSpc>
                <a:spcPct val="140000"/>
              </a:lnSpc>
              <a:spcAft>
                <a:spcPts val="1799"/>
              </a:spcAft>
              <a:buFont typeface="Arial"/>
              <a:buChar char="•"/>
              <a:defRPr sz="2300">
                <a:solidFill>
                  <a:schemeClr val="tx1">
                    <a:lumMod val="85000"/>
                    <a:lumOff val="15000"/>
                  </a:schemeClr>
                </a:solidFill>
                <a:cs typeface="B Nazanin"/>
              </a:defRPr>
            </a:lvl2pPr>
            <a:lvl3pPr marL="1280160" indent="-285750" algn="just" rtl="1">
              <a:lnSpc>
                <a:spcPct val="140000"/>
              </a:lnSpc>
              <a:spcAft>
                <a:spcPts val="1799"/>
              </a:spcAft>
              <a:buFont typeface="Arial"/>
              <a:buChar char="•"/>
              <a:defRPr sz="2000">
                <a:solidFill>
                  <a:schemeClr val="tx1">
                    <a:lumMod val="85000"/>
                    <a:lumOff val="15000"/>
                  </a:schemeClr>
                </a:solidFill>
                <a:cs typeface="B Nazanin"/>
              </a:defRPr>
            </a:lvl3pPr>
          </a:lstStyle>
          <a:p>
            <a:pPr>
              <a:defRPr/>
            </a:pPr>
            <a:r>
              <a:rPr sz="2200" b="0" i="0" u="none" dirty="0" err="1">
                <a:solidFill>
                  <a:srgbClr val="000000"/>
                </a:solidFill>
                <a:latin typeface="B Nazanin"/>
                <a:ea typeface="B Nazanin"/>
                <a:cs typeface="B Nazanin"/>
              </a:rPr>
              <a:t>معماری</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پرکاربرد</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در</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تصاویر</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پزشکی</a:t>
            </a:r>
            <a:endParaRPr sz="2200" dirty="0">
              <a:latin typeface="B Nazanin"/>
              <a:cs typeface="B Nazanin"/>
            </a:endParaRPr>
          </a:p>
          <a:p>
            <a:pPr>
              <a:defRPr/>
            </a:pPr>
            <a:r>
              <a:rPr sz="2200" b="0" i="0" u="none" dirty="0" err="1">
                <a:solidFill>
                  <a:srgbClr val="000000"/>
                </a:solidFill>
                <a:latin typeface="B Nazanin"/>
                <a:ea typeface="B Nazanin"/>
                <a:cs typeface="B Nazanin"/>
              </a:rPr>
              <a:t>ساختار</a:t>
            </a:r>
            <a:r>
              <a:rPr sz="2200" b="0" i="0" u="none" dirty="0">
                <a:solidFill>
                  <a:srgbClr val="000000"/>
                </a:solidFill>
                <a:latin typeface="B Nazanin"/>
                <a:ea typeface="B Nazanin"/>
                <a:cs typeface="B Nazanin"/>
              </a:rPr>
              <a:t> encoder–</a:t>
            </a:r>
            <a:r>
              <a:rPr sz="2200" b="0" i="0" u="none" dirty="0">
                <a:solidFill>
                  <a:srgbClr val="000000"/>
                </a:solidFill>
                <a:latin typeface="Times New Roman" panose="02020603050405020304" pitchFamily="18" charset="0"/>
                <a:ea typeface="B Nazanin"/>
                <a:cs typeface="Times New Roman" panose="02020603050405020304" pitchFamily="18" charset="0"/>
              </a:rPr>
              <a:t>decoder</a:t>
            </a:r>
            <a:endParaRPr sz="2200" dirty="0">
              <a:latin typeface="Times New Roman" panose="02020603050405020304" pitchFamily="18" charset="0"/>
              <a:cs typeface="Times New Roman" panose="02020603050405020304" pitchFamily="18" charset="0"/>
            </a:endParaRPr>
          </a:p>
          <a:p>
            <a:pPr>
              <a:defRPr/>
            </a:pPr>
            <a:r>
              <a:rPr sz="2200" b="0" i="0" u="none" dirty="0" err="1">
                <a:solidFill>
                  <a:srgbClr val="000000"/>
                </a:solidFill>
                <a:latin typeface="B Nazanin"/>
                <a:ea typeface="B Nazanin"/>
                <a:cs typeface="B Nazanin"/>
              </a:rPr>
              <a:t>استفاده</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از</a:t>
            </a:r>
            <a:r>
              <a:rPr sz="2200" b="0" i="0" u="none" dirty="0">
                <a:solidFill>
                  <a:srgbClr val="000000"/>
                </a:solidFill>
                <a:latin typeface="B Nazanin"/>
                <a:ea typeface="B Nazanin"/>
                <a:cs typeface="B Nazanin"/>
              </a:rPr>
              <a:t> </a:t>
            </a:r>
            <a:r>
              <a:rPr sz="2200" b="0" i="0" u="none" dirty="0">
                <a:solidFill>
                  <a:srgbClr val="000000"/>
                </a:solidFill>
                <a:latin typeface="Times New Roman" panose="02020603050405020304" pitchFamily="18" charset="0"/>
                <a:ea typeface="B Nazanin"/>
                <a:cs typeface="Times New Roman" panose="02020603050405020304" pitchFamily="18" charset="0"/>
              </a:rPr>
              <a:t>skip</a:t>
            </a:r>
            <a:r>
              <a:rPr sz="2200" b="0" i="0" u="none" dirty="0">
                <a:solidFill>
                  <a:srgbClr val="000000"/>
                </a:solidFill>
                <a:latin typeface="B Nazanin"/>
                <a:ea typeface="B Nazanin"/>
                <a:cs typeface="B Nazanin"/>
              </a:rPr>
              <a:t> </a:t>
            </a:r>
            <a:r>
              <a:rPr sz="2200" b="0" i="0" u="none" dirty="0">
                <a:solidFill>
                  <a:srgbClr val="000000"/>
                </a:solidFill>
                <a:latin typeface="Times New Roman" panose="02020603050405020304" pitchFamily="18" charset="0"/>
                <a:ea typeface="B Nazanin"/>
                <a:cs typeface="Times New Roman" panose="02020603050405020304" pitchFamily="18" charset="0"/>
              </a:rPr>
              <a:t>connection</a:t>
            </a:r>
            <a:endParaRPr sz="2200" dirty="0">
              <a:latin typeface="Times New Roman" panose="02020603050405020304" pitchFamily="18" charset="0"/>
              <a:cs typeface="Times New Roman" panose="02020603050405020304" pitchFamily="18" charset="0"/>
            </a:endParaRPr>
          </a:p>
          <a:p>
            <a:pPr>
              <a:defRPr/>
            </a:pPr>
            <a:r>
              <a:rPr sz="2200" b="0" i="0" u="none" dirty="0" err="1">
                <a:solidFill>
                  <a:srgbClr val="000000"/>
                </a:solidFill>
                <a:latin typeface="B Nazanin"/>
                <a:ea typeface="B Nazanin"/>
                <a:cs typeface="B Nazanin"/>
              </a:rPr>
              <a:t>پایه</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توسعه</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معماری</a:t>
            </a:r>
            <a:r>
              <a:rPr sz="2200" b="0" i="0" u="none" dirty="0">
                <a:solidFill>
                  <a:srgbClr val="000000"/>
                </a:solidFill>
                <a:latin typeface="B Nazanin"/>
                <a:ea typeface="B Nazanin"/>
                <a:cs typeface="B Nazanin"/>
              </a:rPr>
              <a:t> </a:t>
            </a:r>
            <a:r>
              <a:rPr sz="2200" b="0" i="0" u="none" dirty="0">
                <a:solidFill>
                  <a:srgbClr val="000000"/>
                </a:solidFill>
                <a:latin typeface="Times New Roman" panose="02020603050405020304" pitchFamily="18" charset="0"/>
                <a:ea typeface="B Nazanin"/>
                <a:cs typeface="Times New Roman" panose="02020603050405020304" pitchFamily="18" charset="0"/>
              </a:rPr>
              <a:t>V-Net</a:t>
            </a:r>
            <a:endParaRPr sz="2200" dirty="0">
              <a:latin typeface="Times New Roman" panose="02020603050405020304" pitchFamily="18" charset="0"/>
              <a:cs typeface="Times New Roman" panose="02020603050405020304" pitchFamily="18" charset="0"/>
            </a:endParaRPr>
          </a:p>
        </p:txBody>
      </p:sp>
      <p:sp>
        <p:nvSpPr>
          <p:cNvPr id="1065206462" name="Google Shape;228;p16"/>
          <p:cNvSpPr/>
          <p:nvPr/>
        </p:nvSpPr>
        <p:spPr bwMode="auto">
          <a:xfrm>
            <a:off x="9714245" y="1463954"/>
            <a:ext cx="1634648" cy="427199"/>
          </a:xfrm>
          <a:prstGeom prst="rect">
            <a:avLst/>
          </a:prstGeom>
          <a:solidFill>
            <a:srgbClr val="F3F3F3"/>
          </a:solidFill>
          <a:ln>
            <a:noFill/>
          </a:ln>
        </p:spPr>
        <p:txBody>
          <a:bodyPr spcFirstLastPara="1" wrap="square" lIns="91423" tIns="45699" rIns="91423" bIns="45699" anchor="ctr" anchorCtr="0">
            <a:noAutofit/>
          </a:bodyPr>
          <a:lstStyle/>
          <a:p>
            <a:pPr algn="ctr" rtl="1">
              <a:defRPr/>
            </a:pPr>
            <a:endParaRPr sz="1800" b="0">
              <a:solidFill>
                <a:schemeClr val="accent5">
                  <a:lumMod val="50000"/>
                </a:schemeClr>
              </a:solidFill>
              <a:cs typeface="B Titr"/>
            </a:endParaRPr>
          </a:p>
          <a:p>
            <a:pPr algn="ctr" rtl="1">
              <a:defRPr/>
            </a:pPr>
            <a:r>
              <a:rPr lang="fa-IR" sz="1800" b="0" i="0" u="none" strike="noStrike" cap="none" spc="0">
                <a:solidFill>
                  <a:schemeClr val="accent5">
                    <a:lumMod val="50000"/>
                  </a:schemeClr>
                </a:solidFill>
                <a:latin typeface="B Nazanin"/>
                <a:ea typeface="B Nazanin"/>
                <a:cs typeface="B Nazanin"/>
              </a:rPr>
              <a:t>روش پژوهش</a:t>
            </a:r>
            <a:endParaRPr sz="1800" b="0" i="0" u="none" strike="noStrike" cap="none" spc="0">
              <a:solidFill>
                <a:schemeClr val="accent5">
                  <a:lumMod val="50000"/>
                </a:schemeClr>
              </a:solidFill>
              <a:latin typeface="B Nazanin"/>
              <a:cs typeface="B Nazanin"/>
            </a:endParaRPr>
          </a:p>
          <a:p>
            <a:pPr marL="0" marR="0" lvl="0" indent="0" algn="ctr" defTabSz="914400" rtl="0">
              <a:lnSpc>
                <a:spcPct val="100000"/>
              </a:lnSpc>
              <a:spcBef>
                <a:spcPts val="0"/>
              </a:spcBef>
              <a:spcAft>
                <a:spcPts val="0"/>
              </a:spcAft>
              <a:buClr>
                <a:srgbClr val="000000"/>
              </a:buClr>
              <a:buSzTx/>
              <a:buFont typeface="Arial"/>
              <a:buNone/>
              <a:defRPr/>
            </a:pPr>
            <a:endParaRPr lang="en-US" sz="1800">
              <a:solidFill>
                <a:srgbClr val="3D85C6"/>
              </a:solidFill>
              <a:cs typeface="B Titr"/>
            </a:endParaRPr>
          </a:p>
        </p:txBody>
      </p:sp>
    </p:spTree>
  </p:cSld>
  <p:clrMapOvr>
    <a:masterClrMapping/>
  </p:clrMapOvr>
  <mc:AlternateContent xmlns:mc="http://schemas.openxmlformats.org/markup-compatibility/2006" xmlns:p159="http://schemas.microsoft.com/office/powerpoint/2015/09/main">
    <mc:Choice Requires="p159">
      <p:transition>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48365136" name="Slide Number Placeholder 5"/>
          <p:cNvSpPr>
            <a:spLocks noGrp="1"/>
          </p:cNvSpPr>
          <p:nvPr>
            <p:ph type="sldNum" sz="quarter" idx="12"/>
          </p:nvPr>
        </p:nvSpPr>
        <p:spPr bwMode="auto">
          <a:xfrm>
            <a:off x="11444145" y="6052434"/>
            <a:ext cx="671170" cy="365124"/>
          </a:xfrm>
          <a:prstGeom prst="rect">
            <a:avLst/>
          </a:prstGeom>
          <a:noFill/>
        </p:spPr>
        <p:txBody>
          <a:bodyPr/>
          <a:lstStyle>
            <a:lvl1pPr algn="ctr">
              <a:defRPr sz="2000" b="1">
                <a:solidFill>
                  <a:srgbClr val="073C63"/>
                </a:solidFill>
                <a:latin typeface="Calibri"/>
                <a:cs typeface="B Titr"/>
              </a:defRPr>
            </a:lvl1pPr>
          </a:lstStyle>
          <a:p>
            <a:pPr>
              <a:defRPr/>
            </a:pPr>
            <a:fld id="{7F3D4143-B1D7-BB58-216D-ED496834A2E9}" type="slidenum">
              <a:rPr lang="fa-IR"/>
              <a:t>37</a:t>
            </a:fld>
            <a:endParaRPr lang="fa-IR"/>
          </a:p>
        </p:txBody>
      </p:sp>
      <p:sp>
        <p:nvSpPr>
          <p:cNvPr id="1784279065" name="Text Placeholder 76"/>
          <p:cNvSpPr>
            <a:spLocks noGrp="1"/>
          </p:cNvSpPr>
          <p:nvPr>
            <p:ph type="body" sz="quarter" idx="10" hasCustomPrompt="1"/>
          </p:nvPr>
        </p:nvSpPr>
        <p:spPr bwMode="auto">
          <a:xfrm>
            <a:off x="1062181" y="905017"/>
            <a:ext cx="8045305" cy="637452"/>
          </a:xfrm>
          <a:prstGeom prst="rect">
            <a:avLst/>
          </a:prstGeom>
        </p:spPr>
        <p:txBody>
          <a:bodyPr/>
          <a:lstStyle>
            <a:lvl1pPr algn="r" rtl="1">
              <a:defRPr sz="3200">
                <a:solidFill>
                  <a:schemeClr val="tx1">
                    <a:lumMod val="85000"/>
                    <a:lumOff val="15000"/>
                  </a:schemeClr>
                </a:solidFill>
                <a:cs typeface="B Titr"/>
              </a:defRPr>
            </a:lvl1pPr>
          </a:lstStyle>
          <a:p>
            <a:pPr>
              <a:defRPr/>
            </a:pPr>
            <a:r>
              <a:rPr sz="3200" b="1" i="0" u="none" dirty="0">
                <a:solidFill>
                  <a:srgbClr val="000000"/>
                </a:solidFill>
                <a:latin typeface="B Nazanin"/>
                <a:ea typeface="B Nazanin"/>
                <a:cs typeface="B Nazanin"/>
              </a:rPr>
              <a:t> </a:t>
            </a:r>
            <a:r>
              <a:rPr sz="3200" b="1" i="0" u="none" dirty="0" err="1">
                <a:solidFill>
                  <a:srgbClr val="000000"/>
                </a:solidFill>
                <a:latin typeface="B Nazanin"/>
                <a:ea typeface="B Nazanin"/>
                <a:cs typeface="B Nazanin"/>
              </a:rPr>
              <a:t>معرفی</a:t>
            </a:r>
            <a:r>
              <a:rPr sz="3200" b="1" i="0" u="none" dirty="0">
                <a:solidFill>
                  <a:srgbClr val="000000"/>
                </a:solidFill>
                <a:latin typeface="B Nazanin"/>
                <a:ea typeface="B Nazanin"/>
                <a:cs typeface="B Nazanin"/>
              </a:rPr>
              <a:t> </a:t>
            </a:r>
            <a:r>
              <a:rPr sz="3200" b="1" i="0" u="none" dirty="0" err="1">
                <a:solidFill>
                  <a:srgbClr val="000000"/>
                </a:solidFill>
                <a:latin typeface="B Nazanin"/>
                <a:ea typeface="B Nazanin"/>
                <a:cs typeface="B Nazanin"/>
              </a:rPr>
              <a:t>معماری</a:t>
            </a:r>
            <a:r>
              <a:rPr sz="3200" b="1" i="0" u="none" dirty="0">
                <a:solidFill>
                  <a:srgbClr val="000000"/>
                </a:solidFill>
                <a:latin typeface="B Nazanin"/>
                <a:ea typeface="B Nazanin"/>
                <a:cs typeface="B Nazanin"/>
              </a:rPr>
              <a:t> </a:t>
            </a:r>
            <a:r>
              <a:rPr sz="3200" b="1" i="0" u="none" dirty="0">
                <a:solidFill>
                  <a:srgbClr val="000000"/>
                </a:solidFill>
                <a:latin typeface="Times New Roman" panose="02020603050405020304" pitchFamily="18" charset="0"/>
                <a:ea typeface="B Nazanin"/>
                <a:cs typeface="Times New Roman" panose="02020603050405020304" pitchFamily="18" charset="0"/>
              </a:rPr>
              <a:t>V-Net</a:t>
            </a:r>
            <a:endParaRPr sz="3200" b="1" dirty="0">
              <a:latin typeface="Times New Roman" panose="02020603050405020304" pitchFamily="18" charset="0"/>
              <a:cs typeface="Times New Roman" panose="02020603050405020304" pitchFamily="18" charset="0"/>
            </a:endParaRPr>
          </a:p>
        </p:txBody>
      </p:sp>
      <p:sp>
        <p:nvSpPr>
          <p:cNvPr id="1029658066" name="Text Placeholder 80"/>
          <p:cNvSpPr>
            <a:spLocks noGrp="1"/>
          </p:cNvSpPr>
          <p:nvPr>
            <p:ph type="body" sz="quarter" idx="11" hasCustomPrompt="1"/>
          </p:nvPr>
        </p:nvSpPr>
        <p:spPr bwMode="auto">
          <a:xfrm>
            <a:off x="1049337" y="1791855"/>
            <a:ext cx="8039099" cy="4601007"/>
          </a:xfrm>
          <a:prstGeom prst="rect">
            <a:avLst/>
          </a:prstGeom>
        </p:spPr>
        <p:txBody>
          <a:bodyPr/>
          <a:lstStyle>
            <a:lvl1pPr marL="342900" indent="-342900" algn="just" rtl="1">
              <a:lnSpc>
                <a:spcPct val="140000"/>
              </a:lnSpc>
              <a:spcAft>
                <a:spcPts val="1799"/>
              </a:spcAft>
              <a:buFont typeface="Arial"/>
              <a:buChar char="•"/>
              <a:defRPr sz="2300">
                <a:solidFill>
                  <a:schemeClr val="tx1">
                    <a:lumMod val="85000"/>
                    <a:lumOff val="15000"/>
                  </a:schemeClr>
                </a:solidFill>
                <a:cs typeface="B Nazanin"/>
              </a:defRPr>
            </a:lvl1pPr>
            <a:lvl2pPr marL="822960" indent="-285750" algn="just" rtl="1">
              <a:lnSpc>
                <a:spcPct val="140000"/>
              </a:lnSpc>
              <a:spcAft>
                <a:spcPts val="1799"/>
              </a:spcAft>
              <a:buFont typeface="Arial"/>
              <a:buChar char="•"/>
              <a:defRPr sz="2300">
                <a:solidFill>
                  <a:schemeClr val="tx1">
                    <a:lumMod val="85000"/>
                    <a:lumOff val="15000"/>
                  </a:schemeClr>
                </a:solidFill>
                <a:cs typeface="B Nazanin"/>
              </a:defRPr>
            </a:lvl2pPr>
            <a:lvl3pPr marL="1280160" indent="-285750" algn="just" rtl="1">
              <a:lnSpc>
                <a:spcPct val="140000"/>
              </a:lnSpc>
              <a:spcAft>
                <a:spcPts val="1799"/>
              </a:spcAft>
              <a:buFont typeface="Arial"/>
              <a:buChar char="•"/>
              <a:defRPr sz="2000">
                <a:solidFill>
                  <a:schemeClr val="tx1">
                    <a:lumMod val="85000"/>
                    <a:lumOff val="15000"/>
                  </a:schemeClr>
                </a:solidFill>
                <a:cs typeface="B Nazanin"/>
              </a:defRPr>
            </a:lvl3pPr>
          </a:lstStyle>
          <a:p>
            <a:pPr>
              <a:defRPr/>
            </a:pPr>
            <a:r>
              <a:rPr lang="fa-IR" sz="2200" b="0" i="0" u="none" dirty="0">
                <a:solidFill>
                  <a:srgbClr val="000000"/>
                </a:solidFill>
                <a:latin typeface="B Nazanin"/>
                <a:ea typeface="B Nazanin"/>
                <a:cs typeface="B Mitra" panose="00000400000000000000" pitchFamily="2" charset="-78"/>
              </a:rPr>
              <a:t>در سال 2016 توسط </a:t>
            </a:r>
            <a:r>
              <a:rPr lang="en-US" sz="2200" b="0" i="0" u="none" dirty="0" err="1">
                <a:solidFill>
                  <a:srgbClr val="000000"/>
                </a:solidFill>
                <a:latin typeface="Times New Roman" panose="02020603050405020304" pitchFamily="18" charset="0"/>
                <a:ea typeface="B Nazanin"/>
                <a:cs typeface="Times New Roman" panose="02020603050405020304" pitchFamily="18" charset="0"/>
              </a:rPr>
              <a:t>milletari</a:t>
            </a:r>
            <a:endParaRPr lang="fa-IR" sz="2200" b="0" i="0" u="none" dirty="0">
              <a:solidFill>
                <a:srgbClr val="000000"/>
              </a:solidFill>
              <a:latin typeface="B Nazanin"/>
              <a:ea typeface="B Nazanin"/>
              <a:cs typeface="B Mitra" panose="00000400000000000000" pitchFamily="2" charset="-78"/>
            </a:endParaRPr>
          </a:p>
          <a:p>
            <a:pPr>
              <a:defRPr/>
            </a:pPr>
            <a:r>
              <a:rPr sz="2200" b="0" i="0" u="none" dirty="0" err="1">
                <a:solidFill>
                  <a:srgbClr val="000000"/>
                </a:solidFill>
                <a:latin typeface="B Nazanin"/>
                <a:ea typeface="B Nazanin"/>
                <a:cs typeface="B Mitra" panose="00000400000000000000" pitchFamily="2" charset="-78"/>
              </a:rPr>
              <a:t>نسخه</a:t>
            </a:r>
            <a:r>
              <a:rPr sz="2200" b="0" i="0" u="none" dirty="0">
                <a:solidFill>
                  <a:srgbClr val="000000"/>
                </a:solidFill>
                <a:latin typeface="B Nazanin"/>
                <a:ea typeface="B Nazanin"/>
                <a:cs typeface="B Mitra" panose="00000400000000000000" pitchFamily="2" charset="-78"/>
              </a:rPr>
              <a:t> </a:t>
            </a:r>
            <a:r>
              <a:rPr sz="2200" b="0" i="0" u="none" dirty="0" err="1">
                <a:solidFill>
                  <a:srgbClr val="000000"/>
                </a:solidFill>
                <a:latin typeface="B Nazanin"/>
                <a:ea typeface="B Nazanin"/>
                <a:cs typeface="B Mitra" panose="00000400000000000000" pitchFamily="2" charset="-78"/>
              </a:rPr>
              <a:t>سه‌بعدی</a:t>
            </a:r>
            <a:r>
              <a:rPr sz="2200" b="0" i="0" u="none" dirty="0">
                <a:solidFill>
                  <a:srgbClr val="000000"/>
                </a:solidFill>
                <a:latin typeface="B Nazanin"/>
                <a:ea typeface="B Nazanin"/>
                <a:cs typeface="B Mitra" panose="00000400000000000000" pitchFamily="2" charset="-78"/>
              </a:rPr>
              <a:t> </a:t>
            </a:r>
            <a:r>
              <a:rPr sz="2200" b="0" i="0" u="none" dirty="0">
                <a:solidFill>
                  <a:srgbClr val="000000"/>
                </a:solidFill>
                <a:latin typeface="Times New Roman" panose="02020603050405020304" pitchFamily="18" charset="0"/>
                <a:ea typeface="B Nazanin"/>
                <a:cs typeface="Times New Roman" panose="02020603050405020304" pitchFamily="18" charset="0"/>
              </a:rPr>
              <a:t>U-Net</a:t>
            </a:r>
            <a:endParaRPr sz="2200" dirty="0">
              <a:latin typeface="Times New Roman" panose="02020603050405020304" pitchFamily="18" charset="0"/>
              <a:cs typeface="Times New Roman" panose="02020603050405020304" pitchFamily="18" charset="0"/>
            </a:endParaRPr>
          </a:p>
          <a:p>
            <a:pPr>
              <a:defRPr/>
            </a:pPr>
            <a:r>
              <a:rPr sz="2200" b="0" i="0" u="none" dirty="0" err="1">
                <a:solidFill>
                  <a:srgbClr val="000000"/>
                </a:solidFill>
                <a:latin typeface="B Nazanin"/>
                <a:ea typeface="B Nazanin"/>
                <a:cs typeface="B Mitra" panose="00000400000000000000" pitchFamily="2" charset="-78"/>
              </a:rPr>
              <a:t>مناسب</a:t>
            </a:r>
            <a:r>
              <a:rPr sz="2200" b="0" i="0" u="none" dirty="0">
                <a:solidFill>
                  <a:srgbClr val="000000"/>
                </a:solidFill>
                <a:latin typeface="B Nazanin"/>
                <a:ea typeface="B Nazanin"/>
                <a:cs typeface="B Mitra" panose="00000400000000000000" pitchFamily="2" charset="-78"/>
              </a:rPr>
              <a:t> </a:t>
            </a:r>
            <a:r>
              <a:rPr sz="2200" b="0" i="0" u="none" dirty="0" err="1">
                <a:solidFill>
                  <a:srgbClr val="000000"/>
                </a:solidFill>
                <a:latin typeface="B Nazanin"/>
                <a:ea typeface="B Nazanin"/>
                <a:cs typeface="B Mitra" panose="00000400000000000000" pitchFamily="2" charset="-78"/>
              </a:rPr>
              <a:t>داده‌های</a:t>
            </a:r>
            <a:r>
              <a:rPr sz="2200" b="0" i="0" u="none" dirty="0">
                <a:solidFill>
                  <a:srgbClr val="000000"/>
                </a:solidFill>
                <a:latin typeface="B Nazanin"/>
                <a:ea typeface="B Nazanin"/>
                <a:cs typeface="B Mitra" panose="00000400000000000000" pitchFamily="2" charset="-78"/>
              </a:rPr>
              <a:t> </a:t>
            </a:r>
            <a:r>
              <a:rPr sz="2200" b="0" i="0" u="none" dirty="0" err="1">
                <a:solidFill>
                  <a:srgbClr val="000000"/>
                </a:solidFill>
                <a:latin typeface="B Nazanin"/>
                <a:ea typeface="B Nazanin"/>
                <a:cs typeface="B Mitra" panose="00000400000000000000" pitchFamily="2" charset="-78"/>
              </a:rPr>
              <a:t>حجمی</a:t>
            </a:r>
            <a:r>
              <a:rPr sz="2200" b="0" i="0" u="none" dirty="0">
                <a:solidFill>
                  <a:srgbClr val="000000"/>
                </a:solidFill>
                <a:latin typeface="B Nazanin"/>
                <a:ea typeface="B Nazanin"/>
                <a:cs typeface="B Mitra" panose="00000400000000000000" pitchFamily="2" charset="-78"/>
              </a:rPr>
              <a:t> </a:t>
            </a:r>
            <a:r>
              <a:rPr sz="2200" b="0" i="0" u="none" dirty="0" err="1">
                <a:solidFill>
                  <a:srgbClr val="000000"/>
                </a:solidFill>
                <a:latin typeface="B Nazanin"/>
                <a:ea typeface="B Nazanin"/>
                <a:cs typeface="B Mitra" panose="00000400000000000000" pitchFamily="2" charset="-78"/>
              </a:rPr>
              <a:t>پزشکی</a:t>
            </a:r>
            <a:endParaRPr sz="2200" dirty="0">
              <a:latin typeface="B Nazanin"/>
              <a:cs typeface="B Mitra" panose="00000400000000000000" pitchFamily="2" charset="-78"/>
            </a:endParaRPr>
          </a:p>
          <a:p>
            <a:pPr>
              <a:defRPr/>
            </a:pPr>
            <a:r>
              <a:rPr sz="2200" b="0" i="0" u="none" dirty="0" err="1">
                <a:solidFill>
                  <a:srgbClr val="000000"/>
                </a:solidFill>
                <a:latin typeface="B Nazanin"/>
                <a:ea typeface="B Nazanin"/>
                <a:cs typeface="B Mitra" panose="00000400000000000000" pitchFamily="2" charset="-78"/>
              </a:rPr>
              <a:t>استخراج</a:t>
            </a:r>
            <a:r>
              <a:rPr sz="2200" b="0" i="0" u="none" dirty="0">
                <a:solidFill>
                  <a:srgbClr val="000000"/>
                </a:solidFill>
                <a:latin typeface="B Nazanin"/>
                <a:ea typeface="B Nazanin"/>
                <a:cs typeface="B Mitra" panose="00000400000000000000" pitchFamily="2" charset="-78"/>
              </a:rPr>
              <a:t> </a:t>
            </a:r>
            <a:r>
              <a:rPr sz="2200" b="0" i="0" u="none" dirty="0" err="1">
                <a:solidFill>
                  <a:srgbClr val="000000"/>
                </a:solidFill>
                <a:latin typeface="B Nazanin"/>
                <a:ea typeface="B Nazanin"/>
                <a:cs typeface="B Mitra" panose="00000400000000000000" pitchFamily="2" charset="-78"/>
              </a:rPr>
              <a:t>ویژگی‌های</a:t>
            </a:r>
            <a:r>
              <a:rPr sz="2200" b="0" i="0" u="none" dirty="0">
                <a:solidFill>
                  <a:srgbClr val="000000"/>
                </a:solidFill>
                <a:latin typeface="B Nazanin"/>
                <a:ea typeface="B Nazanin"/>
                <a:cs typeface="B Mitra" panose="00000400000000000000" pitchFamily="2" charset="-78"/>
              </a:rPr>
              <a:t> </a:t>
            </a:r>
            <a:r>
              <a:rPr sz="2200" b="0" i="0" u="none" dirty="0" err="1">
                <a:solidFill>
                  <a:srgbClr val="000000"/>
                </a:solidFill>
                <a:latin typeface="B Nazanin"/>
                <a:ea typeface="B Nazanin"/>
                <a:cs typeface="B Mitra" panose="00000400000000000000" pitchFamily="2" charset="-78"/>
              </a:rPr>
              <a:t>مکانی</a:t>
            </a:r>
            <a:r>
              <a:rPr sz="2200" b="0" i="0" u="none" dirty="0">
                <a:solidFill>
                  <a:srgbClr val="000000"/>
                </a:solidFill>
                <a:latin typeface="B Nazanin"/>
                <a:ea typeface="B Nazanin"/>
                <a:cs typeface="B Mitra" panose="00000400000000000000" pitchFamily="2" charset="-78"/>
              </a:rPr>
              <a:t> </a:t>
            </a:r>
            <a:r>
              <a:rPr sz="2200" b="0" i="0" u="none" dirty="0" err="1">
                <a:solidFill>
                  <a:srgbClr val="000000"/>
                </a:solidFill>
                <a:latin typeface="B Nazanin"/>
                <a:ea typeface="B Nazanin"/>
                <a:cs typeface="B Mitra" panose="00000400000000000000" pitchFamily="2" charset="-78"/>
              </a:rPr>
              <a:t>دقیق</a:t>
            </a:r>
            <a:endParaRPr sz="2200" dirty="0">
              <a:latin typeface="B Nazanin"/>
              <a:cs typeface="B Mitra" panose="00000400000000000000" pitchFamily="2" charset="-78"/>
            </a:endParaRPr>
          </a:p>
          <a:p>
            <a:pPr>
              <a:defRPr/>
            </a:pPr>
            <a:r>
              <a:rPr sz="2200" b="0" i="0" u="none" dirty="0" err="1">
                <a:solidFill>
                  <a:srgbClr val="000000"/>
                </a:solidFill>
                <a:latin typeface="B Nazanin"/>
                <a:ea typeface="B Nazanin"/>
                <a:cs typeface="B Mitra" panose="00000400000000000000" pitchFamily="2" charset="-78"/>
              </a:rPr>
              <a:t>انتخاب‌شده</a:t>
            </a:r>
            <a:r>
              <a:rPr sz="2200" b="0" i="0" u="none" dirty="0">
                <a:solidFill>
                  <a:srgbClr val="000000"/>
                </a:solidFill>
                <a:latin typeface="B Nazanin"/>
                <a:ea typeface="B Nazanin"/>
                <a:cs typeface="B Mitra" panose="00000400000000000000" pitchFamily="2" charset="-78"/>
              </a:rPr>
              <a:t> </a:t>
            </a:r>
            <a:r>
              <a:rPr sz="2200" b="0" i="0" u="none" dirty="0" err="1">
                <a:solidFill>
                  <a:srgbClr val="000000"/>
                </a:solidFill>
                <a:latin typeface="B Nazanin"/>
                <a:ea typeface="B Nazanin"/>
                <a:cs typeface="B Mitra" panose="00000400000000000000" pitchFamily="2" charset="-78"/>
              </a:rPr>
              <a:t>برای</a:t>
            </a:r>
            <a:r>
              <a:rPr sz="2200" b="0" i="0" u="none" dirty="0">
                <a:solidFill>
                  <a:srgbClr val="000000"/>
                </a:solidFill>
                <a:latin typeface="B Nazanin"/>
                <a:ea typeface="B Nazanin"/>
                <a:cs typeface="B Mitra" panose="00000400000000000000" pitchFamily="2" charset="-78"/>
              </a:rPr>
              <a:t> </a:t>
            </a:r>
            <a:r>
              <a:rPr sz="2200" b="0" i="0" u="none" dirty="0" err="1">
                <a:solidFill>
                  <a:srgbClr val="000000"/>
                </a:solidFill>
                <a:latin typeface="B Nazanin"/>
                <a:ea typeface="B Nazanin"/>
                <a:cs typeface="B Mitra" panose="00000400000000000000" pitchFamily="2" charset="-78"/>
              </a:rPr>
              <a:t>پیش‌بینی</a:t>
            </a:r>
            <a:r>
              <a:rPr sz="2200" b="0" i="0" u="none" dirty="0">
                <a:solidFill>
                  <a:srgbClr val="000000"/>
                </a:solidFill>
                <a:latin typeface="B Nazanin"/>
                <a:ea typeface="B Nazanin"/>
                <a:cs typeface="B Mitra" panose="00000400000000000000" pitchFamily="2" charset="-78"/>
              </a:rPr>
              <a:t> </a:t>
            </a:r>
            <a:r>
              <a:rPr sz="2200" b="0" i="0" u="none" dirty="0" err="1">
                <a:solidFill>
                  <a:srgbClr val="000000"/>
                </a:solidFill>
                <a:latin typeface="B Nazanin"/>
                <a:ea typeface="B Nazanin"/>
                <a:cs typeface="B Mitra" panose="00000400000000000000" pitchFamily="2" charset="-78"/>
              </a:rPr>
              <a:t>دز</a:t>
            </a:r>
            <a:endParaRPr sz="2200" dirty="0">
              <a:latin typeface="B Nazanin"/>
              <a:cs typeface="B Mitra" panose="00000400000000000000" pitchFamily="2" charset="-78"/>
            </a:endParaRPr>
          </a:p>
        </p:txBody>
      </p:sp>
      <p:sp>
        <p:nvSpPr>
          <p:cNvPr id="150312728" name="Google Shape;228;p16"/>
          <p:cNvSpPr/>
          <p:nvPr/>
        </p:nvSpPr>
        <p:spPr bwMode="auto">
          <a:xfrm>
            <a:off x="9714245" y="1463954"/>
            <a:ext cx="1634648" cy="427199"/>
          </a:xfrm>
          <a:prstGeom prst="rect">
            <a:avLst/>
          </a:prstGeom>
          <a:solidFill>
            <a:srgbClr val="F3F3F3"/>
          </a:solidFill>
          <a:ln>
            <a:noFill/>
          </a:ln>
        </p:spPr>
        <p:txBody>
          <a:bodyPr spcFirstLastPara="1" wrap="square" lIns="91423" tIns="45699" rIns="91423" bIns="45699" anchor="ctr" anchorCtr="0">
            <a:noAutofit/>
          </a:bodyPr>
          <a:lstStyle/>
          <a:p>
            <a:pPr algn="ctr" rtl="1">
              <a:defRPr/>
            </a:pPr>
            <a:endParaRPr sz="1800" b="0">
              <a:solidFill>
                <a:schemeClr val="accent5">
                  <a:lumMod val="50000"/>
                </a:schemeClr>
              </a:solidFill>
              <a:cs typeface="B Titr"/>
            </a:endParaRPr>
          </a:p>
          <a:p>
            <a:pPr algn="ctr" rtl="1">
              <a:defRPr/>
            </a:pPr>
            <a:r>
              <a:rPr lang="fa-IR" sz="1800" b="0" i="0" u="none" strike="noStrike" cap="none" spc="0">
                <a:solidFill>
                  <a:schemeClr val="accent5">
                    <a:lumMod val="50000"/>
                  </a:schemeClr>
                </a:solidFill>
                <a:latin typeface="B Nazanin"/>
                <a:ea typeface="B Nazanin"/>
                <a:cs typeface="B Nazanin"/>
              </a:rPr>
              <a:t>روش پژوهش</a:t>
            </a:r>
            <a:endParaRPr sz="1800" b="0" i="0" u="none" strike="noStrike" cap="none" spc="0">
              <a:solidFill>
                <a:schemeClr val="accent5">
                  <a:lumMod val="50000"/>
                </a:schemeClr>
              </a:solidFill>
              <a:latin typeface="B Nazanin"/>
              <a:cs typeface="B Nazanin"/>
            </a:endParaRPr>
          </a:p>
          <a:p>
            <a:pPr marL="0" marR="0" lvl="0" indent="0" algn="ctr" defTabSz="914400" rtl="0">
              <a:lnSpc>
                <a:spcPct val="100000"/>
              </a:lnSpc>
              <a:spcBef>
                <a:spcPts val="0"/>
              </a:spcBef>
              <a:spcAft>
                <a:spcPts val="0"/>
              </a:spcAft>
              <a:buClr>
                <a:srgbClr val="000000"/>
              </a:buClr>
              <a:buSzTx/>
              <a:buFont typeface="Arial"/>
              <a:buNone/>
              <a:defRPr/>
            </a:pPr>
            <a:endParaRPr lang="en-US" sz="1800">
              <a:solidFill>
                <a:srgbClr val="3D85C6"/>
              </a:solidFill>
              <a:cs typeface="B Titr"/>
            </a:endParaRPr>
          </a:p>
        </p:txBody>
      </p:sp>
      <p:pic>
        <p:nvPicPr>
          <p:cNvPr id="292526928" name="Picture 292526927"/>
          <p:cNvPicPr>
            <a:picLocks noChangeAspect="1"/>
          </p:cNvPicPr>
          <p:nvPr/>
        </p:nvPicPr>
        <p:blipFill rotWithShape="1">
          <a:blip r:embed="rId3"/>
          <a:srcRect l="31795" t="15270" r="19486" b="20456"/>
          <a:stretch/>
        </p:blipFill>
        <p:spPr bwMode="auto">
          <a:xfrm>
            <a:off x="189249" y="1943098"/>
            <a:ext cx="5703574" cy="4232849"/>
          </a:xfrm>
          <a:prstGeom prst="rect">
            <a:avLst/>
          </a:prstGeom>
          <a:ln>
            <a:noFill/>
          </a:ln>
        </p:spPr>
      </p:pic>
    </p:spTree>
  </p:cSld>
  <p:clrMapOvr>
    <a:masterClrMapping/>
  </p:clrMapOvr>
  <mc:AlternateContent xmlns:mc="http://schemas.openxmlformats.org/markup-compatibility/2006" xmlns:p159="http://schemas.microsoft.com/office/powerpoint/2015/09/main">
    <mc:Choice Requires="p159">
      <p:transition>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07291505" name="Slide Number Placeholder 5"/>
          <p:cNvSpPr>
            <a:spLocks noGrp="1"/>
          </p:cNvSpPr>
          <p:nvPr>
            <p:ph type="sldNum" sz="quarter" idx="12"/>
          </p:nvPr>
        </p:nvSpPr>
        <p:spPr bwMode="auto">
          <a:xfrm>
            <a:off x="11444145" y="6052434"/>
            <a:ext cx="671170" cy="365124"/>
          </a:xfrm>
          <a:prstGeom prst="rect">
            <a:avLst/>
          </a:prstGeom>
          <a:noFill/>
        </p:spPr>
        <p:txBody>
          <a:bodyPr/>
          <a:lstStyle>
            <a:lvl1pPr algn="ctr">
              <a:defRPr sz="2000" b="1">
                <a:solidFill>
                  <a:srgbClr val="073C63"/>
                </a:solidFill>
                <a:latin typeface="Calibri"/>
                <a:cs typeface="B Titr"/>
              </a:defRPr>
            </a:lvl1pPr>
          </a:lstStyle>
          <a:p>
            <a:pPr>
              <a:defRPr/>
            </a:pPr>
            <a:fld id="{81463574-7779-7279-F6EF-CEEB16BC3E2C}" type="slidenum">
              <a:rPr lang="fa-IR"/>
              <a:t>38</a:t>
            </a:fld>
            <a:endParaRPr lang="fa-IR"/>
          </a:p>
        </p:txBody>
      </p:sp>
      <p:sp>
        <p:nvSpPr>
          <p:cNvPr id="1761364892" name="Text Placeholder 76"/>
          <p:cNvSpPr>
            <a:spLocks noGrp="1"/>
          </p:cNvSpPr>
          <p:nvPr>
            <p:ph type="body" sz="quarter" idx="10" hasCustomPrompt="1"/>
          </p:nvPr>
        </p:nvSpPr>
        <p:spPr bwMode="auto">
          <a:xfrm>
            <a:off x="1062181" y="905017"/>
            <a:ext cx="8045305" cy="637452"/>
          </a:xfrm>
          <a:prstGeom prst="rect">
            <a:avLst/>
          </a:prstGeom>
        </p:spPr>
        <p:txBody>
          <a:bodyPr/>
          <a:lstStyle>
            <a:lvl1pPr algn="r" rtl="1">
              <a:defRPr sz="3200">
                <a:solidFill>
                  <a:schemeClr val="tx1">
                    <a:lumMod val="85000"/>
                    <a:lumOff val="15000"/>
                  </a:schemeClr>
                </a:solidFill>
                <a:cs typeface="B Titr"/>
              </a:defRPr>
            </a:lvl1pPr>
          </a:lstStyle>
          <a:p>
            <a:pPr>
              <a:defRPr/>
            </a:pPr>
            <a:r>
              <a:rPr sz="3200" b="1" i="0" u="none" dirty="0">
                <a:solidFill>
                  <a:srgbClr val="000000"/>
                </a:solidFill>
                <a:latin typeface="B Nazanin"/>
                <a:ea typeface="B Nazanin"/>
                <a:cs typeface="B Nazanin"/>
              </a:rPr>
              <a:t> </a:t>
            </a:r>
            <a:r>
              <a:rPr sz="3200" b="1" i="0" u="none" dirty="0" err="1">
                <a:solidFill>
                  <a:srgbClr val="000000"/>
                </a:solidFill>
                <a:latin typeface="B Nazanin"/>
                <a:ea typeface="B Nazanin"/>
                <a:cs typeface="B Titr" panose="00000700000000000000" pitchFamily="2" charset="-78"/>
              </a:rPr>
              <a:t>بلوک‌های</a:t>
            </a:r>
            <a:r>
              <a:rPr sz="3200" b="1" i="0" u="none" dirty="0">
                <a:solidFill>
                  <a:srgbClr val="000000"/>
                </a:solidFill>
                <a:latin typeface="B Nazanin"/>
                <a:ea typeface="B Nazanin"/>
                <a:cs typeface="B Nazanin"/>
              </a:rPr>
              <a:t> </a:t>
            </a:r>
            <a:r>
              <a:rPr sz="3200" b="1" i="0" u="none" dirty="0">
                <a:solidFill>
                  <a:srgbClr val="000000"/>
                </a:solidFill>
                <a:latin typeface="Times New Roman" panose="02020603050405020304" pitchFamily="18" charset="0"/>
                <a:ea typeface="B Nazanin"/>
                <a:cs typeface="Times New Roman" panose="02020603050405020304" pitchFamily="18" charset="0"/>
              </a:rPr>
              <a:t>Residual</a:t>
            </a:r>
            <a:r>
              <a:rPr sz="3200" b="1" i="0" u="none" dirty="0">
                <a:solidFill>
                  <a:srgbClr val="000000"/>
                </a:solidFill>
                <a:latin typeface="B Nazanin"/>
                <a:ea typeface="B Nazanin"/>
                <a:cs typeface="B Nazanin"/>
              </a:rPr>
              <a:t> </a:t>
            </a:r>
            <a:r>
              <a:rPr sz="3200" b="1" i="0" u="none" dirty="0" err="1">
                <a:solidFill>
                  <a:srgbClr val="000000"/>
                </a:solidFill>
                <a:latin typeface="B Nazanin"/>
                <a:ea typeface="B Nazanin"/>
                <a:cs typeface="B Titr" panose="00000700000000000000" pitchFamily="2" charset="-78"/>
              </a:rPr>
              <a:t>در</a:t>
            </a:r>
            <a:r>
              <a:rPr sz="3200" b="1" i="0" u="none" dirty="0">
                <a:solidFill>
                  <a:srgbClr val="000000"/>
                </a:solidFill>
                <a:latin typeface="B Nazanin"/>
                <a:ea typeface="B Nazanin"/>
                <a:cs typeface="B Titr" panose="00000700000000000000" pitchFamily="2" charset="-78"/>
              </a:rPr>
              <a:t> </a:t>
            </a:r>
            <a:r>
              <a:rPr sz="3200" b="1" i="0" u="none" dirty="0" err="1">
                <a:solidFill>
                  <a:srgbClr val="000000"/>
                </a:solidFill>
                <a:latin typeface="B Nazanin"/>
                <a:ea typeface="B Nazanin"/>
                <a:cs typeface="B Titr" panose="00000700000000000000" pitchFamily="2" charset="-78"/>
              </a:rPr>
              <a:t>معماری</a:t>
            </a:r>
            <a:r>
              <a:rPr sz="3200" b="1" dirty="0">
                <a:latin typeface="B Nazanin"/>
                <a:ea typeface="B Nazanin"/>
                <a:cs typeface="B Titr" panose="00000700000000000000" pitchFamily="2" charset="-78"/>
              </a:rPr>
              <a:t> </a:t>
            </a:r>
            <a:r>
              <a:rPr lang="fa-IR" sz="3200" b="1" dirty="0">
                <a:latin typeface="B Nazanin"/>
                <a:ea typeface="B Nazanin"/>
                <a:cs typeface="B Titr" panose="00000700000000000000" pitchFamily="2" charset="-78"/>
              </a:rPr>
              <a:t>مدل</a:t>
            </a:r>
            <a:endParaRPr sz="3200" b="1" dirty="0">
              <a:latin typeface="B Nazanin"/>
              <a:cs typeface="B Titr" panose="00000700000000000000" pitchFamily="2" charset="-78"/>
            </a:endParaRPr>
          </a:p>
        </p:txBody>
      </p:sp>
      <p:sp>
        <p:nvSpPr>
          <p:cNvPr id="1691728181" name="Text Placeholder 80"/>
          <p:cNvSpPr>
            <a:spLocks noGrp="1"/>
          </p:cNvSpPr>
          <p:nvPr>
            <p:ph type="body" sz="quarter" idx="11" hasCustomPrompt="1"/>
          </p:nvPr>
        </p:nvSpPr>
        <p:spPr bwMode="auto">
          <a:xfrm>
            <a:off x="5735999" y="1816551"/>
            <a:ext cx="3352437" cy="4601007"/>
          </a:xfrm>
          <a:prstGeom prst="rect">
            <a:avLst/>
          </a:prstGeom>
        </p:spPr>
        <p:txBody>
          <a:bodyPr/>
          <a:lstStyle>
            <a:lvl1pPr marL="342900" indent="-342900" algn="just" rtl="1">
              <a:lnSpc>
                <a:spcPct val="140000"/>
              </a:lnSpc>
              <a:spcAft>
                <a:spcPts val="1799"/>
              </a:spcAft>
              <a:buFont typeface="Arial"/>
              <a:buChar char="•"/>
              <a:defRPr sz="2300">
                <a:solidFill>
                  <a:schemeClr val="tx1">
                    <a:lumMod val="85000"/>
                    <a:lumOff val="15000"/>
                  </a:schemeClr>
                </a:solidFill>
                <a:cs typeface="B Nazanin"/>
              </a:defRPr>
            </a:lvl1pPr>
            <a:lvl2pPr marL="822960" indent="-285750" algn="just" rtl="1">
              <a:lnSpc>
                <a:spcPct val="140000"/>
              </a:lnSpc>
              <a:spcAft>
                <a:spcPts val="1799"/>
              </a:spcAft>
              <a:buFont typeface="Arial"/>
              <a:buChar char="•"/>
              <a:defRPr sz="2300">
                <a:solidFill>
                  <a:schemeClr val="tx1">
                    <a:lumMod val="85000"/>
                    <a:lumOff val="15000"/>
                  </a:schemeClr>
                </a:solidFill>
                <a:cs typeface="B Nazanin"/>
              </a:defRPr>
            </a:lvl2pPr>
            <a:lvl3pPr marL="1280160" indent="-285750" algn="just" rtl="1">
              <a:lnSpc>
                <a:spcPct val="140000"/>
              </a:lnSpc>
              <a:spcAft>
                <a:spcPts val="1799"/>
              </a:spcAft>
              <a:buFont typeface="Arial"/>
              <a:buChar char="•"/>
              <a:defRPr sz="2000">
                <a:solidFill>
                  <a:schemeClr val="tx1">
                    <a:lumMod val="85000"/>
                    <a:lumOff val="15000"/>
                  </a:schemeClr>
                </a:solidFill>
                <a:cs typeface="B Nazanin"/>
              </a:defRPr>
            </a:lvl3pPr>
          </a:lstStyle>
          <a:p>
            <a:pPr>
              <a:defRPr/>
            </a:pPr>
            <a:r>
              <a:rPr sz="2400" b="0" i="0" u="none" dirty="0" err="1">
                <a:solidFill>
                  <a:srgbClr val="000000"/>
                </a:solidFill>
                <a:latin typeface="B Nazanin"/>
                <a:ea typeface="B Nazanin"/>
                <a:cs typeface="B Mitra" panose="00000400000000000000" pitchFamily="2" charset="-78"/>
              </a:rPr>
              <a:t>کاهش</a:t>
            </a:r>
            <a:r>
              <a:rPr sz="2400" b="0" i="0" u="none" dirty="0">
                <a:solidFill>
                  <a:srgbClr val="000000"/>
                </a:solidFill>
                <a:latin typeface="B Nazanin"/>
                <a:ea typeface="B Nazanin"/>
                <a:cs typeface="B Mitra" panose="00000400000000000000" pitchFamily="2" charset="-78"/>
              </a:rPr>
              <a:t> </a:t>
            </a:r>
            <a:r>
              <a:rPr sz="2400" b="0" i="0" u="none" dirty="0" err="1">
                <a:solidFill>
                  <a:srgbClr val="000000"/>
                </a:solidFill>
                <a:latin typeface="B Nazanin"/>
                <a:ea typeface="B Nazanin"/>
                <a:cs typeface="B Mitra" panose="00000400000000000000" pitchFamily="2" charset="-78"/>
              </a:rPr>
              <a:t>مشکل</a:t>
            </a:r>
            <a:r>
              <a:rPr sz="2400" b="0" i="0" u="none" dirty="0">
                <a:solidFill>
                  <a:srgbClr val="000000"/>
                </a:solidFill>
                <a:latin typeface="B Nazanin"/>
                <a:ea typeface="B Nazanin"/>
                <a:cs typeface="B Mitra" panose="00000400000000000000" pitchFamily="2" charset="-78"/>
              </a:rPr>
              <a:t> </a:t>
            </a:r>
            <a:r>
              <a:rPr sz="2400" b="0" i="0" u="none" dirty="0" err="1">
                <a:solidFill>
                  <a:srgbClr val="000000"/>
                </a:solidFill>
                <a:latin typeface="B Nazanin"/>
                <a:ea typeface="B Nazanin"/>
                <a:cs typeface="B Mitra" panose="00000400000000000000" pitchFamily="2" charset="-78"/>
              </a:rPr>
              <a:t>محوشدگی</a:t>
            </a:r>
            <a:r>
              <a:rPr sz="2400" b="0" i="0" u="none" dirty="0">
                <a:solidFill>
                  <a:srgbClr val="000000"/>
                </a:solidFill>
                <a:latin typeface="B Nazanin"/>
                <a:ea typeface="B Nazanin"/>
                <a:cs typeface="B Mitra" panose="00000400000000000000" pitchFamily="2" charset="-78"/>
              </a:rPr>
              <a:t> </a:t>
            </a:r>
            <a:r>
              <a:rPr sz="2400" b="0" i="0" u="none" dirty="0" err="1">
                <a:solidFill>
                  <a:srgbClr val="000000"/>
                </a:solidFill>
                <a:latin typeface="B Nazanin"/>
                <a:ea typeface="B Nazanin"/>
                <a:cs typeface="B Mitra" panose="00000400000000000000" pitchFamily="2" charset="-78"/>
              </a:rPr>
              <a:t>گرادیان</a:t>
            </a:r>
            <a:endParaRPr sz="2400" dirty="0">
              <a:latin typeface="B Nazanin"/>
              <a:cs typeface="B Mitra" panose="00000400000000000000" pitchFamily="2" charset="-78"/>
            </a:endParaRPr>
          </a:p>
          <a:p>
            <a:pPr>
              <a:defRPr/>
            </a:pPr>
            <a:r>
              <a:rPr sz="2400" b="0" i="0" u="none" dirty="0" err="1">
                <a:solidFill>
                  <a:srgbClr val="000000"/>
                </a:solidFill>
                <a:latin typeface="B Nazanin"/>
                <a:ea typeface="B Nazanin"/>
                <a:cs typeface="B Mitra" panose="00000400000000000000" pitchFamily="2" charset="-78"/>
              </a:rPr>
              <a:t>بهبود</a:t>
            </a:r>
            <a:r>
              <a:rPr sz="2400" b="0" i="0" u="none" dirty="0">
                <a:solidFill>
                  <a:srgbClr val="000000"/>
                </a:solidFill>
                <a:latin typeface="B Nazanin"/>
                <a:ea typeface="B Nazanin"/>
                <a:cs typeface="B Mitra" panose="00000400000000000000" pitchFamily="2" charset="-78"/>
              </a:rPr>
              <a:t> </a:t>
            </a:r>
            <a:r>
              <a:rPr sz="2400" b="0" i="0" u="none" dirty="0" err="1">
                <a:solidFill>
                  <a:srgbClr val="000000"/>
                </a:solidFill>
                <a:latin typeface="B Nazanin"/>
                <a:ea typeface="B Nazanin"/>
                <a:cs typeface="B Mitra" panose="00000400000000000000" pitchFamily="2" charset="-78"/>
              </a:rPr>
              <a:t>فرآیند</a:t>
            </a:r>
            <a:r>
              <a:rPr sz="2400" b="0" i="0" u="none" dirty="0">
                <a:solidFill>
                  <a:srgbClr val="000000"/>
                </a:solidFill>
                <a:latin typeface="B Nazanin"/>
                <a:ea typeface="B Nazanin"/>
                <a:cs typeface="B Mitra" panose="00000400000000000000" pitchFamily="2" charset="-78"/>
              </a:rPr>
              <a:t> </a:t>
            </a:r>
            <a:r>
              <a:rPr sz="2400" b="0" i="0" u="none" dirty="0" err="1">
                <a:solidFill>
                  <a:srgbClr val="000000"/>
                </a:solidFill>
                <a:latin typeface="B Nazanin"/>
                <a:ea typeface="B Nazanin"/>
                <a:cs typeface="B Mitra" panose="00000400000000000000" pitchFamily="2" charset="-78"/>
              </a:rPr>
              <a:t>یادگیری</a:t>
            </a:r>
            <a:endParaRPr sz="2400" dirty="0">
              <a:latin typeface="B Nazanin"/>
              <a:cs typeface="B Mitra" panose="00000400000000000000" pitchFamily="2" charset="-78"/>
            </a:endParaRPr>
          </a:p>
          <a:p>
            <a:pPr>
              <a:defRPr/>
            </a:pPr>
            <a:r>
              <a:rPr sz="2400" b="0" i="0" u="none" dirty="0" err="1">
                <a:solidFill>
                  <a:srgbClr val="000000"/>
                </a:solidFill>
                <a:latin typeface="B Nazanin"/>
                <a:ea typeface="B Nazanin"/>
                <a:cs typeface="B Mitra" panose="00000400000000000000" pitchFamily="2" charset="-78"/>
              </a:rPr>
              <a:t>افزایش</a:t>
            </a:r>
            <a:r>
              <a:rPr sz="2400" b="0" i="0" u="none" dirty="0">
                <a:solidFill>
                  <a:srgbClr val="000000"/>
                </a:solidFill>
                <a:latin typeface="B Nazanin"/>
                <a:ea typeface="B Nazanin"/>
                <a:cs typeface="B Mitra" panose="00000400000000000000" pitchFamily="2" charset="-78"/>
              </a:rPr>
              <a:t> </a:t>
            </a:r>
            <a:r>
              <a:rPr sz="2400" b="0" i="0" u="none" dirty="0" err="1">
                <a:solidFill>
                  <a:srgbClr val="000000"/>
                </a:solidFill>
                <a:latin typeface="B Nazanin"/>
                <a:ea typeface="B Nazanin"/>
                <a:cs typeface="B Mitra" panose="00000400000000000000" pitchFamily="2" charset="-78"/>
              </a:rPr>
              <a:t>پایداری</a:t>
            </a:r>
            <a:r>
              <a:rPr sz="2400" b="0" i="0" u="none" dirty="0">
                <a:solidFill>
                  <a:srgbClr val="000000"/>
                </a:solidFill>
                <a:latin typeface="B Nazanin"/>
                <a:ea typeface="B Nazanin"/>
                <a:cs typeface="B Mitra" panose="00000400000000000000" pitchFamily="2" charset="-78"/>
              </a:rPr>
              <a:t> </a:t>
            </a:r>
            <a:r>
              <a:rPr sz="2400" b="0" i="0" u="none" dirty="0" err="1">
                <a:solidFill>
                  <a:srgbClr val="000000"/>
                </a:solidFill>
                <a:latin typeface="B Nazanin"/>
                <a:ea typeface="B Nazanin"/>
                <a:cs typeface="B Mitra" panose="00000400000000000000" pitchFamily="2" charset="-78"/>
              </a:rPr>
              <a:t>شبکه</a:t>
            </a:r>
            <a:endParaRPr sz="2400" dirty="0">
              <a:latin typeface="B Nazanin"/>
              <a:cs typeface="B Mitra" panose="00000400000000000000" pitchFamily="2" charset="-78"/>
            </a:endParaRPr>
          </a:p>
          <a:p>
            <a:pPr>
              <a:defRPr/>
            </a:pPr>
            <a:r>
              <a:rPr sz="2400" b="0" i="0" u="none" dirty="0" err="1">
                <a:solidFill>
                  <a:srgbClr val="000000"/>
                </a:solidFill>
                <a:latin typeface="B Nazanin"/>
                <a:ea typeface="B Nazanin"/>
                <a:cs typeface="B Mitra" panose="00000400000000000000" pitchFamily="2" charset="-78"/>
              </a:rPr>
              <a:t>ارتقای</a:t>
            </a:r>
            <a:r>
              <a:rPr sz="2400" b="0" i="0" u="none" dirty="0">
                <a:solidFill>
                  <a:srgbClr val="000000"/>
                </a:solidFill>
                <a:latin typeface="B Nazanin"/>
                <a:ea typeface="B Nazanin"/>
                <a:cs typeface="B Mitra" panose="00000400000000000000" pitchFamily="2" charset="-78"/>
              </a:rPr>
              <a:t> </a:t>
            </a:r>
            <a:r>
              <a:rPr sz="2400" b="0" i="0" u="none" dirty="0" err="1">
                <a:solidFill>
                  <a:srgbClr val="000000"/>
                </a:solidFill>
                <a:latin typeface="B Nazanin"/>
                <a:ea typeface="B Nazanin"/>
                <a:cs typeface="B Mitra" panose="00000400000000000000" pitchFamily="2" charset="-78"/>
              </a:rPr>
              <a:t>دقت</a:t>
            </a:r>
            <a:r>
              <a:rPr sz="2400" b="0" i="0" u="none" dirty="0">
                <a:solidFill>
                  <a:srgbClr val="000000"/>
                </a:solidFill>
                <a:latin typeface="B Nazanin"/>
                <a:ea typeface="B Nazanin"/>
                <a:cs typeface="B Mitra" panose="00000400000000000000" pitchFamily="2" charset="-78"/>
              </a:rPr>
              <a:t> </a:t>
            </a:r>
            <a:r>
              <a:rPr sz="2400" b="0" i="0" u="none" dirty="0" err="1">
                <a:solidFill>
                  <a:srgbClr val="000000"/>
                </a:solidFill>
                <a:latin typeface="B Nazanin"/>
                <a:ea typeface="B Nazanin"/>
                <a:cs typeface="B Mitra" panose="00000400000000000000" pitchFamily="2" charset="-78"/>
              </a:rPr>
              <a:t>پیش‌بینی</a:t>
            </a:r>
            <a:endParaRPr sz="2400" dirty="0">
              <a:latin typeface="B Nazanin"/>
              <a:cs typeface="B Mitra" panose="00000400000000000000" pitchFamily="2" charset="-78"/>
            </a:endParaRPr>
          </a:p>
        </p:txBody>
      </p:sp>
      <p:sp>
        <p:nvSpPr>
          <p:cNvPr id="2116020470" name="Google Shape;228;p16"/>
          <p:cNvSpPr/>
          <p:nvPr/>
        </p:nvSpPr>
        <p:spPr bwMode="auto">
          <a:xfrm>
            <a:off x="9714245" y="1463954"/>
            <a:ext cx="1634648" cy="427199"/>
          </a:xfrm>
          <a:prstGeom prst="rect">
            <a:avLst/>
          </a:prstGeom>
          <a:solidFill>
            <a:srgbClr val="F3F3F3"/>
          </a:solidFill>
          <a:ln>
            <a:noFill/>
          </a:ln>
        </p:spPr>
        <p:txBody>
          <a:bodyPr spcFirstLastPara="1" wrap="square" lIns="91423" tIns="45699" rIns="91423" bIns="45699" anchor="ctr" anchorCtr="0">
            <a:noAutofit/>
          </a:bodyPr>
          <a:lstStyle/>
          <a:p>
            <a:pPr algn="ctr" rtl="1">
              <a:defRPr/>
            </a:pPr>
            <a:endParaRPr sz="1800" b="0">
              <a:solidFill>
                <a:schemeClr val="accent5">
                  <a:lumMod val="50000"/>
                </a:schemeClr>
              </a:solidFill>
              <a:cs typeface="B Titr"/>
            </a:endParaRPr>
          </a:p>
          <a:p>
            <a:pPr algn="ctr" rtl="1">
              <a:defRPr/>
            </a:pPr>
            <a:r>
              <a:rPr lang="fa-IR" sz="1800" b="0" i="0" u="none" strike="noStrike" cap="none" spc="0">
                <a:solidFill>
                  <a:schemeClr val="accent5">
                    <a:lumMod val="50000"/>
                  </a:schemeClr>
                </a:solidFill>
                <a:latin typeface="B Nazanin"/>
                <a:ea typeface="B Nazanin"/>
                <a:cs typeface="B Nazanin"/>
              </a:rPr>
              <a:t>روش پژوهش</a:t>
            </a:r>
            <a:endParaRPr sz="1800" b="0" i="0" u="none" strike="noStrike" cap="none" spc="0">
              <a:solidFill>
                <a:schemeClr val="accent5">
                  <a:lumMod val="50000"/>
                </a:schemeClr>
              </a:solidFill>
              <a:latin typeface="B Nazanin"/>
              <a:cs typeface="B Nazanin"/>
            </a:endParaRPr>
          </a:p>
          <a:p>
            <a:pPr marL="0" marR="0" lvl="0" indent="0" algn="ctr" defTabSz="914400" rtl="0">
              <a:lnSpc>
                <a:spcPct val="100000"/>
              </a:lnSpc>
              <a:spcBef>
                <a:spcPts val="0"/>
              </a:spcBef>
              <a:spcAft>
                <a:spcPts val="0"/>
              </a:spcAft>
              <a:buClr>
                <a:srgbClr val="000000"/>
              </a:buClr>
              <a:buSzTx/>
              <a:buFont typeface="Arial"/>
              <a:buNone/>
              <a:defRPr/>
            </a:pPr>
            <a:endParaRPr lang="en-US" sz="1800">
              <a:solidFill>
                <a:srgbClr val="3D85C6"/>
              </a:solidFill>
              <a:cs typeface="B Titr"/>
            </a:endParaRPr>
          </a:p>
        </p:txBody>
      </p:sp>
      <p:pic>
        <p:nvPicPr>
          <p:cNvPr id="1512033201" name="Resnet-Network-stracture.jpg"/>
          <p:cNvPicPr>
            <a:picLocks noChangeAspect="1"/>
          </p:cNvPicPr>
          <p:nvPr/>
        </p:nvPicPr>
        <p:blipFill rotWithShape="1">
          <a:blip r:embed="rId3"/>
          <a:srcRect l="13280" r="11905"/>
          <a:stretch/>
        </p:blipFill>
        <p:spPr bwMode="auto">
          <a:xfrm>
            <a:off x="117731" y="2653154"/>
            <a:ext cx="6155100" cy="3085131"/>
          </a:xfrm>
          <a:prstGeom prst="rect">
            <a:avLst/>
          </a:prstGeom>
          <a:ln>
            <a:noFill/>
          </a:ln>
        </p:spPr>
      </p:pic>
    </p:spTree>
  </p:cSld>
  <p:clrMapOvr>
    <a:masterClrMapping/>
  </p:clrMapOvr>
  <mc:AlternateContent xmlns:mc="http://schemas.openxmlformats.org/markup-compatibility/2006" xmlns:p159="http://schemas.microsoft.com/office/powerpoint/2015/09/main">
    <mc:Choice Requires="p159">
      <p:transition>
        <p:push dir="r"/>
      </p:transition>
    </mc:Choice>
    <mc:Fallback xmlns="" xmlns:m="http://schemas.openxmlformats.org/officeDocument/2006/math" xmlns:w="http://schemas.openxmlformats.org/wordprocessingml/2006/main">
      <p:transition spd="med" advClick="1">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12033201"/>
                                        </p:tgtEl>
                                        <p:attrNameLst>
                                          <p:attrName>style.visibility</p:attrName>
                                        </p:attrNameLst>
                                      </p:cBhvr>
                                      <p:to>
                                        <p:strVal val="visible"/>
                                      </p:to>
                                    </p:set>
                                    <p:animEffect transition="in" filter="barn(inVertical)">
                                      <p:cBhvr>
                                        <p:cTn id="7" dur="500"/>
                                        <p:tgtEl>
                                          <p:spTgt spid="1512033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66269109" name="Slide Number Placeholder 5"/>
          <p:cNvSpPr>
            <a:spLocks noGrp="1"/>
          </p:cNvSpPr>
          <p:nvPr>
            <p:ph type="sldNum" sz="quarter" idx="12"/>
          </p:nvPr>
        </p:nvSpPr>
        <p:spPr bwMode="auto">
          <a:xfrm>
            <a:off x="11444145" y="6052434"/>
            <a:ext cx="671170" cy="365124"/>
          </a:xfrm>
          <a:prstGeom prst="rect">
            <a:avLst/>
          </a:prstGeom>
          <a:noFill/>
        </p:spPr>
        <p:txBody>
          <a:bodyPr/>
          <a:lstStyle>
            <a:lvl1pPr algn="ctr">
              <a:defRPr sz="2000" b="1">
                <a:solidFill>
                  <a:srgbClr val="073C63"/>
                </a:solidFill>
                <a:latin typeface="Calibri"/>
                <a:cs typeface="B Titr"/>
              </a:defRPr>
            </a:lvl1pPr>
          </a:lstStyle>
          <a:p>
            <a:pPr>
              <a:defRPr/>
            </a:pPr>
            <a:fld id="{46BF5AB2-7D4A-524F-195F-CEFFDDF3A705}" type="slidenum">
              <a:rPr lang="fa-IR"/>
              <a:t>39</a:t>
            </a:fld>
            <a:endParaRPr lang="fa-IR"/>
          </a:p>
        </p:txBody>
      </p:sp>
      <p:sp>
        <p:nvSpPr>
          <p:cNvPr id="281643029" name="Text Placeholder 76"/>
          <p:cNvSpPr>
            <a:spLocks noGrp="1"/>
          </p:cNvSpPr>
          <p:nvPr>
            <p:ph type="body" sz="quarter" idx="10" hasCustomPrompt="1"/>
          </p:nvPr>
        </p:nvSpPr>
        <p:spPr bwMode="auto">
          <a:xfrm>
            <a:off x="1062181" y="905017"/>
            <a:ext cx="8045305" cy="637452"/>
          </a:xfrm>
          <a:prstGeom prst="rect">
            <a:avLst/>
          </a:prstGeom>
        </p:spPr>
        <p:txBody>
          <a:bodyPr/>
          <a:lstStyle>
            <a:lvl1pPr algn="r" rtl="1">
              <a:defRPr sz="3200">
                <a:solidFill>
                  <a:schemeClr val="tx1">
                    <a:lumMod val="85000"/>
                    <a:lumOff val="15000"/>
                  </a:schemeClr>
                </a:solidFill>
                <a:cs typeface="B Titr"/>
              </a:defRPr>
            </a:lvl1pPr>
          </a:lstStyle>
          <a:p>
            <a:pPr>
              <a:defRPr/>
            </a:pPr>
            <a:r>
              <a:rPr sz="3200" b="1" i="0" u="none">
                <a:solidFill>
                  <a:srgbClr val="000000"/>
                </a:solidFill>
                <a:latin typeface="B Nazanin"/>
                <a:ea typeface="B Nazanin"/>
                <a:cs typeface="B Nazanin"/>
              </a:rPr>
              <a:t> اعتبارسنجی مدل و روش ارزیابی عملکرد</a:t>
            </a:r>
            <a:endParaRPr sz="3200" b="1">
              <a:latin typeface="B Nazanin"/>
              <a:cs typeface="B Nazanin"/>
            </a:endParaRPr>
          </a:p>
        </p:txBody>
      </p:sp>
      <p:sp>
        <p:nvSpPr>
          <p:cNvPr id="717935852" name="Text Placeholder 80"/>
          <p:cNvSpPr>
            <a:spLocks noGrp="1"/>
          </p:cNvSpPr>
          <p:nvPr>
            <p:ph type="body" sz="quarter" idx="11" hasCustomPrompt="1"/>
          </p:nvPr>
        </p:nvSpPr>
        <p:spPr bwMode="auto">
          <a:xfrm>
            <a:off x="1049337" y="1791855"/>
            <a:ext cx="8039099" cy="4601007"/>
          </a:xfrm>
          <a:prstGeom prst="rect">
            <a:avLst/>
          </a:prstGeom>
        </p:spPr>
        <p:txBody>
          <a:bodyPr/>
          <a:lstStyle>
            <a:lvl1pPr marL="342900" indent="-342900" algn="just" rtl="1">
              <a:lnSpc>
                <a:spcPct val="140000"/>
              </a:lnSpc>
              <a:spcAft>
                <a:spcPts val="1799"/>
              </a:spcAft>
              <a:buFont typeface="Arial"/>
              <a:buChar char="•"/>
              <a:defRPr sz="2300">
                <a:solidFill>
                  <a:schemeClr val="tx1">
                    <a:lumMod val="85000"/>
                    <a:lumOff val="15000"/>
                  </a:schemeClr>
                </a:solidFill>
                <a:cs typeface="B Nazanin"/>
              </a:defRPr>
            </a:lvl1pPr>
            <a:lvl2pPr marL="822960" indent="-285750" algn="just" rtl="1">
              <a:lnSpc>
                <a:spcPct val="140000"/>
              </a:lnSpc>
              <a:spcAft>
                <a:spcPts val="1799"/>
              </a:spcAft>
              <a:buFont typeface="Arial"/>
              <a:buChar char="•"/>
              <a:defRPr sz="2300">
                <a:solidFill>
                  <a:schemeClr val="tx1">
                    <a:lumMod val="85000"/>
                    <a:lumOff val="15000"/>
                  </a:schemeClr>
                </a:solidFill>
                <a:cs typeface="B Nazanin"/>
              </a:defRPr>
            </a:lvl2pPr>
            <a:lvl3pPr marL="1280160" indent="-285750" algn="just" rtl="1">
              <a:lnSpc>
                <a:spcPct val="140000"/>
              </a:lnSpc>
              <a:spcAft>
                <a:spcPts val="1799"/>
              </a:spcAft>
              <a:buFont typeface="Arial"/>
              <a:buChar char="•"/>
              <a:defRPr sz="2000">
                <a:solidFill>
                  <a:schemeClr val="tx1">
                    <a:lumMod val="85000"/>
                    <a:lumOff val="15000"/>
                  </a:schemeClr>
                </a:solidFill>
                <a:cs typeface="B Nazanin"/>
              </a:defRPr>
            </a:lvl3pPr>
          </a:lstStyle>
          <a:p>
            <a:pPr>
              <a:defRPr/>
            </a:pPr>
            <a:r>
              <a:rPr sz="2200" b="0" i="0" u="none" dirty="0" err="1">
                <a:solidFill>
                  <a:srgbClr val="000000"/>
                </a:solidFill>
                <a:latin typeface="B Nazanin"/>
                <a:ea typeface="B Nazanin"/>
                <a:cs typeface="B Nazanin"/>
              </a:rPr>
              <a:t>تقسیم</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داده‌ها</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به</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آموزش</a:t>
            </a:r>
            <a:r>
              <a:rPr lang="en-US" sz="2200" dirty="0">
                <a:solidFill>
                  <a:srgbClr val="000000"/>
                </a:solidFill>
                <a:latin typeface="B Nazanin"/>
                <a:ea typeface="B Nazanin"/>
              </a:rPr>
              <a:t> </a:t>
            </a:r>
            <a:r>
              <a:rPr lang="fa-IR" sz="2200" dirty="0">
                <a:solidFill>
                  <a:srgbClr val="000000"/>
                </a:solidFill>
                <a:latin typeface="B Nazanin"/>
                <a:ea typeface="B Nazanin"/>
              </a:rPr>
              <a:t>و </a:t>
            </a:r>
            <a:r>
              <a:rPr sz="2200" b="0" i="0" u="none" dirty="0" err="1">
                <a:solidFill>
                  <a:srgbClr val="000000"/>
                </a:solidFill>
                <a:latin typeface="B Nazanin"/>
                <a:ea typeface="B Nazanin"/>
                <a:cs typeface="B Nazanin"/>
              </a:rPr>
              <a:t>آزمون</a:t>
            </a:r>
            <a:endParaRPr sz="2200" dirty="0">
              <a:latin typeface="B Nazanin"/>
              <a:cs typeface="B Nazanin"/>
            </a:endParaRPr>
          </a:p>
          <a:p>
            <a:pPr>
              <a:defRPr/>
            </a:pPr>
            <a:r>
              <a:rPr sz="2200" b="0" i="0" u="none" dirty="0" err="1">
                <a:solidFill>
                  <a:srgbClr val="000000"/>
                </a:solidFill>
                <a:latin typeface="B Nazanin"/>
                <a:ea typeface="B Nazanin"/>
                <a:cs typeface="B Nazanin"/>
              </a:rPr>
              <a:t>ارزیابی</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عملکرد</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مدل</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روی</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داده‌های</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مستقل</a:t>
            </a:r>
            <a:endParaRPr sz="2200" dirty="0">
              <a:latin typeface="B Nazanin"/>
              <a:cs typeface="B Nazanin"/>
            </a:endParaRPr>
          </a:p>
          <a:p>
            <a:pPr>
              <a:defRPr/>
            </a:pPr>
            <a:r>
              <a:rPr sz="2200" b="0" i="0" u="none" dirty="0" err="1">
                <a:solidFill>
                  <a:srgbClr val="000000"/>
                </a:solidFill>
                <a:latin typeface="B Nazanin"/>
                <a:ea typeface="B Nazanin"/>
                <a:cs typeface="B Nazanin"/>
              </a:rPr>
              <a:t>جلوگیری</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از</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بیش‌برازش</a:t>
            </a:r>
            <a:endParaRPr sz="2200" dirty="0">
              <a:latin typeface="B Nazanin"/>
              <a:cs typeface="B Nazanin"/>
            </a:endParaRPr>
          </a:p>
          <a:p>
            <a:pPr>
              <a:defRPr/>
            </a:pPr>
            <a:r>
              <a:rPr sz="2200" b="0" i="0" u="none" dirty="0" err="1">
                <a:solidFill>
                  <a:srgbClr val="000000"/>
                </a:solidFill>
                <a:latin typeface="B Nazanin"/>
                <a:ea typeface="B Nazanin"/>
                <a:cs typeface="B Nazanin"/>
              </a:rPr>
              <a:t>اطمینان</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از</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تعمیم‌پذیری</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مدل</a:t>
            </a:r>
            <a:endParaRPr sz="2200" dirty="0">
              <a:latin typeface="B Nazanin"/>
              <a:cs typeface="B Nazanin"/>
            </a:endParaRPr>
          </a:p>
        </p:txBody>
      </p:sp>
      <p:sp>
        <p:nvSpPr>
          <p:cNvPr id="1462886017" name="Google Shape;228;p16"/>
          <p:cNvSpPr/>
          <p:nvPr/>
        </p:nvSpPr>
        <p:spPr bwMode="auto">
          <a:xfrm>
            <a:off x="9714245" y="1463954"/>
            <a:ext cx="1634648" cy="427199"/>
          </a:xfrm>
          <a:prstGeom prst="rect">
            <a:avLst/>
          </a:prstGeom>
          <a:solidFill>
            <a:srgbClr val="F3F3F3"/>
          </a:solidFill>
          <a:ln>
            <a:noFill/>
          </a:ln>
        </p:spPr>
        <p:txBody>
          <a:bodyPr spcFirstLastPara="1" wrap="square" lIns="91423" tIns="45699" rIns="91423" bIns="45699" anchor="ctr" anchorCtr="0">
            <a:noAutofit/>
          </a:bodyPr>
          <a:lstStyle/>
          <a:p>
            <a:pPr algn="ctr" rtl="1">
              <a:defRPr/>
            </a:pPr>
            <a:endParaRPr sz="1800" b="0">
              <a:solidFill>
                <a:schemeClr val="accent5">
                  <a:lumMod val="50000"/>
                </a:schemeClr>
              </a:solidFill>
              <a:cs typeface="B Titr"/>
            </a:endParaRPr>
          </a:p>
          <a:p>
            <a:pPr algn="ctr" rtl="1">
              <a:defRPr/>
            </a:pPr>
            <a:r>
              <a:rPr lang="fa-IR" sz="1800" b="0" i="0" u="none" strike="noStrike" cap="none" spc="0">
                <a:solidFill>
                  <a:schemeClr val="accent5">
                    <a:lumMod val="50000"/>
                  </a:schemeClr>
                </a:solidFill>
                <a:latin typeface="B Nazanin"/>
                <a:ea typeface="B Nazanin"/>
                <a:cs typeface="B Nazanin"/>
              </a:rPr>
              <a:t>روش پژوهش</a:t>
            </a:r>
            <a:endParaRPr sz="1800" b="0" i="0" u="none" strike="noStrike" cap="none" spc="0">
              <a:solidFill>
                <a:schemeClr val="accent5">
                  <a:lumMod val="50000"/>
                </a:schemeClr>
              </a:solidFill>
              <a:latin typeface="B Nazanin"/>
              <a:cs typeface="B Nazanin"/>
            </a:endParaRPr>
          </a:p>
          <a:p>
            <a:pPr marL="0" marR="0" lvl="0" indent="0" algn="ctr" defTabSz="914400" rtl="0">
              <a:lnSpc>
                <a:spcPct val="100000"/>
              </a:lnSpc>
              <a:spcBef>
                <a:spcPts val="0"/>
              </a:spcBef>
              <a:spcAft>
                <a:spcPts val="0"/>
              </a:spcAft>
              <a:buClr>
                <a:srgbClr val="000000"/>
              </a:buClr>
              <a:buSzTx/>
              <a:buFont typeface="Arial"/>
              <a:buNone/>
              <a:defRPr/>
            </a:pPr>
            <a:endParaRPr lang="en-US" sz="1800">
              <a:solidFill>
                <a:srgbClr val="3D85C6"/>
              </a:solidFill>
              <a:cs typeface="B Titr"/>
            </a:endParaRPr>
          </a:p>
        </p:txBody>
      </p:sp>
    </p:spTree>
  </p:cSld>
  <p:clrMapOvr>
    <a:masterClrMapping/>
  </p:clrMapOvr>
  <mc:AlternateContent xmlns:mc="http://schemas.openxmlformats.org/markup-compatibility/2006" xmlns:p159="http://schemas.microsoft.com/office/powerpoint/2015/09/main">
    <mc:Choice Requires="p159">
      <p:transition>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40223583" name="Text Placeholder 1"/>
          <p:cNvSpPr>
            <a:spLocks noGrp="1"/>
          </p:cNvSpPr>
          <p:nvPr>
            <p:ph type="body" sz="quarter" idx="10"/>
          </p:nvPr>
        </p:nvSpPr>
        <p:spPr bwMode="auto"/>
        <p:txBody>
          <a:bodyPr/>
          <a:lstStyle/>
          <a:p>
            <a:pPr>
              <a:defRPr/>
            </a:pPr>
            <a:r>
              <a:rPr lang="fa-IR" b="1" dirty="0">
                <a:latin typeface="B Nazanin"/>
                <a:ea typeface="B Nazanin"/>
                <a:cs typeface="B Nazanin"/>
              </a:rPr>
              <a:t>مقدمه</a:t>
            </a:r>
            <a:endParaRPr b="1" dirty="0">
              <a:latin typeface="B Nazanin"/>
              <a:cs typeface="B Nazanin"/>
            </a:endParaRPr>
          </a:p>
        </p:txBody>
      </p:sp>
      <p:sp>
        <p:nvSpPr>
          <p:cNvPr id="1050267022" name="Google Shape;228;p16"/>
          <p:cNvSpPr/>
          <p:nvPr/>
        </p:nvSpPr>
        <p:spPr bwMode="auto">
          <a:xfrm>
            <a:off x="9568543" y="1990641"/>
            <a:ext cx="1612877" cy="4272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defTabSz="914400" rtl="0">
              <a:lnSpc>
                <a:spcPct val="100000"/>
              </a:lnSpc>
              <a:spcBef>
                <a:spcPts val="0"/>
              </a:spcBef>
              <a:spcAft>
                <a:spcPts val="0"/>
              </a:spcAft>
              <a:buClr>
                <a:srgbClr val="000000"/>
              </a:buClr>
              <a:buSzTx/>
              <a:buFont typeface="Arial"/>
              <a:buNone/>
              <a:defRPr/>
            </a:pPr>
            <a:endParaRPr lang="en-US" sz="1800">
              <a:solidFill>
                <a:srgbClr val="3D85C6"/>
              </a:solidFill>
              <a:cs typeface="B Titr"/>
            </a:endParaRPr>
          </a:p>
        </p:txBody>
      </p:sp>
      <p:sp>
        <p:nvSpPr>
          <p:cNvPr id="13200008" name="Slide Number Placeholder 32"/>
          <p:cNvSpPr>
            <a:spLocks noGrp="1"/>
          </p:cNvSpPr>
          <p:nvPr>
            <p:ph type="sldNum" sz="quarter" idx="12"/>
          </p:nvPr>
        </p:nvSpPr>
        <p:spPr bwMode="auto"/>
        <p:txBody>
          <a:bodyPr/>
          <a:lstStyle/>
          <a:p>
            <a:pPr>
              <a:defRPr/>
            </a:pPr>
            <a:fld id="{CF4FEFAA-A34F-4B1A-923B-840D046F275D}" type="slidenum">
              <a:rPr lang="fa-IR"/>
              <a:t>4</a:t>
            </a:fld>
            <a:endParaRPr lang="fa-IR"/>
          </a:p>
        </p:txBody>
      </p:sp>
      <p:sp>
        <p:nvSpPr>
          <p:cNvPr id="1898073165" name="TextBox 33">
            <a:hlinkClick r:id="rId3" action="ppaction://hlinksldjump"/>
          </p:cNvPr>
          <p:cNvSpPr txBox="1"/>
          <p:nvPr/>
        </p:nvSpPr>
        <p:spPr bwMode="auto">
          <a:xfrm>
            <a:off x="9960645" y="2023299"/>
            <a:ext cx="1302127" cy="457559"/>
          </a:xfrm>
          <a:prstGeom prst="rect">
            <a:avLst/>
          </a:prstGeom>
          <a:noFill/>
        </p:spPr>
        <p:txBody>
          <a:bodyPr wrap="square" rtlCol="0">
            <a:spAutoFit/>
          </a:bodyPr>
          <a:lstStyle/>
          <a:p>
            <a:pPr>
              <a:defRPr/>
            </a:pPr>
            <a:r>
              <a:rPr sz="1200" b="1" dirty="0" err="1">
                <a:solidFill>
                  <a:schemeClr val="accent5">
                    <a:lumMod val="50000"/>
                  </a:schemeClr>
                </a:solidFill>
                <a:latin typeface="B Nazanin"/>
                <a:ea typeface="B Nazanin"/>
                <a:cs typeface="B Nazanin"/>
              </a:rPr>
              <a:t>مقدمه</a:t>
            </a:r>
            <a:r>
              <a:rPr sz="1200" b="1" dirty="0">
                <a:solidFill>
                  <a:schemeClr val="accent5">
                    <a:lumMod val="50000"/>
                  </a:schemeClr>
                </a:solidFill>
                <a:latin typeface="B Nazanin"/>
                <a:ea typeface="B Nazanin"/>
                <a:cs typeface="B Nazanin"/>
              </a:rPr>
              <a:t> و </a:t>
            </a:r>
            <a:r>
              <a:rPr sz="1200" b="1" dirty="0" err="1">
                <a:solidFill>
                  <a:schemeClr val="accent5">
                    <a:lumMod val="50000"/>
                  </a:schemeClr>
                </a:solidFill>
                <a:latin typeface="B Nazanin"/>
                <a:ea typeface="B Nazanin"/>
                <a:cs typeface="B Nazanin"/>
              </a:rPr>
              <a:t>کلیات</a:t>
            </a:r>
            <a:r>
              <a:rPr sz="1200" b="1" dirty="0">
                <a:solidFill>
                  <a:schemeClr val="accent5">
                    <a:lumMod val="50000"/>
                  </a:schemeClr>
                </a:solidFill>
                <a:latin typeface="B Nazanin"/>
                <a:ea typeface="B Nazanin"/>
                <a:cs typeface="B Nazanin"/>
              </a:rPr>
              <a:t> </a:t>
            </a:r>
            <a:r>
              <a:rPr sz="1200" b="1" dirty="0" err="1">
                <a:solidFill>
                  <a:schemeClr val="accent5">
                    <a:lumMod val="50000"/>
                  </a:schemeClr>
                </a:solidFill>
                <a:latin typeface="B Nazanin"/>
                <a:ea typeface="B Nazanin"/>
                <a:cs typeface="B Nazanin"/>
              </a:rPr>
              <a:t>پژوهش</a:t>
            </a:r>
            <a:endParaRPr sz="1200" b="1" dirty="0">
              <a:solidFill>
                <a:schemeClr val="accent5">
                  <a:lumMod val="50000"/>
                </a:schemeClr>
              </a:solidFill>
              <a:latin typeface="B Nazanin"/>
              <a:cs typeface="B Nazanin"/>
            </a:endParaRPr>
          </a:p>
        </p:txBody>
      </p:sp>
      <p:sp>
        <p:nvSpPr>
          <p:cNvPr id="1291041303" name="TextBox 34">
            <a:hlinkClick r:id="rId4" action="ppaction://hlinksldjump"/>
          </p:cNvPr>
          <p:cNvSpPr txBox="1"/>
          <p:nvPr/>
        </p:nvSpPr>
        <p:spPr bwMode="auto">
          <a:xfrm>
            <a:off x="9868793" y="2778421"/>
            <a:ext cx="1392899" cy="579479"/>
          </a:xfrm>
          <a:prstGeom prst="rect">
            <a:avLst/>
          </a:prstGeom>
          <a:noFill/>
        </p:spPr>
        <p:txBody>
          <a:bodyPr wrap="square" rtlCol="0">
            <a:spAutoFit/>
          </a:bodyPr>
          <a:lstStyle/>
          <a:p>
            <a:pPr>
              <a:defRPr/>
            </a:pPr>
            <a:r>
              <a:rPr lang="en-US" sz="1800" b="1" i="0" u="none" strike="noStrike" cap="none" spc="0" dirty="0">
                <a:solidFill>
                  <a:schemeClr val="bg1"/>
                </a:solidFill>
                <a:latin typeface="B Nazanin"/>
                <a:ea typeface="B Nazanin"/>
                <a:cs typeface="B Nazanin"/>
              </a:rPr>
              <a:t> </a:t>
            </a:r>
            <a:r>
              <a:rPr lang="en-US" sz="1800" b="1" i="0" u="none" strike="noStrike" cap="none" spc="0" dirty="0" err="1">
                <a:solidFill>
                  <a:schemeClr val="bg1"/>
                </a:solidFill>
                <a:latin typeface="B Nazanin"/>
                <a:ea typeface="B Nazanin"/>
                <a:cs typeface="B Nazanin"/>
              </a:rPr>
              <a:t>پیشینه</a:t>
            </a:r>
            <a:r>
              <a:rPr lang="en-US" sz="1800" b="1" i="0" u="none" strike="noStrike" cap="none" spc="0" dirty="0">
                <a:solidFill>
                  <a:schemeClr val="bg1"/>
                </a:solidFill>
                <a:latin typeface="B Nazanin"/>
                <a:ea typeface="B Nazanin"/>
                <a:cs typeface="B Nazanin"/>
              </a:rPr>
              <a:t> </a:t>
            </a:r>
            <a:r>
              <a:rPr lang="en-US" sz="1800" b="1" i="0" u="none" strike="noStrike" cap="none" spc="0" dirty="0" err="1">
                <a:solidFill>
                  <a:schemeClr val="bg1"/>
                </a:solidFill>
                <a:latin typeface="B Nazanin"/>
                <a:ea typeface="B Nazanin"/>
                <a:cs typeface="B Nazanin"/>
              </a:rPr>
              <a:t>تحقیق</a:t>
            </a:r>
            <a:endParaRPr sz="1800" b="1" dirty="0">
              <a:solidFill>
                <a:schemeClr val="bg1"/>
              </a:solidFill>
              <a:latin typeface="B Nazanin"/>
              <a:cs typeface="B Nazanin"/>
            </a:endParaRPr>
          </a:p>
          <a:p>
            <a:pPr>
              <a:defRPr/>
            </a:pPr>
            <a:endParaRPr dirty="0">
              <a:solidFill>
                <a:schemeClr val="bg1"/>
              </a:solidFill>
            </a:endParaRPr>
          </a:p>
        </p:txBody>
      </p:sp>
      <p:sp>
        <p:nvSpPr>
          <p:cNvPr id="1824538250" name="TextBox 35">
            <a:hlinkClick r:id="rId5" action="ppaction://hlinksldjump"/>
          </p:cNvPr>
          <p:cNvSpPr txBox="1"/>
          <p:nvPr/>
        </p:nvSpPr>
        <p:spPr bwMode="auto">
          <a:xfrm>
            <a:off x="9868793" y="3500888"/>
            <a:ext cx="1392539" cy="579479"/>
          </a:xfrm>
          <a:prstGeom prst="rect">
            <a:avLst/>
          </a:prstGeom>
          <a:noFill/>
        </p:spPr>
        <p:txBody>
          <a:bodyPr wrap="square" rtlCol="0">
            <a:spAutoFit/>
          </a:bodyPr>
          <a:lstStyle/>
          <a:p>
            <a:pPr algn="ctr" rtl="1">
              <a:defRPr/>
            </a:pPr>
            <a:r>
              <a:rPr lang="fa-IR" sz="1800" b="1" i="0" u="none" strike="noStrike" cap="none" spc="0" dirty="0">
                <a:solidFill>
                  <a:schemeClr val="bg1"/>
                </a:solidFill>
                <a:latin typeface="B Nazanin"/>
                <a:ea typeface="B Nazanin"/>
                <a:cs typeface="B Nazanin"/>
              </a:rPr>
              <a:t>روش پژوهش</a:t>
            </a:r>
            <a:endParaRPr sz="1800" b="1" i="0" u="none" strike="noStrike" cap="none" spc="0" dirty="0">
              <a:solidFill>
                <a:schemeClr val="bg1"/>
              </a:solidFill>
              <a:latin typeface="B Nazanin"/>
              <a:cs typeface="B Nazanin"/>
            </a:endParaRPr>
          </a:p>
          <a:p>
            <a:pPr>
              <a:defRPr/>
            </a:pPr>
            <a:endParaRPr dirty="0"/>
          </a:p>
        </p:txBody>
      </p:sp>
      <p:sp>
        <p:nvSpPr>
          <p:cNvPr id="2000312585" name="TextBox 36">
            <a:hlinkClick r:id="rId6" action="ppaction://hlinksldjump"/>
          </p:cNvPr>
          <p:cNvSpPr txBox="1"/>
          <p:nvPr/>
        </p:nvSpPr>
        <p:spPr bwMode="auto">
          <a:xfrm>
            <a:off x="9914179" y="4288671"/>
            <a:ext cx="1394339" cy="396599"/>
          </a:xfrm>
          <a:prstGeom prst="rect">
            <a:avLst/>
          </a:prstGeom>
          <a:noFill/>
        </p:spPr>
        <p:txBody>
          <a:bodyPr wrap="square" rtlCol="0">
            <a:spAutoFit/>
          </a:bodyPr>
          <a:lstStyle/>
          <a:p>
            <a:pPr>
              <a:defRPr/>
            </a:pPr>
            <a:r>
              <a:rPr sz="2000" b="1">
                <a:solidFill>
                  <a:schemeClr val="bg1"/>
                </a:solidFill>
                <a:latin typeface="B Nazanin"/>
                <a:ea typeface="B Nazanin"/>
                <a:cs typeface="B Nazanin"/>
              </a:rPr>
              <a:t>نتايج پژوهش</a:t>
            </a:r>
            <a:endParaRPr sz="900" b="1">
              <a:solidFill>
                <a:schemeClr val="bg1"/>
              </a:solidFill>
              <a:latin typeface="B Nazanin"/>
              <a:cs typeface="B Nazanin"/>
            </a:endParaRPr>
          </a:p>
        </p:txBody>
      </p:sp>
      <p:sp>
        <p:nvSpPr>
          <p:cNvPr id="1649114426" name="TextBox 37">
            <a:hlinkClick r:id="rId7" action="ppaction://hlinksldjump"/>
          </p:cNvPr>
          <p:cNvSpPr txBox="1"/>
          <p:nvPr/>
        </p:nvSpPr>
        <p:spPr bwMode="auto">
          <a:xfrm>
            <a:off x="9868794" y="5056068"/>
            <a:ext cx="1391100" cy="369332"/>
          </a:xfrm>
          <a:prstGeom prst="rect">
            <a:avLst/>
          </a:prstGeom>
          <a:noFill/>
        </p:spPr>
        <p:txBody>
          <a:bodyPr wrap="square" rtlCol="0">
            <a:spAutoFit/>
          </a:bodyPr>
          <a:lstStyle/>
          <a:p>
            <a:pPr algn="ctr" rtl="1">
              <a:defRPr/>
            </a:pPr>
            <a:r>
              <a:rPr lang="fa-IR" sz="1800">
                <a:solidFill>
                  <a:schemeClr val="bg1"/>
                </a:solidFill>
                <a:cs typeface="B Titr"/>
              </a:rPr>
              <a:t>جنبه نوآوری</a:t>
            </a:r>
            <a:endParaRPr lang="en-US" sz="1800">
              <a:solidFill>
                <a:schemeClr val="bg1"/>
              </a:solidFill>
              <a:cs typeface="B Titr"/>
            </a:endParaRPr>
          </a:p>
        </p:txBody>
      </p:sp>
      <p:sp>
        <p:nvSpPr>
          <p:cNvPr id="1324431832" name="Text Placeholder 4"/>
          <p:cNvSpPr>
            <a:spLocks noGrp="1"/>
          </p:cNvSpPr>
          <p:nvPr>
            <p:ph type="body" sz="quarter" idx="11"/>
          </p:nvPr>
        </p:nvSpPr>
        <p:spPr bwMode="auto">
          <a:xfrm>
            <a:off x="1115791" y="2023299"/>
            <a:ext cx="8039099" cy="4601007"/>
          </a:xfrm>
        </p:spPr>
        <p:txBody>
          <a:bodyPr/>
          <a:lstStyle/>
          <a:p>
            <a:r>
              <a:rPr lang="fa-IR" sz="2800" dirty="0">
                <a:solidFill>
                  <a:schemeClr val="tx1"/>
                </a:solidFill>
                <a:cs typeface="B Mitra" panose="00000400000000000000" pitchFamily="2" charset="-78"/>
              </a:rPr>
              <a:t>پرتو درمانی یک فرآیندی </a:t>
            </a:r>
            <a:r>
              <a:rPr lang="fa-IR" sz="2800" dirty="0">
                <a:solidFill>
                  <a:srgbClr val="FF0000"/>
                </a:solidFill>
                <a:cs typeface="B Mitra" panose="00000400000000000000" pitchFamily="2" charset="-78"/>
              </a:rPr>
              <a:t>پیچیده </a:t>
            </a:r>
            <a:r>
              <a:rPr lang="fa-IR" sz="2800" dirty="0">
                <a:solidFill>
                  <a:schemeClr val="tx1"/>
                </a:solidFill>
                <a:cs typeface="B Mitra" panose="00000400000000000000" pitchFamily="2" charset="-78"/>
              </a:rPr>
              <a:t>و</a:t>
            </a:r>
            <a:r>
              <a:rPr lang="fa-IR" sz="2800" dirty="0">
                <a:cs typeface="B Mitra" panose="00000400000000000000" pitchFamily="2" charset="-78"/>
              </a:rPr>
              <a:t> </a:t>
            </a:r>
            <a:r>
              <a:rPr lang="fa-IR" sz="2800" dirty="0">
                <a:solidFill>
                  <a:srgbClr val="FF0000"/>
                </a:solidFill>
                <a:cs typeface="B Mitra" panose="00000400000000000000" pitchFamily="2" charset="-78"/>
              </a:rPr>
              <a:t>زمان بر </a:t>
            </a:r>
            <a:r>
              <a:rPr lang="fa-IR" sz="2800" dirty="0">
                <a:solidFill>
                  <a:schemeClr val="tx1"/>
                </a:solidFill>
                <a:cs typeface="B Mitra" panose="00000400000000000000" pitchFamily="2" charset="-78"/>
              </a:rPr>
              <a:t>و</a:t>
            </a:r>
            <a:r>
              <a:rPr lang="fa-IR" sz="2800" dirty="0">
                <a:cs typeface="B Mitra" panose="00000400000000000000" pitchFamily="2" charset="-78"/>
              </a:rPr>
              <a:t> </a:t>
            </a:r>
            <a:r>
              <a:rPr lang="fa-IR" sz="2800" dirty="0">
                <a:solidFill>
                  <a:srgbClr val="FF0000"/>
                </a:solidFill>
                <a:cs typeface="B Mitra" panose="00000400000000000000" pitchFamily="2" charset="-78"/>
              </a:rPr>
              <a:t>پرهزینه</a:t>
            </a:r>
            <a:r>
              <a:rPr lang="fa-IR" sz="2800" dirty="0">
                <a:cs typeface="B Mitra" panose="00000400000000000000" pitchFamily="2" charset="-78"/>
              </a:rPr>
              <a:t> </a:t>
            </a:r>
            <a:r>
              <a:rPr lang="fa-IR" sz="2800" dirty="0">
                <a:solidFill>
                  <a:schemeClr val="tx1"/>
                </a:solidFill>
                <a:cs typeface="B Mitra" panose="00000400000000000000" pitchFamily="2" charset="-78"/>
              </a:rPr>
              <a:t>است!</a:t>
            </a:r>
          </a:p>
          <a:p>
            <a:pPr marL="0" indent="0" algn="r">
              <a:buNone/>
            </a:pPr>
            <a:r>
              <a:rPr lang="fa-IR" sz="2800" dirty="0">
                <a:solidFill>
                  <a:schemeClr val="tx1"/>
                </a:solidFill>
                <a:cs typeface="B Mitra" panose="00000400000000000000" pitchFamily="2" charset="-78"/>
              </a:rPr>
              <a:t>یکی از موضوعات پر چالش در این روش، </a:t>
            </a:r>
            <a:r>
              <a:rPr lang="fa-IR" sz="2800" b="1" dirty="0">
                <a:solidFill>
                  <a:srgbClr val="00B0F0"/>
                </a:solidFill>
                <a:cs typeface="B Mitra" panose="00000400000000000000" pitchFamily="2" charset="-78"/>
              </a:rPr>
              <a:t>طراحی درمان </a:t>
            </a:r>
            <a:r>
              <a:rPr lang="fa-IR" sz="2800" dirty="0">
                <a:solidFill>
                  <a:schemeClr val="tx1"/>
                </a:solidFill>
                <a:cs typeface="B Mitra" panose="00000400000000000000" pitchFamily="2" charset="-78"/>
              </a:rPr>
              <a:t>است</a:t>
            </a:r>
          </a:p>
          <a:p>
            <a:pPr algn="r">
              <a:buFont typeface="Arial" panose="020B0604020202020204" pitchFamily="34" charset="0"/>
              <a:buChar char="•"/>
            </a:pPr>
            <a:r>
              <a:rPr lang="fa-IR" sz="2800" dirty="0">
                <a:solidFill>
                  <a:schemeClr val="tx1"/>
                </a:solidFill>
                <a:cs typeface="B Mitra" panose="00000400000000000000" pitchFamily="2" charset="-78"/>
              </a:rPr>
              <a:t>فرآیند آزمون و خطا </a:t>
            </a:r>
          </a:p>
          <a:p>
            <a:pPr algn="r">
              <a:buFont typeface="Arial" panose="020B0604020202020204" pitchFamily="34" charset="0"/>
              <a:buChar char="•"/>
            </a:pPr>
            <a:r>
              <a:rPr lang="ar-SA" sz="2800" dirty="0">
                <a:solidFill>
                  <a:schemeClr val="tx1"/>
                </a:solidFill>
                <a:cs typeface="B Mitra" panose="00000400000000000000" pitchFamily="2" charset="-78"/>
              </a:rPr>
              <a:t>ت</a:t>
            </a:r>
            <a:r>
              <a:rPr lang="fa-IR" sz="2800" dirty="0">
                <a:solidFill>
                  <a:schemeClr val="tx1"/>
                </a:solidFill>
                <a:cs typeface="B Mitra" panose="00000400000000000000" pitchFamily="2" charset="-78"/>
              </a:rPr>
              <a:t>ف</a:t>
            </a:r>
            <a:r>
              <a:rPr lang="ar-SA" sz="2800" dirty="0">
                <a:solidFill>
                  <a:schemeClr val="tx1"/>
                </a:solidFill>
                <a:cs typeface="B Mitra" panose="00000400000000000000" pitchFamily="2" charset="-78"/>
              </a:rPr>
              <a:t>اوت </a:t>
            </a:r>
            <a:r>
              <a:rPr lang="ar-SA" sz="2800" dirty="0">
                <a:solidFill>
                  <a:srgbClr val="00B0F0"/>
                </a:solidFill>
                <a:cs typeface="B Mitra" panose="00000400000000000000" pitchFamily="2" charset="-78"/>
              </a:rPr>
              <a:t>آناتومی</a:t>
            </a:r>
            <a:r>
              <a:rPr lang="ar-SA" sz="2800" dirty="0">
                <a:solidFill>
                  <a:schemeClr val="tx1"/>
                </a:solidFill>
                <a:cs typeface="B Mitra" panose="00000400000000000000" pitchFamily="2" charset="-78"/>
              </a:rPr>
              <a:t>،</a:t>
            </a:r>
            <a:r>
              <a:rPr lang="ar-SA" sz="2800" dirty="0">
                <a:cs typeface="B Mitra" panose="00000400000000000000" pitchFamily="2" charset="-78"/>
              </a:rPr>
              <a:t> </a:t>
            </a:r>
            <a:r>
              <a:rPr lang="ar-SA" sz="2800" dirty="0">
                <a:solidFill>
                  <a:srgbClr val="00B0F0"/>
                </a:solidFill>
                <a:cs typeface="B Mitra" panose="00000400000000000000" pitchFamily="2" charset="-78"/>
              </a:rPr>
              <a:t>محل و اندازه تومور</a:t>
            </a:r>
            <a:r>
              <a:rPr lang="fa-IR" sz="2800" dirty="0">
                <a:solidFill>
                  <a:srgbClr val="00B0F0"/>
                </a:solidFill>
                <a:cs typeface="B Mitra" panose="00000400000000000000" pitchFamily="2" charset="-78"/>
              </a:rPr>
              <a:t> </a:t>
            </a:r>
            <a:r>
              <a:rPr lang="fa-IR" sz="2800" dirty="0">
                <a:solidFill>
                  <a:schemeClr val="tx1"/>
                </a:solidFill>
                <a:cs typeface="B Mitra" panose="00000400000000000000" pitchFamily="2" charset="-78"/>
              </a:rPr>
              <a:t>در بیماران</a:t>
            </a:r>
          </a:p>
          <a:p>
            <a:pPr algn="r">
              <a:buFont typeface="Arial" panose="020B0604020202020204" pitchFamily="34" charset="0"/>
              <a:buChar char="•"/>
            </a:pPr>
            <a:r>
              <a:rPr lang="fa-IR" sz="2800" dirty="0">
                <a:solidFill>
                  <a:schemeClr val="tx1"/>
                </a:solidFill>
                <a:cs typeface="B Mitra" panose="00000400000000000000" pitchFamily="2" charset="-78"/>
              </a:rPr>
              <a:t>وابستگی کیفیت طراحی درمان به میزان </a:t>
            </a:r>
            <a:r>
              <a:rPr lang="fa-IR" sz="2800" dirty="0">
                <a:solidFill>
                  <a:srgbClr val="00B0F0"/>
                </a:solidFill>
                <a:cs typeface="B Mitra" panose="00000400000000000000" pitchFamily="2" charset="-78"/>
              </a:rPr>
              <a:t>دانش </a:t>
            </a:r>
            <a:r>
              <a:rPr lang="fa-IR" sz="2800" dirty="0">
                <a:solidFill>
                  <a:schemeClr val="tx1"/>
                </a:solidFill>
                <a:cs typeface="B Mitra" panose="00000400000000000000" pitchFamily="2" charset="-78"/>
              </a:rPr>
              <a:t>و</a:t>
            </a:r>
            <a:r>
              <a:rPr lang="fa-IR" sz="2800" dirty="0">
                <a:solidFill>
                  <a:srgbClr val="00B0F0"/>
                </a:solidFill>
                <a:cs typeface="B Mitra" panose="00000400000000000000" pitchFamily="2" charset="-78"/>
              </a:rPr>
              <a:t> مهارت </a:t>
            </a:r>
            <a:r>
              <a:rPr lang="fa-IR" sz="2800" dirty="0">
                <a:solidFill>
                  <a:schemeClr val="tx1"/>
                </a:solidFill>
                <a:cs typeface="B Mitra" panose="00000400000000000000" pitchFamily="2" charset="-78"/>
              </a:rPr>
              <a:t>متخصصین</a:t>
            </a:r>
          </a:p>
          <a:p>
            <a:endParaRPr lang="en-US" sz="2800" dirty="0"/>
          </a:p>
          <a:p>
            <a:endParaRPr lang="en-US" sz="28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00">
        <p:fade/>
      </p:transition>
    </mc:Choice>
    <mc:Fallback xmlns="" xmlns:m="http://schemas.openxmlformats.org/officeDocument/2006/math" xmlns:w="http://schemas.openxmlformats.org/wordprocessingml/2006/main">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1324431832"/>
                                        </p:tgtEl>
                                      </p:cBhvr>
                                    </p:animEffect>
                                    <p:set>
                                      <p:cBhvr>
                                        <p:cTn id="7" dur="1" fill="hold">
                                          <p:stCondLst>
                                            <p:cond delay="499"/>
                                          </p:stCondLst>
                                        </p:cTn>
                                        <p:tgtEl>
                                          <p:spTgt spid="13244318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55344205" name="Slide Number Placeholder 5"/>
          <p:cNvSpPr>
            <a:spLocks noGrp="1"/>
          </p:cNvSpPr>
          <p:nvPr>
            <p:ph type="sldNum" sz="quarter" idx="12"/>
          </p:nvPr>
        </p:nvSpPr>
        <p:spPr bwMode="auto">
          <a:xfrm>
            <a:off x="11444145" y="6052434"/>
            <a:ext cx="671170" cy="365124"/>
          </a:xfrm>
          <a:prstGeom prst="rect">
            <a:avLst/>
          </a:prstGeom>
          <a:noFill/>
        </p:spPr>
        <p:txBody>
          <a:bodyPr/>
          <a:lstStyle>
            <a:lvl1pPr algn="ctr">
              <a:defRPr sz="2000" b="1">
                <a:solidFill>
                  <a:srgbClr val="073C63"/>
                </a:solidFill>
                <a:latin typeface="Calibri"/>
                <a:cs typeface="B Titr"/>
              </a:defRPr>
            </a:lvl1pPr>
          </a:lstStyle>
          <a:p>
            <a:pPr>
              <a:defRPr/>
            </a:pPr>
            <a:fld id="{CDCF1702-F84B-C5A4-AF13-47750FDC61F2}" type="slidenum">
              <a:rPr lang="fa-IR"/>
              <a:t>40</a:t>
            </a:fld>
            <a:endParaRPr lang="fa-IR"/>
          </a:p>
        </p:txBody>
      </p:sp>
      <p:sp>
        <p:nvSpPr>
          <p:cNvPr id="419427110" name="Text Placeholder 76"/>
          <p:cNvSpPr>
            <a:spLocks noGrp="1"/>
          </p:cNvSpPr>
          <p:nvPr>
            <p:ph type="body" sz="quarter" idx="10" hasCustomPrompt="1"/>
          </p:nvPr>
        </p:nvSpPr>
        <p:spPr bwMode="auto">
          <a:xfrm>
            <a:off x="1062181" y="905017"/>
            <a:ext cx="8045305" cy="637452"/>
          </a:xfrm>
          <a:prstGeom prst="rect">
            <a:avLst/>
          </a:prstGeom>
        </p:spPr>
        <p:txBody>
          <a:bodyPr/>
          <a:lstStyle>
            <a:lvl1pPr algn="r" rtl="1">
              <a:defRPr sz="3200">
                <a:solidFill>
                  <a:schemeClr val="tx1">
                    <a:lumMod val="85000"/>
                    <a:lumOff val="15000"/>
                  </a:schemeClr>
                </a:solidFill>
                <a:cs typeface="B Titr"/>
              </a:defRPr>
            </a:lvl1pPr>
          </a:lstStyle>
          <a:p>
            <a:pPr>
              <a:defRPr/>
            </a:pPr>
            <a:r>
              <a:rPr sz="3200" b="1" i="0" u="none">
                <a:solidFill>
                  <a:srgbClr val="000000"/>
                </a:solidFill>
                <a:latin typeface="B Nazanin"/>
                <a:ea typeface="B Nazanin"/>
                <a:cs typeface="B Nazanin"/>
              </a:rPr>
              <a:t>ارزیابی عددی و خروجی‌ها</a:t>
            </a:r>
            <a:endParaRPr sz="3200" b="1">
              <a:latin typeface="B Nazanin"/>
              <a:cs typeface="B Nazanin"/>
            </a:endParaRPr>
          </a:p>
        </p:txBody>
      </p:sp>
      <mc:AlternateContent xmlns:mc="http://schemas.openxmlformats.org/markup-compatibility/2006">
        <mc:Choice xmlns:a14="http://schemas.microsoft.com/office/drawing/2010/main" Requires="a14">
          <p:sp>
            <p:nvSpPr>
              <p:cNvPr id="818331601" name="Text Placeholder 80"/>
              <p:cNvSpPr>
                <a:spLocks noGrp="1"/>
              </p:cNvSpPr>
              <p:nvPr>
                <p:ph type="body" sz="quarter" idx="11" hasCustomPrompt="1"/>
              </p:nvPr>
            </p:nvSpPr>
            <p:spPr bwMode="auto">
              <a:xfrm>
                <a:off x="1049337" y="1791855"/>
                <a:ext cx="8039099" cy="4601007"/>
              </a:xfrm>
              <a:prstGeom prst="rect">
                <a:avLst/>
              </a:prstGeom>
            </p:spPr>
            <p:txBody>
              <a:bodyPr/>
              <a:lstStyle>
                <a:lvl1pPr marL="342900" indent="-342900" algn="just" rtl="1">
                  <a:lnSpc>
                    <a:spcPct val="140000"/>
                  </a:lnSpc>
                  <a:spcAft>
                    <a:spcPts val="1799"/>
                  </a:spcAft>
                  <a:buFont typeface="Arial"/>
                  <a:buChar char="•"/>
                  <a:defRPr sz="2300">
                    <a:solidFill>
                      <a:schemeClr val="tx1">
                        <a:lumMod val="85000"/>
                        <a:lumOff val="15000"/>
                      </a:schemeClr>
                    </a:solidFill>
                    <a:cs typeface="B Nazanin"/>
                  </a:defRPr>
                </a:lvl1pPr>
                <a:lvl2pPr marL="822960" indent="-285750" algn="just" rtl="1">
                  <a:lnSpc>
                    <a:spcPct val="140000"/>
                  </a:lnSpc>
                  <a:spcAft>
                    <a:spcPts val="1799"/>
                  </a:spcAft>
                  <a:buFont typeface="Arial"/>
                  <a:buChar char="•"/>
                  <a:defRPr sz="2300">
                    <a:solidFill>
                      <a:schemeClr val="tx1">
                        <a:lumMod val="85000"/>
                        <a:lumOff val="15000"/>
                      </a:schemeClr>
                    </a:solidFill>
                    <a:cs typeface="B Nazanin"/>
                  </a:defRPr>
                </a:lvl2pPr>
                <a:lvl3pPr marL="1280160" indent="-285750" algn="just" rtl="1">
                  <a:lnSpc>
                    <a:spcPct val="140000"/>
                  </a:lnSpc>
                  <a:spcAft>
                    <a:spcPts val="1799"/>
                  </a:spcAft>
                  <a:buFont typeface="Arial"/>
                  <a:buChar char="•"/>
                  <a:defRPr sz="2000">
                    <a:solidFill>
                      <a:schemeClr val="tx1">
                        <a:lumMod val="85000"/>
                        <a:lumOff val="15000"/>
                      </a:schemeClr>
                    </a:solidFill>
                    <a:cs typeface="B Nazanin"/>
                  </a:defRPr>
                </a:lvl3pPr>
              </a:lstStyle>
              <a:p>
                <a:r>
                  <a:rPr lang="fa-IR" sz="2400" b="1" dirty="0"/>
                  <a:t>متریک‌های آموزشی:</a:t>
                </a:r>
                <a:endParaRPr lang="fa-IR" sz="2400" dirty="0"/>
              </a:p>
              <a:p>
                <a:pPr marL="0" indent="0">
                  <a:buNone/>
                </a:pPr>
                <a:r>
                  <a:rPr lang="en-US" sz="2400" dirty="0">
                    <a:latin typeface="Times New Roman" panose="02020603050405020304" pitchFamily="18" charset="0"/>
                    <a:cs typeface="Times New Roman" panose="02020603050405020304" pitchFamily="18" charset="0"/>
                  </a:rPr>
                  <a:t>MAE, R², Voxel Accuracy (≤5%)</a:t>
                </a:r>
              </a:p>
              <a:p>
                <a:r>
                  <a:rPr lang="fa-IR" sz="2400" b="1" dirty="0"/>
                  <a:t>متریک‌های کلینیکی:</a:t>
                </a:r>
                <a:endParaRPr lang="fa-IR" sz="2400" dirty="0"/>
              </a:p>
              <a:p>
                <a14:m>
                  <m:oMath xmlns:m="http://schemas.openxmlformats.org/officeDocument/2006/math">
                    <m:r>
                      <m:rPr>
                        <m:nor/>
                      </m:rPr>
                      <a:rPr lang="en-US" smtClean="0"/>
                      <m:t>D</m:t>
                    </m:r>
                    <m:r>
                      <m:rPr>
                        <m:nor/>
                      </m:rPr>
                      <a:rPr lang="fa-IR" baseline="-25000" smtClean="0"/>
                      <m:t>2٪</m:t>
                    </m:r>
                  </m:oMath>
                </a14:m>
                <a:r>
                  <a:rPr lang="fa-IR" dirty="0"/>
                  <a:t>، </a:t>
                </a:r>
                <a:r>
                  <a:rPr lang="fa-IR" baseline="-25000" dirty="0"/>
                  <a:t>۹۸٪</a:t>
                </a:r>
                <a:r>
                  <a:rPr lang="en-US" dirty="0"/>
                  <a:t>D</a:t>
                </a:r>
                <a:r>
                  <a:rPr lang="fa-IR" dirty="0"/>
                  <a:t> و</a:t>
                </a:r>
                <a:r>
                  <a:rPr lang="en-US" dirty="0"/>
                  <a:t> </a:t>
                </a:r>
                <a:r>
                  <a:rPr lang="fa-IR" dirty="0"/>
                  <a:t> </a:t>
                </a:r>
                <a:r>
                  <a:rPr lang="fa-IR" baseline="-25000" dirty="0"/>
                  <a:t>٪۵۰</a:t>
                </a:r>
                <a:r>
                  <a:rPr lang="en-US" dirty="0"/>
                  <a:t>D</a:t>
                </a:r>
                <a:r>
                  <a:rPr lang="fa-IR" dirty="0"/>
                  <a:t> </a:t>
                </a:r>
                <a:r>
                  <a:rPr lang="en-US" dirty="0"/>
                  <a:t>CI, HI , V</a:t>
                </a:r>
                <a:r>
                  <a:rPr lang="en-US" baseline="-25000" dirty="0"/>
                  <a:t>47.88</a:t>
                </a:r>
                <a:r>
                  <a:rPr lang="en-US" dirty="0"/>
                  <a:t> ,</a:t>
                </a:r>
                <a:endParaRPr sz="2400" dirty="0">
                  <a:latin typeface="B Nazanin"/>
                  <a:cs typeface="B Mitra" panose="00000400000000000000" pitchFamily="2" charset="-78"/>
                </a:endParaRPr>
              </a:p>
            </p:txBody>
          </p:sp>
        </mc:Choice>
        <mc:Fallback>
          <p:sp>
            <p:nvSpPr>
              <p:cNvPr id="818331601" name="Text Placeholder 80"/>
              <p:cNvSpPr>
                <a:spLocks noGrp="1" noRot="1" noChangeAspect="1" noMove="1" noResize="1" noEditPoints="1" noAdjustHandles="1" noChangeArrowheads="1" noChangeShapeType="1" noTextEdit="1"/>
              </p:cNvSpPr>
              <p:nvPr>
                <p:ph type="body" sz="quarter" idx="11" hasCustomPrompt="1"/>
              </p:nvPr>
            </p:nvSpPr>
            <p:spPr bwMode="auto">
              <a:xfrm>
                <a:off x="1049337" y="1791855"/>
                <a:ext cx="8039099" cy="4601007"/>
              </a:xfrm>
              <a:prstGeom prst="rect">
                <a:avLst/>
              </a:prstGeom>
              <a:blipFill>
                <a:blip r:embed="rId3"/>
                <a:stretch>
                  <a:fillRect r="-1289"/>
                </a:stretch>
              </a:blipFill>
            </p:spPr>
            <p:txBody>
              <a:bodyPr/>
              <a:lstStyle/>
              <a:p>
                <a:r>
                  <a:rPr lang="en-US">
                    <a:noFill/>
                  </a:rPr>
                  <a:t> </a:t>
                </a:r>
              </a:p>
            </p:txBody>
          </p:sp>
        </mc:Fallback>
      </mc:AlternateContent>
      <p:sp>
        <p:nvSpPr>
          <p:cNvPr id="879419821" name="Google Shape;228;p16"/>
          <p:cNvSpPr/>
          <p:nvPr/>
        </p:nvSpPr>
        <p:spPr bwMode="auto">
          <a:xfrm>
            <a:off x="9714245" y="1463954"/>
            <a:ext cx="1634648" cy="427199"/>
          </a:xfrm>
          <a:prstGeom prst="rect">
            <a:avLst/>
          </a:prstGeom>
          <a:solidFill>
            <a:srgbClr val="F3F3F3"/>
          </a:solidFill>
          <a:ln>
            <a:noFill/>
          </a:ln>
        </p:spPr>
        <p:txBody>
          <a:bodyPr spcFirstLastPara="1" wrap="square" lIns="91423" tIns="45699" rIns="91423" bIns="45699" anchor="ctr" anchorCtr="0">
            <a:noAutofit/>
          </a:bodyPr>
          <a:lstStyle/>
          <a:p>
            <a:pPr algn="ctr" rtl="1">
              <a:defRPr/>
            </a:pPr>
            <a:endParaRPr sz="1800" b="0">
              <a:solidFill>
                <a:schemeClr val="accent5">
                  <a:lumMod val="50000"/>
                </a:schemeClr>
              </a:solidFill>
              <a:cs typeface="B Titr"/>
            </a:endParaRPr>
          </a:p>
          <a:p>
            <a:pPr algn="ctr" rtl="1">
              <a:defRPr/>
            </a:pPr>
            <a:r>
              <a:rPr lang="fa-IR" sz="1800" b="0" i="0" u="none" strike="noStrike" cap="none" spc="0">
                <a:solidFill>
                  <a:schemeClr val="accent5">
                    <a:lumMod val="50000"/>
                  </a:schemeClr>
                </a:solidFill>
                <a:latin typeface="B Nazanin"/>
                <a:ea typeface="B Nazanin"/>
                <a:cs typeface="B Nazanin"/>
              </a:rPr>
              <a:t>روش پژوهش</a:t>
            </a:r>
            <a:endParaRPr sz="1800" b="0" i="0" u="none" strike="noStrike" cap="none" spc="0">
              <a:solidFill>
                <a:schemeClr val="accent5">
                  <a:lumMod val="50000"/>
                </a:schemeClr>
              </a:solidFill>
              <a:latin typeface="B Nazanin"/>
              <a:cs typeface="B Nazanin"/>
            </a:endParaRPr>
          </a:p>
          <a:p>
            <a:pPr marL="0" marR="0" lvl="0" indent="0" algn="ctr" defTabSz="914400" rtl="0">
              <a:lnSpc>
                <a:spcPct val="100000"/>
              </a:lnSpc>
              <a:spcBef>
                <a:spcPts val="0"/>
              </a:spcBef>
              <a:spcAft>
                <a:spcPts val="0"/>
              </a:spcAft>
              <a:buClr>
                <a:srgbClr val="000000"/>
              </a:buClr>
              <a:buSzTx/>
              <a:buFont typeface="Arial"/>
              <a:buNone/>
              <a:defRPr/>
            </a:pPr>
            <a:endParaRPr lang="en-US" sz="1800">
              <a:solidFill>
                <a:srgbClr val="3D85C6"/>
              </a:solidFill>
              <a:cs typeface="B Titr"/>
            </a:endParaRPr>
          </a:p>
        </p:txBody>
      </p:sp>
    </p:spTree>
  </p:cSld>
  <p:clrMapOvr>
    <a:masterClrMapping/>
  </p:clrMapOvr>
  <mc:AlternateContent xmlns:mc="http://schemas.openxmlformats.org/markup-compatibility/2006" xmlns:p159="http://schemas.microsoft.com/office/powerpoint/2015/09/main">
    <mc:Choice Requires="p159">
      <p:transition>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76654805" name="Slide Number Placeholder 5"/>
          <p:cNvSpPr>
            <a:spLocks noGrp="1"/>
          </p:cNvSpPr>
          <p:nvPr>
            <p:ph type="sldNum" sz="quarter" idx="12"/>
          </p:nvPr>
        </p:nvSpPr>
        <p:spPr bwMode="auto">
          <a:xfrm>
            <a:off x="11444145" y="6052434"/>
            <a:ext cx="671170" cy="365124"/>
          </a:xfrm>
          <a:prstGeom prst="rect">
            <a:avLst/>
          </a:prstGeom>
          <a:noFill/>
        </p:spPr>
        <p:txBody>
          <a:bodyPr/>
          <a:lstStyle>
            <a:lvl1pPr algn="ctr">
              <a:defRPr sz="2000" b="1">
                <a:solidFill>
                  <a:srgbClr val="073C63"/>
                </a:solidFill>
                <a:latin typeface="Calibri"/>
                <a:cs typeface="B Titr"/>
              </a:defRPr>
            </a:lvl1pPr>
          </a:lstStyle>
          <a:p>
            <a:pPr>
              <a:defRPr/>
            </a:pPr>
            <a:fld id="{9D50D449-0C68-4692-316B-F3AAB0801C65}" type="slidenum">
              <a:rPr lang="fa-IR"/>
              <a:t>41</a:t>
            </a:fld>
            <a:endParaRPr lang="fa-IR"/>
          </a:p>
        </p:txBody>
      </p:sp>
      <p:sp>
        <p:nvSpPr>
          <p:cNvPr id="581613796" name="Freeform: Shape 6"/>
          <p:cNvSpPr/>
          <p:nvPr/>
        </p:nvSpPr>
        <p:spPr bwMode="auto">
          <a:xfrm flipH="1">
            <a:off x="-354418" y="0"/>
            <a:ext cx="11723341" cy="6858000"/>
          </a:xfrm>
          <a:custGeom>
            <a:avLst/>
            <a:gdLst>
              <a:gd name="connsiteX0" fmla="*/ 11723342 w 11723342"/>
              <a:gd name="connsiteY0" fmla="*/ 0 h 6858000"/>
              <a:gd name="connsiteX1" fmla="*/ 0 w 11723342"/>
              <a:gd name="connsiteY1" fmla="*/ 0 h 6858000"/>
              <a:gd name="connsiteX2" fmla="*/ 51413 w 11723342"/>
              <a:gd name="connsiteY2" fmla="*/ 15044 h 6858000"/>
              <a:gd name="connsiteX3" fmla="*/ 319188 w 11723342"/>
              <a:gd name="connsiteY3" fmla="*/ 402711 h 6858000"/>
              <a:gd name="connsiteX4" fmla="*/ 315572 w 11723342"/>
              <a:gd name="connsiteY4" fmla="*/ 6844152 h 6858000"/>
              <a:gd name="connsiteX5" fmla="*/ 325668 w 11723342"/>
              <a:gd name="connsiteY5" fmla="*/ 6844152 h 6858000"/>
              <a:gd name="connsiteX6" fmla="*/ 325668 w 11723342"/>
              <a:gd name="connsiteY6" fmla="*/ 6858000 h 6858000"/>
              <a:gd name="connsiteX7" fmla="*/ 11723342 w 1172334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23342" h="6858000" extrusionOk="0">
                <a:moveTo>
                  <a:pt x="11723342" y="0"/>
                </a:moveTo>
                <a:lnTo>
                  <a:pt x="0" y="0"/>
                </a:lnTo>
                <a:lnTo>
                  <a:pt x="51413" y="15044"/>
                </a:lnTo>
                <a:cubicBezTo>
                  <a:pt x="208226" y="75965"/>
                  <a:pt x="319188" y="226572"/>
                  <a:pt x="319188" y="402711"/>
                </a:cubicBezTo>
                <a:cubicBezTo>
                  <a:pt x="317983" y="2549858"/>
                  <a:pt x="316778" y="4697005"/>
                  <a:pt x="315572" y="6844152"/>
                </a:cubicBezTo>
                <a:lnTo>
                  <a:pt x="325668" y="6844152"/>
                </a:lnTo>
                <a:lnTo>
                  <a:pt x="325668" y="6858000"/>
                </a:lnTo>
                <a:lnTo>
                  <a:pt x="11723342" y="6858000"/>
                </a:lnTo>
                <a:close/>
              </a:path>
            </a:pathLst>
          </a:custGeom>
          <a:solidFill>
            <a:srgbClr val="3D85C6"/>
          </a:solidFill>
          <a:ln>
            <a:noFill/>
          </a:ln>
        </p:spPr>
        <p:txBody>
          <a:bodyPr spcFirstLastPara="1" wrap="square" lIns="91423" tIns="45699" rIns="91423" bIns="45699" anchor="ctr" anchorCtr="0">
            <a:noAutofit/>
          </a:bodyPr>
          <a:lstStyle/>
          <a:p>
            <a:pPr marL="0" marR="0" lvl="0" indent="0" algn="ctr" rtl="0">
              <a:spcBef>
                <a:spcPts val="0"/>
              </a:spcBef>
              <a:spcAft>
                <a:spcPts val="0"/>
              </a:spcAft>
              <a:buNone/>
              <a:defRPr/>
            </a:pPr>
            <a:endParaRPr sz="1800">
              <a:solidFill>
                <a:srgbClr val="FFFFFF"/>
              </a:solidFill>
              <a:latin typeface="Calibri"/>
              <a:ea typeface="Calibri"/>
              <a:cs typeface="Calibri"/>
            </a:endParaRPr>
          </a:p>
        </p:txBody>
      </p:sp>
      <p:sp>
        <p:nvSpPr>
          <p:cNvPr id="1648804071" name="TextBox 1648804070"/>
          <p:cNvSpPr txBox="1"/>
          <p:nvPr/>
        </p:nvSpPr>
        <p:spPr bwMode="auto">
          <a:xfrm>
            <a:off x="1345070" y="3017340"/>
            <a:ext cx="8604371" cy="1067985"/>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ctr">
              <a:defRPr/>
            </a:pPr>
            <a:r>
              <a:rPr lang="fa-IR" sz="4800" b="1" dirty="0">
                <a:solidFill>
                  <a:schemeClr val="bg1"/>
                </a:solidFill>
                <a:latin typeface="B Nazanin"/>
                <a:ea typeface="B Nazanin"/>
                <a:cs typeface="B Nazanin"/>
              </a:rPr>
              <a:t>نتایج پژوهش</a:t>
            </a:r>
            <a:endParaRPr sz="4800" b="1" dirty="0">
              <a:solidFill>
                <a:schemeClr val="bg1"/>
              </a:solidFill>
              <a:latin typeface="B Nazanin"/>
              <a:cs typeface="B Nazanin"/>
            </a:endParaRPr>
          </a:p>
        </p:txBody>
      </p:sp>
    </p:spTree>
    <p:extLst>
      <p:ext uri="{BB962C8B-B14F-4D97-AF65-F5344CB8AC3E}">
        <p14:creationId xmlns:p14="http://schemas.microsoft.com/office/powerpoint/2010/main" val="1622365745"/>
      </p:ext>
    </p:extLst>
  </p:cSld>
  <p:clrMapOvr>
    <a:masterClrMapping/>
  </p:clrMapOvr>
  <mc:AlternateContent xmlns:mc="http://schemas.openxmlformats.org/markup-compatibility/2006" xmlns:p159="http://schemas.microsoft.com/office/powerpoint/2015/09/main">
    <mc:Choice Requires="p159">
      <p:transition>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13249985" name="Slide Number Placeholder 5"/>
          <p:cNvSpPr>
            <a:spLocks noGrp="1"/>
          </p:cNvSpPr>
          <p:nvPr>
            <p:ph type="sldNum" sz="quarter" idx="12"/>
          </p:nvPr>
        </p:nvSpPr>
        <p:spPr bwMode="auto">
          <a:xfrm>
            <a:off x="11444145" y="6052434"/>
            <a:ext cx="671170" cy="365124"/>
          </a:xfrm>
          <a:prstGeom prst="rect">
            <a:avLst/>
          </a:prstGeom>
          <a:noFill/>
        </p:spPr>
        <p:txBody>
          <a:bodyPr/>
          <a:lstStyle>
            <a:lvl1pPr algn="ctr">
              <a:defRPr sz="2000" b="1">
                <a:solidFill>
                  <a:srgbClr val="073C63"/>
                </a:solidFill>
                <a:latin typeface="Calibri"/>
                <a:cs typeface="B Titr"/>
              </a:defRPr>
            </a:lvl1pPr>
          </a:lstStyle>
          <a:p>
            <a:pPr>
              <a:defRPr/>
            </a:pPr>
            <a:fld id="{31F93ACD-D92B-5EFB-DDFD-FE9CACCD477C}" type="slidenum">
              <a:rPr lang="fa-IR"/>
              <a:t>42</a:t>
            </a:fld>
            <a:endParaRPr lang="fa-IR"/>
          </a:p>
        </p:txBody>
      </p:sp>
      <p:sp>
        <p:nvSpPr>
          <p:cNvPr id="1077533231" name="Text Placeholder 76"/>
          <p:cNvSpPr>
            <a:spLocks noGrp="1"/>
          </p:cNvSpPr>
          <p:nvPr/>
        </p:nvSpPr>
        <p:spPr bwMode="auto">
          <a:xfrm>
            <a:off x="916125" y="800100"/>
            <a:ext cx="8045305" cy="637452"/>
          </a:xfrm>
          <a:prstGeom prst="rect">
            <a:avLst/>
          </a:prstGeom>
        </p:spPr>
        <p:txBody>
          <a:bodyPr/>
          <a:lst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3200" b="0" i="0" u="none" strike="noStrike" cap="none">
                <a:solidFill>
                  <a:schemeClr val="tx1">
                    <a:lumMod val="85000"/>
                    <a:lumOff val="15000"/>
                  </a:schemeClr>
                </a:solidFill>
                <a:latin typeface="Arial"/>
                <a:ea typeface="Arial"/>
                <a:cs typeface="B Titr"/>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a:defRPr/>
            </a:pPr>
            <a:r>
              <a:rPr lang="fa-IR" b="1">
                <a:latin typeface="B Nazanin"/>
                <a:ea typeface="B Nazanin"/>
                <a:cs typeface="B Nazanin"/>
              </a:rPr>
              <a:t>مقدمه</a:t>
            </a:r>
            <a:endParaRPr/>
          </a:p>
        </p:txBody>
      </p:sp>
      <p:sp>
        <p:nvSpPr>
          <p:cNvPr id="506207492" name="Slide Number Placeholder 29"/>
          <p:cNvSpPr>
            <a:spLocks noGrp="1"/>
          </p:cNvSpPr>
          <p:nvPr/>
        </p:nvSpPr>
        <p:spPr bwMode="auto">
          <a:xfrm>
            <a:off x="11444145" y="6052434"/>
            <a:ext cx="671170" cy="365124"/>
          </a:xfrm>
        </p:spPr>
        <p:txBody>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2000" b="1" i="0" u="none" strike="noStrike" cap="none">
                <a:solidFill>
                  <a:srgbClr val="073C63"/>
                </a:solidFill>
                <a:latin typeface="Calibri"/>
                <a:ea typeface="Calibri"/>
                <a:cs typeface="B Titr"/>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a:defRPr/>
            </a:pPr>
            <a:fld id="{7C63E5E3-E3F8-9EA2-6C91-A4B0BC4E9DE0}" type="slidenum">
              <a:rPr lang="fa-IR"/>
              <a:t>42</a:t>
            </a:fld>
            <a:endParaRPr lang="fa-IR"/>
          </a:p>
        </p:txBody>
      </p:sp>
      <p:sp>
        <p:nvSpPr>
          <p:cNvPr id="1860812111" name="TextBox 36">
            <a:hlinkClick r:id="rId3" action="ppaction://hlinksldjump"/>
          </p:cNvPr>
          <p:cNvSpPr txBox="1"/>
          <p:nvPr/>
        </p:nvSpPr>
        <p:spPr bwMode="auto">
          <a:xfrm>
            <a:off x="9868794" y="2023299"/>
            <a:ext cx="1298885" cy="701399"/>
          </a:xfrm>
          <a:prstGeom prst="rect">
            <a:avLst/>
          </a:prstGeom>
          <a:noFill/>
        </p:spPr>
        <p:txBody>
          <a:bodyPr wrap="square" rtlCol="0">
            <a:spAutoFit/>
          </a:bodyPr>
          <a:lstStyle/>
          <a:p>
            <a:pPr algn="l">
              <a:defRPr/>
            </a:pPr>
            <a:r>
              <a:rPr lang="en-US" sz="1400" b="1" i="0" u="none" strike="noStrike" cap="none" spc="0">
                <a:solidFill>
                  <a:schemeClr val="bg1"/>
                </a:solidFill>
                <a:latin typeface="B Nazanin"/>
                <a:ea typeface="B Nazanin"/>
                <a:cs typeface="B Nazanin"/>
              </a:rPr>
              <a:t>مقدمه و کلیات پژوهش</a:t>
            </a:r>
            <a:endParaRPr sz="1400" b="1">
              <a:solidFill>
                <a:schemeClr val="bg1"/>
              </a:solidFill>
              <a:latin typeface="B Nazanin"/>
              <a:cs typeface="B Nazanin"/>
            </a:endParaRPr>
          </a:p>
          <a:p>
            <a:pPr>
              <a:defRPr/>
            </a:pPr>
            <a:endParaRPr sz="1200" b="1"/>
          </a:p>
        </p:txBody>
      </p:sp>
      <p:sp>
        <p:nvSpPr>
          <p:cNvPr id="852761851" name="TextBox 37">
            <a:hlinkClick r:id="rId4" action="ppaction://hlinksldjump"/>
          </p:cNvPr>
          <p:cNvSpPr txBox="1"/>
          <p:nvPr/>
        </p:nvSpPr>
        <p:spPr bwMode="auto">
          <a:xfrm>
            <a:off x="9867714" y="3001918"/>
            <a:ext cx="1392538" cy="579479"/>
          </a:xfrm>
          <a:prstGeom prst="rect">
            <a:avLst/>
          </a:prstGeom>
          <a:noFill/>
        </p:spPr>
        <p:txBody>
          <a:bodyPr wrap="square" rtlCol="0">
            <a:spAutoFit/>
          </a:bodyPr>
          <a:lstStyle/>
          <a:p>
            <a:pPr>
              <a:defRPr/>
            </a:pPr>
            <a:r>
              <a:rPr lang="en-US" sz="1800" b="1" i="0" u="none" strike="noStrike" cap="none" spc="0">
                <a:solidFill>
                  <a:schemeClr val="bg1"/>
                </a:solidFill>
                <a:latin typeface="B Nazanin"/>
                <a:ea typeface="B Nazanin"/>
                <a:cs typeface="B Nazanin"/>
              </a:rPr>
              <a:t> پیشینه تحقیق</a:t>
            </a:r>
            <a:endParaRPr sz="1800" b="1">
              <a:solidFill>
                <a:schemeClr val="bg1"/>
              </a:solidFill>
              <a:latin typeface="B Nazanin"/>
              <a:cs typeface="B Nazanin"/>
            </a:endParaRPr>
          </a:p>
          <a:p>
            <a:pPr>
              <a:defRPr/>
            </a:pPr>
            <a:endParaRPr/>
          </a:p>
        </p:txBody>
      </p:sp>
      <p:sp>
        <p:nvSpPr>
          <p:cNvPr id="417421459" name="TextBox 39">
            <a:hlinkClick r:id="rId5" action="ppaction://hlinksldjump"/>
          </p:cNvPr>
          <p:cNvSpPr txBox="1"/>
          <p:nvPr/>
        </p:nvSpPr>
        <p:spPr bwMode="auto">
          <a:xfrm>
            <a:off x="9820888" y="4288671"/>
            <a:ext cx="1395058" cy="366119"/>
          </a:xfrm>
          <a:prstGeom prst="rect">
            <a:avLst/>
          </a:prstGeom>
          <a:noFill/>
        </p:spPr>
        <p:txBody>
          <a:bodyPr wrap="square" rtlCol="0">
            <a:spAutoFit/>
          </a:bodyPr>
          <a:lstStyle/>
          <a:p>
            <a:pPr algn="ctr" rtl="1">
              <a:defRPr/>
            </a:pPr>
            <a:r>
              <a:rPr sz="1800" b="1">
                <a:solidFill>
                  <a:schemeClr val="bg1"/>
                </a:solidFill>
                <a:latin typeface="B Nazanin"/>
                <a:ea typeface="B Nazanin"/>
                <a:cs typeface="B Nazanin"/>
              </a:rPr>
              <a:t>نتايج پژوهش</a:t>
            </a:r>
            <a:endParaRPr sz="1000" b="1">
              <a:solidFill>
                <a:schemeClr val="bg1"/>
              </a:solidFill>
              <a:latin typeface="B Nazanin"/>
              <a:cs typeface="B Nazanin"/>
            </a:endParaRPr>
          </a:p>
        </p:txBody>
      </p:sp>
      <p:sp>
        <p:nvSpPr>
          <p:cNvPr id="157933940" name="TextBox 40">
            <a:hlinkClick r:id="rId6" action="ppaction://hlinksldjump"/>
          </p:cNvPr>
          <p:cNvSpPr txBox="1"/>
          <p:nvPr/>
        </p:nvSpPr>
        <p:spPr bwMode="auto">
          <a:xfrm>
            <a:off x="9868793" y="5056067"/>
            <a:ext cx="1395419" cy="503279"/>
          </a:xfrm>
          <a:prstGeom prst="rect">
            <a:avLst/>
          </a:prstGeom>
          <a:noFill/>
        </p:spPr>
        <p:txBody>
          <a:bodyPr wrap="square" rtlCol="0">
            <a:spAutoFit/>
          </a:bodyPr>
          <a:lstStyle/>
          <a:p>
            <a:pPr marL="0" marR="0" lvl="0" indent="0" algn="ctr" defTabSz="914400" rtl="0">
              <a:lnSpc>
                <a:spcPct val="100000"/>
              </a:lnSpc>
              <a:spcBef>
                <a:spcPts val="0"/>
              </a:spcBef>
              <a:spcAft>
                <a:spcPts val="0"/>
              </a:spcAft>
              <a:buClr>
                <a:srgbClr val="000000"/>
              </a:buClr>
              <a:buSzTx/>
              <a:buFont typeface="Arial"/>
              <a:buNone/>
              <a:defRPr/>
            </a:pPr>
            <a:r>
              <a:rPr lang="en-US" sz="1600" b="0" i="0" u="none" strike="noStrike" cap="none" spc="0">
                <a:solidFill>
                  <a:schemeClr val="bg1"/>
                </a:solidFill>
                <a:latin typeface="B Nazanin"/>
                <a:ea typeface="B Nazanin"/>
                <a:cs typeface="B Nazanin"/>
              </a:rPr>
              <a:t>بحث و نتيجه‌گيري</a:t>
            </a:r>
            <a:endParaRPr sz="1600" b="0">
              <a:solidFill>
                <a:schemeClr val="bg1"/>
              </a:solidFill>
              <a:latin typeface="B Nazanin"/>
              <a:cs typeface="B Nazanin"/>
            </a:endParaRPr>
          </a:p>
          <a:p>
            <a:pPr>
              <a:defRPr/>
            </a:pPr>
            <a:endParaRPr sz="1100">
              <a:solidFill>
                <a:schemeClr val="bg1"/>
              </a:solidFill>
            </a:endParaRPr>
          </a:p>
        </p:txBody>
      </p:sp>
      <p:sp>
        <p:nvSpPr>
          <p:cNvPr id="1043521605" name="TextBox 1043521604"/>
          <p:cNvSpPr txBox="1"/>
          <p:nvPr/>
        </p:nvSpPr>
        <p:spPr bwMode="auto">
          <a:xfrm>
            <a:off x="2498359" y="2106022"/>
            <a:ext cx="6765561" cy="218264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marL="217793" indent="-217793" algn="r" rtl="1">
              <a:buFont typeface="Arial"/>
              <a:buChar char="•"/>
              <a:defRPr/>
            </a:pPr>
            <a:r>
              <a:rPr sz="2200" b="0" i="0" u="none" dirty="0" err="1">
                <a:solidFill>
                  <a:srgbClr val="000000"/>
                </a:solidFill>
                <a:latin typeface="B Nazanin"/>
                <a:ea typeface="B Nazanin"/>
                <a:cs typeface="B Mitra" panose="00000400000000000000" pitchFamily="2" charset="-78"/>
              </a:rPr>
              <a:t>ارائه</a:t>
            </a:r>
            <a:r>
              <a:rPr sz="2200" b="0" i="0" u="none" dirty="0">
                <a:solidFill>
                  <a:srgbClr val="000000"/>
                </a:solidFill>
                <a:latin typeface="B Nazanin"/>
                <a:ea typeface="B Nazanin"/>
                <a:cs typeface="B Mitra" panose="00000400000000000000" pitchFamily="2" charset="-78"/>
              </a:rPr>
              <a:t> </a:t>
            </a:r>
            <a:r>
              <a:rPr sz="2200" b="0" i="0" u="none" dirty="0" err="1">
                <a:solidFill>
                  <a:srgbClr val="000000"/>
                </a:solidFill>
                <a:latin typeface="B Nazanin"/>
                <a:ea typeface="B Nazanin"/>
                <a:cs typeface="B Mitra" panose="00000400000000000000" pitchFamily="2" charset="-78"/>
              </a:rPr>
              <a:t>نتایج</a:t>
            </a:r>
            <a:r>
              <a:rPr sz="2200" b="0" i="0" u="none" dirty="0">
                <a:solidFill>
                  <a:srgbClr val="000000"/>
                </a:solidFill>
                <a:latin typeface="B Nazanin"/>
                <a:ea typeface="B Nazanin"/>
                <a:cs typeface="B Mitra" panose="00000400000000000000" pitchFamily="2" charset="-78"/>
              </a:rPr>
              <a:t> </a:t>
            </a:r>
            <a:r>
              <a:rPr sz="2200" b="0" i="0" u="none" dirty="0" err="1">
                <a:solidFill>
                  <a:srgbClr val="000000"/>
                </a:solidFill>
                <a:latin typeface="B Nazanin"/>
                <a:ea typeface="B Nazanin"/>
                <a:cs typeface="B Mitra" panose="00000400000000000000" pitchFamily="2" charset="-78"/>
              </a:rPr>
              <a:t>آموزش</a:t>
            </a:r>
            <a:r>
              <a:rPr sz="2200" b="0" i="0" u="none" dirty="0">
                <a:solidFill>
                  <a:srgbClr val="000000"/>
                </a:solidFill>
                <a:latin typeface="B Nazanin"/>
                <a:ea typeface="B Nazanin"/>
                <a:cs typeface="B Mitra" panose="00000400000000000000" pitchFamily="2" charset="-78"/>
              </a:rPr>
              <a:t> و </a:t>
            </a:r>
            <a:r>
              <a:rPr sz="2200" b="0" i="0" u="none" dirty="0" err="1">
                <a:solidFill>
                  <a:srgbClr val="000000"/>
                </a:solidFill>
                <a:latin typeface="B Nazanin"/>
                <a:ea typeface="B Nazanin"/>
                <a:cs typeface="B Mitra" panose="00000400000000000000" pitchFamily="2" charset="-78"/>
              </a:rPr>
              <a:t>ارزیابی</a:t>
            </a:r>
            <a:r>
              <a:rPr sz="2200" b="0" i="0" u="none" dirty="0">
                <a:solidFill>
                  <a:srgbClr val="000000"/>
                </a:solidFill>
                <a:latin typeface="B Nazanin"/>
                <a:ea typeface="B Nazanin"/>
                <a:cs typeface="B Mitra" panose="00000400000000000000" pitchFamily="2" charset="-78"/>
              </a:rPr>
              <a:t> </a:t>
            </a:r>
            <a:r>
              <a:rPr sz="2200" b="0" i="0" u="none" dirty="0" err="1">
                <a:solidFill>
                  <a:srgbClr val="000000"/>
                </a:solidFill>
                <a:latin typeface="B Nazanin"/>
                <a:ea typeface="B Nazanin"/>
                <a:cs typeface="B Mitra" panose="00000400000000000000" pitchFamily="2" charset="-78"/>
              </a:rPr>
              <a:t>مدل</a:t>
            </a:r>
            <a:endParaRPr sz="2200" dirty="0">
              <a:latin typeface="B Nazanin"/>
              <a:ea typeface="B Nazanin"/>
              <a:cs typeface="B Mitra" panose="00000400000000000000" pitchFamily="2" charset="-78"/>
            </a:endParaRPr>
          </a:p>
          <a:p>
            <a:pPr marL="217793" indent="-217793" algn="r" rtl="1">
              <a:buFont typeface="Arial"/>
              <a:buChar char="•"/>
              <a:defRPr/>
            </a:pPr>
            <a:endParaRPr sz="2200" dirty="0">
              <a:latin typeface="B Nazanin"/>
              <a:cs typeface="B Mitra" panose="00000400000000000000" pitchFamily="2" charset="-78"/>
            </a:endParaRPr>
          </a:p>
          <a:p>
            <a:pPr marL="217793" indent="-217793" algn="r" rtl="1">
              <a:buFont typeface="Arial"/>
              <a:buChar char="•"/>
              <a:defRPr/>
            </a:pPr>
            <a:r>
              <a:rPr sz="2200" b="0" i="0" u="none" dirty="0" err="1">
                <a:solidFill>
                  <a:srgbClr val="000000"/>
                </a:solidFill>
                <a:latin typeface="B Nazanin"/>
                <a:ea typeface="B Nazanin"/>
                <a:cs typeface="B Mitra" panose="00000400000000000000" pitchFamily="2" charset="-78"/>
              </a:rPr>
              <a:t>بررسی</a:t>
            </a:r>
            <a:r>
              <a:rPr sz="2200" b="0" i="0" u="none" dirty="0">
                <a:solidFill>
                  <a:srgbClr val="000000"/>
                </a:solidFill>
                <a:latin typeface="B Nazanin"/>
                <a:ea typeface="B Nazanin"/>
                <a:cs typeface="B Mitra" panose="00000400000000000000" pitchFamily="2" charset="-78"/>
              </a:rPr>
              <a:t> </a:t>
            </a:r>
            <a:r>
              <a:rPr sz="2200" b="0" i="0" u="none" dirty="0" err="1">
                <a:solidFill>
                  <a:srgbClr val="000000"/>
                </a:solidFill>
                <a:latin typeface="B Nazanin"/>
                <a:ea typeface="B Nazanin"/>
                <a:cs typeface="B Mitra" panose="00000400000000000000" pitchFamily="2" charset="-78"/>
              </a:rPr>
              <a:t>دقت</a:t>
            </a:r>
            <a:r>
              <a:rPr sz="2200" b="0" i="0" u="none" dirty="0">
                <a:solidFill>
                  <a:srgbClr val="000000"/>
                </a:solidFill>
                <a:latin typeface="B Nazanin"/>
                <a:ea typeface="B Nazanin"/>
                <a:cs typeface="B Mitra" panose="00000400000000000000" pitchFamily="2" charset="-78"/>
              </a:rPr>
              <a:t> </a:t>
            </a:r>
            <a:r>
              <a:rPr sz="2200" b="0" i="0" u="none" dirty="0" err="1">
                <a:solidFill>
                  <a:srgbClr val="000000"/>
                </a:solidFill>
                <a:latin typeface="B Nazanin"/>
                <a:ea typeface="B Nazanin"/>
                <a:cs typeface="B Mitra" panose="00000400000000000000" pitchFamily="2" charset="-78"/>
              </a:rPr>
              <a:t>پیش‌بینی</a:t>
            </a:r>
            <a:r>
              <a:rPr sz="2200" b="0" i="0" u="none" dirty="0">
                <a:solidFill>
                  <a:srgbClr val="000000"/>
                </a:solidFill>
                <a:latin typeface="B Nazanin"/>
                <a:ea typeface="B Nazanin"/>
                <a:cs typeface="B Mitra" panose="00000400000000000000" pitchFamily="2" charset="-78"/>
              </a:rPr>
              <a:t> </a:t>
            </a:r>
            <a:r>
              <a:rPr sz="2200" b="0" i="0" u="none" dirty="0" err="1">
                <a:solidFill>
                  <a:srgbClr val="000000"/>
                </a:solidFill>
                <a:latin typeface="B Nazanin"/>
                <a:ea typeface="B Nazanin"/>
                <a:cs typeface="B Mitra" panose="00000400000000000000" pitchFamily="2" charset="-78"/>
              </a:rPr>
              <a:t>توزیع</a:t>
            </a:r>
            <a:r>
              <a:rPr sz="2200" b="0" i="0" u="none" dirty="0">
                <a:solidFill>
                  <a:srgbClr val="000000"/>
                </a:solidFill>
                <a:latin typeface="B Nazanin"/>
                <a:ea typeface="B Nazanin"/>
                <a:cs typeface="B Mitra" panose="00000400000000000000" pitchFamily="2" charset="-78"/>
              </a:rPr>
              <a:t> </a:t>
            </a:r>
            <a:r>
              <a:rPr sz="2200" b="0" i="0" u="none" dirty="0" err="1">
                <a:solidFill>
                  <a:srgbClr val="000000"/>
                </a:solidFill>
                <a:latin typeface="B Nazanin"/>
                <a:ea typeface="B Nazanin"/>
                <a:cs typeface="B Mitra" panose="00000400000000000000" pitchFamily="2" charset="-78"/>
              </a:rPr>
              <a:t>دز</a:t>
            </a:r>
            <a:endParaRPr sz="2200" dirty="0">
              <a:latin typeface="B Nazanin"/>
              <a:ea typeface="B Nazanin"/>
              <a:cs typeface="B Mitra" panose="00000400000000000000" pitchFamily="2" charset="-78"/>
            </a:endParaRPr>
          </a:p>
          <a:p>
            <a:pPr marL="217793" indent="-217793" algn="r" rtl="1">
              <a:buFont typeface="Arial"/>
              <a:buChar char="•"/>
              <a:defRPr/>
            </a:pPr>
            <a:endParaRPr sz="2200" dirty="0">
              <a:latin typeface="B Nazanin"/>
              <a:cs typeface="B Mitra" panose="00000400000000000000" pitchFamily="2" charset="-78"/>
            </a:endParaRPr>
          </a:p>
          <a:p>
            <a:pPr marL="217793" indent="-217793" algn="r" rtl="1">
              <a:buFont typeface="Arial"/>
              <a:buChar char="•"/>
              <a:defRPr/>
            </a:pPr>
            <a:r>
              <a:rPr lang="fa-IR" sz="2200" dirty="0">
                <a:latin typeface="B Nazanin"/>
                <a:ea typeface="B Nazanin"/>
                <a:cs typeface="B Mitra" panose="00000400000000000000" pitchFamily="2" charset="-78"/>
              </a:rPr>
              <a:t>ارائه </a:t>
            </a:r>
            <a:r>
              <a:rPr sz="2200" b="0" i="0" u="none" dirty="0" err="1">
                <a:solidFill>
                  <a:srgbClr val="000000"/>
                </a:solidFill>
                <a:latin typeface="B Nazanin"/>
                <a:ea typeface="B Nazanin"/>
                <a:cs typeface="B Mitra" panose="00000400000000000000" pitchFamily="2" charset="-78"/>
              </a:rPr>
              <a:t>عددی</a:t>
            </a:r>
            <a:r>
              <a:rPr sz="2200" b="0" i="0" u="none" dirty="0">
                <a:solidFill>
                  <a:srgbClr val="000000"/>
                </a:solidFill>
                <a:latin typeface="B Nazanin"/>
                <a:ea typeface="B Nazanin"/>
                <a:cs typeface="B Mitra" panose="00000400000000000000" pitchFamily="2" charset="-78"/>
              </a:rPr>
              <a:t> و </a:t>
            </a:r>
            <a:r>
              <a:rPr sz="2200" b="0" i="0" u="none" dirty="0" err="1">
                <a:solidFill>
                  <a:srgbClr val="000000"/>
                </a:solidFill>
                <a:latin typeface="B Nazanin"/>
                <a:ea typeface="B Nazanin"/>
                <a:cs typeface="B Mitra" panose="00000400000000000000" pitchFamily="2" charset="-78"/>
              </a:rPr>
              <a:t>بصری</a:t>
            </a:r>
            <a:r>
              <a:rPr sz="2200" b="0" i="0" u="none" dirty="0">
                <a:solidFill>
                  <a:srgbClr val="000000"/>
                </a:solidFill>
                <a:latin typeface="B Nazanin"/>
                <a:ea typeface="B Nazanin"/>
                <a:cs typeface="B Mitra" panose="00000400000000000000" pitchFamily="2" charset="-78"/>
              </a:rPr>
              <a:t> </a:t>
            </a:r>
            <a:r>
              <a:rPr sz="2200" b="0" i="0" u="none" dirty="0" err="1">
                <a:solidFill>
                  <a:srgbClr val="000000"/>
                </a:solidFill>
                <a:latin typeface="B Nazanin"/>
                <a:ea typeface="B Nazanin"/>
                <a:cs typeface="B Mitra" panose="00000400000000000000" pitchFamily="2" charset="-78"/>
              </a:rPr>
              <a:t>نتایج</a:t>
            </a:r>
            <a:endParaRPr sz="2200" dirty="0">
              <a:latin typeface="B Nazanin"/>
              <a:cs typeface="B Mitra" panose="00000400000000000000" pitchFamily="2" charset="-78"/>
            </a:endParaRPr>
          </a:p>
        </p:txBody>
      </p:sp>
      <p:sp>
        <p:nvSpPr>
          <p:cNvPr id="800129551" name="Google Shape;228;p16"/>
          <p:cNvSpPr/>
          <p:nvPr/>
        </p:nvSpPr>
        <p:spPr bwMode="auto">
          <a:xfrm>
            <a:off x="9632443" y="4288671"/>
            <a:ext cx="1634648" cy="427199"/>
          </a:xfrm>
          <a:prstGeom prst="rect">
            <a:avLst/>
          </a:prstGeom>
          <a:solidFill>
            <a:srgbClr val="F3F3F3"/>
          </a:solidFill>
          <a:ln>
            <a:noFill/>
          </a:ln>
        </p:spPr>
        <p:txBody>
          <a:bodyPr spcFirstLastPara="1" wrap="square" lIns="91423" tIns="45699" rIns="91423" bIns="45699" anchor="ctr" anchorCtr="0">
            <a:noAutofit/>
          </a:bodyPr>
          <a:lstStyle/>
          <a:p>
            <a:pPr algn="ctr" rtl="1">
              <a:defRPr/>
            </a:pPr>
            <a:endParaRPr sz="1800" b="1">
              <a:solidFill>
                <a:schemeClr val="tx1"/>
              </a:solidFill>
              <a:latin typeface="B Nazanin"/>
              <a:cs typeface="B Nazanin"/>
            </a:endParaRPr>
          </a:p>
          <a:p>
            <a:pPr algn="ctr" rtl="1">
              <a:defRPr/>
            </a:pPr>
            <a:r>
              <a:rPr lang="en-US" sz="1800" b="1" i="0" u="none" strike="noStrike" cap="none" spc="0">
                <a:solidFill>
                  <a:schemeClr val="tx1"/>
                </a:solidFill>
                <a:latin typeface="B Nazanin"/>
                <a:ea typeface="B Nazanin"/>
                <a:cs typeface="B Nazanin"/>
              </a:rPr>
              <a:t>نتايج پژوهش</a:t>
            </a:r>
            <a:endParaRPr lang="en-US" sz="1800" b="1" i="0" u="none" strike="noStrike" cap="none" spc="0">
              <a:solidFill>
                <a:schemeClr val="tx1"/>
              </a:solidFill>
              <a:latin typeface="Times New Roman"/>
              <a:cs typeface="Times New Roman"/>
            </a:endParaRPr>
          </a:p>
          <a:p>
            <a:pPr marL="0" marR="0" lvl="0" indent="0" algn="ctr" defTabSz="914400" rtl="0">
              <a:lnSpc>
                <a:spcPct val="100000"/>
              </a:lnSpc>
              <a:spcBef>
                <a:spcPts val="0"/>
              </a:spcBef>
              <a:spcAft>
                <a:spcPts val="0"/>
              </a:spcAft>
              <a:buClr>
                <a:srgbClr val="000000"/>
              </a:buClr>
              <a:buSzTx/>
              <a:buFont typeface="Arial"/>
              <a:buNone/>
              <a:defRPr/>
            </a:pPr>
            <a:endParaRPr sz="1800">
              <a:solidFill>
                <a:schemeClr val="tx1"/>
              </a:solidFill>
              <a:cs typeface="B Titr"/>
            </a:endParaRPr>
          </a:p>
        </p:txBody>
      </p:sp>
      <p:sp>
        <p:nvSpPr>
          <p:cNvPr id="2068680732" name="TextBox 2068680731"/>
          <p:cNvSpPr txBox="1"/>
          <p:nvPr/>
        </p:nvSpPr>
        <p:spPr bwMode="auto">
          <a:xfrm>
            <a:off x="9907918" y="3581399"/>
            <a:ext cx="1220639" cy="57947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ctr" rtl="1">
              <a:defRPr/>
            </a:pPr>
            <a:r>
              <a:rPr lang="fa-IR" sz="1600" b="1" i="0" u="none" strike="noStrike" cap="none" spc="0">
                <a:solidFill>
                  <a:schemeClr val="bg1"/>
                </a:solidFill>
                <a:latin typeface="B Nazanin"/>
                <a:ea typeface="B Nazanin"/>
                <a:cs typeface="B Nazanin"/>
              </a:rPr>
              <a:t>روش پژوهش</a:t>
            </a:r>
            <a:endParaRPr sz="1600" b="1" i="0" u="none" strike="noStrike" cap="none" spc="0">
              <a:solidFill>
                <a:schemeClr val="bg1"/>
              </a:solidFill>
              <a:latin typeface="B Nazanin"/>
              <a:cs typeface="B Nazanin"/>
            </a:endParaRPr>
          </a:p>
          <a:p>
            <a:pPr>
              <a:defRPr/>
            </a:pPr>
            <a:endParaRPr sz="1600" b="1">
              <a:solidFill>
                <a:schemeClr val="bg1"/>
              </a:solidFill>
            </a:endParaRPr>
          </a:p>
        </p:txBody>
      </p:sp>
    </p:spTree>
  </p:cSld>
  <p:clrMapOvr>
    <a:masterClrMapping/>
  </p:clrMapOvr>
  <mc:AlternateContent xmlns:mc="http://schemas.openxmlformats.org/markup-compatibility/2006" xmlns:p159="http://schemas.microsoft.com/office/powerpoint/2015/09/main">
    <mc:Choice Requires="p159">
      <p:transition>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55265632" name="Slide Number Placeholder 5"/>
          <p:cNvSpPr>
            <a:spLocks noGrp="1"/>
          </p:cNvSpPr>
          <p:nvPr>
            <p:ph type="sldNum" sz="quarter" idx="12"/>
          </p:nvPr>
        </p:nvSpPr>
        <p:spPr bwMode="auto">
          <a:xfrm>
            <a:off x="11444145" y="6052434"/>
            <a:ext cx="671170" cy="365124"/>
          </a:xfrm>
          <a:prstGeom prst="rect">
            <a:avLst/>
          </a:prstGeom>
          <a:noFill/>
        </p:spPr>
        <p:txBody>
          <a:bodyPr/>
          <a:lstStyle>
            <a:lvl1pPr algn="ctr">
              <a:defRPr sz="2000" b="1">
                <a:solidFill>
                  <a:srgbClr val="073C63"/>
                </a:solidFill>
                <a:latin typeface="Calibri"/>
                <a:cs typeface="B Titr"/>
              </a:defRPr>
            </a:lvl1pPr>
          </a:lstStyle>
          <a:p>
            <a:pPr>
              <a:defRPr/>
            </a:pPr>
            <a:fld id="{B779AE39-C044-8A13-7D6D-BE9C696412EF}" type="slidenum">
              <a:rPr lang="fa-IR"/>
              <a:t>43</a:t>
            </a:fld>
            <a:endParaRPr lang="fa-IR"/>
          </a:p>
        </p:txBody>
      </p:sp>
      <p:sp>
        <p:nvSpPr>
          <p:cNvPr id="1562627780" name="Text Placeholder 76"/>
          <p:cNvSpPr>
            <a:spLocks noGrp="1"/>
          </p:cNvSpPr>
          <p:nvPr>
            <p:ph type="body" sz="quarter" idx="10" hasCustomPrompt="1"/>
          </p:nvPr>
        </p:nvSpPr>
        <p:spPr bwMode="auto">
          <a:xfrm>
            <a:off x="1062181" y="905017"/>
            <a:ext cx="8045305" cy="637452"/>
          </a:xfrm>
          <a:prstGeom prst="rect">
            <a:avLst/>
          </a:prstGeom>
        </p:spPr>
        <p:txBody>
          <a:bodyPr/>
          <a:lstStyle>
            <a:lvl1pPr algn="r" rtl="1">
              <a:defRPr sz="3200">
                <a:solidFill>
                  <a:schemeClr val="tx1">
                    <a:lumMod val="85000"/>
                    <a:lumOff val="15000"/>
                  </a:schemeClr>
                </a:solidFill>
                <a:cs typeface="B Titr"/>
              </a:defRPr>
            </a:lvl1pPr>
          </a:lstStyle>
          <a:p>
            <a:pPr>
              <a:defRPr/>
            </a:pPr>
            <a:r>
              <a:rPr sz="3200" b="1" i="0" u="none">
                <a:solidFill>
                  <a:srgbClr val="000000"/>
                </a:solidFill>
                <a:latin typeface="B Nazanin"/>
                <a:ea typeface="B Nazanin"/>
                <a:cs typeface="B Nazanin"/>
              </a:rPr>
              <a:t> نتایج فرآیند آموزش مدل</a:t>
            </a:r>
            <a:endParaRPr sz="3200" b="1">
              <a:latin typeface="B Nazanin"/>
              <a:cs typeface="B Nazanin"/>
            </a:endParaRPr>
          </a:p>
        </p:txBody>
      </p:sp>
      <p:sp>
        <p:nvSpPr>
          <p:cNvPr id="2041807877" name="Text Placeholder 80"/>
          <p:cNvSpPr>
            <a:spLocks noGrp="1"/>
          </p:cNvSpPr>
          <p:nvPr>
            <p:ph type="body" sz="quarter" idx="11" hasCustomPrompt="1"/>
          </p:nvPr>
        </p:nvSpPr>
        <p:spPr bwMode="auto">
          <a:xfrm>
            <a:off x="1049337" y="1791855"/>
            <a:ext cx="8039099" cy="4601007"/>
          </a:xfrm>
          <a:prstGeom prst="rect">
            <a:avLst/>
          </a:prstGeom>
        </p:spPr>
        <p:txBody>
          <a:bodyPr/>
          <a:lstStyle>
            <a:lvl1pPr marL="342900" indent="-342900" algn="just" rtl="1">
              <a:lnSpc>
                <a:spcPct val="140000"/>
              </a:lnSpc>
              <a:spcAft>
                <a:spcPts val="1799"/>
              </a:spcAft>
              <a:buFont typeface="Arial"/>
              <a:buChar char="•"/>
              <a:defRPr sz="2300">
                <a:solidFill>
                  <a:schemeClr val="tx1">
                    <a:lumMod val="85000"/>
                    <a:lumOff val="15000"/>
                  </a:schemeClr>
                </a:solidFill>
                <a:cs typeface="B Nazanin"/>
              </a:defRPr>
            </a:lvl1pPr>
            <a:lvl2pPr marL="822960" indent="-285750" algn="just" rtl="1">
              <a:lnSpc>
                <a:spcPct val="140000"/>
              </a:lnSpc>
              <a:spcAft>
                <a:spcPts val="1799"/>
              </a:spcAft>
              <a:buFont typeface="Arial"/>
              <a:buChar char="•"/>
              <a:defRPr sz="2300">
                <a:solidFill>
                  <a:schemeClr val="tx1">
                    <a:lumMod val="85000"/>
                    <a:lumOff val="15000"/>
                  </a:schemeClr>
                </a:solidFill>
                <a:cs typeface="B Nazanin"/>
              </a:defRPr>
            </a:lvl2pPr>
            <a:lvl3pPr marL="1280160" indent="-285750" algn="just" rtl="1">
              <a:lnSpc>
                <a:spcPct val="140000"/>
              </a:lnSpc>
              <a:spcAft>
                <a:spcPts val="1799"/>
              </a:spcAft>
              <a:buFont typeface="Arial"/>
              <a:buChar char="•"/>
              <a:defRPr sz="2000">
                <a:solidFill>
                  <a:schemeClr val="tx1">
                    <a:lumMod val="85000"/>
                    <a:lumOff val="15000"/>
                  </a:schemeClr>
                </a:solidFill>
                <a:cs typeface="B Nazanin"/>
              </a:defRPr>
            </a:lvl3pPr>
          </a:lstStyle>
          <a:p>
            <a:pPr>
              <a:defRPr/>
            </a:pPr>
            <a:r>
              <a:rPr sz="2200" b="0" i="0" u="none">
                <a:solidFill>
                  <a:srgbClr val="000000"/>
                </a:solidFill>
                <a:latin typeface="B Nazanin"/>
                <a:ea typeface="B Nazanin"/>
                <a:cs typeface="B Nazanin"/>
              </a:rPr>
              <a:t>در این بخش نتایج حاصل از آموزش مدل یادگیری عمیق ارائه می‌شود.</a:t>
            </a:r>
            <a:endParaRPr sz="2200">
              <a:latin typeface="B Nazanin"/>
              <a:cs typeface="B Nazanin"/>
            </a:endParaRPr>
          </a:p>
          <a:p>
            <a:pPr>
              <a:defRPr/>
            </a:pPr>
            <a:r>
              <a:rPr sz="2200" b="0" i="0" u="none">
                <a:solidFill>
                  <a:srgbClr val="000000"/>
                </a:solidFill>
                <a:latin typeface="B Nazanin"/>
                <a:ea typeface="B Nazanin"/>
                <a:cs typeface="B Nazanin"/>
              </a:rPr>
              <a:t>روند همگرایی مدل و پایداری آموزش بررسی شده است.</a:t>
            </a:r>
            <a:endParaRPr sz="2200">
              <a:latin typeface="B Nazanin"/>
              <a:cs typeface="B Nazanin"/>
            </a:endParaRPr>
          </a:p>
          <a:p>
            <a:pPr>
              <a:defRPr/>
            </a:pPr>
            <a:r>
              <a:rPr sz="2200" b="0" i="0" u="none">
                <a:solidFill>
                  <a:srgbClr val="000000"/>
                </a:solidFill>
                <a:latin typeface="B Nazanin"/>
                <a:ea typeface="B Nazanin"/>
                <a:cs typeface="B Nazanin"/>
              </a:rPr>
              <a:t>عملکرد مدل با معیارهای عددی و بصری ارزیابی می‌شود.</a:t>
            </a:r>
            <a:endParaRPr sz="2200">
              <a:latin typeface="B Nazanin"/>
              <a:cs typeface="B Nazanin"/>
            </a:endParaRPr>
          </a:p>
        </p:txBody>
      </p:sp>
      <p:sp>
        <p:nvSpPr>
          <p:cNvPr id="2055232527" name="Google Shape;228;p16"/>
          <p:cNvSpPr/>
          <p:nvPr/>
        </p:nvSpPr>
        <p:spPr bwMode="auto">
          <a:xfrm>
            <a:off x="9708643" y="1578254"/>
            <a:ext cx="1634648" cy="427199"/>
          </a:xfrm>
          <a:prstGeom prst="rect">
            <a:avLst/>
          </a:prstGeom>
          <a:solidFill>
            <a:srgbClr val="F3F3F3"/>
          </a:solidFill>
          <a:ln>
            <a:noFill/>
          </a:ln>
        </p:spPr>
        <p:txBody>
          <a:bodyPr spcFirstLastPara="1" wrap="square" lIns="91423" tIns="45699" rIns="91423" bIns="45699" anchor="ctr" anchorCtr="0">
            <a:noAutofit/>
          </a:bodyPr>
          <a:lstStyle/>
          <a:p>
            <a:pPr algn="ctr" rtl="1">
              <a:defRPr/>
            </a:pPr>
            <a:endParaRPr sz="1800" b="1">
              <a:solidFill>
                <a:schemeClr val="tx1"/>
              </a:solidFill>
              <a:latin typeface="B Nazanin"/>
              <a:cs typeface="B Nazanin"/>
            </a:endParaRPr>
          </a:p>
          <a:p>
            <a:pPr algn="ctr" rtl="1">
              <a:defRPr/>
            </a:pPr>
            <a:r>
              <a:rPr lang="en-US" sz="1800" b="1" i="0" u="none" strike="noStrike" cap="none" spc="0">
                <a:solidFill>
                  <a:schemeClr val="tx1"/>
                </a:solidFill>
                <a:latin typeface="B Nazanin"/>
                <a:ea typeface="B Nazanin"/>
                <a:cs typeface="B Nazanin"/>
              </a:rPr>
              <a:t>نتايج پژوهش</a:t>
            </a:r>
            <a:endParaRPr lang="en-US" sz="1800" b="1" i="0" u="none" strike="noStrike" cap="none" spc="0">
              <a:solidFill>
                <a:schemeClr val="tx1"/>
              </a:solidFill>
              <a:latin typeface="Times New Roman"/>
              <a:cs typeface="Times New Roman"/>
            </a:endParaRPr>
          </a:p>
          <a:p>
            <a:pPr marL="0" marR="0" lvl="0" indent="0" algn="ctr" defTabSz="914400" rtl="0">
              <a:lnSpc>
                <a:spcPct val="100000"/>
              </a:lnSpc>
              <a:spcBef>
                <a:spcPts val="0"/>
              </a:spcBef>
              <a:spcAft>
                <a:spcPts val="0"/>
              </a:spcAft>
              <a:buClr>
                <a:srgbClr val="000000"/>
              </a:buClr>
              <a:buSzTx/>
              <a:buFont typeface="Arial"/>
              <a:buNone/>
              <a:defRPr/>
            </a:pPr>
            <a:endParaRPr sz="1800">
              <a:solidFill>
                <a:schemeClr val="tx1"/>
              </a:solidFill>
              <a:cs typeface="B Titr"/>
            </a:endParaRPr>
          </a:p>
        </p:txBody>
      </p:sp>
    </p:spTree>
  </p:cSld>
  <p:clrMapOvr>
    <a:masterClrMapping/>
  </p:clrMapOvr>
  <mc:AlternateContent xmlns:mc="http://schemas.openxmlformats.org/markup-compatibility/2006" xmlns:p159="http://schemas.microsoft.com/office/powerpoint/2015/09/main">
    <mc:Choice Requires="p159">
      <p:transition>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671244887" name="Slide Number Placeholder 5"/>
          <p:cNvSpPr>
            <a:spLocks noGrp="1"/>
          </p:cNvSpPr>
          <p:nvPr>
            <p:ph type="sldNum" sz="quarter" idx="12"/>
          </p:nvPr>
        </p:nvSpPr>
        <p:spPr bwMode="auto">
          <a:xfrm>
            <a:off x="11444145" y="6052434"/>
            <a:ext cx="671170" cy="365124"/>
          </a:xfrm>
          <a:prstGeom prst="rect">
            <a:avLst/>
          </a:prstGeom>
          <a:noFill/>
        </p:spPr>
        <p:txBody>
          <a:bodyPr/>
          <a:lstStyle>
            <a:lvl1pPr algn="ctr">
              <a:defRPr sz="2000" b="1">
                <a:solidFill>
                  <a:srgbClr val="073C63"/>
                </a:solidFill>
                <a:latin typeface="Calibri"/>
                <a:cs typeface="B Titr"/>
              </a:defRPr>
            </a:lvl1pPr>
          </a:lstStyle>
          <a:p>
            <a:pPr>
              <a:defRPr/>
            </a:pPr>
            <a:fld id="{82DE724A-90F3-A9B7-C2A0-CD68F8FD81E9}" type="slidenum">
              <a:rPr lang="fa-IR"/>
              <a:t>44</a:t>
            </a:fld>
            <a:endParaRPr lang="fa-IR"/>
          </a:p>
        </p:txBody>
      </p:sp>
      <p:sp>
        <p:nvSpPr>
          <p:cNvPr id="1059116819" name="Text Placeholder 76"/>
          <p:cNvSpPr>
            <a:spLocks noGrp="1"/>
          </p:cNvSpPr>
          <p:nvPr>
            <p:ph type="body" sz="quarter" idx="10" hasCustomPrompt="1"/>
          </p:nvPr>
        </p:nvSpPr>
        <p:spPr bwMode="auto">
          <a:xfrm>
            <a:off x="1062181" y="905017"/>
            <a:ext cx="8045305" cy="637452"/>
          </a:xfrm>
          <a:prstGeom prst="rect">
            <a:avLst/>
          </a:prstGeom>
        </p:spPr>
        <p:txBody>
          <a:bodyPr/>
          <a:lstStyle>
            <a:lvl1pPr algn="r" rtl="1">
              <a:defRPr sz="3200">
                <a:solidFill>
                  <a:schemeClr val="tx1">
                    <a:lumMod val="85000"/>
                    <a:lumOff val="15000"/>
                  </a:schemeClr>
                </a:solidFill>
                <a:cs typeface="B Titr"/>
              </a:defRPr>
            </a:lvl1pPr>
          </a:lstStyle>
          <a:p>
            <a:pPr>
              <a:defRPr/>
            </a:pPr>
            <a:r>
              <a:rPr sz="3200" b="1" i="0" u="none">
                <a:solidFill>
                  <a:srgbClr val="000000"/>
                </a:solidFill>
                <a:latin typeface="B Nazanin"/>
                <a:ea typeface="B Nazanin"/>
                <a:cs typeface="B Nazanin"/>
              </a:rPr>
              <a:t> روند تغییرات نرخ یادگیری در طول آموزش</a:t>
            </a:r>
            <a:endParaRPr sz="3200" b="1">
              <a:latin typeface="B Nazanin"/>
              <a:cs typeface="B Nazanin"/>
            </a:endParaRPr>
          </a:p>
        </p:txBody>
      </p:sp>
      <p:sp>
        <p:nvSpPr>
          <p:cNvPr id="1853476152" name="Text Placeholder 80"/>
          <p:cNvSpPr>
            <a:spLocks noGrp="1"/>
          </p:cNvSpPr>
          <p:nvPr>
            <p:ph type="body" sz="quarter" idx="11" hasCustomPrompt="1"/>
          </p:nvPr>
        </p:nvSpPr>
        <p:spPr bwMode="auto">
          <a:xfrm>
            <a:off x="4821419" y="1791855"/>
            <a:ext cx="4267017" cy="4601007"/>
          </a:xfrm>
          <a:prstGeom prst="rect">
            <a:avLst/>
          </a:prstGeom>
        </p:spPr>
        <p:txBody>
          <a:bodyPr/>
          <a:lstStyle>
            <a:lvl1pPr marL="342900" indent="-342900" algn="just" rtl="1">
              <a:lnSpc>
                <a:spcPct val="140000"/>
              </a:lnSpc>
              <a:spcAft>
                <a:spcPts val="1799"/>
              </a:spcAft>
              <a:buFont typeface="Arial"/>
              <a:buChar char="•"/>
              <a:defRPr sz="2300">
                <a:solidFill>
                  <a:schemeClr val="tx1">
                    <a:lumMod val="85000"/>
                    <a:lumOff val="15000"/>
                  </a:schemeClr>
                </a:solidFill>
                <a:cs typeface="B Nazanin"/>
              </a:defRPr>
            </a:lvl1pPr>
            <a:lvl2pPr marL="822960" indent="-285750" algn="just" rtl="1">
              <a:lnSpc>
                <a:spcPct val="140000"/>
              </a:lnSpc>
              <a:spcAft>
                <a:spcPts val="1799"/>
              </a:spcAft>
              <a:buFont typeface="Arial"/>
              <a:buChar char="•"/>
              <a:defRPr sz="2300">
                <a:solidFill>
                  <a:schemeClr val="tx1">
                    <a:lumMod val="85000"/>
                    <a:lumOff val="15000"/>
                  </a:schemeClr>
                </a:solidFill>
                <a:cs typeface="B Nazanin"/>
              </a:defRPr>
            </a:lvl2pPr>
            <a:lvl3pPr marL="1280160" indent="-285750" algn="just" rtl="1">
              <a:lnSpc>
                <a:spcPct val="140000"/>
              </a:lnSpc>
              <a:spcAft>
                <a:spcPts val="1799"/>
              </a:spcAft>
              <a:buFont typeface="Arial"/>
              <a:buChar char="•"/>
              <a:defRPr sz="2000">
                <a:solidFill>
                  <a:schemeClr val="tx1">
                    <a:lumMod val="85000"/>
                    <a:lumOff val="15000"/>
                  </a:schemeClr>
                </a:solidFill>
                <a:cs typeface="B Nazanin"/>
              </a:defRPr>
            </a:lvl3pPr>
          </a:lstStyle>
          <a:p>
            <a:pPr>
              <a:defRPr/>
            </a:pPr>
            <a:r>
              <a:rPr sz="2200" b="0" i="0" u="none" dirty="0" err="1">
                <a:solidFill>
                  <a:srgbClr val="000000"/>
                </a:solidFill>
                <a:latin typeface="B Nazanin"/>
                <a:ea typeface="B Nazanin"/>
                <a:cs typeface="B Nazanin"/>
              </a:rPr>
              <a:t>نرخ</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یادگیری</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نقش</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مهمی</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در</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همگرایی</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مدل</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دارد</a:t>
            </a:r>
            <a:r>
              <a:rPr sz="2200" b="0" i="0" u="none" dirty="0">
                <a:solidFill>
                  <a:srgbClr val="000000"/>
                </a:solidFill>
                <a:latin typeface="B Nazanin"/>
                <a:ea typeface="B Nazanin"/>
                <a:cs typeface="B Nazanin"/>
              </a:rPr>
              <a:t>.</a:t>
            </a:r>
            <a:endParaRPr lang="fa-IR" sz="2200" b="0" i="0" u="none" dirty="0">
              <a:solidFill>
                <a:srgbClr val="000000"/>
              </a:solidFill>
              <a:latin typeface="B Nazanin"/>
              <a:ea typeface="B Nazanin"/>
              <a:cs typeface="B Nazanin"/>
            </a:endParaRPr>
          </a:p>
          <a:p>
            <a:pPr>
              <a:defRPr/>
            </a:pPr>
            <a:r>
              <a:rPr lang="fa-IR" sz="2200" dirty="0">
                <a:latin typeface="Times New Roman" panose="02020603050405020304" pitchFamily="18" charset="0"/>
                <a:cs typeface="B Mitra" panose="00000400000000000000" pitchFamily="2" charset="-78"/>
              </a:rPr>
              <a:t>مکانسیم</a:t>
            </a:r>
            <a:r>
              <a:rPr lang="fa-IR"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ReduceLRonplateau</a:t>
            </a:r>
            <a:endParaRPr lang="fa-IR" sz="2200" dirty="0">
              <a:latin typeface="Times New Roman" panose="02020603050405020304" pitchFamily="18" charset="0"/>
              <a:cs typeface="Times New Roman" panose="02020603050405020304" pitchFamily="18" charset="0"/>
            </a:endParaRPr>
          </a:p>
          <a:p>
            <a:pPr>
              <a:defRPr/>
            </a:pPr>
            <a:r>
              <a:rPr lang="fa-IR" sz="2200" dirty="0">
                <a:latin typeface="Times New Roman" panose="02020603050405020304" pitchFamily="18" charset="0"/>
                <a:cs typeface="Times New Roman" panose="02020603050405020304" pitchFamily="18" charset="0"/>
              </a:rPr>
              <a:t> </a:t>
            </a:r>
            <a:r>
              <a:rPr sz="2200" b="0" i="0" u="none" dirty="0" err="1">
                <a:solidFill>
                  <a:srgbClr val="000000"/>
                </a:solidFill>
                <a:latin typeface="B Nazanin"/>
                <a:ea typeface="B Nazanin"/>
                <a:cs typeface="B Nazanin"/>
              </a:rPr>
              <a:t>تنظیم</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مناسب</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نرخ</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یادگیری</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باعث</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پایداری</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فرآیند</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آموزش</a:t>
            </a:r>
            <a:r>
              <a:rPr sz="2200" b="0" i="0" u="none" dirty="0">
                <a:solidFill>
                  <a:srgbClr val="000000"/>
                </a:solidFill>
                <a:latin typeface="B Nazanin"/>
                <a:ea typeface="B Nazanin"/>
                <a:cs typeface="B Nazanin"/>
              </a:rPr>
              <a:t> </a:t>
            </a:r>
            <a:endParaRPr lang="fa-IR" sz="2200" b="0" i="0" u="none" dirty="0">
              <a:solidFill>
                <a:srgbClr val="000000"/>
              </a:solidFill>
              <a:latin typeface="B Nazanin"/>
              <a:ea typeface="B Nazanin"/>
              <a:cs typeface="B Nazanin"/>
            </a:endParaRPr>
          </a:p>
          <a:p>
            <a:pPr>
              <a:defRPr/>
            </a:pPr>
            <a:r>
              <a:rPr lang="fa-IR" sz="2200" dirty="0">
                <a:solidFill>
                  <a:srgbClr val="000000"/>
                </a:solidFill>
                <a:latin typeface="B Nazanin"/>
                <a:ea typeface="B Nazanin"/>
              </a:rPr>
              <a:t>جلوگیری </a:t>
            </a:r>
            <a:r>
              <a:rPr sz="2200" b="0" i="0" u="none" dirty="0" err="1">
                <a:solidFill>
                  <a:srgbClr val="000000"/>
                </a:solidFill>
                <a:latin typeface="B Nazanin"/>
                <a:ea typeface="B Nazanin"/>
                <a:cs typeface="B Nazanin"/>
              </a:rPr>
              <a:t>از</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نوسانات</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شدید</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در</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روند</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آموزش</a:t>
            </a:r>
            <a:endParaRPr lang="fa-IR" sz="2200" b="0" i="0" u="none" dirty="0">
              <a:solidFill>
                <a:srgbClr val="000000"/>
              </a:solidFill>
              <a:latin typeface="B Nazanin"/>
              <a:ea typeface="B Nazanin"/>
              <a:cs typeface="B Nazanin"/>
            </a:endParaRPr>
          </a:p>
          <a:p>
            <a:pPr marL="0" indent="0">
              <a:buNone/>
              <a:defRPr/>
            </a:pPr>
            <a:endParaRPr sz="2200" dirty="0">
              <a:latin typeface="B Nazanin"/>
              <a:cs typeface="B Nazanin"/>
            </a:endParaRPr>
          </a:p>
        </p:txBody>
      </p:sp>
      <p:sp>
        <p:nvSpPr>
          <p:cNvPr id="340498588" name="Google Shape;228;p16"/>
          <p:cNvSpPr/>
          <p:nvPr/>
        </p:nvSpPr>
        <p:spPr bwMode="auto">
          <a:xfrm>
            <a:off x="9708642" y="1578254"/>
            <a:ext cx="1634648" cy="427199"/>
          </a:xfrm>
          <a:prstGeom prst="rect">
            <a:avLst/>
          </a:prstGeom>
          <a:solidFill>
            <a:srgbClr val="F3F3F3"/>
          </a:solidFill>
          <a:ln>
            <a:noFill/>
          </a:ln>
        </p:spPr>
        <p:txBody>
          <a:bodyPr spcFirstLastPara="1" wrap="square" lIns="91423" tIns="45699" rIns="91423" bIns="45699" anchor="ctr" anchorCtr="0">
            <a:noAutofit/>
          </a:bodyPr>
          <a:lstStyle/>
          <a:p>
            <a:pPr algn="ctr" rtl="1">
              <a:defRPr/>
            </a:pPr>
            <a:endParaRPr sz="1800" b="1">
              <a:solidFill>
                <a:schemeClr val="tx1"/>
              </a:solidFill>
              <a:latin typeface="B Nazanin"/>
              <a:cs typeface="B Nazanin"/>
            </a:endParaRPr>
          </a:p>
          <a:p>
            <a:pPr algn="ctr" rtl="1">
              <a:defRPr/>
            </a:pPr>
            <a:r>
              <a:rPr lang="en-US" sz="1800" b="1" i="0" u="none" strike="noStrike" cap="none" spc="0">
                <a:solidFill>
                  <a:schemeClr val="tx1"/>
                </a:solidFill>
                <a:latin typeface="B Nazanin"/>
                <a:ea typeface="B Nazanin"/>
                <a:cs typeface="B Nazanin"/>
              </a:rPr>
              <a:t>نتايج پژوهش</a:t>
            </a:r>
            <a:endParaRPr lang="en-US" sz="1800" b="1" i="0" u="none" strike="noStrike" cap="none" spc="0">
              <a:solidFill>
                <a:schemeClr val="tx1"/>
              </a:solidFill>
              <a:latin typeface="Times New Roman"/>
              <a:cs typeface="Times New Roman"/>
            </a:endParaRPr>
          </a:p>
          <a:p>
            <a:pPr marL="0" marR="0" lvl="0" indent="0" algn="ctr" defTabSz="914400" rtl="0">
              <a:lnSpc>
                <a:spcPct val="100000"/>
              </a:lnSpc>
              <a:spcBef>
                <a:spcPts val="0"/>
              </a:spcBef>
              <a:spcAft>
                <a:spcPts val="0"/>
              </a:spcAft>
              <a:buClr>
                <a:srgbClr val="000000"/>
              </a:buClr>
              <a:buSzTx/>
              <a:buFont typeface="Arial"/>
              <a:buNone/>
              <a:defRPr/>
            </a:pPr>
            <a:endParaRPr sz="1800">
              <a:solidFill>
                <a:schemeClr val="tx1"/>
              </a:solidFill>
              <a:cs typeface="B Titr"/>
            </a:endParaRPr>
          </a:p>
        </p:txBody>
      </p:sp>
      <p:pic>
        <p:nvPicPr>
          <p:cNvPr id="1471013085" name="Picture 3"/>
          <p:cNvPicPr>
            <a:picLocks noChangeAspect="1"/>
          </p:cNvPicPr>
          <p:nvPr/>
        </p:nvPicPr>
        <p:blipFill rotWithShape="1">
          <a:blip r:embed="rId3"/>
          <a:stretch/>
        </p:blipFill>
        <p:spPr bwMode="auto">
          <a:xfrm>
            <a:off x="290743" y="3332499"/>
            <a:ext cx="4267017" cy="30479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71013085"/>
                                        </p:tgtEl>
                                        <p:attrNameLst>
                                          <p:attrName>style.visibility</p:attrName>
                                        </p:attrNameLst>
                                      </p:cBhvr>
                                      <p:to>
                                        <p:strVal val="visible"/>
                                      </p:to>
                                    </p:set>
                                    <p:animEffect transition="in" filter="barn(inVertical)">
                                      <p:cBhvr>
                                        <p:cTn id="7" dur="500"/>
                                        <p:tgtEl>
                                          <p:spTgt spid="1471013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2050200" name="Slide Number Placeholder 5"/>
          <p:cNvSpPr>
            <a:spLocks noGrp="1"/>
          </p:cNvSpPr>
          <p:nvPr>
            <p:ph type="sldNum" sz="quarter" idx="12"/>
          </p:nvPr>
        </p:nvSpPr>
        <p:spPr bwMode="auto">
          <a:xfrm>
            <a:off x="11444145" y="6052434"/>
            <a:ext cx="671170" cy="365124"/>
          </a:xfrm>
          <a:prstGeom prst="rect">
            <a:avLst/>
          </a:prstGeom>
          <a:noFill/>
        </p:spPr>
        <p:txBody>
          <a:bodyPr/>
          <a:lstStyle>
            <a:lvl1pPr algn="ctr">
              <a:defRPr sz="2000" b="1">
                <a:solidFill>
                  <a:srgbClr val="073C63"/>
                </a:solidFill>
                <a:latin typeface="Calibri"/>
                <a:cs typeface="B Titr"/>
              </a:defRPr>
            </a:lvl1pPr>
          </a:lstStyle>
          <a:p>
            <a:pPr>
              <a:defRPr/>
            </a:pPr>
            <a:fld id="{C9B6B7F7-C200-55F4-C6F9-16A9A1153CC6}" type="slidenum">
              <a:rPr lang="fa-IR"/>
              <a:t>45</a:t>
            </a:fld>
            <a:endParaRPr lang="fa-IR"/>
          </a:p>
        </p:txBody>
      </p:sp>
      <p:sp>
        <p:nvSpPr>
          <p:cNvPr id="815294428" name="Text Placeholder 76"/>
          <p:cNvSpPr>
            <a:spLocks noGrp="1"/>
          </p:cNvSpPr>
          <p:nvPr>
            <p:ph type="body" sz="quarter" idx="10" hasCustomPrompt="1"/>
          </p:nvPr>
        </p:nvSpPr>
        <p:spPr bwMode="auto">
          <a:xfrm>
            <a:off x="1062181" y="905017"/>
            <a:ext cx="8045305" cy="637452"/>
          </a:xfrm>
          <a:prstGeom prst="rect">
            <a:avLst/>
          </a:prstGeom>
        </p:spPr>
        <p:txBody>
          <a:bodyPr/>
          <a:lstStyle>
            <a:lvl1pPr algn="r" rtl="1">
              <a:defRPr sz="3200">
                <a:solidFill>
                  <a:schemeClr val="tx1">
                    <a:lumMod val="85000"/>
                    <a:lumOff val="15000"/>
                  </a:schemeClr>
                </a:solidFill>
                <a:cs typeface="B Titr"/>
              </a:defRPr>
            </a:lvl1pPr>
          </a:lstStyle>
          <a:p>
            <a:pPr>
              <a:defRPr/>
            </a:pPr>
            <a:r>
              <a:rPr sz="3200" b="0" i="0" u="none" dirty="0">
                <a:solidFill>
                  <a:srgbClr val="000000"/>
                </a:solidFill>
                <a:latin typeface="B Nazanin"/>
                <a:ea typeface="B Nazanin"/>
                <a:cs typeface="B Nazanin"/>
              </a:rPr>
              <a:t> </a:t>
            </a:r>
            <a:r>
              <a:rPr sz="3200" b="0" i="0" u="none" dirty="0" err="1">
                <a:solidFill>
                  <a:srgbClr val="000000"/>
                </a:solidFill>
                <a:latin typeface="B Nazanin"/>
                <a:ea typeface="B Nazanin"/>
                <a:cs typeface="B Nazanin"/>
              </a:rPr>
              <a:t>دقت</a:t>
            </a:r>
            <a:r>
              <a:rPr sz="3200" b="0" i="0" u="none" dirty="0">
                <a:solidFill>
                  <a:srgbClr val="000000"/>
                </a:solidFill>
                <a:latin typeface="B Nazanin"/>
                <a:ea typeface="B Nazanin"/>
                <a:cs typeface="B Nazanin"/>
              </a:rPr>
              <a:t> </a:t>
            </a:r>
            <a:r>
              <a:rPr sz="3200" b="0" i="0" u="none" dirty="0" err="1">
                <a:solidFill>
                  <a:srgbClr val="000000"/>
                </a:solidFill>
                <a:latin typeface="B Nazanin"/>
                <a:ea typeface="B Nazanin"/>
                <a:cs typeface="B Nazanin"/>
              </a:rPr>
              <a:t>وکسل‌ها</a:t>
            </a:r>
            <a:r>
              <a:rPr sz="3200" b="0" i="0" u="none" dirty="0">
                <a:solidFill>
                  <a:srgbClr val="000000"/>
                </a:solidFill>
                <a:latin typeface="B Nazanin"/>
                <a:ea typeface="B Nazanin"/>
                <a:cs typeface="B Nazanin"/>
              </a:rPr>
              <a:t> </a:t>
            </a:r>
            <a:r>
              <a:rPr sz="3200" b="0" i="0" u="none" dirty="0" err="1">
                <a:solidFill>
                  <a:srgbClr val="000000"/>
                </a:solidFill>
                <a:latin typeface="B Nazanin"/>
                <a:ea typeface="B Nazanin"/>
                <a:cs typeface="B Nazanin"/>
              </a:rPr>
              <a:t>در</a:t>
            </a:r>
            <a:r>
              <a:rPr sz="3200" b="0" i="0" u="none" dirty="0">
                <a:solidFill>
                  <a:srgbClr val="000000"/>
                </a:solidFill>
                <a:latin typeface="B Nazanin"/>
                <a:ea typeface="B Nazanin"/>
                <a:cs typeface="B Nazanin"/>
              </a:rPr>
              <a:t> </a:t>
            </a:r>
            <a:r>
              <a:rPr sz="3200" b="0" i="0" u="none" dirty="0" err="1">
                <a:solidFill>
                  <a:srgbClr val="000000"/>
                </a:solidFill>
                <a:latin typeface="B Nazanin"/>
                <a:ea typeface="B Nazanin"/>
                <a:cs typeface="B Nazanin"/>
              </a:rPr>
              <a:t>آستانه</a:t>
            </a:r>
            <a:r>
              <a:rPr sz="3200" b="0" i="0" u="none" dirty="0">
                <a:solidFill>
                  <a:srgbClr val="000000"/>
                </a:solidFill>
                <a:latin typeface="B Nazanin"/>
                <a:ea typeface="B Nazanin"/>
                <a:cs typeface="B Nazanin"/>
              </a:rPr>
              <a:t> 5٪</a:t>
            </a:r>
            <a:endParaRPr sz="3200" dirty="0">
              <a:latin typeface="B Nazanin"/>
              <a:cs typeface="B Nazanin"/>
            </a:endParaRPr>
          </a:p>
        </p:txBody>
      </p:sp>
      <p:sp>
        <p:nvSpPr>
          <p:cNvPr id="1328690854" name="Text Placeholder 80"/>
          <p:cNvSpPr>
            <a:spLocks noGrp="1"/>
          </p:cNvSpPr>
          <p:nvPr>
            <p:ph type="body" sz="quarter" idx="11" hasCustomPrompt="1"/>
          </p:nvPr>
        </p:nvSpPr>
        <p:spPr bwMode="auto">
          <a:xfrm>
            <a:off x="5486400" y="1791855"/>
            <a:ext cx="3602036" cy="4601007"/>
          </a:xfrm>
          <a:prstGeom prst="rect">
            <a:avLst/>
          </a:prstGeom>
        </p:spPr>
        <p:txBody>
          <a:bodyPr/>
          <a:lstStyle>
            <a:lvl1pPr marL="342900" indent="-342900" algn="just" rtl="1">
              <a:lnSpc>
                <a:spcPct val="140000"/>
              </a:lnSpc>
              <a:spcAft>
                <a:spcPts val="1799"/>
              </a:spcAft>
              <a:buFont typeface="Arial"/>
              <a:buChar char="•"/>
              <a:defRPr sz="2300">
                <a:solidFill>
                  <a:schemeClr val="tx1">
                    <a:lumMod val="85000"/>
                    <a:lumOff val="15000"/>
                  </a:schemeClr>
                </a:solidFill>
                <a:cs typeface="B Nazanin"/>
              </a:defRPr>
            </a:lvl1pPr>
            <a:lvl2pPr marL="822960" indent="-285750" algn="just" rtl="1">
              <a:lnSpc>
                <a:spcPct val="140000"/>
              </a:lnSpc>
              <a:spcAft>
                <a:spcPts val="1799"/>
              </a:spcAft>
              <a:buFont typeface="Arial"/>
              <a:buChar char="•"/>
              <a:defRPr sz="2300">
                <a:solidFill>
                  <a:schemeClr val="tx1">
                    <a:lumMod val="85000"/>
                    <a:lumOff val="15000"/>
                  </a:schemeClr>
                </a:solidFill>
                <a:cs typeface="B Nazanin"/>
              </a:defRPr>
            </a:lvl2pPr>
            <a:lvl3pPr marL="1280160" indent="-285750" algn="just" rtl="1">
              <a:lnSpc>
                <a:spcPct val="140000"/>
              </a:lnSpc>
              <a:spcAft>
                <a:spcPts val="1799"/>
              </a:spcAft>
              <a:buFont typeface="Arial"/>
              <a:buChar char="•"/>
              <a:defRPr sz="2000">
                <a:solidFill>
                  <a:schemeClr val="tx1">
                    <a:lumMod val="85000"/>
                    <a:lumOff val="15000"/>
                  </a:schemeClr>
                </a:solidFill>
                <a:cs typeface="B Nazanin"/>
              </a:defRPr>
            </a:lvl3pPr>
          </a:lstStyle>
          <a:p>
            <a:pPr>
              <a:defRPr/>
            </a:pPr>
            <a:r>
              <a:rPr sz="2200" b="0" i="0" u="none" dirty="0" err="1">
                <a:solidFill>
                  <a:srgbClr val="000000"/>
                </a:solidFill>
                <a:latin typeface="B Nazanin"/>
                <a:ea typeface="B Nazanin"/>
                <a:cs typeface="B Nazanin"/>
              </a:rPr>
              <a:t>دقت</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وکسل‌ها</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معیار</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ارزیابی</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تطابق</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دز</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پیش‌بینی‌شده</a:t>
            </a:r>
            <a:r>
              <a:rPr sz="2200" b="0" i="0" u="none" dirty="0">
                <a:solidFill>
                  <a:srgbClr val="000000"/>
                </a:solidFill>
                <a:latin typeface="B Nazanin"/>
                <a:ea typeface="B Nazanin"/>
                <a:cs typeface="B Nazanin"/>
              </a:rPr>
              <a:t> و </a:t>
            </a:r>
            <a:r>
              <a:rPr sz="2200" b="0" i="0" u="none" dirty="0" err="1">
                <a:solidFill>
                  <a:srgbClr val="000000"/>
                </a:solidFill>
                <a:latin typeface="B Nazanin"/>
                <a:ea typeface="B Nazanin"/>
                <a:cs typeface="B Nazanin"/>
              </a:rPr>
              <a:t>مرجع</a:t>
            </a:r>
            <a:r>
              <a:rPr sz="2200" b="0" i="0" u="none" dirty="0">
                <a:solidFill>
                  <a:srgbClr val="000000"/>
                </a:solidFill>
                <a:latin typeface="B Nazanin"/>
                <a:ea typeface="B Nazanin"/>
                <a:cs typeface="B Nazanin"/>
              </a:rPr>
              <a:t> </a:t>
            </a:r>
            <a:endParaRPr lang="fa-IR" sz="2200" b="0" i="0" u="none" dirty="0">
              <a:solidFill>
                <a:srgbClr val="000000"/>
              </a:solidFill>
              <a:latin typeface="B Nazanin"/>
              <a:ea typeface="B Nazanin"/>
              <a:cs typeface="B Nazanin"/>
            </a:endParaRPr>
          </a:p>
          <a:p>
            <a:pPr>
              <a:defRPr/>
            </a:pPr>
            <a:r>
              <a:rPr sz="2200" b="0" i="0" u="none" dirty="0" err="1">
                <a:solidFill>
                  <a:srgbClr val="000000"/>
                </a:solidFill>
                <a:latin typeface="B Nazanin"/>
                <a:ea typeface="B Nazanin"/>
                <a:cs typeface="B Nazanin"/>
              </a:rPr>
              <a:t>درصد</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بالای</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وکسل‌های</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قابل</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قبول</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نشان‌دهنده</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عملکرد</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مناسب</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مدل</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است</a:t>
            </a:r>
            <a:r>
              <a:rPr sz="2200" b="0" i="0" u="none" dirty="0">
                <a:solidFill>
                  <a:srgbClr val="000000"/>
                </a:solidFill>
                <a:latin typeface="B Nazanin"/>
                <a:ea typeface="B Nazanin"/>
                <a:cs typeface="B Nazanin"/>
              </a:rPr>
              <a:t>.</a:t>
            </a:r>
            <a:endParaRPr sz="2200" dirty="0">
              <a:latin typeface="B Nazanin"/>
              <a:cs typeface="B Nazanin"/>
            </a:endParaRPr>
          </a:p>
          <a:p>
            <a:pPr>
              <a:defRPr/>
            </a:pPr>
            <a:r>
              <a:rPr sz="2200" b="0" i="0" u="none" dirty="0" err="1">
                <a:solidFill>
                  <a:srgbClr val="000000"/>
                </a:solidFill>
                <a:latin typeface="B Nazanin"/>
                <a:ea typeface="B Nazanin"/>
                <a:cs typeface="B Nazanin"/>
              </a:rPr>
              <a:t>بیشترین</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دقت</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در</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نواحی</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هدف</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درمانی</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مشاهده</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شده</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است</a:t>
            </a:r>
            <a:r>
              <a:rPr sz="2200" b="0" i="0" u="none" dirty="0">
                <a:solidFill>
                  <a:srgbClr val="000000"/>
                </a:solidFill>
                <a:latin typeface="B Nazanin"/>
                <a:ea typeface="B Nazanin"/>
                <a:cs typeface="B Nazanin"/>
              </a:rPr>
              <a:t>.</a:t>
            </a:r>
            <a:endParaRPr sz="2200" dirty="0">
              <a:latin typeface="B Nazanin"/>
              <a:cs typeface="B Nazanin"/>
            </a:endParaRPr>
          </a:p>
        </p:txBody>
      </p:sp>
      <p:sp>
        <p:nvSpPr>
          <p:cNvPr id="926050508" name="Google Shape;228;p16"/>
          <p:cNvSpPr/>
          <p:nvPr/>
        </p:nvSpPr>
        <p:spPr bwMode="auto">
          <a:xfrm>
            <a:off x="9708642" y="1578254"/>
            <a:ext cx="1634648" cy="427199"/>
          </a:xfrm>
          <a:prstGeom prst="rect">
            <a:avLst/>
          </a:prstGeom>
          <a:solidFill>
            <a:srgbClr val="F3F3F3"/>
          </a:solidFill>
          <a:ln>
            <a:noFill/>
          </a:ln>
        </p:spPr>
        <p:txBody>
          <a:bodyPr spcFirstLastPara="1" wrap="square" lIns="91423" tIns="45699" rIns="91423" bIns="45699" anchor="ctr" anchorCtr="0">
            <a:noAutofit/>
          </a:bodyPr>
          <a:lstStyle/>
          <a:p>
            <a:pPr algn="ctr" rtl="1">
              <a:defRPr/>
            </a:pPr>
            <a:endParaRPr sz="1800" b="1">
              <a:solidFill>
                <a:schemeClr val="tx1"/>
              </a:solidFill>
              <a:latin typeface="B Nazanin"/>
              <a:cs typeface="B Nazanin"/>
            </a:endParaRPr>
          </a:p>
          <a:p>
            <a:pPr algn="ctr" rtl="1">
              <a:defRPr/>
            </a:pPr>
            <a:r>
              <a:rPr lang="en-US" sz="1800" b="1" i="0" u="none" strike="noStrike" cap="none" spc="0">
                <a:solidFill>
                  <a:schemeClr val="tx1"/>
                </a:solidFill>
                <a:latin typeface="B Nazanin"/>
                <a:ea typeface="B Nazanin"/>
                <a:cs typeface="B Nazanin"/>
              </a:rPr>
              <a:t>نتايج پژوهش</a:t>
            </a:r>
            <a:endParaRPr lang="en-US" sz="1800" b="1" i="0" u="none" strike="noStrike" cap="none" spc="0">
              <a:solidFill>
                <a:schemeClr val="tx1"/>
              </a:solidFill>
              <a:latin typeface="Times New Roman"/>
              <a:cs typeface="Times New Roman"/>
            </a:endParaRPr>
          </a:p>
          <a:p>
            <a:pPr marL="0" marR="0" lvl="0" indent="0" algn="ctr" defTabSz="914400" rtl="0">
              <a:lnSpc>
                <a:spcPct val="100000"/>
              </a:lnSpc>
              <a:spcBef>
                <a:spcPts val="0"/>
              </a:spcBef>
              <a:spcAft>
                <a:spcPts val="0"/>
              </a:spcAft>
              <a:buClr>
                <a:srgbClr val="000000"/>
              </a:buClr>
              <a:buSzTx/>
              <a:buFont typeface="Arial"/>
              <a:buNone/>
              <a:defRPr/>
            </a:pPr>
            <a:endParaRPr sz="1800">
              <a:solidFill>
                <a:schemeClr val="tx1"/>
              </a:solidFill>
              <a:cs typeface="B Titr"/>
            </a:endParaRPr>
          </a:p>
        </p:txBody>
      </p:sp>
      <p:pic>
        <p:nvPicPr>
          <p:cNvPr id="6" name="plot_acc5.png">
            <a:extLst>
              <a:ext uri="{FF2B5EF4-FFF2-40B4-BE49-F238E27FC236}">
                <a16:creationId xmlns:a16="http://schemas.microsoft.com/office/drawing/2014/main" id="{4E6CE8CF-162E-4DD7-A544-B1B5F16C6D1A}"/>
              </a:ext>
            </a:extLst>
          </p:cNvPr>
          <p:cNvPicPr>
            <a:picLocks noChangeAspect="1"/>
          </p:cNvPicPr>
          <p:nvPr/>
        </p:nvPicPr>
        <p:blipFill rotWithShape="1">
          <a:blip r:embed="rId3"/>
          <a:stretch/>
        </p:blipFill>
        <p:spPr bwMode="auto">
          <a:xfrm>
            <a:off x="59048" y="3028948"/>
            <a:ext cx="5219699" cy="3728084"/>
          </a:xfrm>
          <a:prstGeom prst="rect">
            <a:avLst/>
          </a:prstGeom>
        </p:spPr>
      </p:pic>
    </p:spTree>
  </p:cSld>
  <p:clrMapOvr>
    <a:masterClrMapping/>
  </p:clrMapOvr>
  <mc:AlternateContent xmlns:mc="http://schemas.openxmlformats.org/markup-compatibility/2006" xmlns:p159="http://schemas.microsoft.com/office/powerpoint/2015/09/main">
    <mc:Choice Requires="p159">
      <p:transition>
        <p:fade/>
      </p:transition>
    </mc:Choice>
    <mc:Fallback xmlns="" xmlns:m="http://schemas.openxmlformats.org/officeDocument/2006/math" xmlns:w="http://schemas.openxmlformats.org/wordprocessingml/2006/main">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121424583" name="Slide Number Placeholder 5"/>
          <p:cNvSpPr>
            <a:spLocks noGrp="1"/>
          </p:cNvSpPr>
          <p:nvPr>
            <p:ph type="sldNum" sz="quarter" idx="12"/>
          </p:nvPr>
        </p:nvSpPr>
        <p:spPr bwMode="auto">
          <a:xfrm>
            <a:off x="11444145" y="6052434"/>
            <a:ext cx="671170" cy="365124"/>
          </a:xfrm>
          <a:prstGeom prst="rect">
            <a:avLst/>
          </a:prstGeom>
          <a:noFill/>
        </p:spPr>
        <p:txBody>
          <a:bodyPr/>
          <a:lstStyle>
            <a:lvl1pPr algn="ctr">
              <a:defRPr sz="2000" b="1">
                <a:solidFill>
                  <a:srgbClr val="073C63"/>
                </a:solidFill>
                <a:latin typeface="Calibri"/>
                <a:cs typeface="B Titr"/>
              </a:defRPr>
            </a:lvl1pPr>
          </a:lstStyle>
          <a:p>
            <a:pPr>
              <a:defRPr/>
            </a:pPr>
            <a:fld id="{47AB71CB-B875-30CF-2B6E-F29EEBDB2FA2}" type="slidenum">
              <a:rPr lang="fa-IR"/>
              <a:t>46</a:t>
            </a:fld>
            <a:endParaRPr lang="fa-IR"/>
          </a:p>
        </p:txBody>
      </p:sp>
      <p:sp>
        <p:nvSpPr>
          <p:cNvPr id="786435146" name="Text Placeholder 76"/>
          <p:cNvSpPr>
            <a:spLocks noGrp="1"/>
          </p:cNvSpPr>
          <p:nvPr>
            <p:ph type="body" sz="quarter" idx="10" hasCustomPrompt="1"/>
          </p:nvPr>
        </p:nvSpPr>
        <p:spPr bwMode="auto">
          <a:xfrm>
            <a:off x="1062181" y="905017"/>
            <a:ext cx="8045305" cy="637452"/>
          </a:xfrm>
          <a:prstGeom prst="rect">
            <a:avLst/>
          </a:prstGeom>
        </p:spPr>
        <p:txBody>
          <a:bodyPr/>
          <a:lstStyle>
            <a:lvl1pPr algn="r" rtl="1">
              <a:defRPr sz="3200">
                <a:solidFill>
                  <a:schemeClr val="tx1">
                    <a:lumMod val="85000"/>
                    <a:lumOff val="15000"/>
                  </a:schemeClr>
                </a:solidFill>
                <a:cs typeface="B Titr"/>
              </a:defRPr>
            </a:lvl1pPr>
          </a:lstStyle>
          <a:p>
            <a:pPr>
              <a:defRPr/>
            </a:pPr>
            <a:r>
              <a:rPr sz="3200" b="1" i="0" u="none" dirty="0">
                <a:solidFill>
                  <a:srgbClr val="000000"/>
                </a:solidFill>
                <a:latin typeface="B Nazanin"/>
                <a:ea typeface="B Nazanin"/>
                <a:cs typeface="B Nazanin"/>
              </a:rPr>
              <a:t> </a:t>
            </a:r>
            <a:r>
              <a:rPr sz="3200" b="1" i="0" u="none" dirty="0" err="1">
                <a:solidFill>
                  <a:srgbClr val="000000"/>
                </a:solidFill>
                <a:latin typeface="B Nazanin"/>
                <a:ea typeface="B Nazanin"/>
                <a:cs typeface="B Nazanin"/>
              </a:rPr>
              <a:t>منحنی</a:t>
            </a:r>
            <a:r>
              <a:rPr sz="3200" b="1" i="0" u="none" dirty="0">
                <a:solidFill>
                  <a:srgbClr val="000000"/>
                </a:solidFill>
                <a:latin typeface="B Nazanin"/>
                <a:ea typeface="B Nazanin"/>
                <a:cs typeface="B Nazanin"/>
              </a:rPr>
              <a:t> </a:t>
            </a:r>
            <a:r>
              <a:rPr sz="3200" b="1" i="0" u="none" dirty="0" err="1">
                <a:solidFill>
                  <a:srgbClr val="000000"/>
                </a:solidFill>
                <a:latin typeface="B Nazanin"/>
                <a:ea typeface="B Nazanin"/>
                <a:cs typeface="B Nazanin"/>
              </a:rPr>
              <a:t>تغییرات</a:t>
            </a:r>
            <a:r>
              <a:rPr sz="3200" b="1" i="0" u="none" dirty="0">
                <a:solidFill>
                  <a:srgbClr val="000000"/>
                </a:solidFill>
                <a:latin typeface="B Nazanin"/>
                <a:ea typeface="B Nazanin"/>
                <a:cs typeface="B Nazanin"/>
              </a:rPr>
              <a:t> </a:t>
            </a:r>
            <a:r>
              <a:rPr sz="3200" b="1" i="0" u="none" dirty="0" err="1">
                <a:solidFill>
                  <a:srgbClr val="000000"/>
                </a:solidFill>
                <a:latin typeface="B Nazanin"/>
                <a:ea typeface="B Nazanin"/>
                <a:cs typeface="B Nazanin"/>
              </a:rPr>
              <a:t>تابع</a:t>
            </a:r>
            <a:r>
              <a:rPr sz="3200" b="1" i="0" u="none" dirty="0">
                <a:solidFill>
                  <a:srgbClr val="000000"/>
                </a:solidFill>
                <a:latin typeface="B Nazanin"/>
                <a:ea typeface="B Nazanin"/>
                <a:cs typeface="B Nazanin"/>
              </a:rPr>
              <a:t> </a:t>
            </a:r>
            <a:r>
              <a:rPr sz="3200" b="1" i="0" u="none" dirty="0" err="1">
                <a:solidFill>
                  <a:srgbClr val="000000"/>
                </a:solidFill>
                <a:latin typeface="B Nazanin"/>
                <a:ea typeface="B Nazanin"/>
                <a:cs typeface="B Nazanin"/>
              </a:rPr>
              <a:t>خطا</a:t>
            </a:r>
            <a:r>
              <a:rPr sz="3200" b="1" i="0" u="none" dirty="0">
                <a:solidFill>
                  <a:srgbClr val="000000"/>
                </a:solidFill>
                <a:latin typeface="B Nazanin"/>
                <a:ea typeface="B Nazanin"/>
                <a:cs typeface="B Nazanin"/>
              </a:rPr>
              <a:t> </a:t>
            </a:r>
            <a:r>
              <a:rPr sz="3200" b="1" i="0" u="none" dirty="0" err="1">
                <a:solidFill>
                  <a:srgbClr val="000000"/>
                </a:solidFill>
                <a:latin typeface="B Nazanin"/>
                <a:ea typeface="B Nazanin"/>
                <a:cs typeface="B Nazanin"/>
              </a:rPr>
              <a:t>با</a:t>
            </a:r>
            <a:r>
              <a:rPr sz="3200" b="1" i="0" u="none" dirty="0">
                <a:solidFill>
                  <a:srgbClr val="000000"/>
                </a:solidFill>
                <a:latin typeface="B Nazanin"/>
                <a:ea typeface="B Nazanin"/>
                <a:cs typeface="B Nazanin"/>
              </a:rPr>
              <a:t> </a:t>
            </a:r>
            <a:r>
              <a:rPr sz="3200" b="1" i="0" u="none" dirty="0">
                <a:solidFill>
                  <a:srgbClr val="000000"/>
                </a:solidFill>
                <a:latin typeface="Times New Roman" panose="02020603050405020304" pitchFamily="18" charset="0"/>
                <a:ea typeface="B Nazanin"/>
                <a:cs typeface="Times New Roman" panose="02020603050405020304" pitchFamily="18" charset="0"/>
              </a:rPr>
              <a:t>Epoch</a:t>
            </a:r>
            <a:endParaRPr sz="3200" b="1" dirty="0">
              <a:latin typeface="Times New Roman" panose="02020603050405020304" pitchFamily="18" charset="0"/>
              <a:cs typeface="Times New Roman" panose="02020603050405020304" pitchFamily="18" charset="0"/>
            </a:endParaRPr>
          </a:p>
        </p:txBody>
      </p:sp>
      <p:sp>
        <p:nvSpPr>
          <p:cNvPr id="294582531" name="Text Placeholder 80"/>
          <p:cNvSpPr>
            <a:spLocks noGrp="1"/>
          </p:cNvSpPr>
          <p:nvPr>
            <p:ph type="body" sz="quarter" idx="11" hasCustomPrompt="1"/>
          </p:nvPr>
        </p:nvSpPr>
        <p:spPr bwMode="auto">
          <a:xfrm>
            <a:off x="5846164" y="1791855"/>
            <a:ext cx="3242272" cy="4601007"/>
          </a:xfrm>
          <a:prstGeom prst="rect">
            <a:avLst/>
          </a:prstGeom>
        </p:spPr>
        <p:txBody>
          <a:bodyPr/>
          <a:lstStyle>
            <a:lvl1pPr marL="342900" indent="-342900" algn="just" rtl="1">
              <a:lnSpc>
                <a:spcPct val="140000"/>
              </a:lnSpc>
              <a:spcAft>
                <a:spcPts val="1799"/>
              </a:spcAft>
              <a:buFont typeface="Arial"/>
              <a:buChar char="•"/>
              <a:defRPr sz="2300">
                <a:solidFill>
                  <a:schemeClr val="tx1">
                    <a:lumMod val="85000"/>
                    <a:lumOff val="15000"/>
                  </a:schemeClr>
                </a:solidFill>
                <a:cs typeface="B Nazanin"/>
              </a:defRPr>
            </a:lvl1pPr>
            <a:lvl2pPr marL="822960" indent="-285750" algn="just" rtl="1">
              <a:lnSpc>
                <a:spcPct val="140000"/>
              </a:lnSpc>
              <a:spcAft>
                <a:spcPts val="1799"/>
              </a:spcAft>
              <a:buFont typeface="Arial"/>
              <a:buChar char="•"/>
              <a:defRPr sz="2300">
                <a:solidFill>
                  <a:schemeClr val="tx1">
                    <a:lumMod val="85000"/>
                    <a:lumOff val="15000"/>
                  </a:schemeClr>
                </a:solidFill>
                <a:cs typeface="B Nazanin"/>
              </a:defRPr>
            </a:lvl2pPr>
            <a:lvl3pPr marL="1280160" indent="-285750" algn="just" rtl="1">
              <a:lnSpc>
                <a:spcPct val="140000"/>
              </a:lnSpc>
              <a:spcAft>
                <a:spcPts val="1799"/>
              </a:spcAft>
              <a:buFont typeface="Arial"/>
              <a:buChar char="•"/>
              <a:defRPr sz="2000">
                <a:solidFill>
                  <a:schemeClr val="tx1">
                    <a:lumMod val="85000"/>
                    <a:lumOff val="15000"/>
                  </a:schemeClr>
                </a:solidFill>
                <a:cs typeface="B Nazanin"/>
              </a:defRPr>
            </a:lvl3pPr>
          </a:lstStyle>
          <a:p>
            <a:pPr>
              <a:defRPr/>
            </a:pPr>
            <a:r>
              <a:rPr sz="2200" b="0" i="0" u="none" dirty="0" err="1">
                <a:solidFill>
                  <a:srgbClr val="000000"/>
                </a:solidFill>
                <a:latin typeface="B Nazanin"/>
                <a:ea typeface="B Nazanin"/>
                <a:cs typeface="B Nazanin"/>
              </a:rPr>
              <a:t>کاهش</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تدریجی</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مقدار</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تابع</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خطا</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در</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طول</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آموزش</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مشاهده</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می‌شود</a:t>
            </a:r>
            <a:r>
              <a:rPr sz="2200" b="0" i="0" u="none" dirty="0">
                <a:solidFill>
                  <a:srgbClr val="000000"/>
                </a:solidFill>
                <a:latin typeface="B Nazanin"/>
                <a:ea typeface="B Nazanin"/>
                <a:cs typeface="B Nazanin"/>
              </a:rPr>
              <a:t>.</a:t>
            </a:r>
            <a:endParaRPr sz="2200" dirty="0">
              <a:latin typeface="B Nazanin"/>
              <a:cs typeface="B Nazanin"/>
            </a:endParaRPr>
          </a:p>
          <a:p>
            <a:pPr>
              <a:defRPr/>
            </a:pPr>
            <a:r>
              <a:rPr sz="2200" b="0" i="0" u="none" dirty="0" err="1">
                <a:solidFill>
                  <a:srgbClr val="000000"/>
                </a:solidFill>
                <a:latin typeface="B Nazanin"/>
                <a:ea typeface="B Nazanin"/>
                <a:cs typeface="B Nazanin"/>
              </a:rPr>
              <a:t>عدم</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واگرایی</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نشان‌دهنده</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یادگیری</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مناسب</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مدل</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است</a:t>
            </a:r>
            <a:r>
              <a:rPr sz="2200" b="0" i="0" u="none" dirty="0">
                <a:solidFill>
                  <a:srgbClr val="000000"/>
                </a:solidFill>
                <a:latin typeface="B Nazanin"/>
                <a:ea typeface="B Nazanin"/>
                <a:cs typeface="B Nazanin"/>
              </a:rPr>
              <a:t>.</a:t>
            </a:r>
            <a:endParaRPr sz="2200" dirty="0">
              <a:latin typeface="B Nazanin"/>
              <a:cs typeface="B Nazanin"/>
            </a:endParaRPr>
          </a:p>
          <a:p>
            <a:pPr>
              <a:defRPr/>
            </a:pPr>
            <a:r>
              <a:rPr sz="2200" b="0" i="0" u="none" dirty="0" err="1">
                <a:solidFill>
                  <a:srgbClr val="000000"/>
                </a:solidFill>
                <a:latin typeface="B Nazanin"/>
                <a:ea typeface="B Nazanin"/>
                <a:cs typeface="B Nazanin"/>
              </a:rPr>
              <a:t>مدل</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به</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همگرایی</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مطلوب</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دست</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یافته</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است</a:t>
            </a:r>
            <a:r>
              <a:rPr sz="2200" b="0" i="0" u="none" dirty="0">
                <a:solidFill>
                  <a:srgbClr val="000000"/>
                </a:solidFill>
                <a:latin typeface="B Nazanin"/>
                <a:ea typeface="B Nazanin"/>
                <a:cs typeface="B Nazanin"/>
              </a:rPr>
              <a:t>.</a:t>
            </a:r>
            <a:endParaRPr sz="2200" dirty="0">
              <a:latin typeface="B Nazanin"/>
              <a:cs typeface="B Nazanin"/>
            </a:endParaRPr>
          </a:p>
        </p:txBody>
      </p:sp>
      <p:sp>
        <p:nvSpPr>
          <p:cNvPr id="359746930" name="Google Shape;228;p16"/>
          <p:cNvSpPr/>
          <p:nvPr/>
        </p:nvSpPr>
        <p:spPr bwMode="auto">
          <a:xfrm>
            <a:off x="9708642" y="1578254"/>
            <a:ext cx="1634648" cy="427199"/>
          </a:xfrm>
          <a:prstGeom prst="rect">
            <a:avLst/>
          </a:prstGeom>
          <a:solidFill>
            <a:srgbClr val="F3F3F3"/>
          </a:solidFill>
          <a:ln>
            <a:noFill/>
          </a:ln>
        </p:spPr>
        <p:txBody>
          <a:bodyPr spcFirstLastPara="1" wrap="square" lIns="91423" tIns="45699" rIns="91423" bIns="45699" anchor="ctr" anchorCtr="0">
            <a:noAutofit/>
          </a:bodyPr>
          <a:lstStyle/>
          <a:p>
            <a:pPr algn="ctr" rtl="1">
              <a:defRPr/>
            </a:pPr>
            <a:endParaRPr sz="1800" b="1">
              <a:solidFill>
                <a:schemeClr val="tx1"/>
              </a:solidFill>
              <a:latin typeface="B Nazanin"/>
              <a:cs typeface="B Nazanin"/>
            </a:endParaRPr>
          </a:p>
          <a:p>
            <a:pPr algn="ctr" rtl="1">
              <a:defRPr/>
            </a:pPr>
            <a:r>
              <a:rPr lang="en-US" sz="1800" b="1" i="0" u="none" strike="noStrike" cap="none" spc="0">
                <a:solidFill>
                  <a:schemeClr val="tx1"/>
                </a:solidFill>
                <a:latin typeface="B Nazanin"/>
                <a:ea typeface="B Nazanin"/>
                <a:cs typeface="B Nazanin"/>
              </a:rPr>
              <a:t>نتايج پژوهش</a:t>
            </a:r>
            <a:endParaRPr lang="en-US" sz="1800" b="1" i="0" u="none" strike="noStrike" cap="none" spc="0">
              <a:solidFill>
                <a:schemeClr val="tx1"/>
              </a:solidFill>
              <a:latin typeface="Times New Roman"/>
              <a:cs typeface="Times New Roman"/>
            </a:endParaRPr>
          </a:p>
          <a:p>
            <a:pPr marL="0" marR="0" lvl="0" indent="0" algn="ctr" defTabSz="914400" rtl="0">
              <a:lnSpc>
                <a:spcPct val="100000"/>
              </a:lnSpc>
              <a:spcBef>
                <a:spcPts val="0"/>
              </a:spcBef>
              <a:spcAft>
                <a:spcPts val="0"/>
              </a:spcAft>
              <a:buClr>
                <a:srgbClr val="000000"/>
              </a:buClr>
              <a:buSzTx/>
              <a:buFont typeface="Arial"/>
              <a:buNone/>
              <a:defRPr/>
            </a:pPr>
            <a:endParaRPr sz="1800">
              <a:solidFill>
                <a:schemeClr val="tx1"/>
              </a:solidFill>
              <a:cs typeface="B Titr"/>
            </a:endParaRPr>
          </a:p>
        </p:txBody>
      </p:sp>
      <p:pic>
        <p:nvPicPr>
          <p:cNvPr id="7" name="Picture 6">
            <a:extLst>
              <a:ext uri="{FF2B5EF4-FFF2-40B4-BE49-F238E27FC236}">
                <a16:creationId xmlns:a16="http://schemas.microsoft.com/office/drawing/2014/main" id="{65729F87-3706-4B7A-85E5-213FBF86086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68196" y="2458193"/>
            <a:ext cx="5219700" cy="3728085"/>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612515884" name="Slide Number Placeholder 5"/>
          <p:cNvSpPr>
            <a:spLocks noGrp="1"/>
          </p:cNvSpPr>
          <p:nvPr>
            <p:ph type="sldNum" sz="quarter" idx="12"/>
          </p:nvPr>
        </p:nvSpPr>
        <p:spPr bwMode="auto">
          <a:xfrm>
            <a:off x="11444145" y="6052434"/>
            <a:ext cx="671170" cy="365124"/>
          </a:xfrm>
          <a:prstGeom prst="rect">
            <a:avLst/>
          </a:prstGeom>
          <a:noFill/>
        </p:spPr>
        <p:txBody>
          <a:bodyPr/>
          <a:lstStyle>
            <a:lvl1pPr algn="ctr">
              <a:defRPr sz="2000" b="1">
                <a:solidFill>
                  <a:srgbClr val="073C63"/>
                </a:solidFill>
                <a:latin typeface="Calibri"/>
                <a:cs typeface="B Titr"/>
              </a:defRPr>
            </a:lvl1pPr>
          </a:lstStyle>
          <a:p>
            <a:pPr>
              <a:defRPr/>
            </a:pPr>
            <a:fld id="{46BFE06B-3E5A-D850-875C-E7CA230BD85C}" type="slidenum">
              <a:rPr lang="fa-IR"/>
              <a:t>47</a:t>
            </a:fld>
            <a:endParaRPr lang="fa-IR"/>
          </a:p>
        </p:txBody>
      </p:sp>
      <p:sp>
        <p:nvSpPr>
          <p:cNvPr id="1965589108" name="Text Placeholder 76"/>
          <p:cNvSpPr>
            <a:spLocks noGrp="1"/>
          </p:cNvSpPr>
          <p:nvPr>
            <p:ph type="body" sz="quarter" idx="10" hasCustomPrompt="1"/>
          </p:nvPr>
        </p:nvSpPr>
        <p:spPr bwMode="auto">
          <a:xfrm>
            <a:off x="1062181" y="905017"/>
            <a:ext cx="8045305" cy="637452"/>
          </a:xfrm>
          <a:prstGeom prst="rect">
            <a:avLst/>
          </a:prstGeom>
        </p:spPr>
        <p:txBody>
          <a:bodyPr/>
          <a:lstStyle>
            <a:lvl1pPr algn="r" rtl="1">
              <a:defRPr sz="3200">
                <a:solidFill>
                  <a:schemeClr val="tx1">
                    <a:lumMod val="85000"/>
                    <a:lumOff val="15000"/>
                  </a:schemeClr>
                </a:solidFill>
                <a:cs typeface="B Titr"/>
              </a:defRPr>
            </a:lvl1pPr>
          </a:lstStyle>
          <a:p>
            <a:pPr>
              <a:defRPr/>
            </a:pPr>
            <a:r>
              <a:rPr sz="3200" b="1" i="0" u="none" dirty="0">
                <a:solidFill>
                  <a:srgbClr val="000000"/>
                </a:solidFill>
                <a:latin typeface="B Nazanin"/>
                <a:ea typeface="B Nazanin"/>
                <a:cs typeface="B Nazanin"/>
              </a:rPr>
              <a:t> </a:t>
            </a:r>
            <a:r>
              <a:rPr sz="3200" b="1" i="0" u="none" dirty="0" err="1">
                <a:solidFill>
                  <a:srgbClr val="000000"/>
                </a:solidFill>
                <a:latin typeface="B Nazanin"/>
                <a:ea typeface="B Nazanin"/>
                <a:cs typeface="B Nazanin"/>
              </a:rPr>
              <a:t>میانگین</a:t>
            </a:r>
            <a:r>
              <a:rPr sz="3200" b="1" i="0" u="none" dirty="0">
                <a:solidFill>
                  <a:srgbClr val="000000"/>
                </a:solidFill>
                <a:latin typeface="B Nazanin"/>
                <a:ea typeface="B Nazanin"/>
                <a:cs typeface="B Nazanin"/>
              </a:rPr>
              <a:t> </a:t>
            </a:r>
            <a:r>
              <a:rPr sz="3200" b="1" i="0" u="none" dirty="0" err="1">
                <a:solidFill>
                  <a:srgbClr val="000000"/>
                </a:solidFill>
                <a:latin typeface="B Nazanin"/>
                <a:ea typeface="B Nazanin"/>
                <a:cs typeface="B Nazanin"/>
              </a:rPr>
              <a:t>قدرمطلق</a:t>
            </a:r>
            <a:r>
              <a:rPr sz="3200" b="1" i="0" u="none" dirty="0">
                <a:solidFill>
                  <a:srgbClr val="000000"/>
                </a:solidFill>
                <a:latin typeface="B Nazanin"/>
                <a:ea typeface="B Nazanin"/>
                <a:cs typeface="B Nazanin"/>
              </a:rPr>
              <a:t> </a:t>
            </a:r>
            <a:r>
              <a:rPr sz="3200" b="1" i="0" u="none" dirty="0" err="1">
                <a:solidFill>
                  <a:srgbClr val="000000"/>
                </a:solidFill>
                <a:latin typeface="B Nazanin"/>
                <a:ea typeface="B Nazanin"/>
                <a:cs typeface="B Nazanin"/>
              </a:rPr>
              <a:t>خطا</a:t>
            </a:r>
            <a:r>
              <a:rPr sz="3200" b="1" i="0" u="none" dirty="0">
                <a:solidFill>
                  <a:srgbClr val="000000"/>
                </a:solidFill>
                <a:latin typeface="B Nazanin"/>
                <a:ea typeface="B Nazanin"/>
                <a:cs typeface="B Nazanin"/>
              </a:rPr>
              <a:t> (</a:t>
            </a:r>
            <a:r>
              <a:rPr sz="3200" b="1" i="0" u="none" dirty="0">
                <a:solidFill>
                  <a:srgbClr val="000000"/>
                </a:solidFill>
                <a:latin typeface="Times New Roman" panose="02020603050405020304" pitchFamily="18" charset="0"/>
                <a:ea typeface="B Nazanin"/>
                <a:cs typeface="Times New Roman" panose="02020603050405020304" pitchFamily="18" charset="0"/>
              </a:rPr>
              <a:t>MAE</a:t>
            </a:r>
            <a:r>
              <a:rPr sz="3200" b="1" i="0" u="none" dirty="0">
                <a:solidFill>
                  <a:srgbClr val="000000"/>
                </a:solidFill>
                <a:latin typeface="B Nazanin"/>
                <a:ea typeface="B Nazanin"/>
                <a:cs typeface="B Nazanin"/>
              </a:rPr>
              <a:t>)</a:t>
            </a:r>
            <a:endParaRPr sz="3200" b="1" dirty="0">
              <a:latin typeface="B Nazanin"/>
              <a:cs typeface="B Nazanin"/>
            </a:endParaRPr>
          </a:p>
        </p:txBody>
      </p:sp>
      <p:sp>
        <p:nvSpPr>
          <p:cNvPr id="298159871" name="Text Placeholder 80"/>
          <p:cNvSpPr>
            <a:spLocks noGrp="1"/>
          </p:cNvSpPr>
          <p:nvPr>
            <p:ph type="body" sz="quarter" idx="11" hasCustomPrompt="1"/>
          </p:nvPr>
        </p:nvSpPr>
        <p:spPr bwMode="auto">
          <a:xfrm>
            <a:off x="5066675" y="1791855"/>
            <a:ext cx="4021760" cy="4601007"/>
          </a:xfrm>
          <a:prstGeom prst="rect">
            <a:avLst/>
          </a:prstGeom>
        </p:spPr>
        <p:txBody>
          <a:bodyPr/>
          <a:lstStyle>
            <a:lvl1pPr marL="342900" indent="-342900" algn="just" rtl="1">
              <a:lnSpc>
                <a:spcPct val="140000"/>
              </a:lnSpc>
              <a:spcAft>
                <a:spcPts val="1799"/>
              </a:spcAft>
              <a:buFont typeface="Arial"/>
              <a:buChar char="•"/>
              <a:defRPr sz="2300">
                <a:solidFill>
                  <a:schemeClr val="tx1">
                    <a:lumMod val="85000"/>
                    <a:lumOff val="15000"/>
                  </a:schemeClr>
                </a:solidFill>
                <a:cs typeface="B Nazanin"/>
              </a:defRPr>
            </a:lvl1pPr>
            <a:lvl2pPr marL="822960" indent="-285750" algn="just" rtl="1">
              <a:lnSpc>
                <a:spcPct val="140000"/>
              </a:lnSpc>
              <a:spcAft>
                <a:spcPts val="1799"/>
              </a:spcAft>
              <a:buFont typeface="Arial"/>
              <a:buChar char="•"/>
              <a:defRPr sz="2300">
                <a:solidFill>
                  <a:schemeClr val="tx1">
                    <a:lumMod val="85000"/>
                    <a:lumOff val="15000"/>
                  </a:schemeClr>
                </a:solidFill>
                <a:cs typeface="B Nazanin"/>
              </a:defRPr>
            </a:lvl2pPr>
            <a:lvl3pPr marL="1280160" indent="-285750" algn="just" rtl="1">
              <a:lnSpc>
                <a:spcPct val="140000"/>
              </a:lnSpc>
              <a:spcAft>
                <a:spcPts val="1799"/>
              </a:spcAft>
              <a:buFont typeface="Arial"/>
              <a:buChar char="•"/>
              <a:defRPr sz="2000">
                <a:solidFill>
                  <a:schemeClr val="tx1">
                    <a:lumMod val="85000"/>
                    <a:lumOff val="15000"/>
                  </a:schemeClr>
                </a:solidFill>
                <a:cs typeface="B Nazanin"/>
              </a:defRPr>
            </a:lvl3pPr>
          </a:lstStyle>
          <a:p>
            <a:pPr>
              <a:defRPr/>
            </a:pPr>
            <a:r>
              <a:rPr sz="2200" b="0" i="0" u="none" dirty="0">
                <a:solidFill>
                  <a:srgbClr val="000000"/>
                </a:solidFill>
                <a:latin typeface="Times New Roman" panose="02020603050405020304" pitchFamily="18" charset="0"/>
                <a:ea typeface="B Nazanin"/>
                <a:cs typeface="Times New Roman" panose="02020603050405020304" pitchFamily="18" charset="0"/>
              </a:rPr>
              <a:t>MAE</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میزان</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اختلاف</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میانگین</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بین</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دز</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واقعی</a:t>
            </a:r>
            <a:r>
              <a:rPr sz="2200" b="0" i="0" u="none" dirty="0">
                <a:solidFill>
                  <a:srgbClr val="000000"/>
                </a:solidFill>
                <a:latin typeface="B Nazanin"/>
                <a:ea typeface="B Nazanin"/>
                <a:cs typeface="B Nazanin"/>
              </a:rPr>
              <a:t> و </a:t>
            </a:r>
            <a:r>
              <a:rPr sz="2200" b="0" i="0" u="none" dirty="0" err="1">
                <a:solidFill>
                  <a:srgbClr val="000000"/>
                </a:solidFill>
                <a:latin typeface="B Nazanin"/>
                <a:ea typeface="B Nazanin"/>
                <a:cs typeface="B Nazanin"/>
              </a:rPr>
              <a:t>پیش‌بینی‌شده</a:t>
            </a:r>
            <a:r>
              <a:rPr sz="2200" b="0" i="0" u="none" dirty="0">
                <a:solidFill>
                  <a:srgbClr val="000000"/>
                </a:solidFill>
                <a:latin typeface="B Nazanin"/>
                <a:ea typeface="B Nazanin"/>
                <a:cs typeface="B Nazanin"/>
              </a:rPr>
              <a:t> </a:t>
            </a:r>
            <a:endParaRPr lang="fa-IR" sz="2200" b="0" i="0" u="none" dirty="0">
              <a:solidFill>
                <a:srgbClr val="000000"/>
              </a:solidFill>
              <a:latin typeface="B Nazanin"/>
              <a:ea typeface="B Nazanin"/>
              <a:cs typeface="B Nazanin"/>
            </a:endParaRPr>
          </a:p>
          <a:p>
            <a:pPr>
              <a:defRPr/>
            </a:pPr>
            <a:r>
              <a:rPr sz="2200" b="0" i="0" u="none" dirty="0" err="1">
                <a:solidFill>
                  <a:srgbClr val="000000"/>
                </a:solidFill>
                <a:latin typeface="B Nazanin"/>
                <a:ea typeface="B Nazanin"/>
                <a:cs typeface="B Nazanin"/>
              </a:rPr>
              <a:t>مقدار</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پایین</a:t>
            </a:r>
            <a:r>
              <a:rPr sz="2200" b="0" i="0" u="none" dirty="0">
                <a:solidFill>
                  <a:srgbClr val="000000"/>
                </a:solidFill>
                <a:latin typeface="B Nazanin"/>
                <a:ea typeface="B Nazanin"/>
                <a:cs typeface="B Nazanin"/>
              </a:rPr>
              <a:t> </a:t>
            </a:r>
            <a:r>
              <a:rPr sz="2200" b="0" i="0" u="none" dirty="0">
                <a:solidFill>
                  <a:srgbClr val="000000"/>
                </a:solidFill>
                <a:latin typeface="Times New Roman" panose="02020603050405020304" pitchFamily="18" charset="0"/>
                <a:ea typeface="B Nazanin"/>
                <a:cs typeface="Times New Roman" panose="02020603050405020304" pitchFamily="18" charset="0"/>
              </a:rPr>
              <a:t>MAE</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بیانگر</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دقت</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بالای</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مدل</a:t>
            </a:r>
            <a:r>
              <a:rPr sz="2200" b="0" i="0" u="none" dirty="0">
                <a:solidFill>
                  <a:srgbClr val="000000"/>
                </a:solidFill>
                <a:latin typeface="B Nazanin"/>
                <a:ea typeface="B Nazanin"/>
                <a:cs typeface="B Nazanin"/>
              </a:rPr>
              <a:t> </a:t>
            </a:r>
            <a:endParaRPr lang="fa-IR" sz="2200" b="0" i="0" u="none" dirty="0">
              <a:solidFill>
                <a:srgbClr val="000000"/>
              </a:solidFill>
              <a:latin typeface="B Nazanin"/>
              <a:ea typeface="B Nazanin"/>
              <a:cs typeface="B Nazanin"/>
            </a:endParaRPr>
          </a:p>
          <a:p>
            <a:pPr>
              <a:defRPr/>
            </a:pPr>
            <a:r>
              <a:rPr sz="2200" b="0" i="0" u="none" dirty="0" err="1">
                <a:solidFill>
                  <a:srgbClr val="000000"/>
                </a:solidFill>
                <a:latin typeface="B Nazanin"/>
                <a:ea typeface="B Nazanin"/>
                <a:cs typeface="B Nazanin"/>
              </a:rPr>
              <a:t>خطا</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در</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نواحی</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حساس</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در</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محدوده</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قابل</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قبول</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بالینی</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قرار</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دارد</a:t>
            </a:r>
            <a:r>
              <a:rPr sz="2200" b="0" i="0" u="none" dirty="0">
                <a:solidFill>
                  <a:srgbClr val="000000"/>
                </a:solidFill>
                <a:latin typeface="B Nazanin"/>
                <a:ea typeface="B Nazanin"/>
                <a:cs typeface="B Nazanin"/>
              </a:rPr>
              <a:t>.</a:t>
            </a:r>
            <a:endParaRPr sz="2200" dirty="0">
              <a:latin typeface="B Nazanin"/>
              <a:cs typeface="B Nazanin"/>
            </a:endParaRPr>
          </a:p>
        </p:txBody>
      </p:sp>
      <p:sp>
        <p:nvSpPr>
          <p:cNvPr id="68005039" name="Google Shape;228;p16"/>
          <p:cNvSpPr/>
          <p:nvPr/>
        </p:nvSpPr>
        <p:spPr bwMode="auto">
          <a:xfrm>
            <a:off x="9708642" y="1578254"/>
            <a:ext cx="1634648" cy="427199"/>
          </a:xfrm>
          <a:prstGeom prst="rect">
            <a:avLst/>
          </a:prstGeom>
          <a:solidFill>
            <a:srgbClr val="F3F3F3"/>
          </a:solidFill>
          <a:ln>
            <a:noFill/>
          </a:ln>
        </p:spPr>
        <p:txBody>
          <a:bodyPr spcFirstLastPara="1" wrap="square" lIns="91423" tIns="45699" rIns="91423" bIns="45699" anchor="ctr" anchorCtr="0">
            <a:noAutofit/>
          </a:bodyPr>
          <a:lstStyle/>
          <a:p>
            <a:pPr algn="ctr" rtl="1">
              <a:defRPr/>
            </a:pPr>
            <a:endParaRPr sz="1800" b="1">
              <a:solidFill>
                <a:schemeClr val="tx1"/>
              </a:solidFill>
              <a:latin typeface="B Nazanin"/>
              <a:cs typeface="B Nazanin"/>
            </a:endParaRPr>
          </a:p>
          <a:p>
            <a:pPr algn="ctr" rtl="1">
              <a:defRPr/>
            </a:pPr>
            <a:r>
              <a:rPr lang="en-US" sz="1800" b="1" i="0" u="none" strike="noStrike" cap="none" spc="0">
                <a:solidFill>
                  <a:schemeClr val="tx1"/>
                </a:solidFill>
                <a:latin typeface="B Nazanin"/>
                <a:ea typeface="B Nazanin"/>
                <a:cs typeface="B Nazanin"/>
              </a:rPr>
              <a:t>نتايج پژوهش</a:t>
            </a:r>
            <a:endParaRPr lang="en-US" sz="1800" b="1" i="0" u="none" strike="noStrike" cap="none" spc="0">
              <a:solidFill>
                <a:schemeClr val="tx1"/>
              </a:solidFill>
              <a:latin typeface="Times New Roman"/>
              <a:cs typeface="Times New Roman"/>
            </a:endParaRPr>
          </a:p>
          <a:p>
            <a:pPr marL="0" marR="0" lvl="0" indent="0" algn="ctr" defTabSz="914400" rtl="0">
              <a:lnSpc>
                <a:spcPct val="100000"/>
              </a:lnSpc>
              <a:spcBef>
                <a:spcPts val="0"/>
              </a:spcBef>
              <a:spcAft>
                <a:spcPts val="0"/>
              </a:spcAft>
              <a:buClr>
                <a:srgbClr val="000000"/>
              </a:buClr>
              <a:buSzTx/>
              <a:buFont typeface="Arial"/>
              <a:buNone/>
              <a:defRPr/>
            </a:pPr>
            <a:endParaRPr sz="1800">
              <a:solidFill>
                <a:schemeClr val="tx1"/>
              </a:solidFill>
              <a:cs typeface="B Titr"/>
            </a:endParaRPr>
          </a:p>
        </p:txBody>
      </p:sp>
      <p:pic>
        <p:nvPicPr>
          <p:cNvPr id="456438936" name="Picture 4"/>
          <p:cNvPicPr>
            <a:picLocks noChangeAspect="1"/>
          </p:cNvPicPr>
          <p:nvPr/>
        </p:nvPicPr>
        <p:blipFill rotWithShape="1">
          <a:blip r:embed="rId3"/>
          <a:stretch/>
        </p:blipFill>
        <p:spPr bwMode="auto">
          <a:xfrm>
            <a:off x="176173" y="3413028"/>
            <a:ext cx="4571999" cy="3265854"/>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p:fade/>
      </p:transition>
    </mc:Choice>
    <mc:Fallback xmlns="" xmlns:m="http://schemas.openxmlformats.org/officeDocument/2006/math" xmlns:w="http://schemas.openxmlformats.org/wordprocessingml/2006/main">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56438936"/>
                                        </p:tgtEl>
                                        <p:attrNameLst>
                                          <p:attrName>style.visibility</p:attrName>
                                        </p:attrNameLst>
                                      </p:cBhvr>
                                      <p:to>
                                        <p:strVal val="visible"/>
                                      </p:to>
                                    </p:set>
                                    <p:animEffect transition="in" filter="wipe(down)">
                                      <p:cBhvr>
                                        <p:cTn id="7" dur="500"/>
                                        <p:tgtEl>
                                          <p:spTgt spid="4564389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62295374" name="Slide Number Placeholder 5"/>
          <p:cNvSpPr>
            <a:spLocks noGrp="1"/>
          </p:cNvSpPr>
          <p:nvPr>
            <p:ph type="sldNum" sz="quarter" idx="12"/>
          </p:nvPr>
        </p:nvSpPr>
        <p:spPr bwMode="auto">
          <a:xfrm>
            <a:off x="11444145" y="6052434"/>
            <a:ext cx="671170" cy="365124"/>
          </a:xfrm>
          <a:prstGeom prst="rect">
            <a:avLst/>
          </a:prstGeom>
          <a:noFill/>
        </p:spPr>
        <p:txBody>
          <a:bodyPr/>
          <a:lstStyle>
            <a:lvl1pPr algn="ctr">
              <a:defRPr sz="2000" b="1">
                <a:solidFill>
                  <a:srgbClr val="073C63"/>
                </a:solidFill>
                <a:latin typeface="Calibri"/>
                <a:cs typeface="B Titr"/>
              </a:defRPr>
            </a:lvl1pPr>
          </a:lstStyle>
          <a:p>
            <a:pPr>
              <a:defRPr/>
            </a:pPr>
            <a:fld id="{81D68905-07C7-D5AA-B2C5-4C1A8AB37B8E}" type="slidenum">
              <a:rPr lang="fa-IR"/>
              <a:t>48</a:t>
            </a:fld>
            <a:endParaRPr lang="fa-IR"/>
          </a:p>
        </p:txBody>
      </p:sp>
      <p:sp>
        <p:nvSpPr>
          <p:cNvPr id="1419218676" name="Text Placeholder 76"/>
          <p:cNvSpPr>
            <a:spLocks noGrp="1"/>
          </p:cNvSpPr>
          <p:nvPr>
            <p:ph type="body" sz="quarter" idx="10" hasCustomPrompt="1"/>
          </p:nvPr>
        </p:nvSpPr>
        <p:spPr bwMode="auto">
          <a:xfrm>
            <a:off x="966931" y="826501"/>
            <a:ext cx="8045305" cy="637452"/>
          </a:xfrm>
          <a:prstGeom prst="rect">
            <a:avLst/>
          </a:prstGeom>
        </p:spPr>
        <p:txBody>
          <a:bodyPr/>
          <a:lstStyle>
            <a:lvl1pPr algn="r" rtl="1">
              <a:defRPr sz="3200">
                <a:solidFill>
                  <a:schemeClr val="tx1">
                    <a:lumMod val="85000"/>
                    <a:lumOff val="15000"/>
                  </a:schemeClr>
                </a:solidFill>
                <a:cs typeface="B Titr"/>
              </a:defRPr>
            </a:lvl1pPr>
          </a:lstStyle>
          <a:p>
            <a:pPr>
              <a:defRPr/>
            </a:pPr>
            <a:r>
              <a:rPr sz="3200" b="1" i="0" u="none">
                <a:solidFill>
                  <a:srgbClr val="000000"/>
                </a:solidFill>
                <a:latin typeface="B Nazanin"/>
                <a:ea typeface="B Nazanin"/>
                <a:cs typeface="B Nazanin"/>
              </a:rPr>
              <a:t> ضریب تعیین (R²)</a:t>
            </a:r>
            <a:endParaRPr sz="3200" b="1">
              <a:latin typeface="B Nazanin"/>
              <a:cs typeface="B Nazanin"/>
            </a:endParaRPr>
          </a:p>
        </p:txBody>
      </p:sp>
      <p:sp>
        <p:nvSpPr>
          <p:cNvPr id="1153712235" name="Text Placeholder 80"/>
          <p:cNvSpPr>
            <a:spLocks noGrp="1"/>
          </p:cNvSpPr>
          <p:nvPr>
            <p:ph type="body" sz="quarter" idx="11" hasCustomPrompt="1"/>
          </p:nvPr>
        </p:nvSpPr>
        <p:spPr bwMode="auto">
          <a:xfrm>
            <a:off x="1049337" y="1791855"/>
            <a:ext cx="8039099" cy="4601007"/>
          </a:xfrm>
          <a:prstGeom prst="rect">
            <a:avLst/>
          </a:prstGeom>
        </p:spPr>
        <p:txBody>
          <a:bodyPr/>
          <a:lstStyle>
            <a:lvl1pPr marL="342900" indent="-342900" algn="just" rtl="1">
              <a:lnSpc>
                <a:spcPct val="140000"/>
              </a:lnSpc>
              <a:spcAft>
                <a:spcPts val="1799"/>
              </a:spcAft>
              <a:buFont typeface="Arial"/>
              <a:buChar char="•"/>
              <a:defRPr sz="2300">
                <a:solidFill>
                  <a:schemeClr val="tx1">
                    <a:lumMod val="85000"/>
                    <a:lumOff val="15000"/>
                  </a:schemeClr>
                </a:solidFill>
                <a:cs typeface="B Nazanin"/>
              </a:defRPr>
            </a:lvl1pPr>
            <a:lvl2pPr marL="822960" indent="-285750" algn="just" rtl="1">
              <a:lnSpc>
                <a:spcPct val="140000"/>
              </a:lnSpc>
              <a:spcAft>
                <a:spcPts val="1799"/>
              </a:spcAft>
              <a:buFont typeface="Arial"/>
              <a:buChar char="•"/>
              <a:defRPr sz="2300">
                <a:solidFill>
                  <a:schemeClr val="tx1">
                    <a:lumMod val="85000"/>
                    <a:lumOff val="15000"/>
                  </a:schemeClr>
                </a:solidFill>
                <a:cs typeface="B Nazanin"/>
              </a:defRPr>
            </a:lvl2pPr>
            <a:lvl3pPr marL="1280160" indent="-285750" algn="just" rtl="1">
              <a:lnSpc>
                <a:spcPct val="140000"/>
              </a:lnSpc>
              <a:spcAft>
                <a:spcPts val="1799"/>
              </a:spcAft>
              <a:buFont typeface="Arial"/>
              <a:buChar char="•"/>
              <a:defRPr sz="2000">
                <a:solidFill>
                  <a:schemeClr val="tx1">
                    <a:lumMod val="85000"/>
                    <a:lumOff val="15000"/>
                  </a:schemeClr>
                </a:solidFill>
                <a:cs typeface="B Nazanin"/>
              </a:defRPr>
            </a:lvl3pPr>
          </a:lstStyle>
          <a:p>
            <a:pPr>
              <a:defRPr/>
            </a:pPr>
            <a:r>
              <a:rPr sz="2200" b="0" i="0" u="none" dirty="0" err="1">
                <a:solidFill>
                  <a:srgbClr val="000000"/>
                </a:solidFill>
                <a:latin typeface="B Nazanin"/>
                <a:ea typeface="B Nazanin"/>
                <a:cs typeface="B Nazanin"/>
              </a:rPr>
              <a:t>ضریب</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تعیین</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میزان</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تطابق</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دز</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پیش‌بینی‌شده</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با</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دز</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مرجع</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را</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نشان</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می‌دهد</a:t>
            </a:r>
            <a:r>
              <a:rPr sz="2200" b="0" i="0" u="none" dirty="0">
                <a:solidFill>
                  <a:srgbClr val="000000"/>
                </a:solidFill>
                <a:latin typeface="B Nazanin"/>
                <a:ea typeface="B Nazanin"/>
                <a:cs typeface="B Nazanin"/>
              </a:rPr>
              <a:t>.</a:t>
            </a:r>
            <a:endParaRPr sz="2200" dirty="0">
              <a:latin typeface="B Nazanin"/>
              <a:cs typeface="B Nazanin"/>
            </a:endParaRPr>
          </a:p>
          <a:p>
            <a:pPr>
              <a:defRPr/>
            </a:pPr>
            <a:r>
              <a:rPr sz="2200" b="0" i="0" u="none" dirty="0" err="1">
                <a:solidFill>
                  <a:srgbClr val="000000"/>
                </a:solidFill>
                <a:latin typeface="B Nazanin"/>
                <a:ea typeface="B Nazanin"/>
                <a:cs typeface="B Nazanin"/>
              </a:rPr>
              <a:t>مقدار</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بالای</a:t>
            </a:r>
            <a:r>
              <a:rPr sz="2200" b="0" i="0" u="none" dirty="0">
                <a:solidFill>
                  <a:srgbClr val="000000"/>
                </a:solidFill>
                <a:latin typeface="B Nazanin"/>
                <a:ea typeface="B Nazanin"/>
                <a:cs typeface="B Nazanin"/>
              </a:rPr>
              <a:t> R² </a:t>
            </a:r>
            <a:r>
              <a:rPr sz="2200" b="0" i="0" u="none" dirty="0" err="1">
                <a:solidFill>
                  <a:srgbClr val="000000"/>
                </a:solidFill>
                <a:latin typeface="B Nazanin"/>
                <a:ea typeface="B Nazanin"/>
                <a:cs typeface="B Nazanin"/>
              </a:rPr>
              <a:t>بیانگر</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توان</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پیش‌بینی</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مناسب</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مدل</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است</a:t>
            </a:r>
            <a:r>
              <a:rPr sz="2200" b="0" i="0" u="none" dirty="0">
                <a:solidFill>
                  <a:srgbClr val="000000"/>
                </a:solidFill>
                <a:latin typeface="B Nazanin"/>
                <a:ea typeface="B Nazanin"/>
                <a:cs typeface="B Nazanin"/>
              </a:rPr>
              <a:t>.</a:t>
            </a:r>
            <a:endParaRPr sz="2200" dirty="0">
              <a:latin typeface="B Nazanin"/>
              <a:cs typeface="B Nazanin"/>
            </a:endParaRPr>
          </a:p>
          <a:p>
            <a:pPr>
              <a:defRPr/>
            </a:pPr>
            <a:r>
              <a:rPr sz="2200" b="0" i="0" u="none" dirty="0" err="1">
                <a:solidFill>
                  <a:srgbClr val="000000"/>
                </a:solidFill>
                <a:latin typeface="B Nazanin"/>
                <a:ea typeface="B Nazanin"/>
                <a:cs typeface="B Nazanin"/>
              </a:rPr>
              <a:t>نتایج</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با</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مطالعات</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پیشین</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همخوانی</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دارد</a:t>
            </a:r>
            <a:r>
              <a:rPr sz="2200" b="0" i="0" u="none" dirty="0">
                <a:solidFill>
                  <a:srgbClr val="000000"/>
                </a:solidFill>
                <a:latin typeface="B Nazanin"/>
                <a:ea typeface="B Nazanin"/>
                <a:cs typeface="B Nazanin"/>
              </a:rPr>
              <a:t>.</a:t>
            </a:r>
            <a:endParaRPr sz="2200" dirty="0">
              <a:latin typeface="B Nazanin"/>
              <a:cs typeface="B Nazanin"/>
            </a:endParaRPr>
          </a:p>
        </p:txBody>
      </p:sp>
      <p:sp>
        <p:nvSpPr>
          <p:cNvPr id="185912442" name="TextBox 38">
            <a:hlinkClick r:id="rId3" action="ppaction://hlinksldjump"/>
          </p:cNvPr>
          <p:cNvSpPr txBox="1"/>
          <p:nvPr/>
        </p:nvSpPr>
        <p:spPr bwMode="auto">
          <a:xfrm>
            <a:off x="9925943" y="1542470"/>
            <a:ext cx="1398298" cy="366119"/>
          </a:xfrm>
          <a:prstGeom prst="rect">
            <a:avLst/>
          </a:prstGeom>
          <a:noFill/>
        </p:spPr>
        <p:txBody>
          <a:bodyPr wrap="square" rtlCol="0">
            <a:spAutoFit/>
          </a:bodyPr>
          <a:lstStyle/>
          <a:p>
            <a:pPr algn="ctr" rtl="1">
              <a:defRPr/>
            </a:pPr>
            <a:r>
              <a:rPr lang="fa-IR" sz="1800" b="0">
                <a:solidFill>
                  <a:schemeClr val="bg1"/>
                </a:solidFill>
                <a:latin typeface="B Nazanin"/>
                <a:ea typeface="B Nazanin"/>
                <a:cs typeface="B Nazanin"/>
              </a:rPr>
              <a:t>روش پژوهش</a:t>
            </a:r>
            <a:endParaRPr sz="1800" b="0">
              <a:solidFill>
                <a:schemeClr val="bg1"/>
              </a:solidFill>
              <a:latin typeface="B Nazanin"/>
              <a:cs typeface="B Nazanin"/>
            </a:endParaRPr>
          </a:p>
        </p:txBody>
      </p:sp>
      <p:sp>
        <p:nvSpPr>
          <p:cNvPr id="1713041001" name="Google Shape;228;p16"/>
          <p:cNvSpPr/>
          <p:nvPr/>
        </p:nvSpPr>
        <p:spPr bwMode="auto">
          <a:xfrm>
            <a:off x="9708642" y="1578254"/>
            <a:ext cx="1634648" cy="427199"/>
          </a:xfrm>
          <a:prstGeom prst="rect">
            <a:avLst/>
          </a:prstGeom>
          <a:solidFill>
            <a:srgbClr val="F3F3F3"/>
          </a:solidFill>
          <a:ln>
            <a:noFill/>
          </a:ln>
        </p:spPr>
        <p:txBody>
          <a:bodyPr spcFirstLastPara="1" wrap="square" lIns="91423" tIns="45699" rIns="91423" bIns="45699" anchor="ctr" anchorCtr="0">
            <a:noAutofit/>
          </a:bodyPr>
          <a:lstStyle/>
          <a:p>
            <a:pPr algn="ctr" rtl="1">
              <a:defRPr/>
            </a:pPr>
            <a:endParaRPr sz="1800" b="1">
              <a:solidFill>
                <a:schemeClr val="tx1"/>
              </a:solidFill>
              <a:latin typeface="B Nazanin"/>
              <a:cs typeface="B Nazanin"/>
            </a:endParaRPr>
          </a:p>
          <a:p>
            <a:pPr algn="ctr" rtl="1">
              <a:defRPr/>
            </a:pPr>
            <a:r>
              <a:rPr lang="en-US" sz="1800" b="1" i="0" u="none" strike="noStrike" cap="none" spc="0">
                <a:solidFill>
                  <a:schemeClr val="tx1"/>
                </a:solidFill>
                <a:latin typeface="B Nazanin"/>
                <a:ea typeface="B Nazanin"/>
                <a:cs typeface="B Nazanin"/>
              </a:rPr>
              <a:t>نتايج پژوهش</a:t>
            </a:r>
            <a:endParaRPr lang="en-US" sz="1800" b="1" i="0" u="none" strike="noStrike" cap="none" spc="0">
              <a:solidFill>
                <a:schemeClr val="tx1"/>
              </a:solidFill>
              <a:latin typeface="Times New Roman"/>
              <a:cs typeface="Times New Roman"/>
            </a:endParaRPr>
          </a:p>
          <a:p>
            <a:pPr marL="0" marR="0" lvl="0" indent="0" algn="ctr" defTabSz="914400" rtl="0">
              <a:lnSpc>
                <a:spcPct val="100000"/>
              </a:lnSpc>
              <a:spcBef>
                <a:spcPts val="0"/>
              </a:spcBef>
              <a:spcAft>
                <a:spcPts val="0"/>
              </a:spcAft>
              <a:buClr>
                <a:srgbClr val="000000"/>
              </a:buClr>
              <a:buSzTx/>
              <a:buFont typeface="Arial"/>
              <a:buNone/>
              <a:defRPr/>
            </a:pPr>
            <a:endParaRPr sz="1800">
              <a:solidFill>
                <a:schemeClr val="tx1"/>
              </a:solidFill>
              <a:cs typeface="B Titr"/>
            </a:endParaRPr>
          </a:p>
        </p:txBody>
      </p:sp>
      <p:pic>
        <p:nvPicPr>
          <p:cNvPr id="1300957955" name="Picture 5"/>
          <p:cNvPicPr>
            <a:picLocks noChangeAspect="1"/>
          </p:cNvPicPr>
          <p:nvPr/>
        </p:nvPicPr>
        <p:blipFill rotWithShape="1">
          <a:blip r:embed="rId4"/>
          <a:stretch/>
        </p:blipFill>
        <p:spPr bwMode="auto">
          <a:xfrm>
            <a:off x="65897" y="3463370"/>
            <a:ext cx="4688249" cy="3348892"/>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85264663" name="Slide Number Placeholder 5"/>
          <p:cNvSpPr>
            <a:spLocks noGrp="1"/>
          </p:cNvSpPr>
          <p:nvPr>
            <p:ph type="sldNum" sz="quarter" idx="12"/>
          </p:nvPr>
        </p:nvSpPr>
        <p:spPr bwMode="auto">
          <a:xfrm>
            <a:off x="11444145" y="6052434"/>
            <a:ext cx="671170" cy="365124"/>
          </a:xfrm>
          <a:prstGeom prst="rect">
            <a:avLst/>
          </a:prstGeom>
          <a:noFill/>
        </p:spPr>
        <p:txBody>
          <a:bodyPr/>
          <a:lstStyle>
            <a:lvl1pPr algn="ctr">
              <a:defRPr sz="2000" b="1">
                <a:solidFill>
                  <a:srgbClr val="073C63"/>
                </a:solidFill>
                <a:latin typeface="Calibri"/>
                <a:cs typeface="B Titr"/>
              </a:defRPr>
            </a:lvl1pPr>
          </a:lstStyle>
          <a:p>
            <a:pPr>
              <a:defRPr/>
            </a:pPr>
            <a:fld id="{E06C6C24-7366-7EE9-D580-7B042F8D4DFC}" type="slidenum">
              <a:rPr lang="fa-IR"/>
              <a:t>49</a:t>
            </a:fld>
            <a:endParaRPr lang="fa-IR"/>
          </a:p>
        </p:txBody>
      </p:sp>
      <p:sp>
        <p:nvSpPr>
          <p:cNvPr id="1642138947" name="Text Placeholder 76"/>
          <p:cNvSpPr>
            <a:spLocks noGrp="1"/>
          </p:cNvSpPr>
          <p:nvPr>
            <p:ph type="body" sz="quarter" idx="10" hasCustomPrompt="1"/>
          </p:nvPr>
        </p:nvSpPr>
        <p:spPr bwMode="auto">
          <a:xfrm>
            <a:off x="1062181" y="905017"/>
            <a:ext cx="8045305" cy="637452"/>
          </a:xfrm>
          <a:prstGeom prst="rect">
            <a:avLst/>
          </a:prstGeom>
        </p:spPr>
        <p:txBody>
          <a:bodyPr/>
          <a:lstStyle>
            <a:lvl1pPr algn="r" rtl="1">
              <a:defRPr sz="3200">
                <a:solidFill>
                  <a:schemeClr val="tx1">
                    <a:lumMod val="85000"/>
                    <a:lumOff val="15000"/>
                  </a:schemeClr>
                </a:solidFill>
                <a:cs typeface="B Titr"/>
              </a:defRPr>
            </a:lvl1pPr>
          </a:lstStyle>
          <a:p>
            <a:pPr>
              <a:defRPr/>
            </a:pPr>
            <a:r>
              <a:rPr sz="3200" b="1" i="0" u="none">
                <a:solidFill>
                  <a:srgbClr val="000000"/>
                </a:solidFill>
                <a:latin typeface="B Nazanin"/>
                <a:ea typeface="B Nazanin"/>
                <a:cs typeface="B Nazanin"/>
              </a:rPr>
              <a:t> مقایسه کیفی توزیع دوز در نماهای مختلف</a:t>
            </a:r>
            <a:r>
              <a:rPr sz="3200" b="1">
                <a:latin typeface="B Nazanin"/>
                <a:ea typeface="B Nazanin"/>
                <a:cs typeface="B Nazanin"/>
              </a:rPr>
              <a:t>				</a:t>
            </a:r>
            <a:endParaRPr sz="3200" b="1">
              <a:latin typeface="B Nazanin"/>
              <a:cs typeface="B Nazanin"/>
            </a:endParaRPr>
          </a:p>
        </p:txBody>
      </p:sp>
      <p:sp>
        <p:nvSpPr>
          <p:cNvPr id="1210008674" name="Text Placeholder 80"/>
          <p:cNvSpPr>
            <a:spLocks noGrp="1"/>
          </p:cNvSpPr>
          <p:nvPr>
            <p:ph type="body" sz="quarter" idx="11" hasCustomPrompt="1"/>
          </p:nvPr>
        </p:nvSpPr>
        <p:spPr bwMode="auto">
          <a:xfrm>
            <a:off x="1049337" y="1791855"/>
            <a:ext cx="8039099" cy="4601007"/>
          </a:xfrm>
          <a:prstGeom prst="rect">
            <a:avLst/>
          </a:prstGeom>
        </p:spPr>
        <p:txBody>
          <a:bodyPr/>
          <a:lstStyle>
            <a:lvl1pPr marL="342900" indent="-342900" algn="just" rtl="1">
              <a:lnSpc>
                <a:spcPct val="140000"/>
              </a:lnSpc>
              <a:spcAft>
                <a:spcPts val="1799"/>
              </a:spcAft>
              <a:buFont typeface="Arial"/>
              <a:buChar char="•"/>
              <a:defRPr sz="2300">
                <a:solidFill>
                  <a:schemeClr val="tx1">
                    <a:lumMod val="85000"/>
                    <a:lumOff val="15000"/>
                  </a:schemeClr>
                </a:solidFill>
                <a:cs typeface="B Nazanin"/>
              </a:defRPr>
            </a:lvl1pPr>
            <a:lvl2pPr marL="822960" indent="-285750" algn="just" rtl="1">
              <a:lnSpc>
                <a:spcPct val="140000"/>
              </a:lnSpc>
              <a:spcAft>
                <a:spcPts val="1799"/>
              </a:spcAft>
              <a:buFont typeface="Arial"/>
              <a:buChar char="•"/>
              <a:defRPr sz="2300">
                <a:solidFill>
                  <a:schemeClr val="tx1">
                    <a:lumMod val="85000"/>
                    <a:lumOff val="15000"/>
                  </a:schemeClr>
                </a:solidFill>
                <a:cs typeface="B Nazanin"/>
              </a:defRPr>
            </a:lvl2pPr>
            <a:lvl3pPr marL="1280160" indent="-285750" algn="just" rtl="1">
              <a:lnSpc>
                <a:spcPct val="140000"/>
              </a:lnSpc>
              <a:spcAft>
                <a:spcPts val="1799"/>
              </a:spcAft>
              <a:buFont typeface="Arial"/>
              <a:buChar char="•"/>
              <a:defRPr sz="2000">
                <a:solidFill>
                  <a:schemeClr val="tx1">
                    <a:lumMod val="85000"/>
                    <a:lumOff val="15000"/>
                  </a:schemeClr>
                </a:solidFill>
                <a:cs typeface="B Nazanin"/>
              </a:defRPr>
            </a:lvl3pPr>
          </a:lstStyle>
          <a:p>
            <a:pPr>
              <a:defRPr/>
            </a:pPr>
            <a:r>
              <a:rPr sz="2200" b="0" i="0" u="none">
                <a:solidFill>
                  <a:srgbClr val="000000"/>
                </a:solidFill>
                <a:latin typeface="B Nazanin"/>
                <a:ea typeface="B Nazanin"/>
                <a:cs typeface="B Nazanin"/>
              </a:rPr>
              <a:t>مقایسه در نماهای محوری، ساژیتال و کرونال انجام شده است.</a:t>
            </a:r>
            <a:endParaRPr sz="2200">
              <a:latin typeface="B Nazanin"/>
              <a:cs typeface="B Nazanin"/>
            </a:endParaRPr>
          </a:p>
          <a:p>
            <a:pPr>
              <a:defRPr/>
            </a:pPr>
            <a:r>
              <a:rPr sz="2200" b="0" i="0" u="none">
                <a:solidFill>
                  <a:srgbClr val="000000"/>
                </a:solidFill>
                <a:latin typeface="B Nazanin"/>
                <a:ea typeface="B Nazanin"/>
                <a:cs typeface="B Nazanin"/>
              </a:rPr>
              <a:t>تطابق بصری مناسب بین دز واقعی و پیش‌بینی‌شده مشاهده می‌شود.</a:t>
            </a:r>
            <a:endParaRPr sz="2200">
              <a:latin typeface="B Nazanin"/>
              <a:cs typeface="B Nazanin"/>
            </a:endParaRPr>
          </a:p>
          <a:p>
            <a:pPr>
              <a:defRPr/>
            </a:pPr>
            <a:r>
              <a:rPr sz="2200" b="0" i="0" u="none">
                <a:solidFill>
                  <a:srgbClr val="000000"/>
                </a:solidFill>
                <a:latin typeface="B Nazanin"/>
                <a:ea typeface="B Nazanin"/>
                <a:cs typeface="B Nazanin"/>
              </a:rPr>
              <a:t>مدل الگوی فضایی دز را به‌خوبی حفظ کرده است.</a:t>
            </a:r>
            <a:endParaRPr sz="2200">
              <a:latin typeface="B Nazanin"/>
              <a:cs typeface="B Nazanin"/>
            </a:endParaRPr>
          </a:p>
        </p:txBody>
      </p:sp>
      <p:sp>
        <p:nvSpPr>
          <p:cNvPr id="1567565143" name="Google Shape;228;p16"/>
          <p:cNvSpPr/>
          <p:nvPr/>
        </p:nvSpPr>
        <p:spPr bwMode="auto">
          <a:xfrm>
            <a:off x="9708642" y="1578254"/>
            <a:ext cx="1634648" cy="427199"/>
          </a:xfrm>
          <a:prstGeom prst="rect">
            <a:avLst/>
          </a:prstGeom>
          <a:solidFill>
            <a:srgbClr val="F3F3F3"/>
          </a:solidFill>
          <a:ln>
            <a:noFill/>
          </a:ln>
        </p:spPr>
        <p:txBody>
          <a:bodyPr spcFirstLastPara="1" wrap="square" lIns="91423" tIns="45699" rIns="91423" bIns="45699" anchor="ctr" anchorCtr="0">
            <a:noAutofit/>
          </a:bodyPr>
          <a:lstStyle/>
          <a:p>
            <a:pPr algn="ctr" rtl="1">
              <a:defRPr/>
            </a:pPr>
            <a:endParaRPr sz="1800" b="1">
              <a:solidFill>
                <a:schemeClr val="tx1"/>
              </a:solidFill>
              <a:latin typeface="B Nazanin"/>
              <a:cs typeface="B Nazanin"/>
            </a:endParaRPr>
          </a:p>
          <a:p>
            <a:pPr algn="ctr" rtl="1">
              <a:defRPr/>
            </a:pPr>
            <a:r>
              <a:rPr lang="en-US" sz="1800" b="1" i="0" u="none" strike="noStrike" cap="none" spc="0">
                <a:solidFill>
                  <a:schemeClr val="tx1"/>
                </a:solidFill>
                <a:latin typeface="B Nazanin"/>
                <a:ea typeface="B Nazanin"/>
                <a:cs typeface="B Nazanin"/>
              </a:rPr>
              <a:t>نتايج پژوهش</a:t>
            </a:r>
            <a:endParaRPr lang="en-US" sz="1800" b="1" i="0" u="none" strike="noStrike" cap="none" spc="0">
              <a:solidFill>
                <a:schemeClr val="tx1"/>
              </a:solidFill>
              <a:latin typeface="Times New Roman"/>
              <a:cs typeface="Times New Roman"/>
            </a:endParaRPr>
          </a:p>
          <a:p>
            <a:pPr marL="0" marR="0" lvl="0" indent="0" algn="ctr" defTabSz="914400" rtl="0">
              <a:lnSpc>
                <a:spcPct val="100000"/>
              </a:lnSpc>
              <a:spcBef>
                <a:spcPts val="0"/>
              </a:spcBef>
              <a:spcAft>
                <a:spcPts val="0"/>
              </a:spcAft>
              <a:buClr>
                <a:srgbClr val="000000"/>
              </a:buClr>
              <a:buSzTx/>
              <a:buFont typeface="Arial"/>
              <a:buNone/>
              <a:defRPr/>
            </a:pPr>
            <a:endParaRPr sz="1800">
              <a:solidFill>
                <a:schemeClr val="tx1"/>
              </a:solidFill>
              <a:cs typeface="B Titr"/>
            </a:endParaRPr>
          </a:p>
        </p:txBody>
      </p:sp>
      <p:pic>
        <p:nvPicPr>
          <p:cNvPr id="2077380030" name="Picture 66"/>
          <p:cNvPicPr>
            <a:picLocks noChangeAspect="1"/>
          </p:cNvPicPr>
          <p:nvPr/>
        </p:nvPicPr>
        <p:blipFill rotWithShape="1">
          <a:blip r:embed="rId3"/>
          <a:srcRect t="25000"/>
          <a:stretch/>
        </p:blipFill>
        <p:spPr bwMode="auto">
          <a:xfrm>
            <a:off x="95249" y="2857500"/>
            <a:ext cx="3433239" cy="1013459"/>
          </a:xfrm>
          <a:prstGeom prst="rect">
            <a:avLst/>
          </a:prstGeom>
          <a:noFill/>
          <a:ln>
            <a:noFill/>
          </a:ln>
        </p:spPr>
      </p:pic>
      <p:pic>
        <p:nvPicPr>
          <p:cNvPr id="296233136" name="Picture 68"/>
          <p:cNvPicPr>
            <a:picLocks noChangeAspect="1"/>
          </p:cNvPicPr>
          <p:nvPr/>
        </p:nvPicPr>
        <p:blipFill rotWithShape="1">
          <a:blip r:embed="rId4"/>
          <a:srcRect t="26511"/>
          <a:stretch/>
        </p:blipFill>
        <p:spPr bwMode="auto">
          <a:xfrm>
            <a:off x="136104" y="4023360"/>
            <a:ext cx="3351529" cy="969419"/>
          </a:xfrm>
          <a:prstGeom prst="rect">
            <a:avLst/>
          </a:prstGeom>
          <a:noFill/>
          <a:ln>
            <a:noFill/>
          </a:ln>
        </p:spPr>
      </p:pic>
      <p:pic>
        <p:nvPicPr>
          <p:cNvPr id="1293567424" name="Picture 70"/>
          <p:cNvPicPr>
            <a:picLocks noChangeAspect="1"/>
          </p:cNvPicPr>
          <p:nvPr/>
        </p:nvPicPr>
        <p:blipFill rotWithShape="1">
          <a:blip r:embed="rId5"/>
          <a:srcRect t="26058"/>
          <a:stretch/>
        </p:blipFill>
        <p:spPr bwMode="auto">
          <a:xfrm>
            <a:off x="113498" y="5140095"/>
            <a:ext cx="3396741" cy="988538"/>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46270437" name="Slide Number Placeholder 1"/>
          <p:cNvSpPr>
            <a:spLocks noGrp="1"/>
          </p:cNvSpPr>
          <p:nvPr>
            <p:ph type="sldNum" sz="quarter" idx="12"/>
          </p:nvPr>
        </p:nvSpPr>
        <p:spPr bwMode="auto"/>
        <p:txBody>
          <a:bodyPr/>
          <a:lstStyle/>
          <a:p>
            <a:pPr>
              <a:defRPr/>
            </a:pPr>
            <a:fld id="{CF4FEFAA-A34F-4B1A-923B-840D046F275D}" type="slidenum">
              <a:rPr lang="fa-IR"/>
              <a:t>5</a:t>
            </a:fld>
            <a:endParaRPr lang="fa-IR"/>
          </a:p>
        </p:txBody>
      </p:sp>
      <p:sp>
        <p:nvSpPr>
          <p:cNvPr id="2022077350" name="Text Placeholder 2"/>
          <p:cNvSpPr>
            <a:spLocks noGrp="1"/>
          </p:cNvSpPr>
          <p:nvPr>
            <p:ph type="body" sz="quarter" idx="10"/>
          </p:nvPr>
        </p:nvSpPr>
        <p:spPr bwMode="auto">
          <a:xfrm>
            <a:off x="1062181" y="905018"/>
            <a:ext cx="8065489" cy="637453"/>
          </a:xfrm>
        </p:spPr>
        <p:txBody>
          <a:bodyPr/>
          <a:lstStyle/>
          <a:p>
            <a:pPr>
              <a:defRPr/>
            </a:pPr>
            <a:r>
              <a:rPr sz="3200" b="1" dirty="0" err="1">
                <a:latin typeface="B Nazanin"/>
                <a:ea typeface="B Nazanin"/>
                <a:cs typeface="B Titr" panose="00000700000000000000" pitchFamily="2" charset="-78"/>
              </a:rPr>
              <a:t>بيان</a:t>
            </a:r>
            <a:r>
              <a:rPr sz="3200" b="1" dirty="0">
                <a:latin typeface="B Nazanin"/>
                <a:ea typeface="B Nazanin"/>
                <a:cs typeface="B Titr" panose="00000700000000000000" pitchFamily="2" charset="-78"/>
              </a:rPr>
              <a:t> </a:t>
            </a:r>
            <a:r>
              <a:rPr sz="3200" b="1" dirty="0" err="1">
                <a:latin typeface="B Nazanin"/>
                <a:ea typeface="B Nazanin"/>
                <a:cs typeface="B Titr" panose="00000700000000000000" pitchFamily="2" charset="-78"/>
              </a:rPr>
              <a:t>مسئله</a:t>
            </a:r>
            <a:r>
              <a:rPr sz="3200" b="1" dirty="0">
                <a:latin typeface="B Nazanin"/>
                <a:ea typeface="B Nazanin"/>
                <a:cs typeface="B Titr" panose="00000700000000000000" pitchFamily="2" charset="-78"/>
              </a:rPr>
              <a:t> و </a:t>
            </a:r>
            <a:r>
              <a:rPr sz="3200" b="1" dirty="0" err="1">
                <a:latin typeface="B Nazanin"/>
                <a:ea typeface="B Nazanin"/>
                <a:cs typeface="B Titr" panose="00000700000000000000" pitchFamily="2" charset="-78"/>
              </a:rPr>
              <a:t>ضرورت</a:t>
            </a:r>
            <a:r>
              <a:rPr sz="3200" b="1" dirty="0">
                <a:latin typeface="B Nazanin"/>
                <a:ea typeface="B Nazanin"/>
                <a:cs typeface="B Titr" panose="00000700000000000000" pitchFamily="2" charset="-78"/>
              </a:rPr>
              <a:t> </a:t>
            </a:r>
            <a:r>
              <a:rPr sz="3200" b="1" dirty="0" err="1">
                <a:latin typeface="B Nazanin"/>
                <a:ea typeface="B Nazanin"/>
                <a:cs typeface="B Titr" panose="00000700000000000000" pitchFamily="2" charset="-78"/>
              </a:rPr>
              <a:t>پژوهش</a:t>
            </a:r>
            <a:endParaRPr sz="3200" b="1" dirty="0">
              <a:latin typeface="B Nazanin"/>
              <a:cs typeface="B Titr" panose="00000700000000000000" pitchFamily="2" charset="-78"/>
            </a:endParaRPr>
          </a:p>
        </p:txBody>
      </p:sp>
      <p:sp>
        <p:nvSpPr>
          <p:cNvPr id="617957461" name="Text Placeholder 5"/>
          <p:cNvSpPr>
            <a:spLocks noGrp="1"/>
          </p:cNvSpPr>
          <p:nvPr>
            <p:ph type="body" sz="quarter" idx="11"/>
          </p:nvPr>
        </p:nvSpPr>
        <p:spPr bwMode="auto">
          <a:xfrm>
            <a:off x="1088570" y="1948848"/>
            <a:ext cx="8039100" cy="4622031"/>
          </a:xfrm>
        </p:spPr>
        <p:txBody>
          <a:bodyPr/>
          <a:lstStyle/>
          <a:p>
            <a:pPr marL="0" indent="0" algn="r">
              <a:buNone/>
            </a:pPr>
            <a:endParaRPr lang="fa-IR" sz="2400" dirty="0">
              <a:solidFill>
                <a:schemeClr val="tx1"/>
              </a:solidFill>
              <a:cs typeface="B Mitra" panose="00000400000000000000" pitchFamily="2" charset="-78"/>
            </a:endParaRPr>
          </a:p>
          <a:p>
            <a:pPr marL="0" indent="0" algn="r">
              <a:buNone/>
            </a:pPr>
            <a:r>
              <a:rPr lang="fa-IR" sz="2400" dirty="0">
                <a:solidFill>
                  <a:schemeClr val="tx1"/>
                </a:solidFill>
                <a:cs typeface="B Mitra" panose="00000400000000000000" pitchFamily="2" charset="-78"/>
              </a:rPr>
              <a:t>این سیستم های معمولا به طیفی از الگوریتم‌های محاسبه‌ی دز مجهز هستند:</a:t>
            </a:r>
          </a:p>
          <a:p>
            <a:pPr algn="r"/>
            <a:r>
              <a:rPr lang="fa-IR" sz="2400" dirty="0">
                <a:solidFill>
                  <a:schemeClr val="tx1"/>
                </a:solidFill>
                <a:cs typeface="B Mitra" panose="00000400000000000000" pitchFamily="2" charset="-78"/>
              </a:rPr>
              <a:t>نسل 1     </a:t>
            </a:r>
            <a:r>
              <a:rPr lang="en-US" sz="2400" dirty="0">
                <a:solidFill>
                  <a:schemeClr val="tx1"/>
                </a:solidFill>
                <a:cs typeface="B Mitra" panose="00000400000000000000" pitchFamily="2" charset="-78"/>
              </a:rPr>
              <a:t>      </a:t>
            </a:r>
            <a:r>
              <a:rPr lang="fa-IR" sz="2400" dirty="0">
                <a:solidFill>
                  <a:schemeClr val="tx1"/>
                </a:solidFill>
                <a:cs typeface="B Mitra" panose="00000400000000000000" pitchFamily="2" charset="-78"/>
              </a:rPr>
              <a:t> الگوریتم‌های مبتنی بر </a:t>
            </a:r>
            <a:r>
              <a:rPr lang="fa-IR" sz="2400" dirty="0">
                <a:solidFill>
                  <a:srgbClr val="00B0F0"/>
                </a:solidFill>
                <a:cs typeface="B Mitra" panose="00000400000000000000" pitchFamily="2" charset="-78"/>
              </a:rPr>
              <a:t>تصحیح</a:t>
            </a:r>
          </a:p>
          <a:p>
            <a:pPr algn="r"/>
            <a:r>
              <a:rPr lang="fa-IR" sz="2400" dirty="0">
                <a:solidFill>
                  <a:schemeClr val="tx1"/>
                </a:solidFill>
                <a:cs typeface="B Mitra" panose="00000400000000000000" pitchFamily="2" charset="-78"/>
              </a:rPr>
              <a:t>نسل 2     </a:t>
            </a:r>
            <a:r>
              <a:rPr lang="en-US" sz="2400" dirty="0">
                <a:solidFill>
                  <a:schemeClr val="tx1"/>
                </a:solidFill>
                <a:cs typeface="B Mitra" panose="00000400000000000000" pitchFamily="2" charset="-78"/>
              </a:rPr>
              <a:t>      </a:t>
            </a:r>
            <a:r>
              <a:rPr lang="fa-IR" sz="2400" dirty="0">
                <a:solidFill>
                  <a:schemeClr val="tx1"/>
                </a:solidFill>
                <a:cs typeface="B Mitra" panose="00000400000000000000" pitchFamily="2" charset="-78"/>
              </a:rPr>
              <a:t> الگوریتم‌های مبتنی بر </a:t>
            </a:r>
            <a:r>
              <a:rPr lang="fa-IR" sz="2400" dirty="0">
                <a:solidFill>
                  <a:srgbClr val="00B0F0"/>
                </a:solidFill>
                <a:cs typeface="B Mitra" panose="00000400000000000000" pitchFamily="2" charset="-78"/>
              </a:rPr>
              <a:t>مدل</a:t>
            </a:r>
          </a:p>
          <a:p>
            <a:pPr algn="r"/>
            <a:r>
              <a:rPr lang="fa-IR" sz="2400" dirty="0">
                <a:solidFill>
                  <a:schemeClr val="tx1"/>
                </a:solidFill>
                <a:cs typeface="B Mitra" panose="00000400000000000000" pitchFamily="2" charset="-78"/>
              </a:rPr>
              <a:t>نسل 3     </a:t>
            </a:r>
            <a:r>
              <a:rPr lang="en-US" sz="2400" dirty="0">
                <a:solidFill>
                  <a:schemeClr val="tx1"/>
                </a:solidFill>
                <a:cs typeface="B Mitra" panose="00000400000000000000" pitchFamily="2" charset="-78"/>
              </a:rPr>
              <a:t>      </a:t>
            </a:r>
            <a:r>
              <a:rPr lang="fa-IR" sz="2400" dirty="0">
                <a:solidFill>
                  <a:schemeClr val="tx1"/>
                </a:solidFill>
                <a:cs typeface="B Mitra" panose="00000400000000000000" pitchFamily="2" charset="-78"/>
              </a:rPr>
              <a:t> الگوریتم‌های مبتنی بر </a:t>
            </a:r>
            <a:r>
              <a:rPr lang="fa-IR" sz="2400" dirty="0">
                <a:solidFill>
                  <a:srgbClr val="00B0F0"/>
                </a:solidFill>
                <a:cs typeface="B Mitra" panose="00000400000000000000" pitchFamily="2" charset="-78"/>
              </a:rPr>
              <a:t>مونت کارلو</a:t>
            </a:r>
          </a:p>
          <a:p>
            <a:pPr algn="r"/>
            <a:endParaRPr lang="en-US" sz="2400" dirty="0">
              <a:cs typeface="B Mitra" panose="00000400000000000000" pitchFamily="2" charset="-78"/>
            </a:endParaRPr>
          </a:p>
          <a:p>
            <a:endParaRPr lang="en-US" sz="2400" dirty="0"/>
          </a:p>
        </p:txBody>
      </p:sp>
      <p:sp>
        <p:nvSpPr>
          <p:cNvPr id="965490798" name="TextBox 965490797"/>
          <p:cNvSpPr txBox="1"/>
          <p:nvPr/>
        </p:nvSpPr>
        <p:spPr bwMode="auto">
          <a:xfrm>
            <a:off x="9789395" y="1593111"/>
            <a:ext cx="1564079" cy="30515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l">
              <a:defRPr/>
            </a:pPr>
            <a:r>
              <a:rPr b="1">
                <a:solidFill>
                  <a:schemeClr val="bg1"/>
                </a:solidFill>
                <a:latin typeface="B Nazanin"/>
                <a:ea typeface="B Nazanin"/>
                <a:cs typeface="B Nazanin"/>
              </a:rPr>
              <a:t>مقدمه و کلیات پژوهش</a:t>
            </a:r>
            <a:endParaRPr sz="1100" b="1">
              <a:solidFill>
                <a:schemeClr val="bg1"/>
              </a:solidFill>
              <a:latin typeface="B Nazanin"/>
              <a:cs typeface="B Nazanin"/>
            </a:endParaRPr>
          </a:p>
        </p:txBody>
      </p:sp>
      <p:sp>
        <p:nvSpPr>
          <p:cNvPr id="652278807" name="Google Shape;228;p16"/>
          <p:cNvSpPr/>
          <p:nvPr/>
        </p:nvSpPr>
        <p:spPr bwMode="auto">
          <a:xfrm>
            <a:off x="9714245" y="1463954"/>
            <a:ext cx="1634648" cy="427199"/>
          </a:xfrm>
          <a:prstGeom prst="rect">
            <a:avLst/>
          </a:prstGeom>
          <a:solidFill>
            <a:srgbClr val="F3F3F3"/>
          </a:solidFill>
          <a:ln>
            <a:noFill/>
          </a:ln>
        </p:spPr>
        <p:txBody>
          <a:bodyPr spcFirstLastPara="1" wrap="square" lIns="91423" tIns="45699" rIns="91423" bIns="45699" anchor="ctr" anchorCtr="0">
            <a:noAutofit/>
          </a:bodyPr>
          <a:lstStyle/>
          <a:p>
            <a:pPr algn="ctr" rtl="1">
              <a:defRPr/>
            </a:pPr>
            <a:endParaRPr sz="1600" b="0">
              <a:solidFill>
                <a:schemeClr val="accent5">
                  <a:lumMod val="50000"/>
                </a:schemeClr>
              </a:solidFill>
              <a:cs typeface="B Titr"/>
            </a:endParaRPr>
          </a:p>
          <a:p>
            <a:pPr algn="l">
              <a:defRPr/>
            </a:pPr>
            <a:r>
              <a:rPr lang="en-US" sz="1600" b="0" i="0" u="none" strike="noStrike" cap="none" spc="0">
                <a:solidFill>
                  <a:srgbClr val="000000"/>
                </a:solidFill>
                <a:latin typeface="B Nazanin"/>
                <a:ea typeface="B Nazanin"/>
                <a:cs typeface="B Nazanin"/>
              </a:rPr>
              <a:t>مقدمه و کلیات پژوهش</a:t>
            </a:r>
            <a:endParaRPr sz="1600" b="0">
              <a:latin typeface="B Nazanin"/>
              <a:cs typeface="B Nazanin"/>
            </a:endParaRPr>
          </a:p>
          <a:p>
            <a:pPr marL="0" marR="0" lvl="0" indent="0" algn="ctr" defTabSz="914400" rtl="0">
              <a:lnSpc>
                <a:spcPct val="100000"/>
              </a:lnSpc>
              <a:spcBef>
                <a:spcPts val="0"/>
              </a:spcBef>
              <a:spcAft>
                <a:spcPts val="0"/>
              </a:spcAft>
              <a:buClr>
                <a:srgbClr val="000000"/>
              </a:buClr>
              <a:buSzTx/>
              <a:buFont typeface="Arial"/>
              <a:buNone/>
              <a:defRPr/>
            </a:pPr>
            <a:endParaRPr sz="1600" b="0">
              <a:solidFill>
                <a:srgbClr val="3D85C6"/>
              </a:solidFill>
              <a:cs typeface="B Titr"/>
            </a:endParaRPr>
          </a:p>
        </p:txBody>
      </p:sp>
      <p:sp>
        <p:nvSpPr>
          <p:cNvPr id="10" name="Text Placeholder 2">
            <a:extLst>
              <a:ext uri="{FF2B5EF4-FFF2-40B4-BE49-F238E27FC236}">
                <a16:creationId xmlns:a16="http://schemas.microsoft.com/office/drawing/2014/main" id="{B61056B8-906A-4972-8A05-6F9DF902FD52}"/>
              </a:ext>
            </a:extLst>
          </p:cNvPr>
          <p:cNvSpPr txBox="1">
            <a:spLocks/>
          </p:cNvSpPr>
          <p:nvPr/>
        </p:nvSpPr>
        <p:spPr bwMode="auto">
          <a:xfrm>
            <a:off x="1062182" y="2224152"/>
            <a:ext cx="8045306" cy="637453"/>
          </a:xfrm>
          <a:prstGeom prst="rect">
            <a:avLst/>
          </a:prstGeom>
        </p:spPr>
        <p:txBody>
          <a:bodyPr/>
          <a:lst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3200" b="0" i="0" u="none" strike="noStrike" cap="none">
                <a:solidFill>
                  <a:schemeClr val="tx1">
                    <a:lumMod val="85000"/>
                    <a:lumOff val="15000"/>
                  </a:schemeClr>
                </a:solidFill>
                <a:latin typeface="Arial"/>
                <a:ea typeface="Arial"/>
                <a:cs typeface="B Titr"/>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r>
              <a:rPr lang="fa-IR" sz="2800" dirty="0">
                <a:solidFill>
                  <a:schemeClr val="tx1"/>
                </a:solidFill>
                <a:cs typeface="B Titr" panose="00000700000000000000" pitchFamily="2" charset="-78"/>
              </a:rPr>
              <a:t>سیستم های طراحی درمان</a:t>
            </a:r>
            <a:endParaRPr lang="en-US" sz="2800" dirty="0"/>
          </a:p>
        </p:txBody>
      </p:sp>
      <p:cxnSp>
        <p:nvCxnSpPr>
          <p:cNvPr id="3" name="Straight Arrow Connector 2">
            <a:extLst>
              <a:ext uri="{FF2B5EF4-FFF2-40B4-BE49-F238E27FC236}">
                <a16:creationId xmlns:a16="http://schemas.microsoft.com/office/drawing/2014/main" id="{B71FFE75-E394-4511-9588-D9F5A0831147}"/>
              </a:ext>
            </a:extLst>
          </p:cNvPr>
          <p:cNvCxnSpPr/>
          <p:nvPr/>
        </p:nvCxnSpPr>
        <p:spPr>
          <a:xfrm flipH="1">
            <a:off x="7450112" y="3777521"/>
            <a:ext cx="4197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2F098D0-A1CD-4D91-865C-AE48E25F3D8C}"/>
              </a:ext>
            </a:extLst>
          </p:cNvPr>
          <p:cNvCxnSpPr/>
          <p:nvPr/>
        </p:nvCxnSpPr>
        <p:spPr bwMode="auto">
          <a:xfrm flipH="1">
            <a:off x="7450112" y="4484557"/>
            <a:ext cx="4197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433952E-3AA4-4DF9-AA41-D04933AA1B07}"/>
              </a:ext>
            </a:extLst>
          </p:cNvPr>
          <p:cNvCxnSpPr/>
          <p:nvPr/>
        </p:nvCxnSpPr>
        <p:spPr bwMode="auto">
          <a:xfrm flipH="1">
            <a:off x="7450112" y="5296525"/>
            <a:ext cx="4197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00">
        <p:fade/>
      </p:transition>
    </mc:Choice>
    <mc:Fallback xmlns="" xmlns:m="http://schemas.openxmlformats.org/officeDocument/2006/math" xmlns:w="http://schemas.openxmlformats.org/wordprocessingml/2006/main">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617957461"/>
                                        </p:tgtEl>
                                      </p:cBhvr>
                                    </p:animEffect>
                                    <p:set>
                                      <p:cBhvr>
                                        <p:cTn id="7" dur="1" fill="hold">
                                          <p:stCondLst>
                                            <p:cond delay="499"/>
                                          </p:stCondLst>
                                        </p:cTn>
                                        <p:tgtEl>
                                          <p:spTgt spid="6179574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556183703" name="Slide Number Placeholder 5"/>
          <p:cNvSpPr>
            <a:spLocks noGrp="1"/>
          </p:cNvSpPr>
          <p:nvPr>
            <p:ph type="sldNum" sz="quarter" idx="12"/>
          </p:nvPr>
        </p:nvSpPr>
        <p:spPr bwMode="auto">
          <a:xfrm>
            <a:off x="11444145" y="6052434"/>
            <a:ext cx="671170" cy="365124"/>
          </a:xfrm>
          <a:prstGeom prst="rect">
            <a:avLst/>
          </a:prstGeom>
          <a:noFill/>
        </p:spPr>
        <p:txBody>
          <a:bodyPr/>
          <a:lstStyle>
            <a:lvl1pPr algn="ctr">
              <a:defRPr sz="2000" b="1">
                <a:solidFill>
                  <a:srgbClr val="073C63"/>
                </a:solidFill>
                <a:latin typeface="Calibri"/>
                <a:cs typeface="B Titr"/>
              </a:defRPr>
            </a:lvl1pPr>
          </a:lstStyle>
          <a:p>
            <a:pPr>
              <a:defRPr/>
            </a:pPr>
            <a:fld id="{C22D5C51-BEA1-971F-F58F-3AF3EFBCF0D8}" type="slidenum">
              <a:rPr lang="fa-IR"/>
              <a:t>50</a:t>
            </a:fld>
            <a:endParaRPr lang="fa-IR"/>
          </a:p>
        </p:txBody>
      </p:sp>
      <p:sp>
        <p:nvSpPr>
          <p:cNvPr id="728509350" name="Text Placeholder 76"/>
          <p:cNvSpPr>
            <a:spLocks noGrp="1"/>
          </p:cNvSpPr>
          <p:nvPr>
            <p:ph type="body" sz="quarter" idx="10" hasCustomPrompt="1"/>
          </p:nvPr>
        </p:nvSpPr>
        <p:spPr bwMode="auto">
          <a:xfrm>
            <a:off x="1062181" y="905017"/>
            <a:ext cx="8045305" cy="637452"/>
          </a:xfrm>
          <a:prstGeom prst="rect">
            <a:avLst/>
          </a:prstGeom>
        </p:spPr>
        <p:txBody>
          <a:bodyPr/>
          <a:lstStyle>
            <a:lvl1pPr algn="r" rtl="1">
              <a:defRPr sz="3200">
                <a:solidFill>
                  <a:schemeClr val="tx1">
                    <a:lumMod val="85000"/>
                    <a:lumOff val="15000"/>
                  </a:schemeClr>
                </a:solidFill>
                <a:cs typeface="B Titr"/>
              </a:defRPr>
            </a:lvl1pPr>
          </a:lstStyle>
          <a:p>
            <a:pPr>
              <a:defRPr/>
            </a:pPr>
            <a:r>
              <a:rPr sz="3200" b="1" i="0" u="none">
                <a:solidFill>
                  <a:srgbClr val="000000"/>
                </a:solidFill>
                <a:latin typeface="B Nazanin"/>
                <a:ea typeface="B Nazanin"/>
                <a:cs typeface="B Nazanin"/>
              </a:rPr>
              <a:t> مقایسه توزیع دوز نرمال‌شده</a:t>
            </a:r>
            <a:endParaRPr sz="3200" b="1">
              <a:latin typeface="B Nazanin"/>
              <a:cs typeface="B Nazanin"/>
            </a:endParaRPr>
          </a:p>
        </p:txBody>
      </p:sp>
      <p:sp>
        <p:nvSpPr>
          <p:cNvPr id="1582115749" name="Text Placeholder 80"/>
          <p:cNvSpPr>
            <a:spLocks noGrp="1"/>
          </p:cNvSpPr>
          <p:nvPr>
            <p:ph type="body" sz="quarter" idx="11" hasCustomPrompt="1"/>
          </p:nvPr>
        </p:nvSpPr>
        <p:spPr bwMode="auto">
          <a:xfrm>
            <a:off x="1049337" y="1791855"/>
            <a:ext cx="8039099" cy="4601007"/>
          </a:xfrm>
          <a:prstGeom prst="rect">
            <a:avLst/>
          </a:prstGeom>
        </p:spPr>
        <p:txBody>
          <a:bodyPr/>
          <a:lstStyle>
            <a:lvl1pPr marL="342900" indent="-342900" algn="just" rtl="1">
              <a:lnSpc>
                <a:spcPct val="140000"/>
              </a:lnSpc>
              <a:spcAft>
                <a:spcPts val="1799"/>
              </a:spcAft>
              <a:buFont typeface="Arial"/>
              <a:buChar char="•"/>
              <a:defRPr sz="2300">
                <a:solidFill>
                  <a:schemeClr val="tx1">
                    <a:lumMod val="85000"/>
                    <a:lumOff val="15000"/>
                  </a:schemeClr>
                </a:solidFill>
                <a:cs typeface="B Nazanin"/>
              </a:defRPr>
            </a:lvl1pPr>
            <a:lvl2pPr marL="822960" indent="-285750" algn="just" rtl="1">
              <a:lnSpc>
                <a:spcPct val="140000"/>
              </a:lnSpc>
              <a:spcAft>
                <a:spcPts val="1799"/>
              </a:spcAft>
              <a:buFont typeface="Arial"/>
              <a:buChar char="•"/>
              <a:defRPr sz="2300">
                <a:solidFill>
                  <a:schemeClr val="tx1">
                    <a:lumMod val="85000"/>
                    <a:lumOff val="15000"/>
                  </a:schemeClr>
                </a:solidFill>
                <a:cs typeface="B Nazanin"/>
              </a:defRPr>
            </a:lvl2pPr>
            <a:lvl3pPr marL="1280160" indent="-285750" algn="just" rtl="1">
              <a:lnSpc>
                <a:spcPct val="140000"/>
              </a:lnSpc>
              <a:spcAft>
                <a:spcPts val="1799"/>
              </a:spcAft>
              <a:buFont typeface="Arial"/>
              <a:buChar char="•"/>
              <a:defRPr sz="2000">
                <a:solidFill>
                  <a:schemeClr val="tx1">
                    <a:lumMod val="85000"/>
                    <a:lumOff val="15000"/>
                  </a:schemeClr>
                </a:solidFill>
                <a:cs typeface="B Nazanin"/>
              </a:defRPr>
            </a:lvl3pPr>
          </a:lstStyle>
          <a:p>
            <a:pPr>
              <a:defRPr/>
            </a:pPr>
            <a:r>
              <a:rPr sz="2200" b="0" i="0" u="none" dirty="0" err="1">
                <a:solidFill>
                  <a:srgbClr val="000000"/>
                </a:solidFill>
                <a:latin typeface="B Nazanin"/>
                <a:ea typeface="B Nazanin"/>
                <a:cs typeface="B Nazanin"/>
              </a:rPr>
              <a:t>توزیع</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دز</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پیش‌بینی‌شده</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با</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دز</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مرجع</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نرمال‌سازی</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شده</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است</a:t>
            </a:r>
            <a:r>
              <a:rPr sz="2200" b="0" i="0" u="none" dirty="0">
                <a:solidFill>
                  <a:srgbClr val="000000"/>
                </a:solidFill>
                <a:latin typeface="B Nazanin"/>
                <a:ea typeface="B Nazanin"/>
                <a:cs typeface="B Nazanin"/>
              </a:rPr>
              <a:t>.</a:t>
            </a:r>
            <a:endParaRPr sz="2200" dirty="0">
              <a:latin typeface="B Nazanin"/>
              <a:cs typeface="B Nazanin"/>
            </a:endParaRPr>
          </a:p>
          <a:p>
            <a:pPr>
              <a:defRPr/>
            </a:pPr>
            <a:r>
              <a:rPr sz="2200" b="0" i="0" u="none" dirty="0" err="1">
                <a:solidFill>
                  <a:srgbClr val="000000"/>
                </a:solidFill>
                <a:latin typeface="B Nazanin"/>
                <a:ea typeface="B Nazanin"/>
                <a:cs typeface="B Nazanin"/>
              </a:rPr>
              <a:t>الگوی</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کلی</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توزیع</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دز</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در</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دو</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حالت</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شباهت</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بالایی</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دارد</a:t>
            </a:r>
            <a:r>
              <a:rPr sz="2200" b="0" i="0" u="none" dirty="0">
                <a:solidFill>
                  <a:srgbClr val="000000"/>
                </a:solidFill>
                <a:latin typeface="B Nazanin"/>
                <a:ea typeface="B Nazanin"/>
                <a:cs typeface="B Nazanin"/>
              </a:rPr>
              <a:t>.</a:t>
            </a:r>
            <a:endParaRPr sz="2200" dirty="0">
              <a:latin typeface="B Nazanin"/>
              <a:cs typeface="B Nazanin"/>
            </a:endParaRPr>
          </a:p>
          <a:p>
            <a:pPr>
              <a:defRPr/>
            </a:pPr>
            <a:r>
              <a:rPr sz="2200" b="0" i="0" u="none" dirty="0" err="1">
                <a:solidFill>
                  <a:srgbClr val="000000"/>
                </a:solidFill>
                <a:latin typeface="B Nazanin"/>
                <a:ea typeface="B Nazanin"/>
                <a:cs typeface="B Nazanin"/>
              </a:rPr>
              <a:t>اختلاف‌ها</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عمدتاً</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در</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نواحی</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کم‌اهمیت</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بالینی</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مشاهده</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می‌شود</a:t>
            </a:r>
            <a:r>
              <a:rPr sz="2200" b="0" i="0" u="none" dirty="0">
                <a:solidFill>
                  <a:srgbClr val="000000"/>
                </a:solidFill>
                <a:latin typeface="B Nazanin"/>
                <a:ea typeface="B Nazanin"/>
                <a:cs typeface="B Nazanin"/>
              </a:rPr>
              <a:t>.</a:t>
            </a:r>
            <a:endParaRPr sz="2200" dirty="0">
              <a:latin typeface="B Nazanin"/>
              <a:cs typeface="B Nazanin"/>
            </a:endParaRPr>
          </a:p>
        </p:txBody>
      </p:sp>
      <p:sp>
        <p:nvSpPr>
          <p:cNvPr id="1148495033" name="Google Shape;228;p16"/>
          <p:cNvSpPr/>
          <p:nvPr/>
        </p:nvSpPr>
        <p:spPr bwMode="auto">
          <a:xfrm>
            <a:off x="9708642" y="1578254"/>
            <a:ext cx="1634648" cy="427199"/>
          </a:xfrm>
          <a:prstGeom prst="rect">
            <a:avLst/>
          </a:prstGeom>
          <a:solidFill>
            <a:srgbClr val="F3F3F3"/>
          </a:solidFill>
          <a:ln>
            <a:noFill/>
          </a:ln>
        </p:spPr>
        <p:txBody>
          <a:bodyPr spcFirstLastPara="1" wrap="square" lIns="91423" tIns="45699" rIns="91423" bIns="45699" anchor="ctr" anchorCtr="0">
            <a:noAutofit/>
          </a:bodyPr>
          <a:lstStyle/>
          <a:p>
            <a:pPr algn="ctr" rtl="1">
              <a:defRPr/>
            </a:pPr>
            <a:endParaRPr sz="1800" b="1">
              <a:solidFill>
                <a:schemeClr val="tx1"/>
              </a:solidFill>
              <a:latin typeface="B Nazanin"/>
              <a:cs typeface="B Nazanin"/>
            </a:endParaRPr>
          </a:p>
          <a:p>
            <a:pPr algn="ctr" rtl="1">
              <a:defRPr/>
            </a:pPr>
            <a:r>
              <a:rPr lang="en-US" sz="1800" b="1" i="0" u="none" strike="noStrike" cap="none" spc="0">
                <a:solidFill>
                  <a:schemeClr val="tx1"/>
                </a:solidFill>
                <a:latin typeface="B Nazanin"/>
                <a:ea typeface="B Nazanin"/>
                <a:cs typeface="B Nazanin"/>
              </a:rPr>
              <a:t>نتايج پژوهش</a:t>
            </a:r>
            <a:endParaRPr lang="en-US" sz="1800" b="1" i="0" u="none" strike="noStrike" cap="none" spc="0">
              <a:solidFill>
                <a:schemeClr val="tx1"/>
              </a:solidFill>
              <a:latin typeface="Times New Roman"/>
              <a:cs typeface="Times New Roman"/>
            </a:endParaRPr>
          </a:p>
          <a:p>
            <a:pPr marL="0" marR="0" lvl="0" indent="0" algn="ctr" defTabSz="914400" rtl="0">
              <a:lnSpc>
                <a:spcPct val="100000"/>
              </a:lnSpc>
              <a:spcBef>
                <a:spcPts val="0"/>
              </a:spcBef>
              <a:spcAft>
                <a:spcPts val="0"/>
              </a:spcAft>
              <a:buClr>
                <a:srgbClr val="000000"/>
              </a:buClr>
              <a:buSzTx/>
              <a:buFont typeface="Arial"/>
              <a:buNone/>
              <a:defRPr/>
            </a:pPr>
            <a:endParaRPr sz="1800">
              <a:solidFill>
                <a:schemeClr val="tx1"/>
              </a:solidFill>
              <a:cs typeface="B Titr"/>
            </a:endParaRPr>
          </a:p>
        </p:txBody>
      </p:sp>
    </p:spTree>
  </p:cSld>
  <p:clrMapOvr>
    <a:masterClrMapping/>
  </p:clrMapOvr>
  <mc:AlternateContent xmlns:mc="http://schemas.openxmlformats.org/markup-compatibility/2006" xmlns:p159="http://schemas.microsoft.com/office/powerpoint/2015/09/main">
    <mc:Choice Requires="p159">
      <p:transition>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09538154" name="Slide Number Placeholder 5"/>
          <p:cNvSpPr>
            <a:spLocks noGrp="1"/>
          </p:cNvSpPr>
          <p:nvPr>
            <p:ph type="sldNum" sz="quarter" idx="12"/>
          </p:nvPr>
        </p:nvSpPr>
        <p:spPr bwMode="auto">
          <a:xfrm>
            <a:off x="11444145" y="6052434"/>
            <a:ext cx="671170" cy="365124"/>
          </a:xfrm>
          <a:prstGeom prst="rect">
            <a:avLst/>
          </a:prstGeom>
          <a:noFill/>
        </p:spPr>
        <p:txBody>
          <a:bodyPr/>
          <a:lstStyle>
            <a:lvl1pPr algn="ctr">
              <a:defRPr sz="2000" b="1">
                <a:solidFill>
                  <a:srgbClr val="073C63"/>
                </a:solidFill>
                <a:latin typeface="Calibri"/>
                <a:cs typeface="B Titr"/>
              </a:defRPr>
            </a:lvl1pPr>
          </a:lstStyle>
          <a:p>
            <a:pPr>
              <a:defRPr/>
            </a:pPr>
            <a:fld id="{D82E111E-2731-4307-61A4-425ABB4962A3}" type="slidenum">
              <a:rPr lang="fa-IR"/>
              <a:t>51</a:t>
            </a:fld>
            <a:endParaRPr lang="fa-IR"/>
          </a:p>
        </p:txBody>
      </p:sp>
      <p:sp>
        <p:nvSpPr>
          <p:cNvPr id="1568438810" name="Text Placeholder 76"/>
          <p:cNvSpPr>
            <a:spLocks noGrp="1"/>
          </p:cNvSpPr>
          <p:nvPr>
            <p:ph type="body" sz="quarter" idx="10" hasCustomPrompt="1"/>
          </p:nvPr>
        </p:nvSpPr>
        <p:spPr bwMode="auto">
          <a:xfrm>
            <a:off x="1062181" y="905017"/>
            <a:ext cx="8045305" cy="637452"/>
          </a:xfrm>
          <a:prstGeom prst="rect">
            <a:avLst/>
          </a:prstGeom>
        </p:spPr>
        <p:txBody>
          <a:bodyPr/>
          <a:lstStyle>
            <a:lvl1pPr algn="r" rtl="1">
              <a:defRPr sz="3200">
                <a:solidFill>
                  <a:schemeClr val="tx1">
                    <a:lumMod val="85000"/>
                    <a:lumOff val="15000"/>
                  </a:schemeClr>
                </a:solidFill>
                <a:cs typeface="B Titr"/>
              </a:defRPr>
            </a:lvl1pPr>
          </a:lstStyle>
          <a:p>
            <a:pPr>
              <a:defRPr/>
            </a:pPr>
            <a:r>
              <a:rPr sz="3200" b="1" i="0" u="none">
                <a:solidFill>
                  <a:srgbClr val="000000"/>
                </a:solidFill>
                <a:latin typeface="B Nazanin"/>
                <a:ea typeface="B Nazanin"/>
                <a:cs typeface="B Nazanin"/>
              </a:rPr>
              <a:t> مقایسه کمی شاخص‌های دوزیمتریک</a:t>
            </a:r>
            <a:endParaRPr sz="3200" b="1">
              <a:latin typeface="B Nazanin"/>
              <a:cs typeface="B Nazanin"/>
            </a:endParaRPr>
          </a:p>
        </p:txBody>
      </p:sp>
      <p:sp>
        <p:nvSpPr>
          <p:cNvPr id="616598982" name="Text Placeholder 80"/>
          <p:cNvSpPr>
            <a:spLocks noGrp="1"/>
          </p:cNvSpPr>
          <p:nvPr>
            <p:ph type="body" sz="quarter" idx="11" hasCustomPrompt="1"/>
          </p:nvPr>
        </p:nvSpPr>
        <p:spPr bwMode="auto">
          <a:xfrm>
            <a:off x="6460761" y="1791855"/>
            <a:ext cx="3032407" cy="4601007"/>
          </a:xfrm>
          <a:prstGeom prst="rect">
            <a:avLst/>
          </a:prstGeom>
        </p:spPr>
        <p:txBody>
          <a:bodyPr/>
          <a:lstStyle>
            <a:lvl1pPr marL="342900" indent="-342900" algn="just" rtl="1">
              <a:lnSpc>
                <a:spcPct val="140000"/>
              </a:lnSpc>
              <a:spcAft>
                <a:spcPts val="1799"/>
              </a:spcAft>
              <a:buFont typeface="Arial"/>
              <a:buChar char="•"/>
              <a:defRPr sz="2300">
                <a:solidFill>
                  <a:schemeClr val="tx1">
                    <a:lumMod val="85000"/>
                    <a:lumOff val="15000"/>
                  </a:schemeClr>
                </a:solidFill>
                <a:cs typeface="B Nazanin"/>
              </a:defRPr>
            </a:lvl1pPr>
            <a:lvl2pPr marL="822960" indent="-285750" algn="just" rtl="1">
              <a:lnSpc>
                <a:spcPct val="140000"/>
              </a:lnSpc>
              <a:spcAft>
                <a:spcPts val="1799"/>
              </a:spcAft>
              <a:buFont typeface="Arial"/>
              <a:buChar char="•"/>
              <a:defRPr sz="2300">
                <a:solidFill>
                  <a:schemeClr val="tx1">
                    <a:lumMod val="85000"/>
                    <a:lumOff val="15000"/>
                  </a:schemeClr>
                </a:solidFill>
                <a:cs typeface="B Nazanin"/>
              </a:defRPr>
            </a:lvl2pPr>
            <a:lvl3pPr marL="1280160" indent="-285750" algn="just" rtl="1">
              <a:lnSpc>
                <a:spcPct val="140000"/>
              </a:lnSpc>
              <a:spcAft>
                <a:spcPts val="1799"/>
              </a:spcAft>
              <a:buFont typeface="Arial"/>
              <a:buChar char="•"/>
              <a:defRPr sz="2000">
                <a:solidFill>
                  <a:schemeClr val="tx1">
                    <a:lumMod val="85000"/>
                    <a:lumOff val="15000"/>
                  </a:schemeClr>
                </a:solidFill>
                <a:cs typeface="B Nazanin"/>
              </a:defRPr>
            </a:lvl3pPr>
          </a:lstStyle>
          <a:p>
            <a:pPr>
              <a:defRPr/>
            </a:pPr>
            <a:r>
              <a:rPr sz="2200" b="0" i="0" u="none" dirty="0" err="1">
                <a:solidFill>
                  <a:srgbClr val="000000"/>
                </a:solidFill>
                <a:latin typeface="B Nazanin"/>
                <a:ea typeface="B Nazanin"/>
                <a:cs typeface="B Mitra" panose="00000400000000000000" pitchFamily="2" charset="-78"/>
              </a:rPr>
              <a:t>ارزیابی</a:t>
            </a:r>
            <a:r>
              <a:rPr sz="2200" b="0" i="0" u="none" dirty="0">
                <a:solidFill>
                  <a:srgbClr val="000000"/>
                </a:solidFill>
                <a:latin typeface="B Nazanin"/>
                <a:ea typeface="B Nazanin"/>
                <a:cs typeface="B Mitra" panose="00000400000000000000" pitchFamily="2" charset="-78"/>
              </a:rPr>
              <a:t> </a:t>
            </a:r>
            <a:r>
              <a:rPr sz="2200" b="0" i="0" u="none" dirty="0" err="1">
                <a:solidFill>
                  <a:srgbClr val="000000"/>
                </a:solidFill>
                <a:latin typeface="B Nazanin"/>
                <a:ea typeface="B Nazanin"/>
                <a:cs typeface="B Mitra" panose="00000400000000000000" pitchFamily="2" charset="-78"/>
              </a:rPr>
              <a:t>شاخص‌های</a:t>
            </a:r>
            <a:r>
              <a:rPr sz="2200" b="0" i="0" u="none" dirty="0">
                <a:solidFill>
                  <a:srgbClr val="000000"/>
                </a:solidFill>
                <a:latin typeface="B Nazanin"/>
                <a:ea typeface="B Nazanin"/>
                <a:cs typeface="B Mitra" panose="00000400000000000000" pitchFamily="2" charset="-78"/>
              </a:rPr>
              <a:t> </a:t>
            </a:r>
            <a:r>
              <a:rPr sz="2200" b="0" i="0" u="none" dirty="0" err="1">
                <a:solidFill>
                  <a:srgbClr val="000000"/>
                </a:solidFill>
                <a:latin typeface="B Nazanin"/>
                <a:ea typeface="B Nazanin"/>
                <a:cs typeface="B Mitra" panose="00000400000000000000" pitchFamily="2" charset="-78"/>
              </a:rPr>
              <a:t>دوزیمتریک</a:t>
            </a:r>
            <a:r>
              <a:rPr sz="2200" b="0" i="0" u="none" dirty="0">
                <a:solidFill>
                  <a:srgbClr val="000000"/>
                </a:solidFill>
                <a:latin typeface="B Nazanin"/>
                <a:ea typeface="B Nazanin"/>
                <a:cs typeface="B Mitra" panose="00000400000000000000" pitchFamily="2" charset="-78"/>
              </a:rPr>
              <a:t> </a:t>
            </a:r>
            <a:r>
              <a:rPr sz="2200" b="0" i="0" u="none" dirty="0" err="1">
                <a:solidFill>
                  <a:srgbClr val="000000"/>
                </a:solidFill>
                <a:latin typeface="B Nazanin"/>
                <a:ea typeface="B Nazanin"/>
                <a:cs typeface="B Mitra" panose="00000400000000000000" pitchFamily="2" charset="-78"/>
              </a:rPr>
              <a:t>برای</a:t>
            </a:r>
            <a:r>
              <a:rPr sz="2200" b="0" i="0" u="none" dirty="0">
                <a:solidFill>
                  <a:srgbClr val="000000"/>
                </a:solidFill>
                <a:latin typeface="B Nazanin"/>
                <a:ea typeface="B Nazanin"/>
                <a:cs typeface="B Mitra" panose="00000400000000000000" pitchFamily="2" charset="-78"/>
              </a:rPr>
              <a:t> </a:t>
            </a:r>
            <a:r>
              <a:rPr sz="2200" b="1" i="0" u="none" dirty="0">
                <a:solidFill>
                  <a:srgbClr val="000000"/>
                </a:solidFill>
                <a:latin typeface="Times New Roman" panose="02020603050405020304" pitchFamily="18" charset="0"/>
                <a:ea typeface="B Nazanin"/>
                <a:cs typeface="B Mitra" panose="00000400000000000000" pitchFamily="2" charset="-78"/>
              </a:rPr>
              <a:t>GTV</a:t>
            </a:r>
            <a:r>
              <a:rPr sz="2200" b="1" i="0" u="none" dirty="0">
                <a:solidFill>
                  <a:srgbClr val="000000"/>
                </a:solidFill>
                <a:latin typeface="B Nazanin"/>
                <a:ea typeface="B Nazanin"/>
                <a:cs typeface="B Mitra" panose="00000400000000000000" pitchFamily="2" charset="-78"/>
              </a:rPr>
              <a:t>، </a:t>
            </a:r>
            <a:r>
              <a:rPr sz="2200" b="1" i="0" u="none" dirty="0" err="1">
                <a:solidFill>
                  <a:srgbClr val="000000"/>
                </a:solidFill>
                <a:latin typeface="B Nazanin"/>
                <a:ea typeface="B Nazanin"/>
                <a:cs typeface="B Mitra" panose="00000400000000000000" pitchFamily="2" charset="-78"/>
              </a:rPr>
              <a:t>مثانه</a:t>
            </a:r>
            <a:r>
              <a:rPr sz="2200" b="1" i="0" u="none" dirty="0">
                <a:solidFill>
                  <a:srgbClr val="000000"/>
                </a:solidFill>
                <a:latin typeface="B Nazanin"/>
                <a:ea typeface="B Nazanin"/>
                <a:cs typeface="B Mitra" panose="00000400000000000000" pitchFamily="2" charset="-78"/>
              </a:rPr>
              <a:t> و </a:t>
            </a:r>
            <a:r>
              <a:rPr sz="2200" b="1" i="0" u="none" dirty="0" err="1">
                <a:solidFill>
                  <a:srgbClr val="000000"/>
                </a:solidFill>
                <a:latin typeface="B Nazanin"/>
                <a:ea typeface="B Nazanin"/>
                <a:cs typeface="B Mitra" panose="00000400000000000000" pitchFamily="2" charset="-78"/>
              </a:rPr>
              <a:t>رکتوم</a:t>
            </a:r>
            <a:r>
              <a:rPr sz="2200" b="0" i="0" u="none" dirty="0">
                <a:solidFill>
                  <a:srgbClr val="000000"/>
                </a:solidFill>
                <a:latin typeface="B Nazanin"/>
                <a:ea typeface="B Nazanin"/>
                <a:cs typeface="B Mitra" panose="00000400000000000000" pitchFamily="2" charset="-78"/>
              </a:rPr>
              <a:t> </a:t>
            </a:r>
            <a:r>
              <a:rPr sz="2200" b="0" i="0" u="none" dirty="0" err="1">
                <a:solidFill>
                  <a:srgbClr val="000000"/>
                </a:solidFill>
                <a:latin typeface="B Nazanin"/>
                <a:ea typeface="B Nazanin"/>
                <a:cs typeface="B Mitra" panose="00000400000000000000" pitchFamily="2" charset="-78"/>
              </a:rPr>
              <a:t>انجام</a:t>
            </a:r>
            <a:r>
              <a:rPr sz="2200" b="0" i="0" u="none" dirty="0">
                <a:solidFill>
                  <a:srgbClr val="000000"/>
                </a:solidFill>
                <a:latin typeface="B Nazanin"/>
                <a:ea typeface="B Nazanin"/>
                <a:cs typeface="B Mitra" panose="00000400000000000000" pitchFamily="2" charset="-78"/>
              </a:rPr>
              <a:t> </a:t>
            </a:r>
            <a:r>
              <a:rPr sz="2200" b="0" i="0" u="none" dirty="0" err="1">
                <a:solidFill>
                  <a:srgbClr val="000000"/>
                </a:solidFill>
                <a:latin typeface="B Nazanin"/>
                <a:ea typeface="B Nazanin"/>
                <a:cs typeface="B Mitra" panose="00000400000000000000" pitchFamily="2" charset="-78"/>
              </a:rPr>
              <a:t>شده</a:t>
            </a:r>
            <a:r>
              <a:rPr sz="2200" b="0" i="0" u="none" dirty="0">
                <a:solidFill>
                  <a:srgbClr val="000000"/>
                </a:solidFill>
                <a:latin typeface="B Nazanin"/>
                <a:ea typeface="B Nazanin"/>
                <a:cs typeface="B Mitra" panose="00000400000000000000" pitchFamily="2" charset="-78"/>
              </a:rPr>
              <a:t> </a:t>
            </a:r>
            <a:r>
              <a:rPr sz="2200" b="0" i="0" u="none" dirty="0" err="1">
                <a:solidFill>
                  <a:srgbClr val="000000"/>
                </a:solidFill>
                <a:latin typeface="B Nazanin"/>
                <a:ea typeface="B Nazanin"/>
                <a:cs typeface="B Mitra" panose="00000400000000000000" pitchFamily="2" charset="-78"/>
              </a:rPr>
              <a:t>است</a:t>
            </a:r>
            <a:r>
              <a:rPr sz="2200" b="0" i="0" u="none" dirty="0">
                <a:solidFill>
                  <a:srgbClr val="000000"/>
                </a:solidFill>
                <a:latin typeface="B Nazanin"/>
                <a:ea typeface="B Nazanin"/>
                <a:cs typeface="B Mitra" panose="00000400000000000000" pitchFamily="2" charset="-78"/>
              </a:rPr>
              <a:t>.</a:t>
            </a:r>
            <a:endParaRPr sz="2200" dirty="0">
              <a:latin typeface="B Nazanin"/>
              <a:cs typeface="B Mitra" panose="00000400000000000000" pitchFamily="2" charset="-78"/>
            </a:endParaRPr>
          </a:p>
          <a:p>
            <a:pPr>
              <a:defRPr/>
            </a:pPr>
            <a:r>
              <a:rPr sz="2200" b="0" i="0" u="none" dirty="0" err="1">
                <a:solidFill>
                  <a:srgbClr val="000000"/>
                </a:solidFill>
                <a:latin typeface="B Nazanin"/>
                <a:ea typeface="B Nazanin"/>
                <a:cs typeface="B Mitra" panose="00000400000000000000" pitchFamily="2" charset="-78"/>
              </a:rPr>
              <a:t>اختلاف</a:t>
            </a:r>
            <a:r>
              <a:rPr sz="2200" b="0" i="0" u="none" dirty="0">
                <a:solidFill>
                  <a:srgbClr val="000000"/>
                </a:solidFill>
                <a:latin typeface="B Nazanin"/>
                <a:ea typeface="B Nazanin"/>
                <a:cs typeface="B Mitra" panose="00000400000000000000" pitchFamily="2" charset="-78"/>
              </a:rPr>
              <a:t> </a:t>
            </a:r>
            <a:r>
              <a:rPr sz="2200" b="0" i="0" u="none" dirty="0" err="1">
                <a:solidFill>
                  <a:srgbClr val="000000"/>
                </a:solidFill>
                <a:latin typeface="B Nazanin"/>
                <a:ea typeface="B Nazanin"/>
                <a:cs typeface="B Mitra" panose="00000400000000000000" pitchFamily="2" charset="-78"/>
              </a:rPr>
              <a:t>مقادیر</a:t>
            </a:r>
            <a:r>
              <a:rPr sz="2200" b="0" i="0" u="none" dirty="0">
                <a:solidFill>
                  <a:srgbClr val="000000"/>
                </a:solidFill>
                <a:latin typeface="B Nazanin"/>
                <a:ea typeface="B Nazanin"/>
                <a:cs typeface="B Mitra" panose="00000400000000000000" pitchFamily="2" charset="-78"/>
              </a:rPr>
              <a:t> </a:t>
            </a:r>
            <a:r>
              <a:rPr sz="2200" b="0" i="0" u="none" dirty="0" err="1">
                <a:solidFill>
                  <a:srgbClr val="000000"/>
                </a:solidFill>
                <a:latin typeface="B Nazanin"/>
                <a:ea typeface="B Nazanin"/>
                <a:cs typeface="B Mitra" panose="00000400000000000000" pitchFamily="2" charset="-78"/>
              </a:rPr>
              <a:t>دوز</a:t>
            </a:r>
            <a:r>
              <a:rPr sz="2200" b="0" i="0" u="none" dirty="0">
                <a:solidFill>
                  <a:srgbClr val="000000"/>
                </a:solidFill>
                <a:latin typeface="B Nazanin"/>
                <a:ea typeface="B Nazanin"/>
                <a:cs typeface="B Mitra" panose="00000400000000000000" pitchFamily="2" charset="-78"/>
              </a:rPr>
              <a:t> </a:t>
            </a:r>
            <a:r>
              <a:rPr sz="2200" b="0" i="0" u="none" dirty="0" err="1">
                <a:solidFill>
                  <a:srgbClr val="000000"/>
                </a:solidFill>
                <a:latin typeface="B Nazanin"/>
                <a:ea typeface="B Nazanin"/>
                <a:cs typeface="B Mitra" panose="00000400000000000000" pitchFamily="2" charset="-78"/>
              </a:rPr>
              <a:t>بین</a:t>
            </a:r>
            <a:r>
              <a:rPr sz="2200" b="0" i="0" u="none" dirty="0">
                <a:solidFill>
                  <a:srgbClr val="000000"/>
                </a:solidFill>
                <a:latin typeface="B Nazanin"/>
                <a:ea typeface="B Nazanin"/>
                <a:cs typeface="B Mitra" panose="00000400000000000000" pitchFamily="2" charset="-78"/>
              </a:rPr>
              <a:t> </a:t>
            </a:r>
            <a:r>
              <a:rPr sz="2200" b="0" i="0" u="none" dirty="0" err="1">
                <a:solidFill>
                  <a:srgbClr val="000000"/>
                </a:solidFill>
                <a:latin typeface="B Nazanin"/>
                <a:ea typeface="B Nazanin"/>
                <a:cs typeface="B Mitra" panose="00000400000000000000" pitchFamily="2" charset="-78"/>
              </a:rPr>
              <a:t>مدل</a:t>
            </a:r>
            <a:r>
              <a:rPr sz="2200" b="0" i="0" u="none" dirty="0">
                <a:solidFill>
                  <a:srgbClr val="000000"/>
                </a:solidFill>
                <a:latin typeface="B Nazanin"/>
                <a:ea typeface="B Nazanin"/>
                <a:cs typeface="B Mitra" panose="00000400000000000000" pitchFamily="2" charset="-78"/>
              </a:rPr>
              <a:t> و </a:t>
            </a:r>
            <a:r>
              <a:rPr sz="2200" b="0" i="0" u="none" dirty="0" err="1">
                <a:solidFill>
                  <a:srgbClr val="000000"/>
                </a:solidFill>
                <a:latin typeface="B Nazanin"/>
                <a:ea typeface="B Nazanin"/>
                <a:cs typeface="B Mitra" panose="00000400000000000000" pitchFamily="2" charset="-78"/>
              </a:rPr>
              <a:t>طرح</a:t>
            </a:r>
            <a:r>
              <a:rPr sz="2200" b="0" i="0" u="none" dirty="0">
                <a:solidFill>
                  <a:srgbClr val="000000"/>
                </a:solidFill>
                <a:latin typeface="B Nazanin"/>
                <a:ea typeface="B Nazanin"/>
                <a:cs typeface="B Mitra" panose="00000400000000000000" pitchFamily="2" charset="-78"/>
              </a:rPr>
              <a:t> </a:t>
            </a:r>
            <a:r>
              <a:rPr sz="2200" b="0" i="0" u="none" dirty="0" err="1">
                <a:solidFill>
                  <a:srgbClr val="000000"/>
                </a:solidFill>
                <a:latin typeface="B Nazanin"/>
                <a:ea typeface="B Nazanin"/>
                <a:cs typeface="B Mitra" panose="00000400000000000000" pitchFamily="2" charset="-78"/>
              </a:rPr>
              <a:t>درمان</a:t>
            </a:r>
            <a:r>
              <a:rPr sz="2200" b="0" i="0" u="none" dirty="0">
                <a:solidFill>
                  <a:srgbClr val="000000"/>
                </a:solidFill>
                <a:latin typeface="B Nazanin"/>
                <a:ea typeface="B Nazanin"/>
                <a:cs typeface="B Mitra" panose="00000400000000000000" pitchFamily="2" charset="-78"/>
              </a:rPr>
              <a:t> </a:t>
            </a:r>
            <a:r>
              <a:rPr sz="2200" b="0" i="0" u="none" dirty="0" err="1">
                <a:solidFill>
                  <a:srgbClr val="000000"/>
                </a:solidFill>
                <a:latin typeface="B Nazanin"/>
                <a:ea typeface="B Nazanin"/>
                <a:cs typeface="B Mitra" panose="00000400000000000000" pitchFamily="2" charset="-78"/>
              </a:rPr>
              <a:t>بالینی</a:t>
            </a:r>
            <a:r>
              <a:rPr sz="2200" b="0" i="0" u="none" dirty="0">
                <a:solidFill>
                  <a:srgbClr val="000000"/>
                </a:solidFill>
                <a:latin typeface="B Nazanin"/>
                <a:ea typeface="B Nazanin"/>
                <a:cs typeface="B Mitra" panose="00000400000000000000" pitchFamily="2" charset="-78"/>
              </a:rPr>
              <a:t> </a:t>
            </a:r>
            <a:r>
              <a:rPr sz="2200" b="0" i="0" u="none" dirty="0" err="1">
                <a:solidFill>
                  <a:srgbClr val="000000"/>
                </a:solidFill>
                <a:latin typeface="B Nazanin"/>
                <a:ea typeface="B Nazanin"/>
                <a:cs typeface="B Mitra" panose="00000400000000000000" pitchFamily="2" charset="-78"/>
              </a:rPr>
              <a:t>محدود</a:t>
            </a:r>
            <a:r>
              <a:rPr sz="2200" b="0" i="0" u="none" dirty="0">
                <a:solidFill>
                  <a:srgbClr val="000000"/>
                </a:solidFill>
                <a:latin typeface="B Nazanin"/>
                <a:ea typeface="B Nazanin"/>
                <a:cs typeface="B Mitra" panose="00000400000000000000" pitchFamily="2" charset="-78"/>
              </a:rPr>
              <a:t> </a:t>
            </a:r>
            <a:r>
              <a:rPr sz="2200" b="0" i="0" u="none" dirty="0" err="1">
                <a:solidFill>
                  <a:srgbClr val="000000"/>
                </a:solidFill>
                <a:latin typeface="B Nazanin"/>
                <a:ea typeface="B Nazanin"/>
                <a:cs typeface="B Mitra" panose="00000400000000000000" pitchFamily="2" charset="-78"/>
              </a:rPr>
              <a:t>است</a:t>
            </a:r>
            <a:r>
              <a:rPr sz="2200" b="0" i="0" u="none" dirty="0">
                <a:solidFill>
                  <a:srgbClr val="000000"/>
                </a:solidFill>
                <a:latin typeface="B Nazanin"/>
                <a:ea typeface="B Nazanin"/>
                <a:cs typeface="B Mitra" panose="00000400000000000000" pitchFamily="2" charset="-78"/>
              </a:rPr>
              <a:t>.</a:t>
            </a:r>
            <a:endParaRPr sz="2200" dirty="0">
              <a:latin typeface="B Nazanin"/>
              <a:cs typeface="B Mitra" panose="00000400000000000000" pitchFamily="2" charset="-78"/>
            </a:endParaRPr>
          </a:p>
          <a:p>
            <a:pPr>
              <a:defRPr/>
            </a:pPr>
            <a:r>
              <a:rPr sz="2200" b="0" i="0" u="none" dirty="0" err="1">
                <a:solidFill>
                  <a:srgbClr val="000000"/>
                </a:solidFill>
                <a:latin typeface="B Nazanin"/>
                <a:ea typeface="B Nazanin"/>
                <a:cs typeface="B Mitra" panose="00000400000000000000" pitchFamily="2" charset="-78"/>
              </a:rPr>
              <a:t>نتایج</a:t>
            </a:r>
            <a:r>
              <a:rPr sz="2200" b="0" i="0" u="none" dirty="0">
                <a:solidFill>
                  <a:srgbClr val="000000"/>
                </a:solidFill>
                <a:latin typeface="B Nazanin"/>
                <a:ea typeface="B Nazanin"/>
                <a:cs typeface="B Mitra" panose="00000400000000000000" pitchFamily="2" charset="-78"/>
              </a:rPr>
              <a:t> </a:t>
            </a:r>
            <a:r>
              <a:rPr sz="2200" b="0" i="0" u="none" dirty="0" err="1">
                <a:solidFill>
                  <a:srgbClr val="000000"/>
                </a:solidFill>
                <a:latin typeface="B Nazanin"/>
                <a:ea typeface="B Nazanin"/>
                <a:cs typeface="B Mitra" panose="00000400000000000000" pitchFamily="2" charset="-78"/>
              </a:rPr>
              <a:t>از</a:t>
            </a:r>
            <a:r>
              <a:rPr sz="2200" b="0" i="0" u="none" dirty="0">
                <a:solidFill>
                  <a:srgbClr val="000000"/>
                </a:solidFill>
                <a:latin typeface="B Nazanin"/>
                <a:ea typeface="B Nazanin"/>
                <a:cs typeface="B Mitra" panose="00000400000000000000" pitchFamily="2" charset="-78"/>
              </a:rPr>
              <a:t> </a:t>
            </a:r>
            <a:r>
              <a:rPr sz="2200" b="0" i="0" u="none" dirty="0" err="1">
                <a:solidFill>
                  <a:srgbClr val="000000"/>
                </a:solidFill>
                <a:latin typeface="B Nazanin"/>
                <a:ea typeface="B Nazanin"/>
                <a:cs typeface="B Mitra" panose="00000400000000000000" pitchFamily="2" charset="-78"/>
              </a:rPr>
              <a:t>نظر</a:t>
            </a:r>
            <a:r>
              <a:rPr sz="2200" b="0" i="0" u="none" dirty="0">
                <a:solidFill>
                  <a:srgbClr val="000000"/>
                </a:solidFill>
                <a:latin typeface="B Nazanin"/>
                <a:ea typeface="B Nazanin"/>
                <a:cs typeface="B Mitra" panose="00000400000000000000" pitchFamily="2" charset="-78"/>
              </a:rPr>
              <a:t> </a:t>
            </a:r>
            <a:r>
              <a:rPr sz="2200" b="0" i="0" u="none" dirty="0" err="1">
                <a:solidFill>
                  <a:srgbClr val="000000"/>
                </a:solidFill>
                <a:latin typeface="B Nazanin"/>
                <a:ea typeface="B Nazanin"/>
                <a:cs typeface="B Mitra" panose="00000400000000000000" pitchFamily="2" charset="-78"/>
              </a:rPr>
              <a:t>بالینی</a:t>
            </a:r>
            <a:r>
              <a:rPr sz="2200" b="0" i="0" u="none" dirty="0">
                <a:solidFill>
                  <a:srgbClr val="000000"/>
                </a:solidFill>
                <a:latin typeface="B Nazanin"/>
                <a:ea typeface="B Nazanin"/>
                <a:cs typeface="B Mitra" panose="00000400000000000000" pitchFamily="2" charset="-78"/>
              </a:rPr>
              <a:t> </a:t>
            </a:r>
            <a:r>
              <a:rPr sz="2200" b="0" i="0" u="none" dirty="0" err="1">
                <a:solidFill>
                  <a:srgbClr val="000000"/>
                </a:solidFill>
                <a:latin typeface="B Nazanin"/>
                <a:ea typeface="B Nazanin"/>
                <a:cs typeface="B Mitra" panose="00000400000000000000" pitchFamily="2" charset="-78"/>
              </a:rPr>
              <a:t>قابل</a:t>
            </a:r>
            <a:r>
              <a:rPr sz="2200" b="0" i="0" u="none" dirty="0">
                <a:solidFill>
                  <a:srgbClr val="000000"/>
                </a:solidFill>
                <a:latin typeface="B Nazanin"/>
                <a:ea typeface="B Nazanin"/>
                <a:cs typeface="B Mitra" panose="00000400000000000000" pitchFamily="2" charset="-78"/>
              </a:rPr>
              <a:t> </a:t>
            </a:r>
            <a:r>
              <a:rPr sz="2200" b="0" i="0" u="none" dirty="0" err="1">
                <a:solidFill>
                  <a:srgbClr val="000000"/>
                </a:solidFill>
                <a:latin typeface="B Nazanin"/>
                <a:ea typeface="B Nazanin"/>
                <a:cs typeface="B Mitra" panose="00000400000000000000" pitchFamily="2" charset="-78"/>
              </a:rPr>
              <a:t>قبول</a:t>
            </a:r>
            <a:r>
              <a:rPr sz="2200" b="0" i="0" u="none" dirty="0">
                <a:solidFill>
                  <a:srgbClr val="000000"/>
                </a:solidFill>
                <a:latin typeface="B Nazanin"/>
                <a:ea typeface="B Nazanin"/>
                <a:cs typeface="B Mitra" panose="00000400000000000000" pitchFamily="2" charset="-78"/>
              </a:rPr>
              <a:t> </a:t>
            </a:r>
            <a:r>
              <a:rPr sz="2200" b="0" i="0" u="none" dirty="0" err="1">
                <a:solidFill>
                  <a:srgbClr val="000000"/>
                </a:solidFill>
                <a:latin typeface="B Nazanin"/>
                <a:ea typeface="B Nazanin"/>
                <a:cs typeface="B Mitra" panose="00000400000000000000" pitchFamily="2" charset="-78"/>
              </a:rPr>
              <a:t>می‌باشند</a:t>
            </a:r>
            <a:r>
              <a:rPr sz="2200" b="0" i="0" u="none" dirty="0">
                <a:solidFill>
                  <a:srgbClr val="000000"/>
                </a:solidFill>
                <a:latin typeface="B Nazanin"/>
                <a:ea typeface="B Nazanin"/>
                <a:cs typeface="B Mitra" panose="00000400000000000000" pitchFamily="2" charset="-78"/>
              </a:rPr>
              <a:t>.</a:t>
            </a:r>
            <a:endParaRPr sz="2200" dirty="0">
              <a:latin typeface="B Nazanin"/>
              <a:cs typeface="B Mitra" panose="00000400000000000000" pitchFamily="2" charset="-78"/>
            </a:endParaRPr>
          </a:p>
        </p:txBody>
      </p:sp>
      <p:sp>
        <p:nvSpPr>
          <p:cNvPr id="544384134" name="Google Shape;228;p16"/>
          <p:cNvSpPr/>
          <p:nvPr/>
        </p:nvSpPr>
        <p:spPr bwMode="auto">
          <a:xfrm>
            <a:off x="9708642" y="1578254"/>
            <a:ext cx="1634648" cy="427199"/>
          </a:xfrm>
          <a:prstGeom prst="rect">
            <a:avLst/>
          </a:prstGeom>
          <a:solidFill>
            <a:srgbClr val="F3F3F3"/>
          </a:solidFill>
          <a:ln>
            <a:noFill/>
          </a:ln>
        </p:spPr>
        <p:txBody>
          <a:bodyPr spcFirstLastPara="1" wrap="square" lIns="91423" tIns="45699" rIns="91423" bIns="45699" anchor="ctr" anchorCtr="0">
            <a:noAutofit/>
          </a:bodyPr>
          <a:lstStyle/>
          <a:p>
            <a:pPr algn="ctr" rtl="1">
              <a:defRPr/>
            </a:pPr>
            <a:endParaRPr sz="1800" b="1">
              <a:solidFill>
                <a:schemeClr val="tx1"/>
              </a:solidFill>
              <a:latin typeface="B Nazanin"/>
              <a:cs typeface="B Nazanin"/>
            </a:endParaRPr>
          </a:p>
          <a:p>
            <a:pPr algn="ctr" rtl="1">
              <a:defRPr/>
            </a:pPr>
            <a:r>
              <a:rPr lang="en-US" sz="1800" b="1" i="0" u="none" strike="noStrike" cap="none" spc="0">
                <a:solidFill>
                  <a:schemeClr val="tx1"/>
                </a:solidFill>
                <a:latin typeface="B Nazanin"/>
                <a:ea typeface="B Nazanin"/>
                <a:cs typeface="B Nazanin"/>
              </a:rPr>
              <a:t>نتايج پژوهش</a:t>
            </a:r>
            <a:endParaRPr lang="en-US" sz="1800" b="1" i="0" u="none" strike="noStrike" cap="none" spc="0">
              <a:solidFill>
                <a:schemeClr val="tx1"/>
              </a:solidFill>
              <a:latin typeface="Times New Roman"/>
              <a:cs typeface="Times New Roman"/>
            </a:endParaRPr>
          </a:p>
          <a:p>
            <a:pPr marL="0" marR="0" lvl="0" indent="0" algn="ctr" defTabSz="914400" rtl="0">
              <a:lnSpc>
                <a:spcPct val="100000"/>
              </a:lnSpc>
              <a:spcBef>
                <a:spcPts val="0"/>
              </a:spcBef>
              <a:spcAft>
                <a:spcPts val="0"/>
              </a:spcAft>
              <a:buClr>
                <a:srgbClr val="000000"/>
              </a:buClr>
              <a:buSzTx/>
              <a:buFont typeface="Arial"/>
              <a:buNone/>
              <a:defRPr/>
            </a:pPr>
            <a:endParaRPr sz="1800">
              <a:solidFill>
                <a:schemeClr val="tx1"/>
              </a:solidFill>
              <a:cs typeface="B Titr"/>
            </a:endParaRPr>
          </a:p>
        </p:txBody>
      </p:sp>
      <p:graphicFrame>
        <p:nvGraphicFramePr>
          <p:cNvPr id="1752513085" name="Table 1752513084"/>
          <p:cNvGraphicFramePr>
            <a:graphicFrameLocks/>
          </p:cNvGraphicFramePr>
          <p:nvPr>
            <p:extLst>
              <p:ext uri="{D42A27DB-BD31-4B8C-83A1-F6EECF244321}">
                <p14:modId xmlns:p14="http://schemas.microsoft.com/office/powerpoint/2010/main" val="3541970114"/>
              </p:ext>
            </p:extLst>
          </p:nvPr>
        </p:nvGraphicFramePr>
        <p:xfrm>
          <a:off x="89823" y="3063240"/>
          <a:ext cx="6155462" cy="3329621"/>
        </p:xfrm>
        <a:graphic>
          <a:graphicData uri="http://schemas.openxmlformats.org/drawingml/2006/table">
            <a:tbl>
              <a:tblPr firstRow="1" firstCol="1" bandRow="1">
                <a:tableStyleId>{5C22544A-7EE6-4342-B048-85BDC9FD1C3A}</a:tableStyleId>
              </a:tblPr>
              <a:tblGrid>
                <a:gridCol w="675753">
                  <a:extLst>
                    <a:ext uri="{9D8B030D-6E8A-4147-A177-3AD203B41FA5}">
                      <a16:colId xmlns:a16="http://schemas.microsoft.com/office/drawing/2014/main" val="20000"/>
                    </a:ext>
                  </a:extLst>
                </a:gridCol>
                <a:gridCol w="986094">
                  <a:extLst>
                    <a:ext uri="{9D8B030D-6E8A-4147-A177-3AD203B41FA5}">
                      <a16:colId xmlns:a16="http://schemas.microsoft.com/office/drawing/2014/main" val="20001"/>
                    </a:ext>
                  </a:extLst>
                </a:gridCol>
                <a:gridCol w="1105914">
                  <a:extLst>
                    <a:ext uri="{9D8B030D-6E8A-4147-A177-3AD203B41FA5}">
                      <a16:colId xmlns:a16="http://schemas.microsoft.com/office/drawing/2014/main" val="20002"/>
                    </a:ext>
                  </a:extLst>
                </a:gridCol>
                <a:gridCol w="723385">
                  <a:extLst>
                    <a:ext uri="{9D8B030D-6E8A-4147-A177-3AD203B41FA5}">
                      <a16:colId xmlns:a16="http://schemas.microsoft.com/office/drawing/2014/main" val="20003"/>
                    </a:ext>
                  </a:extLst>
                </a:gridCol>
                <a:gridCol w="770270">
                  <a:extLst>
                    <a:ext uri="{9D8B030D-6E8A-4147-A177-3AD203B41FA5}">
                      <a16:colId xmlns:a16="http://schemas.microsoft.com/office/drawing/2014/main" val="20004"/>
                    </a:ext>
                  </a:extLst>
                </a:gridCol>
                <a:gridCol w="916137">
                  <a:extLst>
                    <a:ext uri="{9D8B030D-6E8A-4147-A177-3AD203B41FA5}">
                      <a16:colId xmlns:a16="http://schemas.microsoft.com/office/drawing/2014/main" val="20005"/>
                    </a:ext>
                  </a:extLst>
                </a:gridCol>
                <a:gridCol w="977909">
                  <a:extLst>
                    <a:ext uri="{9D8B030D-6E8A-4147-A177-3AD203B41FA5}">
                      <a16:colId xmlns:a16="http://schemas.microsoft.com/office/drawing/2014/main" val="20006"/>
                    </a:ext>
                  </a:extLst>
                </a:gridCol>
              </a:tblGrid>
              <a:tr h="632478">
                <a:tc>
                  <a:txBody>
                    <a:bodyPr/>
                    <a:lstStyle/>
                    <a:p>
                      <a:pPr rtl="0">
                        <a:defRPr/>
                      </a:pPr>
                      <a:r>
                        <a:rPr sz="1100" dirty="0" err="1"/>
                        <a:t>شاخص</a:t>
                      </a:r>
                      <a:endParaRPr sz="1100" dirty="0"/>
                    </a:p>
                  </a:txBody>
                  <a:tcPr/>
                </a:tc>
                <a:tc>
                  <a:txBody>
                    <a:bodyPr/>
                    <a:lstStyle/>
                    <a:p>
                      <a:pPr rtl="0">
                        <a:defRPr/>
                      </a:pPr>
                      <a:r>
                        <a:rPr sz="1100"/>
                        <a:t>دز واقعی Mean±SD (Gy)</a:t>
                      </a:r>
                    </a:p>
                  </a:txBody>
                  <a:tcPr/>
                </a:tc>
                <a:tc>
                  <a:txBody>
                    <a:bodyPr/>
                    <a:lstStyle/>
                    <a:p>
                      <a:pPr rtl="0">
                        <a:defRPr/>
                      </a:pPr>
                      <a:r>
                        <a:rPr sz="1100"/>
                        <a:t>دز پیش‌بینی Mean±SD (Gy)</a:t>
                      </a:r>
                    </a:p>
                  </a:txBody>
                  <a:tcPr/>
                </a:tc>
                <a:tc>
                  <a:txBody>
                    <a:bodyPr/>
                    <a:lstStyle/>
                    <a:p>
                      <a:pPr rtl="0">
                        <a:defRPr/>
                      </a:pPr>
                      <a:r>
                        <a:rPr sz="1100"/>
                        <a:t>Δmean</a:t>
                      </a:r>
                    </a:p>
                  </a:txBody>
                  <a:tcPr/>
                </a:tc>
                <a:tc>
                  <a:txBody>
                    <a:bodyPr/>
                    <a:lstStyle/>
                    <a:p>
                      <a:pPr rtl="0">
                        <a:defRPr/>
                      </a:pPr>
                      <a:r>
                        <a:rPr sz="1100"/>
                        <a:t>p-value (t-test)</a:t>
                      </a:r>
                    </a:p>
                  </a:txBody>
                  <a:tcPr/>
                </a:tc>
                <a:tc>
                  <a:txBody>
                    <a:bodyPr/>
                    <a:lstStyle/>
                    <a:p>
                      <a:pPr rtl="0">
                        <a:defRPr/>
                      </a:pPr>
                      <a:r>
                        <a:rPr sz="1100"/>
                        <a:t>p-value (Wilcoxon)</a:t>
                      </a:r>
                    </a:p>
                  </a:txBody>
                  <a:tcPr/>
                </a:tc>
                <a:tc>
                  <a:txBody>
                    <a:bodyPr/>
                    <a:lstStyle/>
                    <a:p>
                      <a:pPr rtl="0">
                        <a:defRPr/>
                      </a:pPr>
                      <a:r>
                        <a:rPr sz="1100"/>
                        <a:t>dz</a:t>
                      </a:r>
                    </a:p>
                  </a:txBody>
                  <a:tcPr/>
                </a:tc>
                <a:extLst>
                  <a:ext uri="{0D108BD9-81ED-4DB2-BD59-A6C34878D82A}">
                    <a16:rowId xmlns:a16="http://schemas.microsoft.com/office/drawing/2014/main" val="10000"/>
                  </a:ext>
                </a:extLst>
              </a:tr>
              <a:tr h="434023">
                <a:tc>
                  <a:txBody>
                    <a:bodyPr/>
                    <a:lstStyle/>
                    <a:p>
                      <a:pPr rtl="0">
                        <a:defRPr/>
                      </a:pPr>
                      <a:r>
                        <a:rPr sz="1100"/>
                        <a:t>D2</a:t>
                      </a:r>
                    </a:p>
                  </a:txBody>
                  <a:tcPr/>
                </a:tc>
                <a:tc>
                  <a:txBody>
                    <a:bodyPr/>
                    <a:lstStyle/>
                    <a:p>
                      <a:pPr rtl="0">
                        <a:defRPr/>
                      </a:pPr>
                      <a:r>
                        <a:rPr sz="1100"/>
                        <a:t>44.09±13.51</a:t>
                      </a:r>
                    </a:p>
                  </a:txBody>
                  <a:tcPr/>
                </a:tc>
                <a:tc>
                  <a:txBody>
                    <a:bodyPr/>
                    <a:lstStyle/>
                    <a:p>
                      <a:pPr rtl="0">
                        <a:defRPr/>
                      </a:pPr>
                      <a:r>
                        <a:rPr sz="1100"/>
                        <a:t>47.76±10.79</a:t>
                      </a:r>
                    </a:p>
                  </a:txBody>
                  <a:tcPr/>
                </a:tc>
                <a:tc>
                  <a:txBody>
                    <a:bodyPr/>
                    <a:lstStyle/>
                    <a:p>
                      <a:pPr rtl="0">
                        <a:defRPr/>
                      </a:pPr>
                      <a:r>
                        <a:rPr sz="1100"/>
                        <a:t>3.67</a:t>
                      </a:r>
                    </a:p>
                  </a:txBody>
                  <a:tcPr/>
                </a:tc>
                <a:tc>
                  <a:txBody>
                    <a:bodyPr/>
                    <a:lstStyle/>
                    <a:p>
                      <a:pPr rtl="0">
                        <a:defRPr/>
                      </a:pPr>
                      <a:r>
                        <a:rPr sz="1100"/>
                        <a:t>0.0892</a:t>
                      </a:r>
                    </a:p>
                  </a:txBody>
                  <a:tcPr/>
                </a:tc>
                <a:tc>
                  <a:txBody>
                    <a:bodyPr/>
                    <a:lstStyle/>
                    <a:p>
                      <a:pPr rtl="0">
                        <a:defRPr/>
                      </a:pPr>
                      <a:r>
                        <a:rPr sz="1100"/>
                        <a:t>0.0362</a:t>
                      </a:r>
                    </a:p>
                  </a:txBody>
                  <a:tcPr/>
                </a:tc>
                <a:tc>
                  <a:txBody>
                    <a:bodyPr/>
                    <a:lstStyle/>
                    <a:p>
                      <a:pPr rtl="0">
                        <a:defRPr/>
                      </a:pPr>
                      <a:r>
                        <a:rPr sz="1100"/>
                        <a:t>0.401</a:t>
                      </a:r>
                    </a:p>
                  </a:txBody>
                  <a:tcPr/>
                </a:tc>
                <a:extLst>
                  <a:ext uri="{0D108BD9-81ED-4DB2-BD59-A6C34878D82A}">
                    <a16:rowId xmlns:a16="http://schemas.microsoft.com/office/drawing/2014/main" val="10001"/>
                  </a:ext>
                </a:extLst>
              </a:tr>
              <a:tr h="434023">
                <a:tc>
                  <a:txBody>
                    <a:bodyPr/>
                    <a:lstStyle/>
                    <a:p>
                      <a:pPr rtl="0">
                        <a:defRPr/>
                      </a:pPr>
                      <a:r>
                        <a:rPr sz="1100"/>
                        <a:t>D50</a:t>
                      </a:r>
                    </a:p>
                  </a:txBody>
                  <a:tcPr/>
                </a:tc>
                <a:tc>
                  <a:txBody>
                    <a:bodyPr/>
                    <a:lstStyle/>
                    <a:p>
                      <a:pPr rtl="0">
                        <a:defRPr/>
                      </a:pPr>
                      <a:r>
                        <a:rPr sz="1100"/>
                        <a:t>38.20±17.75</a:t>
                      </a:r>
                    </a:p>
                  </a:txBody>
                  <a:tcPr/>
                </a:tc>
                <a:tc>
                  <a:txBody>
                    <a:bodyPr/>
                    <a:lstStyle/>
                    <a:p>
                      <a:pPr rtl="0">
                        <a:defRPr/>
                      </a:pPr>
                      <a:r>
                        <a:rPr sz="1100"/>
                        <a:t>39.35±15.48</a:t>
                      </a:r>
                    </a:p>
                  </a:txBody>
                  <a:tcPr/>
                </a:tc>
                <a:tc>
                  <a:txBody>
                    <a:bodyPr/>
                    <a:lstStyle/>
                    <a:p>
                      <a:pPr rtl="0">
                        <a:defRPr/>
                      </a:pPr>
                      <a:r>
                        <a:rPr sz="1100"/>
                        <a:t>1.15</a:t>
                      </a:r>
                    </a:p>
                  </a:txBody>
                  <a:tcPr/>
                </a:tc>
                <a:tc>
                  <a:txBody>
                    <a:bodyPr/>
                    <a:lstStyle/>
                    <a:p>
                      <a:pPr rtl="0">
                        <a:defRPr/>
                      </a:pPr>
                      <a:r>
                        <a:rPr sz="1100" dirty="0"/>
                        <a:t>0.5057</a:t>
                      </a:r>
                    </a:p>
                  </a:txBody>
                  <a:tcPr/>
                </a:tc>
                <a:tc>
                  <a:txBody>
                    <a:bodyPr/>
                    <a:lstStyle/>
                    <a:p>
                      <a:pPr rtl="0">
                        <a:defRPr/>
                      </a:pPr>
                      <a:r>
                        <a:rPr sz="1100"/>
                        <a:t>0.5706</a:t>
                      </a:r>
                    </a:p>
                  </a:txBody>
                  <a:tcPr/>
                </a:tc>
                <a:tc>
                  <a:txBody>
                    <a:bodyPr/>
                    <a:lstStyle/>
                    <a:p>
                      <a:pPr rtl="0">
                        <a:defRPr/>
                      </a:pPr>
                      <a:r>
                        <a:rPr sz="1100"/>
                        <a:t>0.152</a:t>
                      </a:r>
                    </a:p>
                  </a:txBody>
                  <a:tcPr/>
                </a:tc>
                <a:extLst>
                  <a:ext uri="{0D108BD9-81ED-4DB2-BD59-A6C34878D82A}">
                    <a16:rowId xmlns:a16="http://schemas.microsoft.com/office/drawing/2014/main" val="10002"/>
                  </a:ext>
                </a:extLst>
              </a:tr>
              <a:tr h="434023">
                <a:tc>
                  <a:txBody>
                    <a:bodyPr/>
                    <a:lstStyle/>
                    <a:p>
                      <a:pPr rtl="0">
                        <a:defRPr/>
                      </a:pPr>
                      <a:r>
                        <a:rPr sz="1100"/>
                        <a:t>D98</a:t>
                      </a:r>
                    </a:p>
                  </a:txBody>
                  <a:tcPr/>
                </a:tc>
                <a:tc>
                  <a:txBody>
                    <a:bodyPr/>
                    <a:lstStyle/>
                    <a:p>
                      <a:pPr rtl="0">
                        <a:defRPr/>
                      </a:pPr>
                      <a:r>
                        <a:rPr sz="1100"/>
                        <a:t>22.77±21.04</a:t>
                      </a:r>
                    </a:p>
                  </a:txBody>
                  <a:tcPr/>
                </a:tc>
                <a:tc>
                  <a:txBody>
                    <a:bodyPr/>
                    <a:lstStyle/>
                    <a:p>
                      <a:pPr rtl="0">
                        <a:defRPr/>
                      </a:pPr>
                      <a:r>
                        <a:rPr sz="1100"/>
                        <a:t>23.02±20.95</a:t>
                      </a:r>
                    </a:p>
                  </a:txBody>
                  <a:tcPr/>
                </a:tc>
                <a:tc>
                  <a:txBody>
                    <a:bodyPr/>
                    <a:lstStyle/>
                    <a:p>
                      <a:pPr rtl="0">
                        <a:defRPr/>
                      </a:pPr>
                      <a:r>
                        <a:rPr sz="1100"/>
                        <a:t>0.25</a:t>
                      </a:r>
                    </a:p>
                  </a:txBody>
                  <a:tcPr/>
                </a:tc>
                <a:tc>
                  <a:txBody>
                    <a:bodyPr/>
                    <a:lstStyle/>
                    <a:p>
                      <a:pPr rtl="0">
                        <a:defRPr/>
                      </a:pPr>
                      <a:r>
                        <a:rPr sz="1100" dirty="0"/>
                        <a:t>0.8788</a:t>
                      </a:r>
                    </a:p>
                  </a:txBody>
                  <a:tcPr/>
                </a:tc>
                <a:tc>
                  <a:txBody>
                    <a:bodyPr/>
                    <a:lstStyle/>
                    <a:p>
                      <a:pPr rtl="0">
                        <a:defRPr/>
                      </a:pPr>
                      <a:r>
                        <a:rPr sz="1100" dirty="0"/>
                        <a:t>0.6791</a:t>
                      </a:r>
                    </a:p>
                  </a:txBody>
                  <a:tcPr/>
                </a:tc>
                <a:tc>
                  <a:txBody>
                    <a:bodyPr/>
                    <a:lstStyle/>
                    <a:p>
                      <a:pPr rtl="0">
                        <a:defRPr/>
                      </a:pPr>
                      <a:r>
                        <a:rPr sz="1100"/>
                        <a:t>0.035</a:t>
                      </a:r>
                    </a:p>
                  </a:txBody>
                  <a:tcPr/>
                </a:tc>
                <a:extLst>
                  <a:ext uri="{0D108BD9-81ED-4DB2-BD59-A6C34878D82A}">
                    <a16:rowId xmlns:a16="http://schemas.microsoft.com/office/drawing/2014/main" val="10003"/>
                  </a:ext>
                </a:extLst>
              </a:tr>
              <a:tr h="434023">
                <a:tc>
                  <a:txBody>
                    <a:bodyPr/>
                    <a:lstStyle/>
                    <a:p>
                      <a:pPr rtl="0">
                        <a:defRPr/>
                      </a:pPr>
                      <a:r>
                        <a:rPr sz="1100"/>
                        <a:t>Dmean</a:t>
                      </a:r>
                    </a:p>
                  </a:txBody>
                  <a:tcPr/>
                </a:tc>
                <a:tc>
                  <a:txBody>
                    <a:bodyPr/>
                    <a:lstStyle/>
                    <a:p>
                      <a:pPr rtl="0">
                        <a:defRPr/>
                      </a:pPr>
                      <a:r>
                        <a:rPr sz="1100"/>
                        <a:t>36.19±16.48</a:t>
                      </a:r>
                    </a:p>
                  </a:txBody>
                  <a:tcPr/>
                </a:tc>
                <a:tc>
                  <a:txBody>
                    <a:bodyPr/>
                    <a:lstStyle/>
                    <a:p>
                      <a:pPr rtl="0">
                        <a:defRPr/>
                      </a:pPr>
                      <a:r>
                        <a:rPr sz="1100"/>
                        <a:t>38.12±13.83</a:t>
                      </a:r>
                    </a:p>
                  </a:txBody>
                  <a:tcPr/>
                </a:tc>
                <a:tc>
                  <a:txBody>
                    <a:bodyPr/>
                    <a:lstStyle/>
                    <a:p>
                      <a:pPr rtl="0">
                        <a:defRPr/>
                      </a:pPr>
                      <a:r>
                        <a:rPr sz="1100"/>
                        <a:t>1.93</a:t>
                      </a:r>
                    </a:p>
                  </a:txBody>
                  <a:tcPr/>
                </a:tc>
                <a:tc>
                  <a:txBody>
                    <a:bodyPr/>
                    <a:lstStyle/>
                    <a:p>
                      <a:pPr rtl="0">
                        <a:defRPr/>
                      </a:pPr>
                      <a:r>
                        <a:rPr sz="1100"/>
                        <a:t>0.2702</a:t>
                      </a:r>
                    </a:p>
                  </a:txBody>
                  <a:tcPr/>
                </a:tc>
                <a:tc>
                  <a:txBody>
                    <a:bodyPr/>
                    <a:lstStyle/>
                    <a:p>
                      <a:pPr rtl="0">
                        <a:defRPr/>
                      </a:pPr>
                      <a:r>
                        <a:rPr sz="1100"/>
                        <a:t>0.4304</a:t>
                      </a:r>
                    </a:p>
                  </a:txBody>
                  <a:tcPr/>
                </a:tc>
                <a:tc>
                  <a:txBody>
                    <a:bodyPr/>
                    <a:lstStyle/>
                    <a:p>
                      <a:pPr rtl="0">
                        <a:defRPr/>
                      </a:pPr>
                      <a:r>
                        <a:rPr sz="1100" dirty="0"/>
                        <a:t>0.254</a:t>
                      </a:r>
                    </a:p>
                  </a:txBody>
                  <a:tcPr/>
                </a:tc>
                <a:extLst>
                  <a:ext uri="{0D108BD9-81ED-4DB2-BD59-A6C34878D82A}">
                    <a16:rowId xmlns:a16="http://schemas.microsoft.com/office/drawing/2014/main" val="10004"/>
                  </a:ext>
                </a:extLst>
              </a:tr>
              <a:tr h="434023">
                <a:tc>
                  <a:txBody>
                    <a:bodyPr/>
                    <a:lstStyle/>
                    <a:p>
                      <a:pPr rtl="0">
                        <a:defRPr/>
                      </a:pPr>
                      <a:r>
                        <a:rPr sz="1100"/>
                        <a:t>V47.88</a:t>
                      </a:r>
                    </a:p>
                  </a:txBody>
                  <a:tcPr/>
                </a:tc>
                <a:tc>
                  <a:txBody>
                    <a:bodyPr/>
                    <a:lstStyle/>
                    <a:p>
                      <a:pPr rtl="0">
                        <a:defRPr/>
                      </a:pPr>
                      <a:r>
                        <a:rPr sz="1100"/>
                        <a:t>52.43±41.01</a:t>
                      </a:r>
                    </a:p>
                  </a:txBody>
                  <a:tcPr/>
                </a:tc>
                <a:tc>
                  <a:txBody>
                    <a:bodyPr/>
                    <a:lstStyle/>
                    <a:p>
                      <a:pPr rtl="0">
                        <a:defRPr/>
                      </a:pPr>
                      <a:r>
                        <a:rPr sz="1100"/>
                        <a:t>45.72±39.16</a:t>
                      </a:r>
                    </a:p>
                  </a:txBody>
                  <a:tcPr/>
                </a:tc>
                <a:tc>
                  <a:txBody>
                    <a:bodyPr/>
                    <a:lstStyle/>
                    <a:p>
                      <a:pPr rtl="0">
                        <a:defRPr/>
                      </a:pPr>
                      <a:r>
                        <a:rPr sz="1100"/>
                        <a:t>-6.72</a:t>
                      </a:r>
                    </a:p>
                  </a:txBody>
                  <a:tcPr/>
                </a:tc>
                <a:tc>
                  <a:txBody>
                    <a:bodyPr/>
                    <a:lstStyle/>
                    <a:p>
                      <a:pPr rtl="0">
                        <a:defRPr/>
                      </a:pPr>
                      <a:r>
                        <a:rPr sz="1100"/>
                        <a:t>0.2207</a:t>
                      </a:r>
                    </a:p>
                  </a:txBody>
                  <a:tcPr/>
                </a:tc>
                <a:tc>
                  <a:txBody>
                    <a:bodyPr/>
                    <a:lstStyle/>
                    <a:p>
                      <a:pPr rtl="0">
                        <a:defRPr/>
                      </a:pPr>
                      <a:r>
                        <a:rPr sz="1100"/>
                        <a:t>0.5014</a:t>
                      </a:r>
                    </a:p>
                  </a:txBody>
                  <a:tcPr/>
                </a:tc>
                <a:tc>
                  <a:txBody>
                    <a:bodyPr/>
                    <a:lstStyle/>
                    <a:p>
                      <a:pPr rtl="0">
                        <a:defRPr/>
                      </a:pPr>
                      <a:r>
                        <a:rPr sz="1100"/>
                        <a:t>-0.283</a:t>
                      </a:r>
                    </a:p>
                  </a:txBody>
                  <a:tcPr/>
                </a:tc>
                <a:extLst>
                  <a:ext uri="{0D108BD9-81ED-4DB2-BD59-A6C34878D82A}">
                    <a16:rowId xmlns:a16="http://schemas.microsoft.com/office/drawing/2014/main" val="10005"/>
                  </a:ext>
                </a:extLst>
              </a:tr>
              <a:tr h="263514">
                <a:tc>
                  <a:txBody>
                    <a:bodyPr/>
                    <a:lstStyle/>
                    <a:p>
                      <a:pPr rtl="0">
                        <a:defRPr/>
                      </a:pPr>
                      <a:r>
                        <a:rPr sz="1100"/>
                        <a:t>HI</a:t>
                      </a:r>
                    </a:p>
                  </a:txBody>
                  <a:tcPr/>
                </a:tc>
                <a:tc>
                  <a:txBody>
                    <a:bodyPr/>
                    <a:lstStyle/>
                    <a:p>
                      <a:pPr rtl="0">
                        <a:defRPr/>
                      </a:pPr>
                      <a:r>
                        <a:rPr sz="1100"/>
                        <a:t>2.99±9.68</a:t>
                      </a:r>
                    </a:p>
                  </a:txBody>
                  <a:tcPr/>
                </a:tc>
                <a:tc>
                  <a:txBody>
                    <a:bodyPr/>
                    <a:lstStyle/>
                    <a:p>
                      <a:pPr rtl="0">
                        <a:defRPr/>
                      </a:pPr>
                      <a:r>
                        <a:rPr sz="1100"/>
                        <a:t>4.34±12.18</a:t>
                      </a:r>
                    </a:p>
                  </a:txBody>
                  <a:tcPr/>
                </a:tc>
                <a:tc>
                  <a:txBody>
                    <a:bodyPr/>
                    <a:lstStyle/>
                    <a:p>
                      <a:pPr rtl="0">
                        <a:defRPr/>
                      </a:pPr>
                      <a:r>
                        <a:rPr sz="1100"/>
                        <a:t>1.36</a:t>
                      </a:r>
                    </a:p>
                  </a:txBody>
                  <a:tcPr/>
                </a:tc>
                <a:tc>
                  <a:txBody>
                    <a:bodyPr/>
                    <a:lstStyle/>
                    <a:p>
                      <a:pPr rtl="0">
                        <a:defRPr/>
                      </a:pPr>
                      <a:r>
                        <a:rPr sz="1100"/>
                        <a:t>0.7018</a:t>
                      </a:r>
                    </a:p>
                  </a:txBody>
                  <a:tcPr/>
                </a:tc>
                <a:tc>
                  <a:txBody>
                    <a:bodyPr/>
                    <a:lstStyle/>
                    <a:p>
                      <a:pPr rtl="0">
                        <a:defRPr/>
                      </a:pPr>
                      <a:r>
                        <a:rPr sz="1100"/>
                        <a:t>0.3118</a:t>
                      </a:r>
                    </a:p>
                  </a:txBody>
                  <a:tcPr/>
                </a:tc>
                <a:tc>
                  <a:txBody>
                    <a:bodyPr/>
                    <a:lstStyle/>
                    <a:p>
                      <a:pPr rtl="0">
                        <a:defRPr/>
                      </a:pPr>
                      <a:r>
                        <a:rPr sz="1100"/>
                        <a:t>0.087</a:t>
                      </a:r>
                    </a:p>
                  </a:txBody>
                  <a:tcPr/>
                </a:tc>
                <a:extLst>
                  <a:ext uri="{0D108BD9-81ED-4DB2-BD59-A6C34878D82A}">
                    <a16:rowId xmlns:a16="http://schemas.microsoft.com/office/drawing/2014/main" val="10006"/>
                  </a:ext>
                </a:extLst>
              </a:tr>
              <a:tr h="263514">
                <a:tc>
                  <a:txBody>
                    <a:bodyPr/>
                    <a:lstStyle/>
                    <a:p>
                      <a:pPr rtl="0">
                        <a:defRPr/>
                      </a:pPr>
                      <a:r>
                        <a:rPr sz="1100"/>
                        <a:t>CI</a:t>
                      </a:r>
                    </a:p>
                  </a:txBody>
                  <a:tcPr/>
                </a:tc>
                <a:tc>
                  <a:txBody>
                    <a:bodyPr/>
                    <a:lstStyle/>
                    <a:p>
                      <a:pPr rtl="0">
                        <a:defRPr/>
                      </a:pPr>
                      <a:r>
                        <a:rPr sz="1100"/>
                        <a:t>0.01±0.01</a:t>
                      </a:r>
                    </a:p>
                  </a:txBody>
                  <a:tcPr/>
                </a:tc>
                <a:tc>
                  <a:txBody>
                    <a:bodyPr/>
                    <a:lstStyle/>
                    <a:p>
                      <a:pPr rtl="0">
                        <a:defRPr/>
                      </a:pPr>
                      <a:r>
                        <a:rPr sz="1100"/>
                        <a:t>0.01±0.01</a:t>
                      </a:r>
                    </a:p>
                  </a:txBody>
                  <a:tcPr/>
                </a:tc>
                <a:tc>
                  <a:txBody>
                    <a:bodyPr/>
                    <a:lstStyle/>
                    <a:p>
                      <a:pPr rtl="0">
                        <a:defRPr/>
                      </a:pPr>
                      <a:r>
                        <a:rPr sz="1100" dirty="0"/>
                        <a:t>-0.0</a:t>
                      </a:r>
                    </a:p>
                  </a:txBody>
                  <a:tcPr/>
                </a:tc>
                <a:tc>
                  <a:txBody>
                    <a:bodyPr/>
                    <a:lstStyle/>
                    <a:p>
                      <a:pPr rtl="0">
                        <a:defRPr/>
                      </a:pPr>
                      <a:r>
                        <a:rPr sz="1100"/>
                        <a:t>0.286</a:t>
                      </a:r>
                    </a:p>
                  </a:txBody>
                  <a:tcPr/>
                </a:tc>
                <a:tc>
                  <a:txBody>
                    <a:bodyPr/>
                    <a:lstStyle/>
                    <a:p>
                      <a:pPr rtl="0">
                        <a:defRPr/>
                      </a:pPr>
                      <a:r>
                        <a:rPr sz="1100"/>
                        <a:t>0.4631</a:t>
                      </a:r>
                    </a:p>
                  </a:txBody>
                  <a:tcPr/>
                </a:tc>
                <a:tc>
                  <a:txBody>
                    <a:bodyPr/>
                    <a:lstStyle/>
                    <a:p>
                      <a:pPr rtl="0">
                        <a:defRPr/>
                      </a:pPr>
                      <a:r>
                        <a:rPr sz="1100" dirty="0"/>
                        <a:t>-0.245</a:t>
                      </a:r>
                    </a:p>
                  </a:txBody>
                  <a:tcPr/>
                </a:tc>
                <a:extLst>
                  <a:ext uri="{0D108BD9-81ED-4DB2-BD59-A6C34878D82A}">
                    <a16:rowId xmlns:a16="http://schemas.microsoft.com/office/drawing/2014/main" val="10007"/>
                  </a:ext>
                </a:extLst>
              </a:tr>
            </a:tbl>
          </a:graphicData>
        </a:graphic>
      </p:graphicFrame>
      <p:sp>
        <p:nvSpPr>
          <p:cNvPr id="439012896" name="TextBox 439012895"/>
          <p:cNvSpPr txBox="1"/>
          <p:nvPr/>
        </p:nvSpPr>
        <p:spPr bwMode="auto">
          <a:xfrm>
            <a:off x="6004379" y="3063240"/>
            <a:ext cx="183240" cy="731520"/>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l">
              <a:lnSpc>
                <a:spcPct val="150000"/>
              </a:lnSpc>
              <a:defRPr/>
            </a:pPr>
            <a:endParaRPr/>
          </a:p>
          <a:p>
            <a:pPr algn="l">
              <a:lnSpc>
                <a:spcPct val="150000"/>
              </a:lnSpc>
              <a:defRPr/>
            </a:pPr>
            <a:endParaRPr sz="1400"/>
          </a:p>
        </p:txBody>
      </p:sp>
    </p:spTree>
  </p:cSld>
  <p:clrMapOvr>
    <a:masterClrMapping/>
  </p:clrMapOvr>
  <mc:AlternateContent xmlns:mc="http://schemas.openxmlformats.org/markup-compatibility/2006" xmlns:p159="http://schemas.microsoft.com/office/powerpoint/2015/09/main">
    <mc:Choice Requires="p159">
      <p:transition>
        <p:fade/>
      </p:transition>
    </mc:Choice>
    <mc:Fallback xmlns="" xmlns:m="http://schemas.openxmlformats.org/officeDocument/2006/math" xmlns:w="http://schemas.openxmlformats.org/wordprocessingml/2006/main">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52513085"/>
                                        </p:tgtEl>
                                        <p:attrNameLst>
                                          <p:attrName>style.visibility</p:attrName>
                                        </p:attrNameLst>
                                      </p:cBhvr>
                                      <p:to>
                                        <p:strVal val="visible"/>
                                      </p:to>
                                    </p:set>
                                    <p:animEffect transition="in" filter="barn(inVertical)">
                                      <p:cBhvr>
                                        <p:cTn id="7" dur="500"/>
                                        <p:tgtEl>
                                          <p:spTgt spid="1752513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71562128" name="Slide Number Placeholder 5"/>
          <p:cNvSpPr>
            <a:spLocks noGrp="1"/>
          </p:cNvSpPr>
          <p:nvPr>
            <p:ph type="sldNum" sz="quarter" idx="12"/>
          </p:nvPr>
        </p:nvSpPr>
        <p:spPr bwMode="auto">
          <a:xfrm>
            <a:off x="11444145" y="6077131"/>
            <a:ext cx="671170" cy="365124"/>
          </a:xfrm>
          <a:prstGeom prst="rect">
            <a:avLst/>
          </a:prstGeom>
          <a:noFill/>
        </p:spPr>
        <p:txBody>
          <a:bodyPr/>
          <a:lstStyle>
            <a:lvl1pPr algn="ctr">
              <a:defRPr sz="2000" b="1">
                <a:solidFill>
                  <a:srgbClr val="073C63"/>
                </a:solidFill>
                <a:latin typeface="Calibri"/>
                <a:cs typeface="B Titr"/>
              </a:defRPr>
            </a:lvl1pPr>
          </a:lstStyle>
          <a:p>
            <a:pPr>
              <a:defRPr/>
            </a:pPr>
            <a:fld id="{1823E7FB-AC25-A51B-E59E-63D4CE48F159}" type="slidenum">
              <a:rPr lang="fa-IR"/>
              <a:t>52</a:t>
            </a:fld>
            <a:endParaRPr lang="fa-IR"/>
          </a:p>
        </p:txBody>
      </p:sp>
      <p:sp>
        <p:nvSpPr>
          <p:cNvPr id="1611647229" name="Text Placeholder 76"/>
          <p:cNvSpPr>
            <a:spLocks noGrp="1"/>
          </p:cNvSpPr>
          <p:nvPr>
            <p:ph type="body" sz="quarter" idx="10" hasCustomPrompt="1"/>
          </p:nvPr>
        </p:nvSpPr>
        <p:spPr bwMode="auto">
          <a:xfrm>
            <a:off x="1062181" y="929714"/>
            <a:ext cx="8045305" cy="637452"/>
          </a:xfrm>
          <a:prstGeom prst="rect">
            <a:avLst/>
          </a:prstGeom>
        </p:spPr>
        <p:txBody>
          <a:bodyPr/>
          <a:lstStyle>
            <a:lvl1pPr algn="r" rtl="1">
              <a:defRPr sz="3200">
                <a:solidFill>
                  <a:schemeClr val="tx1">
                    <a:lumMod val="85000"/>
                    <a:lumOff val="15000"/>
                  </a:schemeClr>
                </a:solidFill>
                <a:cs typeface="B Titr"/>
              </a:defRPr>
            </a:lvl1pPr>
          </a:lstStyle>
          <a:p>
            <a:pPr>
              <a:defRPr/>
            </a:pPr>
            <a:r>
              <a:rPr sz="2800" b="1" i="0" u="none">
                <a:solidFill>
                  <a:srgbClr val="000000"/>
                </a:solidFill>
                <a:latin typeface="B Nazanin"/>
                <a:ea typeface="B Nazanin"/>
                <a:cs typeface="B Nazanin"/>
              </a:rPr>
              <a:t>مقایسه دز طرح درمان بالینی و دز پیش‌بینی‌شده توسط مدل</a:t>
            </a:r>
            <a:endParaRPr/>
          </a:p>
        </p:txBody>
      </p:sp>
      <p:sp>
        <p:nvSpPr>
          <p:cNvPr id="845324029" name="Text Placeholder 80"/>
          <p:cNvSpPr>
            <a:spLocks noGrp="1"/>
          </p:cNvSpPr>
          <p:nvPr>
            <p:ph type="body" sz="quarter" idx="11" hasCustomPrompt="1"/>
          </p:nvPr>
        </p:nvSpPr>
        <p:spPr bwMode="auto">
          <a:xfrm>
            <a:off x="7090348" y="1841248"/>
            <a:ext cx="2669208" cy="4601007"/>
          </a:xfrm>
          <a:prstGeom prst="rect">
            <a:avLst/>
          </a:prstGeom>
        </p:spPr>
        <p:txBody>
          <a:bodyPr/>
          <a:lstStyle>
            <a:lvl1pPr marL="342900" indent="-342900" algn="just" rtl="1">
              <a:lnSpc>
                <a:spcPct val="140000"/>
              </a:lnSpc>
              <a:spcAft>
                <a:spcPts val="1799"/>
              </a:spcAft>
              <a:buFont typeface="Arial"/>
              <a:buChar char="•"/>
              <a:defRPr sz="2300">
                <a:solidFill>
                  <a:schemeClr val="tx1">
                    <a:lumMod val="85000"/>
                    <a:lumOff val="15000"/>
                  </a:schemeClr>
                </a:solidFill>
                <a:cs typeface="B Nazanin"/>
              </a:defRPr>
            </a:lvl1pPr>
            <a:lvl2pPr marL="822960" indent="-285750" algn="just" rtl="1">
              <a:lnSpc>
                <a:spcPct val="140000"/>
              </a:lnSpc>
              <a:spcAft>
                <a:spcPts val="1799"/>
              </a:spcAft>
              <a:buFont typeface="Arial"/>
              <a:buChar char="•"/>
              <a:defRPr sz="2300">
                <a:solidFill>
                  <a:schemeClr val="tx1">
                    <a:lumMod val="85000"/>
                    <a:lumOff val="15000"/>
                  </a:schemeClr>
                </a:solidFill>
                <a:cs typeface="B Nazanin"/>
              </a:defRPr>
            </a:lvl2pPr>
            <a:lvl3pPr marL="1280160" indent="-285750" algn="just" rtl="1">
              <a:lnSpc>
                <a:spcPct val="140000"/>
              </a:lnSpc>
              <a:spcAft>
                <a:spcPts val="1799"/>
              </a:spcAft>
              <a:buFont typeface="Arial"/>
              <a:buChar char="•"/>
              <a:defRPr sz="2000">
                <a:solidFill>
                  <a:schemeClr val="tx1">
                    <a:lumMod val="85000"/>
                    <a:lumOff val="15000"/>
                  </a:schemeClr>
                </a:solidFill>
                <a:cs typeface="B Nazanin"/>
              </a:defRPr>
            </a:lvl3pPr>
          </a:lstStyle>
          <a:p>
            <a:pPr>
              <a:defRPr/>
            </a:pPr>
            <a:r>
              <a:rPr sz="2200" b="0" i="0" u="none" dirty="0" err="1">
                <a:solidFill>
                  <a:srgbClr val="000000"/>
                </a:solidFill>
                <a:latin typeface="B Nazanin"/>
                <a:ea typeface="B Nazanin"/>
                <a:cs typeface="B Nazanin"/>
              </a:rPr>
              <a:t>دز</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توزیع‌شده</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توسط</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طرح</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درمان</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نهایی</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با</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خروجی</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مدل</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مقایسه</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شده</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است</a:t>
            </a:r>
            <a:r>
              <a:rPr sz="2200" b="0" i="0" u="none" dirty="0">
                <a:solidFill>
                  <a:srgbClr val="000000"/>
                </a:solidFill>
                <a:latin typeface="B Nazanin"/>
                <a:ea typeface="B Nazanin"/>
                <a:cs typeface="B Nazanin"/>
              </a:rPr>
              <a:t>.</a:t>
            </a:r>
            <a:endParaRPr sz="2200" dirty="0">
              <a:latin typeface="B Nazanin"/>
              <a:cs typeface="B Nazanin"/>
            </a:endParaRPr>
          </a:p>
          <a:p>
            <a:pPr>
              <a:defRPr/>
            </a:pPr>
            <a:r>
              <a:rPr sz="2200" b="0" i="0" u="none" dirty="0" err="1">
                <a:solidFill>
                  <a:srgbClr val="000000"/>
                </a:solidFill>
                <a:latin typeface="B Nazanin"/>
                <a:ea typeface="B Nazanin"/>
                <a:cs typeface="B Nazanin"/>
              </a:rPr>
              <a:t>تطابق</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مناسبی</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در</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شاخص‌های</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دزیمتریک</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مشاهده</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می‌شود</a:t>
            </a:r>
            <a:r>
              <a:rPr sz="2200" b="0" i="0" u="none" dirty="0">
                <a:solidFill>
                  <a:srgbClr val="000000"/>
                </a:solidFill>
                <a:latin typeface="B Nazanin"/>
                <a:ea typeface="B Nazanin"/>
                <a:cs typeface="B Nazanin"/>
              </a:rPr>
              <a:t>.</a:t>
            </a:r>
            <a:endParaRPr sz="2200" dirty="0">
              <a:latin typeface="B Nazanin"/>
              <a:cs typeface="B Nazanin"/>
            </a:endParaRPr>
          </a:p>
          <a:p>
            <a:pPr>
              <a:defRPr/>
            </a:pPr>
            <a:r>
              <a:rPr sz="2200" b="0" i="0" u="none" dirty="0" err="1">
                <a:solidFill>
                  <a:srgbClr val="000000"/>
                </a:solidFill>
                <a:latin typeface="B Nazanin"/>
                <a:ea typeface="B Nazanin"/>
                <a:cs typeface="B Nazanin"/>
              </a:rPr>
              <a:t>نتایج</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نشان‌دهنده</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قابلیت</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مدل</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برای</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کاربرد</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بالینی</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است</a:t>
            </a:r>
            <a:r>
              <a:rPr sz="2200" b="0" i="0" u="none" dirty="0">
                <a:solidFill>
                  <a:srgbClr val="000000"/>
                </a:solidFill>
                <a:latin typeface="B Nazanin"/>
                <a:ea typeface="B Nazanin"/>
                <a:cs typeface="B Nazanin"/>
              </a:rPr>
              <a:t>.</a:t>
            </a:r>
            <a:endParaRPr sz="2200" dirty="0">
              <a:latin typeface="B Nazanin"/>
              <a:cs typeface="B Nazanin"/>
            </a:endParaRPr>
          </a:p>
        </p:txBody>
      </p:sp>
      <p:sp>
        <p:nvSpPr>
          <p:cNvPr id="587702452" name="Google Shape;228;p16"/>
          <p:cNvSpPr/>
          <p:nvPr/>
        </p:nvSpPr>
        <p:spPr bwMode="auto">
          <a:xfrm>
            <a:off x="9708642" y="1578254"/>
            <a:ext cx="1634648" cy="427199"/>
          </a:xfrm>
          <a:prstGeom prst="rect">
            <a:avLst/>
          </a:prstGeom>
          <a:solidFill>
            <a:srgbClr val="F3F3F3"/>
          </a:solidFill>
          <a:ln>
            <a:noFill/>
          </a:ln>
        </p:spPr>
        <p:txBody>
          <a:bodyPr spcFirstLastPara="1" wrap="square" lIns="91423" tIns="45699" rIns="91423" bIns="45699" anchor="ctr" anchorCtr="0">
            <a:noAutofit/>
          </a:bodyPr>
          <a:lstStyle/>
          <a:p>
            <a:pPr algn="ctr" rtl="1">
              <a:defRPr/>
            </a:pPr>
            <a:endParaRPr sz="1800" b="1">
              <a:solidFill>
                <a:schemeClr val="tx1"/>
              </a:solidFill>
              <a:latin typeface="B Nazanin"/>
              <a:cs typeface="B Nazanin"/>
            </a:endParaRPr>
          </a:p>
          <a:p>
            <a:pPr algn="ctr" rtl="1">
              <a:defRPr/>
            </a:pPr>
            <a:r>
              <a:rPr lang="en-US" sz="1800" b="1" i="0" u="none" strike="noStrike" cap="none" spc="0">
                <a:solidFill>
                  <a:schemeClr val="tx1"/>
                </a:solidFill>
                <a:latin typeface="B Nazanin"/>
                <a:ea typeface="B Nazanin"/>
                <a:cs typeface="B Nazanin"/>
              </a:rPr>
              <a:t>نتايج پژوهش</a:t>
            </a:r>
            <a:endParaRPr lang="en-US" sz="1800" b="1" i="0" u="none" strike="noStrike" cap="none" spc="0">
              <a:solidFill>
                <a:schemeClr val="tx1"/>
              </a:solidFill>
              <a:latin typeface="Times New Roman"/>
              <a:cs typeface="Times New Roman"/>
            </a:endParaRPr>
          </a:p>
          <a:p>
            <a:pPr marL="0" marR="0" lvl="0" indent="0" algn="ctr" defTabSz="914400" rtl="0">
              <a:lnSpc>
                <a:spcPct val="100000"/>
              </a:lnSpc>
              <a:spcBef>
                <a:spcPts val="0"/>
              </a:spcBef>
              <a:spcAft>
                <a:spcPts val="0"/>
              </a:spcAft>
              <a:buClr>
                <a:srgbClr val="000000"/>
              </a:buClr>
              <a:buSzTx/>
              <a:buFont typeface="Arial"/>
              <a:buNone/>
              <a:defRPr/>
            </a:pPr>
            <a:endParaRPr sz="1800">
              <a:solidFill>
                <a:schemeClr val="tx1"/>
              </a:solidFill>
              <a:cs typeface="B Titr"/>
            </a:endParaRPr>
          </a:p>
        </p:txBody>
      </p:sp>
      <p:graphicFrame>
        <p:nvGraphicFramePr>
          <p:cNvPr id="1319517055" name="Table 1319517054"/>
          <p:cNvGraphicFramePr>
            <a:graphicFrameLocks/>
          </p:cNvGraphicFramePr>
          <p:nvPr>
            <p:extLst>
              <p:ext uri="{D42A27DB-BD31-4B8C-83A1-F6EECF244321}">
                <p14:modId xmlns:p14="http://schemas.microsoft.com/office/powerpoint/2010/main" val="3359626324"/>
              </p:ext>
            </p:extLst>
          </p:nvPr>
        </p:nvGraphicFramePr>
        <p:xfrm>
          <a:off x="76685" y="1646652"/>
          <a:ext cx="6863761" cy="4079589"/>
        </p:xfrm>
        <a:graphic>
          <a:graphicData uri="http://schemas.openxmlformats.org/drawingml/2006/table">
            <a:tbl>
              <a:tblPr firstRow="1" firstCol="1" bandRow="1">
                <a:tableStyleId>{5C22544A-7EE6-4342-B048-85BDC9FD1C3A}</a:tableStyleId>
              </a:tblPr>
              <a:tblGrid>
                <a:gridCol w="765518">
                  <a:extLst>
                    <a:ext uri="{9D8B030D-6E8A-4147-A177-3AD203B41FA5}">
                      <a16:colId xmlns:a16="http://schemas.microsoft.com/office/drawing/2014/main" val="20000"/>
                    </a:ext>
                  </a:extLst>
                </a:gridCol>
                <a:gridCol w="687843">
                  <a:extLst>
                    <a:ext uri="{9D8B030D-6E8A-4147-A177-3AD203B41FA5}">
                      <a16:colId xmlns:a16="http://schemas.microsoft.com/office/drawing/2014/main" val="20001"/>
                    </a:ext>
                  </a:extLst>
                </a:gridCol>
                <a:gridCol w="365913">
                  <a:extLst>
                    <a:ext uri="{9D8B030D-6E8A-4147-A177-3AD203B41FA5}">
                      <a16:colId xmlns:a16="http://schemas.microsoft.com/office/drawing/2014/main" val="20002"/>
                    </a:ext>
                  </a:extLst>
                </a:gridCol>
                <a:gridCol w="1027553">
                  <a:extLst>
                    <a:ext uri="{9D8B030D-6E8A-4147-A177-3AD203B41FA5}">
                      <a16:colId xmlns:a16="http://schemas.microsoft.com/office/drawing/2014/main" val="20003"/>
                    </a:ext>
                  </a:extLst>
                </a:gridCol>
                <a:gridCol w="1094935">
                  <a:extLst>
                    <a:ext uri="{9D8B030D-6E8A-4147-A177-3AD203B41FA5}">
                      <a16:colId xmlns:a16="http://schemas.microsoft.com/office/drawing/2014/main" val="20004"/>
                    </a:ext>
                  </a:extLst>
                </a:gridCol>
                <a:gridCol w="601745">
                  <a:extLst>
                    <a:ext uri="{9D8B030D-6E8A-4147-A177-3AD203B41FA5}">
                      <a16:colId xmlns:a16="http://schemas.microsoft.com/office/drawing/2014/main" val="20005"/>
                    </a:ext>
                  </a:extLst>
                </a:gridCol>
                <a:gridCol w="656024">
                  <a:extLst>
                    <a:ext uri="{9D8B030D-6E8A-4147-A177-3AD203B41FA5}">
                      <a16:colId xmlns:a16="http://schemas.microsoft.com/office/drawing/2014/main" val="20006"/>
                    </a:ext>
                  </a:extLst>
                </a:gridCol>
                <a:gridCol w="729238">
                  <a:extLst>
                    <a:ext uri="{9D8B030D-6E8A-4147-A177-3AD203B41FA5}">
                      <a16:colId xmlns:a16="http://schemas.microsoft.com/office/drawing/2014/main" val="20007"/>
                    </a:ext>
                  </a:extLst>
                </a:gridCol>
                <a:gridCol w="934992">
                  <a:extLst>
                    <a:ext uri="{9D8B030D-6E8A-4147-A177-3AD203B41FA5}">
                      <a16:colId xmlns:a16="http://schemas.microsoft.com/office/drawing/2014/main" val="20008"/>
                    </a:ext>
                  </a:extLst>
                </a:gridCol>
              </a:tblGrid>
              <a:tr h="846513">
                <a:tc>
                  <a:txBody>
                    <a:bodyPr/>
                    <a:lstStyle/>
                    <a:p>
                      <a:pPr rtl="0">
                        <a:lnSpc>
                          <a:spcPct val="150000"/>
                        </a:lnSpc>
                        <a:defRPr/>
                      </a:pPr>
                      <a:r>
                        <a:rPr sz="900" dirty="0"/>
                        <a:t>ROI</a:t>
                      </a:r>
                    </a:p>
                  </a:txBody>
                  <a:tcPr/>
                </a:tc>
                <a:tc>
                  <a:txBody>
                    <a:bodyPr/>
                    <a:lstStyle/>
                    <a:p>
                      <a:pPr rtl="0">
                        <a:lnSpc>
                          <a:spcPct val="150000"/>
                        </a:lnSpc>
                        <a:defRPr/>
                      </a:pPr>
                      <a:r>
                        <a:rPr sz="900"/>
                        <a:t>Metric</a:t>
                      </a:r>
                    </a:p>
                  </a:txBody>
                  <a:tcPr/>
                </a:tc>
                <a:tc>
                  <a:txBody>
                    <a:bodyPr/>
                    <a:lstStyle/>
                    <a:p>
                      <a:pPr rtl="0">
                        <a:lnSpc>
                          <a:spcPct val="150000"/>
                        </a:lnSpc>
                        <a:defRPr/>
                      </a:pPr>
                      <a:r>
                        <a:rPr sz="900"/>
                        <a:t>N</a:t>
                      </a:r>
                    </a:p>
                  </a:txBody>
                  <a:tcPr/>
                </a:tc>
                <a:tc>
                  <a:txBody>
                    <a:bodyPr/>
                    <a:lstStyle/>
                    <a:p>
                      <a:pPr rtl="0">
                        <a:lnSpc>
                          <a:spcPct val="150000"/>
                        </a:lnSpc>
                        <a:defRPr/>
                      </a:pPr>
                      <a:r>
                        <a:rPr sz="900"/>
                        <a:t>Planned Mean ± SD</a:t>
                      </a:r>
                    </a:p>
                  </a:txBody>
                  <a:tcPr/>
                </a:tc>
                <a:tc>
                  <a:txBody>
                    <a:bodyPr/>
                    <a:lstStyle/>
                    <a:p>
                      <a:pPr rtl="0">
                        <a:lnSpc>
                          <a:spcPct val="150000"/>
                        </a:lnSpc>
                        <a:defRPr/>
                      </a:pPr>
                      <a:r>
                        <a:rPr sz="900"/>
                        <a:t>Predicted Mean ± SD</a:t>
                      </a:r>
                    </a:p>
                  </a:txBody>
                  <a:tcPr/>
                </a:tc>
                <a:tc>
                  <a:txBody>
                    <a:bodyPr/>
                    <a:lstStyle/>
                    <a:p>
                      <a:pPr rtl="0">
                        <a:lnSpc>
                          <a:spcPct val="150000"/>
                        </a:lnSpc>
                        <a:defRPr/>
                      </a:pPr>
                      <a:r>
                        <a:rPr sz="900"/>
                        <a:t>Mean (Pred - Plan)</a:t>
                      </a:r>
                    </a:p>
                  </a:txBody>
                  <a:tcPr/>
                </a:tc>
                <a:tc>
                  <a:txBody>
                    <a:bodyPr/>
                    <a:lstStyle/>
                    <a:p>
                      <a:pPr rtl="0">
                        <a:lnSpc>
                          <a:spcPct val="150000"/>
                        </a:lnSpc>
                        <a:defRPr/>
                      </a:pPr>
                      <a:r>
                        <a:rPr sz="900"/>
                        <a:t>P- value (t-test)</a:t>
                      </a:r>
                    </a:p>
                  </a:txBody>
                  <a:tcPr/>
                </a:tc>
                <a:tc>
                  <a:txBody>
                    <a:bodyPr/>
                    <a:lstStyle/>
                    <a:p>
                      <a:pPr rtl="0">
                        <a:lnSpc>
                          <a:spcPct val="150000"/>
                        </a:lnSpc>
                        <a:defRPr/>
                      </a:pPr>
                      <a:r>
                        <a:rPr sz="900"/>
                        <a:t>P- value )Wilcoxon(</a:t>
                      </a:r>
                    </a:p>
                  </a:txBody>
                  <a:tcPr/>
                </a:tc>
                <a:tc>
                  <a:txBody>
                    <a:bodyPr/>
                    <a:lstStyle/>
                    <a:p>
                      <a:pPr rtl="0">
                        <a:lnSpc>
                          <a:spcPct val="150000"/>
                        </a:lnSpc>
                        <a:defRPr/>
                      </a:pPr>
                      <a:r>
                        <a:rPr sz="900"/>
                        <a:t>dz</a:t>
                      </a:r>
                    </a:p>
                  </a:txBody>
                  <a:tcPr/>
                </a:tc>
                <a:extLst>
                  <a:ext uri="{0D108BD9-81ED-4DB2-BD59-A6C34878D82A}">
                    <a16:rowId xmlns:a16="http://schemas.microsoft.com/office/drawing/2014/main" val="10000"/>
                  </a:ext>
                </a:extLst>
              </a:tr>
              <a:tr h="538846">
                <a:tc>
                  <a:txBody>
                    <a:bodyPr/>
                    <a:lstStyle/>
                    <a:p>
                      <a:pPr rtl="0">
                        <a:lnSpc>
                          <a:spcPct val="150000"/>
                        </a:lnSpc>
                        <a:defRPr/>
                      </a:pPr>
                      <a:r>
                        <a:rPr sz="900"/>
                        <a:t>Bladder</a:t>
                      </a:r>
                    </a:p>
                  </a:txBody>
                  <a:tcPr/>
                </a:tc>
                <a:tc>
                  <a:txBody>
                    <a:bodyPr/>
                    <a:lstStyle/>
                    <a:p>
                      <a:pPr rtl="0">
                        <a:lnSpc>
                          <a:spcPct val="150000"/>
                        </a:lnSpc>
                        <a:defRPr/>
                      </a:pPr>
                      <a:r>
                        <a:rPr sz="900"/>
                        <a:t>D</a:t>
                      </a:r>
                      <a:r>
                        <a:rPr sz="900" baseline="-25000"/>
                        <a:t>2</a:t>
                      </a:r>
                      <a:endParaRPr sz="900"/>
                    </a:p>
                  </a:txBody>
                  <a:tcPr/>
                </a:tc>
                <a:tc>
                  <a:txBody>
                    <a:bodyPr/>
                    <a:lstStyle/>
                    <a:p>
                      <a:pPr rtl="0">
                        <a:lnSpc>
                          <a:spcPct val="150000"/>
                        </a:lnSpc>
                        <a:defRPr/>
                      </a:pPr>
                      <a:r>
                        <a:rPr sz="900"/>
                        <a:t>20</a:t>
                      </a:r>
                    </a:p>
                  </a:txBody>
                  <a:tcPr/>
                </a:tc>
                <a:tc>
                  <a:txBody>
                    <a:bodyPr/>
                    <a:lstStyle/>
                    <a:p>
                      <a:pPr rtl="0">
                        <a:lnSpc>
                          <a:spcPct val="150000"/>
                        </a:lnSpc>
                        <a:defRPr/>
                      </a:pPr>
                      <a:r>
                        <a:rPr sz="900"/>
                        <a:t>40.91±18.04</a:t>
                      </a:r>
                    </a:p>
                  </a:txBody>
                  <a:tcPr/>
                </a:tc>
                <a:tc>
                  <a:txBody>
                    <a:bodyPr/>
                    <a:lstStyle/>
                    <a:p>
                      <a:pPr rtl="0">
                        <a:lnSpc>
                          <a:spcPct val="150000"/>
                        </a:lnSpc>
                        <a:defRPr/>
                      </a:pPr>
                      <a:r>
                        <a:rPr sz="900"/>
                        <a:t>44.68±12.91</a:t>
                      </a:r>
                    </a:p>
                  </a:txBody>
                  <a:tcPr/>
                </a:tc>
                <a:tc>
                  <a:txBody>
                    <a:bodyPr/>
                    <a:lstStyle/>
                    <a:p>
                      <a:pPr rtl="0">
                        <a:lnSpc>
                          <a:spcPct val="150000"/>
                        </a:lnSpc>
                        <a:defRPr/>
                      </a:pPr>
                      <a:r>
                        <a:rPr sz="900"/>
                        <a:t>3.77</a:t>
                      </a:r>
                    </a:p>
                  </a:txBody>
                  <a:tcPr/>
                </a:tc>
                <a:tc>
                  <a:txBody>
                    <a:bodyPr/>
                    <a:lstStyle/>
                    <a:p>
                      <a:pPr rtl="0">
                        <a:lnSpc>
                          <a:spcPct val="150000"/>
                        </a:lnSpc>
                        <a:defRPr/>
                      </a:pPr>
                      <a:r>
                        <a:rPr sz="900"/>
                        <a:t>0.1629</a:t>
                      </a:r>
                    </a:p>
                  </a:txBody>
                  <a:tcPr/>
                </a:tc>
                <a:tc>
                  <a:txBody>
                    <a:bodyPr/>
                    <a:lstStyle/>
                    <a:p>
                      <a:pPr rtl="0">
                        <a:lnSpc>
                          <a:spcPct val="150000"/>
                        </a:lnSpc>
                        <a:defRPr/>
                      </a:pPr>
                      <a:r>
                        <a:rPr sz="900"/>
                        <a:t>0.0121</a:t>
                      </a:r>
                    </a:p>
                  </a:txBody>
                  <a:tcPr/>
                </a:tc>
                <a:tc>
                  <a:txBody>
                    <a:bodyPr/>
                    <a:lstStyle/>
                    <a:p>
                      <a:pPr rtl="0">
                        <a:lnSpc>
                          <a:spcPct val="150000"/>
                        </a:lnSpc>
                        <a:defRPr/>
                      </a:pPr>
                      <a:r>
                        <a:rPr sz="900"/>
                        <a:t>3.25</a:t>
                      </a:r>
                    </a:p>
                  </a:txBody>
                  <a:tcPr/>
                </a:tc>
                <a:extLst>
                  <a:ext uri="{0D108BD9-81ED-4DB2-BD59-A6C34878D82A}">
                    <a16:rowId xmlns:a16="http://schemas.microsoft.com/office/drawing/2014/main" val="10001"/>
                  </a:ext>
                </a:extLst>
              </a:tr>
              <a:tr h="538846">
                <a:tc>
                  <a:txBody>
                    <a:bodyPr/>
                    <a:lstStyle/>
                    <a:p>
                      <a:pPr rtl="0">
                        <a:lnSpc>
                          <a:spcPct val="150000"/>
                        </a:lnSpc>
                        <a:defRPr/>
                      </a:pPr>
                      <a:r>
                        <a:rPr sz="900"/>
                        <a:t>Bladder</a:t>
                      </a:r>
                    </a:p>
                  </a:txBody>
                  <a:tcPr/>
                </a:tc>
                <a:tc>
                  <a:txBody>
                    <a:bodyPr/>
                    <a:lstStyle/>
                    <a:p>
                      <a:pPr rtl="0">
                        <a:lnSpc>
                          <a:spcPct val="150000"/>
                        </a:lnSpc>
                        <a:defRPr/>
                      </a:pPr>
                      <a:r>
                        <a:rPr sz="900"/>
                        <a:t>D</a:t>
                      </a:r>
                      <a:r>
                        <a:rPr sz="900" baseline="-25000"/>
                        <a:t>50</a:t>
                      </a:r>
                      <a:endParaRPr sz="900"/>
                    </a:p>
                  </a:txBody>
                  <a:tcPr/>
                </a:tc>
                <a:tc>
                  <a:txBody>
                    <a:bodyPr/>
                    <a:lstStyle/>
                    <a:p>
                      <a:pPr rtl="0">
                        <a:lnSpc>
                          <a:spcPct val="150000"/>
                        </a:lnSpc>
                        <a:defRPr/>
                      </a:pPr>
                      <a:r>
                        <a:rPr sz="900"/>
                        <a:t>20</a:t>
                      </a:r>
                    </a:p>
                  </a:txBody>
                  <a:tcPr/>
                </a:tc>
                <a:tc>
                  <a:txBody>
                    <a:bodyPr/>
                    <a:lstStyle/>
                    <a:p>
                      <a:pPr rtl="0">
                        <a:lnSpc>
                          <a:spcPct val="150000"/>
                        </a:lnSpc>
                        <a:defRPr/>
                      </a:pPr>
                      <a:r>
                        <a:rPr sz="900"/>
                        <a:t>33.82±18.11</a:t>
                      </a:r>
                    </a:p>
                  </a:txBody>
                  <a:tcPr/>
                </a:tc>
                <a:tc>
                  <a:txBody>
                    <a:bodyPr/>
                    <a:lstStyle/>
                    <a:p>
                      <a:pPr rtl="0">
                        <a:lnSpc>
                          <a:spcPct val="150000"/>
                        </a:lnSpc>
                        <a:defRPr/>
                      </a:pPr>
                      <a:r>
                        <a:rPr sz="900"/>
                        <a:t>35.39±17.91</a:t>
                      </a:r>
                    </a:p>
                  </a:txBody>
                  <a:tcPr/>
                </a:tc>
                <a:tc>
                  <a:txBody>
                    <a:bodyPr/>
                    <a:lstStyle/>
                    <a:p>
                      <a:pPr rtl="0">
                        <a:lnSpc>
                          <a:spcPct val="150000"/>
                        </a:lnSpc>
                        <a:defRPr/>
                      </a:pPr>
                      <a:r>
                        <a:rPr sz="900" dirty="0"/>
                        <a:t>1.58</a:t>
                      </a:r>
                    </a:p>
                  </a:txBody>
                  <a:tcPr/>
                </a:tc>
                <a:tc>
                  <a:txBody>
                    <a:bodyPr/>
                    <a:lstStyle/>
                    <a:p>
                      <a:pPr rtl="0">
                        <a:lnSpc>
                          <a:spcPct val="150000"/>
                        </a:lnSpc>
                        <a:defRPr/>
                      </a:pPr>
                      <a:r>
                        <a:rPr sz="900"/>
                        <a:t>0.4383</a:t>
                      </a:r>
                    </a:p>
                  </a:txBody>
                  <a:tcPr/>
                </a:tc>
                <a:tc>
                  <a:txBody>
                    <a:bodyPr/>
                    <a:lstStyle/>
                    <a:p>
                      <a:pPr rtl="0">
                        <a:lnSpc>
                          <a:spcPct val="150000"/>
                        </a:lnSpc>
                        <a:defRPr/>
                      </a:pPr>
                      <a:r>
                        <a:rPr sz="900"/>
                        <a:t>0.1536</a:t>
                      </a:r>
                    </a:p>
                  </a:txBody>
                  <a:tcPr/>
                </a:tc>
                <a:tc>
                  <a:txBody>
                    <a:bodyPr/>
                    <a:lstStyle/>
                    <a:p>
                      <a:pPr rtl="0">
                        <a:lnSpc>
                          <a:spcPct val="150000"/>
                        </a:lnSpc>
                        <a:defRPr/>
                      </a:pPr>
                      <a:r>
                        <a:rPr sz="900"/>
                        <a:t>0.177</a:t>
                      </a:r>
                    </a:p>
                  </a:txBody>
                  <a:tcPr/>
                </a:tc>
                <a:extLst>
                  <a:ext uri="{0D108BD9-81ED-4DB2-BD59-A6C34878D82A}">
                    <a16:rowId xmlns:a16="http://schemas.microsoft.com/office/drawing/2014/main" val="10002"/>
                  </a:ext>
                </a:extLst>
              </a:tr>
              <a:tr h="538846">
                <a:tc>
                  <a:txBody>
                    <a:bodyPr/>
                    <a:lstStyle/>
                    <a:p>
                      <a:pPr rtl="0">
                        <a:lnSpc>
                          <a:spcPct val="150000"/>
                        </a:lnSpc>
                        <a:defRPr/>
                      </a:pPr>
                      <a:r>
                        <a:rPr sz="900"/>
                        <a:t>Bladder</a:t>
                      </a:r>
                    </a:p>
                  </a:txBody>
                  <a:tcPr/>
                </a:tc>
                <a:tc>
                  <a:txBody>
                    <a:bodyPr/>
                    <a:lstStyle/>
                    <a:p>
                      <a:pPr rtl="0">
                        <a:lnSpc>
                          <a:spcPct val="150000"/>
                        </a:lnSpc>
                        <a:defRPr/>
                      </a:pPr>
                      <a:r>
                        <a:rPr sz="900"/>
                        <a:t>D</a:t>
                      </a:r>
                      <a:r>
                        <a:rPr sz="900" baseline="-25000"/>
                        <a:t>98</a:t>
                      </a:r>
                      <a:endParaRPr sz="900"/>
                    </a:p>
                  </a:txBody>
                  <a:tcPr/>
                </a:tc>
                <a:tc>
                  <a:txBody>
                    <a:bodyPr/>
                    <a:lstStyle/>
                    <a:p>
                      <a:pPr rtl="0">
                        <a:lnSpc>
                          <a:spcPct val="150000"/>
                        </a:lnSpc>
                        <a:defRPr/>
                      </a:pPr>
                      <a:r>
                        <a:rPr sz="900"/>
                        <a:t>20</a:t>
                      </a:r>
                    </a:p>
                  </a:txBody>
                  <a:tcPr/>
                </a:tc>
                <a:tc>
                  <a:txBody>
                    <a:bodyPr/>
                    <a:lstStyle/>
                    <a:p>
                      <a:pPr rtl="0">
                        <a:lnSpc>
                          <a:spcPct val="150000"/>
                        </a:lnSpc>
                        <a:defRPr/>
                      </a:pPr>
                      <a:r>
                        <a:rPr sz="900"/>
                        <a:t>23.66±19.03</a:t>
                      </a:r>
                    </a:p>
                  </a:txBody>
                  <a:tcPr/>
                </a:tc>
                <a:tc>
                  <a:txBody>
                    <a:bodyPr/>
                    <a:lstStyle/>
                    <a:p>
                      <a:pPr rtl="0">
                        <a:lnSpc>
                          <a:spcPct val="150000"/>
                        </a:lnSpc>
                        <a:defRPr/>
                      </a:pPr>
                      <a:r>
                        <a:rPr sz="900"/>
                        <a:t>24.02±19.29</a:t>
                      </a:r>
                    </a:p>
                  </a:txBody>
                  <a:tcPr/>
                </a:tc>
                <a:tc>
                  <a:txBody>
                    <a:bodyPr/>
                    <a:lstStyle/>
                    <a:p>
                      <a:pPr rtl="0">
                        <a:lnSpc>
                          <a:spcPct val="150000"/>
                        </a:lnSpc>
                        <a:defRPr/>
                      </a:pPr>
                      <a:r>
                        <a:rPr sz="900"/>
                        <a:t>0.36</a:t>
                      </a:r>
                    </a:p>
                  </a:txBody>
                  <a:tcPr/>
                </a:tc>
                <a:tc>
                  <a:txBody>
                    <a:bodyPr/>
                    <a:lstStyle/>
                    <a:p>
                      <a:pPr rtl="0">
                        <a:lnSpc>
                          <a:spcPct val="150000"/>
                        </a:lnSpc>
                        <a:defRPr/>
                      </a:pPr>
                      <a:r>
                        <a:rPr sz="900"/>
                        <a:t>0.63</a:t>
                      </a:r>
                    </a:p>
                  </a:txBody>
                  <a:tcPr/>
                </a:tc>
                <a:tc>
                  <a:txBody>
                    <a:bodyPr/>
                    <a:lstStyle/>
                    <a:p>
                      <a:pPr rtl="0">
                        <a:lnSpc>
                          <a:spcPct val="150000"/>
                        </a:lnSpc>
                        <a:defRPr/>
                      </a:pPr>
                      <a:r>
                        <a:rPr sz="900"/>
                        <a:t>0.796</a:t>
                      </a:r>
                    </a:p>
                  </a:txBody>
                  <a:tcPr/>
                </a:tc>
                <a:tc>
                  <a:txBody>
                    <a:bodyPr/>
                    <a:lstStyle/>
                    <a:p>
                      <a:pPr rtl="0">
                        <a:lnSpc>
                          <a:spcPct val="150000"/>
                        </a:lnSpc>
                        <a:defRPr/>
                      </a:pPr>
                      <a:r>
                        <a:rPr sz="900"/>
                        <a:t>0.108</a:t>
                      </a:r>
                    </a:p>
                  </a:txBody>
                  <a:tcPr/>
                </a:tc>
                <a:extLst>
                  <a:ext uri="{0D108BD9-81ED-4DB2-BD59-A6C34878D82A}">
                    <a16:rowId xmlns:a16="http://schemas.microsoft.com/office/drawing/2014/main" val="10003"/>
                  </a:ext>
                </a:extLst>
              </a:tr>
              <a:tr h="538846">
                <a:tc>
                  <a:txBody>
                    <a:bodyPr/>
                    <a:lstStyle/>
                    <a:p>
                      <a:pPr rtl="0">
                        <a:lnSpc>
                          <a:spcPct val="150000"/>
                        </a:lnSpc>
                        <a:defRPr/>
                      </a:pPr>
                      <a:r>
                        <a:rPr sz="900" dirty="0"/>
                        <a:t>GTV</a:t>
                      </a:r>
                    </a:p>
                  </a:txBody>
                  <a:tcPr/>
                </a:tc>
                <a:tc>
                  <a:txBody>
                    <a:bodyPr/>
                    <a:lstStyle/>
                    <a:p>
                      <a:pPr rtl="0">
                        <a:lnSpc>
                          <a:spcPct val="150000"/>
                        </a:lnSpc>
                        <a:defRPr/>
                      </a:pPr>
                      <a:r>
                        <a:rPr sz="900"/>
                        <a:t>D</a:t>
                      </a:r>
                      <a:r>
                        <a:rPr sz="900" baseline="-25000"/>
                        <a:t>2</a:t>
                      </a:r>
                      <a:endParaRPr sz="900"/>
                    </a:p>
                  </a:txBody>
                  <a:tcPr/>
                </a:tc>
                <a:tc>
                  <a:txBody>
                    <a:bodyPr/>
                    <a:lstStyle/>
                    <a:p>
                      <a:pPr rtl="0">
                        <a:lnSpc>
                          <a:spcPct val="150000"/>
                        </a:lnSpc>
                        <a:defRPr/>
                      </a:pPr>
                      <a:r>
                        <a:rPr sz="900"/>
                        <a:t>20</a:t>
                      </a:r>
                    </a:p>
                  </a:txBody>
                  <a:tcPr/>
                </a:tc>
                <a:tc>
                  <a:txBody>
                    <a:bodyPr/>
                    <a:lstStyle/>
                    <a:p>
                      <a:pPr rtl="0">
                        <a:lnSpc>
                          <a:spcPct val="150000"/>
                        </a:lnSpc>
                        <a:defRPr/>
                      </a:pPr>
                      <a:r>
                        <a:rPr sz="900"/>
                        <a:t>44.09±13.51</a:t>
                      </a:r>
                    </a:p>
                  </a:txBody>
                  <a:tcPr/>
                </a:tc>
                <a:tc>
                  <a:txBody>
                    <a:bodyPr/>
                    <a:lstStyle/>
                    <a:p>
                      <a:pPr rtl="0">
                        <a:lnSpc>
                          <a:spcPct val="150000"/>
                        </a:lnSpc>
                        <a:defRPr/>
                      </a:pPr>
                      <a:r>
                        <a:rPr sz="900"/>
                        <a:t>47.76±10.79</a:t>
                      </a:r>
                    </a:p>
                  </a:txBody>
                  <a:tcPr/>
                </a:tc>
                <a:tc>
                  <a:txBody>
                    <a:bodyPr/>
                    <a:lstStyle/>
                    <a:p>
                      <a:pPr rtl="0">
                        <a:lnSpc>
                          <a:spcPct val="150000"/>
                        </a:lnSpc>
                        <a:defRPr/>
                      </a:pPr>
                      <a:r>
                        <a:rPr sz="900"/>
                        <a:t>3.67</a:t>
                      </a:r>
                    </a:p>
                  </a:txBody>
                  <a:tcPr/>
                </a:tc>
                <a:tc>
                  <a:txBody>
                    <a:bodyPr/>
                    <a:lstStyle/>
                    <a:p>
                      <a:pPr rtl="0">
                        <a:lnSpc>
                          <a:spcPct val="150000"/>
                        </a:lnSpc>
                        <a:defRPr/>
                      </a:pPr>
                      <a:r>
                        <a:rPr sz="900"/>
                        <a:t>0.0892</a:t>
                      </a:r>
                    </a:p>
                  </a:txBody>
                  <a:tcPr/>
                </a:tc>
                <a:tc>
                  <a:txBody>
                    <a:bodyPr/>
                    <a:lstStyle/>
                    <a:p>
                      <a:pPr rtl="0">
                        <a:lnSpc>
                          <a:spcPct val="150000"/>
                        </a:lnSpc>
                        <a:defRPr/>
                      </a:pPr>
                      <a:r>
                        <a:rPr sz="900"/>
                        <a:t>0.0362</a:t>
                      </a:r>
                    </a:p>
                  </a:txBody>
                  <a:tcPr/>
                </a:tc>
                <a:tc>
                  <a:txBody>
                    <a:bodyPr/>
                    <a:lstStyle/>
                    <a:p>
                      <a:pPr rtl="0">
                        <a:lnSpc>
                          <a:spcPct val="150000"/>
                        </a:lnSpc>
                        <a:defRPr/>
                      </a:pPr>
                      <a:r>
                        <a:rPr sz="900" dirty="0"/>
                        <a:t>0.401</a:t>
                      </a:r>
                    </a:p>
                  </a:txBody>
                  <a:tcPr/>
                </a:tc>
                <a:extLst>
                  <a:ext uri="{0D108BD9-81ED-4DB2-BD59-A6C34878D82A}">
                    <a16:rowId xmlns:a16="http://schemas.microsoft.com/office/drawing/2014/main" val="10007"/>
                  </a:ext>
                </a:extLst>
              </a:tr>
              <a:tr h="538846">
                <a:tc>
                  <a:txBody>
                    <a:bodyPr/>
                    <a:lstStyle/>
                    <a:p>
                      <a:pPr rtl="0">
                        <a:lnSpc>
                          <a:spcPct val="150000"/>
                        </a:lnSpc>
                        <a:defRPr/>
                      </a:pPr>
                      <a:r>
                        <a:rPr sz="900"/>
                        <a:t>GTV</a:t>
                      </a:r>
                    </a:p>
                  </a:txBody>
                  <a:tcPr/>
                </a:tc>
                <a:tc>
                  <a:txBody>
                    <a:bodyPr/>
                    <a:lstStyle/>
                    <a:p>
                      <a:pPr rtl="0">
                        <a:lnSpc>
                          <a:spcPct val="150000"/>
                        </a:lnSpc>
                        <a:defRPr/>
                      </a:pPr>
                      <a:r>
                        <a:rPr sz="900"/>
                        <a:t>D</a:t>
                      </a:r>
                      <a:r>
                        <a:rPr sz="900" baseline="-25000"/>
                        <a:t>50</a:t>
                      </a:r>
                      <a:endParaRPr sz="900"/>
                    </a:p>
                  </a:txBody>
                  <a:tcPr/>
                </a:tc>
                <a:tc>
                  <a:txBody>
                    <a:bodyPr/>
                    <a:lstStyle/>
                    <a:p>
                      <a:pPr rtl="0">
                        <a:lnSpc>
                          <a:spcPct val="150000"/>
                        </a:lnSpc>
                        <a:defRPr/>
                      </a:pPr>
                      <a:r>
                        <a:rPr sz="900"/>
                        <a:t>20</a:t>
                      </a:r>
                    </a:p>
                  </a:txBody>
                  <a:tcPr/>
                </a:tc>
                <a:tc>
                  <a:txBody>
                    <a:bodyPr/>
                    <a:lstStyle/>
                    <a:p>
                      <a:pPr rtl="0">
                        <a:lnSpc>
                          <a:spcPct val="150000"/>
                        </a:lnSpc>
                        <a:defRPr/>
                      </a:pPr>
                      <a:r>
                        <a:rPr sz="900"/>
                        <a:t>38.20±17.75</a:t>
                      </a:r>
                    </a:p>
                  </a:txBody>
                  <a:tcPr/>
                </a:tc>
                <a:tc>
                  <a:txBody>
                    <a:bodyPr/>
                    <a:lstStyle/>
                    <a:p>
                      <a:pPr rtl="0">
                        <a:lnSpc>
                          <a:spcPct val="150000"/>
                        </a:lnSpc>
                        <a:defRPr/>
                      </a:pPr>
                      <a:r>
                        <a:rPr sz="900"/>
                        <a:t>39.35±15.48</a:t>
                      </a:r>
                    </a:p>
                  </a:txBody>
                  <a:tcPr/>
                </a:tc>
                <a:tc>
                  <a:txBody>
                    <a:bodyPr/>
                    <a:lstStyle/>
                    <a:p>
                      <a:pPr rtl="0">
                        <a:lnSpc>
                          <a:spcPct val="150000"/>
                        </a:lnSpc>
                        <a:defRPr/>
                      </a:pPr>
                      <a:r>
                        <a:rPr sz="900" dirty="0"/>
                        <a:t>1.15</a:t>
                      </a:r>
                    </a:p>
                  </a:txBody>
                  <a:tcPr/>
                </a:tc>
                <a:tc>
                  <a:txBody>
                    <a:bodyPr/>
                    <a:lstStyle/>
                    <a:p>
                      <a:pPr rtl="0">
                        <a:lnSpc>
                          <a:spcPct val="150000"/>
                        </a:lnSpc>
                        <a:defRPr/>
                      </a:pPr>
                      <a:r>
                        <a:rPr sz="900"/>
                        <a:t>0.5057</a:t>
                      </a:r>
                    </a:p>
                  </a:txBody>
                  <a:tcPr/>
                </a:tc>
                <a:tc>
                  <a:txBody>
                    <a:bodyPr/>
                    <a:lstStyle/>
                    <a:p>
                      <a:pPr rtl="0">
                        <a:lnSpc>
                          <a:spcPct val="150000"/>
                        </a:lnSpc>
                        <a:defRPr/>
                      </a:pPr>
                      <a:r>
                        <a:rPr sz="900"/>
                        <a:t>0.5706</a:t>
                      </a:r>
                    </a:p>
                  </a:txBody>
                  <a:tcPr/>
                </a:tc>
                <a:tc>
                  <a:txBody>
                    <a:bodyPr/>
                    <a:lstStyle/>
                    <a:p>
                      <a:pPr rtl="0">
                        <a:lnSpc>
                          <a:spcPct val="150000"/>
                        </a:lnSpc>
                        <a:defRPr/>
                      </a:pPr>
                      <a:r>
                        <a:rPr sz="900"/>
                        <a:t>0.152</a:t>
                      </a:r>
                    </a:p>
                  </a:txBody>
                  <a:tcPr/>
                </a:tc>
                <a:extLst>
                  <a:ext uri="{0D108BD9-81ED-4DB2-BD59-A6C34878D82A}">
                    <a16:rowId xmlns:a16="http://schemas.microsoft.com/office/drawing/2014/main" val="10008"/>
                  </a:ext>
                </a:extLst>
              </a:tr>
              <a:tr h="538846">
                <a:tc>
                  <a:txBody>
                    <a:bodyPr/>
                    <a:lstStyle/>
                    <a:p>
                      <a:pPr rtl="0">
                        <a:lnSpc>
                          <a:spcPct val="150000"/>
                        </a:lnSpc>
                        <a:defRPr/>
                      </a:pPr>
                      <a:r>
                        <a:rPr sz="900"/>
                        <a:t>GTV</a:t>
                      </a:r>
                    </a:p>
                  </a:txBody>
                  <a:tcPr/>
                </a:tc>
                <a:tc>
                  <a:txBody>
                    <a:bodyPr/>
                    <a:lstStyle/>
                    <a:p>
                      <a:pPr rtl="0">
                        <a:lnSpc>
                          <a:spcPct val="150000"/>
                        </a:lnSpc>
                        <a:defRPr/>
                      </a:pPr>
                      <a:r>
                        <a:rPr sz="900"/>
                        <a:t>D</a:t>
                      </a:r>
                      <a:r>
                        <a:rPr sz="900" baseline="-25000"/>
                        <a:t>98</a:t>
                      </a:r>
                      <a:endParaRPr sz="900"/>
                    </a:p>
                  </a:txBody>
                  <a:tcPr/>
                </a:tc>
                <a:tc>
                  <a:txBody>
                    <a:bodyPr/>
                    <a:lstStyle/>
                    <a:p>
                      <a:pPr rtl="0">
                        <a:lnSpc>
                          <a:spcPct val="150000"/>
                        </a:lnSpc>
                        <a:defRPr/>
                      </a:pPr>
                      <a:r>
                        <a:rPr sz="900"/>
                        <a:t>20</a:t>
                      </a:r>
                    </a:p>
                  </a:txBody>
                  <a:tcPr/>
                </a:tc>
                <a:tc>
                  <a:txBody>
                    <a:bodyPr/>
                    <a:lstStyle/>
                    <a:p>
                      <a:pPr rtl="0">
                        <a:lnSpc>
                          <a:spcPct val="150000"/>
                        </a:lnSpc>
                        <a:defRPr/>
                      </a:pPr>
                      <a:r>
                        <a:rPr sz="900"/>
                        <a:t>22.77±21.04</a:t>
                      </a:r>
                    </a:p>
                  </a:txBody>
                  <a:tcPr/>
                </a:tc>
                <a:tc>
                  <a:txBody>
                    <a:bodyPr/>
                    <a:lstStyle/>
                    <a:p>
                      <a:pPr rtl="0">
                        <a:lnSpc>
                          <a:spcPct val="150000"/>
                        </a:lnSpc>
                        <a:defRPr/>
                      </a:pPr>
                      <a:r>
                        <a:rPr sz="900"/>
                        <a:t>23.02±20.95</a:t>
                      </a:r>
                    </a:p>
                  </a:txBody>
                  <a:tcPr/>
                </a:tc>
                <a:tc>
                  <a:txBody>
                    <a:bodyPr/>
                    <a:lstStyle/>
                    <a:p>
                      <a:pPr rtl="0">
                        <a:lnSpc>
                          <a:spcPct val="150000"/>
                        </a:lnSpc>
                        <a:defRPr/>
                      </a:pPr>
                      <a:r>
                        <a:rPr sz="900"/>
                        <a:t>0.25</a:t>
                      </a:r>
                    </a:p>
                  </a:txBody>
                  <a:tcPr/>
                </a:tc>
                <a:tc>
                  <a:txBody>
                    <a:bodyPr/>
                    <a:lstStyle/>
                    <a:p>
                      <a:pPr rtl="0">
                        <a:lnSpc>
                          <a:spcPct val="150000"/>
                        </a:lnSpc>
                        <a:defRPr/>
                      </a:pPr>
                      <a:r>
                        <a:rPr sz="900"/>
                        <a:t>0.8788</a:t>
                      </a:r>
                    </a:p>
                  </a:txBody>
                  <a:tcPr/>
                </a:tc>
                <a:tc>
                  <a:txBody>
                    <a:bodyPr/>
                    <a:lstStyle/>
                    <a:p>
                      <a:pPr rtl="0">
                        <a:lnSpc>
                          <a:spcPct val="150000"/>
                        </a:lnSpc>
                        <a:defRPr/>
                      </a:pPr>
                      <a:r>
                        <a:rPr sz="900"/>
                        <a:t>0.6791</a:t>
                      </a:r>
                    </a:p>
                  </a:txBody>
                  <a:tcPr/>
                </a:tc>
                <a:tc>
                  <a:txBody>
                    <a:bodyPr/>
                    <a:lstStyle/>
                    <a:p>
                      <a:pPr rtl="0">
                        <a:lnSpc>
                          <a:spcPct val="150000"/>
                        </a:lnSpc>
                        <a:defRPr/>
                      </a:pPr>
                      <a:r>
                        <a:rPr sz="900" dirty="0"/>
                        <a:t>0.035</a:t>
                      </a:r>
                    </a:p>
                  </a:txBody>
                  <a:tcP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59="http://schemas.microsoft.com/office/powerpoint/2015/09/main">
    <mc:Choice Requires="p159">
      <p:transition>
        <p:fade/>
      </p:transition>
    </mc:Choice>
    <mc:Fallback xmlns="" xmlns:m="http://schemas.openxmlformats.org/officeDocument/2006/math" xmlns:w="http://schemas.openxmlformats.org/wordprocessingml/2006/main">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19517055"/>
                                        </p:tgtEl>
                                        <p:attrNameLst>
                                          <p:attrName>style.visibility</p:attrName>
                                        </p:attrNameLst>
                                      </p:cBhvr>
                                      <p:to>
                                        <p:strVal val="visible"/>
                                      </p:to>
                                    </p:set>
                                    <p:animEffect transition="in" filter="wipe(down)">
                                      <p:cBhvr>
                                        <p:cTn id="7" dur="500"/>
                                        <p:tgtEl>
                                          <p:spTgt spid="1319517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09658881" name="Slide Number Placeholder 5"/>
          <p:cNvSpPr>
            <a:spLocks noGrp="1"/>
          </p:cNvSpPr>
          <p:nvPr>
            <p:ph type="sldNum" sz="quarter" idx="12"/>
          </p:nvPr>
        </p:nvSpPr>
        <p:spPr bwMode="auto">
          <a:xfrm>
            <a:off x="11444145" y="6052434"/>
            <a:ext cx="671170" cy="365124"/>
          </a:xfrm>
          <a:prstGeom prst="rect">
            <a:avLst/>
          </a:prstGeom>
          <a:noFill/>
        </p:spPr>
        <p:txBody>
          <a:bodyPr/>
          <a:lstStyle>
            <a:lvl1pPr algn="ctr">
              <a:defRPr sz="2000" b="1">
                <a:solidFill>
                  <a:srgbClr val="073C63"/>
                </a:solidFill>
                <a:latin typeface="Calibri"/>
                <a:cs typeface="B Titr"/>
              </a:defRPr>
            </a:lvl1pPr>
          </a:lstStyle>
          <a:p>
            <a:pPr>
              <a:defRPr/>
            </a:pPr>
            <a:fld id="{42B91E99-8DC3-1EA2-C4DE-6BE0B991FAE7}" type="slidenum">
              <a:rPr lang="fa-IR"/>
              <a:t>53</a:t>
            </a:fld>
            <a:endParaRPr lang="fa-IR"/>
          </a:p>
        </p:txBody>
      </p:sp>
      <p:sp>
        <p:nvSpPr>
          <p:cNvPr id="431073818" name="Slide Number Placeholder 5"/>
          <p:cNvSpPr>
            <a:spLocks noGrp="1"/>
          </p:cNvSpPr>
          <p:nvPr/>
        </p:nvSpPr>
        <p:spPr bwMode="auto">
          <a:xfrm>
            <a:off x="11444145" y="6052434"/>
            <a:ext cx="671170" cy="365124"/>
          </a:xfrm>
          <a:prstGeom prst="rect">
            <a:avLst/>
          </a:prstGeom>
          <a:noFill/>
        </p:spPr>
        <p:txBody>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2000" b="1" i="0" u="none" strike="noStrike" cap="none">
                <a:solidFill>
                  <a:srgbClr val="073C63"/>
                </a:solidFill>
                <a:latin typeface="Calibri"/>
                <a:ea typeface="Calibri"/>
                <a:cs typeface="B Titr"/>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a:defRPr/>
            </a:pPr>
            <a:fld id="{29C68790-D2EA-3333-6392-5C4D31AF889B}" type="slidenum">
              <a:rPr lang="fa-IR"/>
              <a:t>53</a:t>
            </a:fld>
            <a:endParaRPr lang="fa-IR"/>
          </a:p>
        </p:txBody>
      </p:sp>
      <p:sp>
        <p:nvSpPr>
          <p:cNvPr id="1955808981" name="Text Placeholder 76"/>
          <p:cNvSpPr>
            <a:spLocks noGrp="1"/>
          </p:cNvSpPr>
          <p:nvPr/>
        </p:nvSpPr>
        <p:spPr bwMode="auto">
          <a:xfrm>
            <a:off x="916124" y="800100"/>
            <a:ext cx="8045305" cy="637452"/>
          </a:xfrm>
          <a:prstGeom prst="rect">
            <a:avLst/>
          </a:prstGeom>
        </p:spPr>
        <p:txBody>
          <a:bodyPr/>
          <a:lst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3200" b="0" i="0" u="none" strike="noStrike" cap="none">
                <a:solidFill>
                  <a:schemeClr val="tx1">
                    <a:lumMod val="85000"/>
                    <a:lumOff val="15000"/>
                  </a:schemeClr>
                </a:solidFill>
                <a:latin typeface="Arial"/>
                <a:ea typeface="Arial"/>
                <a:cs typeface="B Titr"/>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a:defRPr/>
            </a:pPr>
            <a:r>
              <a:rPr lang="fa-IR" b="1">
                <a:latin typeface="B Nazanin"/>
                <a:ea typeface="B Nazanin"/>
                <a:cs typeface="B Nazanin"/>
              </a:rPr>
              <a:t>مقدمه</a:t>
            </a:r>
            <a:endParaRPr/>
          </a:p>
        </p:txBody>
      </p:sp>
      <p:sp>
        <p:nvSpPr>
          <p:cNvPr id="1664183661" name="Slide Number Placeholder 29"/>
          <p:cNvSpPr>
            <a:spLocks noGrp="1"/>
          </p:cNvSpPr>
          <p:nvPr/>
        </p:nvSpPr>
        <p:spPr bwMode="auto">
          <a:xfrm>
            <a:off x="11444145" y="6052434"/>
            <a:ext cx="671170" cy="365124"/>
          </a:xfrm>
        </p:spPr>
        <p:txBody>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2000" b="1" i="0" u="none" strike="noStrike" cap="none">
                <a:solidFill>
                  <a:srgbClr val="073C63"/>
                </a:solidFill>
                <a:latin typeface="Calibri"/>
                <a:ea typeface="Calibri"/>
                <a:cs typeface="B Titr"/>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a:defRPr/>
            </a:pPr>
            <a:fld id="{4F3BEEFC-BE3B-F7A9-9857-08120D0DB461}" type="slidenum">
              <a:rPr lang="fa-IR"/>
              <a:t>53</a:t>
            </a:fld>
            <a:endParaRPr lang="fa-IR"/>
          </a:p>
        </p:txBody>
      </p:sp>
      <p:sp>
        <p:nvSpPr>
          <p:cNvPr id="1355324761" name="TextBox 36">
            <a:hlinkClick r:id="rId3" action="ppaction://hlinksldjump"/>
          </p:cNvPr>
          <p:cNvSpPr txBox="1"/>
          <p:nvPr/>
        </p:nvSpPr>
        <p:spPr bwMode="auto">
          <a:xfrm>
            <a:off x="9868794" y="2023299"/>
            <a:ext cx="1299246" cy="701399"/>
          </a:xfrm>
          <a:prstGeom prst="rect">
            <a:avLst/>
          </a:prstGeom>
          <a:noFill/>
        </p:spPr>
        <p:txBody>
          <a:bodyPr wrap="square" rtlCol="0">
            <a:spAutoFit/>
          </a:bodyPr>
          <a:lstStyle/>
          <a:p>
            <a:pPr algn="l">
              <a:defRPr/>
            </a:pPr>
            <a:r>
              <a:rPr lang="en-US" sz="1400" b="1" i="0" u="none" strike="noStrike" cap="none" spc="0">
                <a:solidFill>
                  <a:schemeClr val="bg1"/>
                </a:solidFill>
                <a:latin typeface="B Nazanin"/>
                <a:ea typeface="B Nazanin"/>
                <a:cs typeface="B Nazanin"/>
              </a:rPr>
              <a:t>مقدمه و کلیات پژوهش</a:t>
            </a:r>
            <a:endParaRPr sz="1400" b="1">
              <a:solidFill>
                <a:schemeClr val="bg1"/>
              </a:solidFill>
              <a:latin typeface="B Nazanin"/>
              <a:cs typeface="B Nazanin"/>
            </a:endParaRPr>
          </a:p>
          <a:p>
            <a:pPr>
              <a:defRPr/>
            </a:pPr>
            <a:endParaRPr sz="1200" b="1"/>
          </a:p>
        </p:txBody>
      </p:sp>
      <p:sp>
        <p:nvSpPr>
          <p:cNvPr id="1171032205" name="TextBox 37">
            <a:hlinkClick r:id="rId4" action="ppaction://hlinksldjump"/>
          </p:cNvPr>
          <p:cNvSpPr txBox="1"/>
          <p:nvPr/>
        </p:nvSpPr>
        <p:spPr bwMode="auto">
          <a:xfrm>
            <a:off x="9867714" y="3001918"/>
            <a:ext cx="1392897" cy="579479"/>
          </a:xfrm>
          <a:prstGeom prst="rect">
            <a:avLst/>
          </a:prstGeom>
          <a:noFill/>
        </p:spPr>
        <p:txBody>
          <a:bodyPr wrap="square" rtlCol="0">
            <a:spAutoFit/>
          </a:bodyPr>
          <a:lstStyle/>
          <a:p>
            <a:pPr>
              <a:defRPr/>
            </a:pPr>
            <a:r>
              <a:rPr lang="en-US" sz="1800" b="1" i="0" u="none" strike="noStrike" cap="none" spc="0">
                <a:solidFill>
                  <a:schemeClr val="bg1"/>
                </a:solidFill>
                <a:latin typeface="B Nazanin"/>
                <a:ea typeface="B Nazanin"/>
                <a:cs typeface="B Nazanin"/>
              </a:rPr>
              <a:t> پیشینه تحقیق</a:t>
            </a:r>
            <a:endParaRPr sz="1800" b="1">
              <a:solidFill>
                <a:schemeClr val="bg1"/>
              </a:solidFill>
              <a:latin typeface="B Nazanin"/>
              <a:cs typeface="B Nazanin"/>
            </a:endParaRPr>
          </a:p>
          <a:p>
            <a:pPr>
              <a:defRPr/>
            </a:pPr>
            <a:endParaRPr/>
          </a:p>
        </p:txBody>
      </p:sp>
      <p:sp>
        <p:nvSpPr>
          <p:cNvPr id="1922811419" name="TextBox 39">
            <a:hlinkClick r:id="rId5" action="ppaction://hlinksldjump"/>
          </p:cNvPr>
          <p:cNvSpPr txBox="1"/>
          <p:nvPr/>
        </p:nvSpPr>
        <p:spPr bwMode="auto">
          <a:xfrm>
            <a:off x="9820888" y="4288671"/>
            <a:ext cx="1395417" cy="366119"/>
          </a:xfrm>
          <a:prstGeom prst="rect">
            <a:avLst/>
          </a:prstGeom>
          <a:noFill/>
        </p:spPr>
        <p:txBody>
          <a:bodyPr wrap="square" rtlCol="0">
            <a:spAutoFit/>
          </a:bodyPr>
          <a:lstStyle/>
          <a:p>
            <a:pPr algn="ctr" rtl="1">
              <a:defRPr/>
            </a:pPr>
            <a:r>
              <a:rPr sz="1800" b="1">
                <a:solidFill>
                  <a:schemeClr val="bg1"/>
                </a:solidFill>
                <a:latin typeface="B Nazanin"/>
                <a:ea typeface="B Nazanin"/>
                <a:cs typeface="B Nazanin"/>
              </a:rPr>
              <a:t>نتايج پژوهش</a:t>
            </a:r>
            <a:endParaRPr sz="1000" b="1">
              <a:solidFill>
                <a:schemeClr val="bg1"/>
              </a:solidFill>
              <a:latin typeface="B Nazanin"/>
              <a:cs typeface="B Nazanin"/>
            </a:endParaRPr>
          </a:p>
        </p:txBody>
      </p:sp>
      <p:sp>
        <p:nvSpPr>
          <p:cNvPr id="1055785677" name="TextBox 40">
            <a:hlinkClick r:id="rId6" action="ppaction://hlinksldjump"/>
          </p:cNvPr>
          <p:cNvSpPr txBox="1"/>
          <p:nvPr/>
        </p:nvSpPr>
        <p:spPr bwMode="auto">
          <a:xfrm>
            <a:off x="9868793" y="5056067"/>
            <a:ext cx="1391819" cy="408298"/>
          </a:xfrm>
          <a:prstGeom prst="rect">
            <a:avLst/>
          </a:prstGeom>
          <a:noFill/>
        </p:spPr>
        <p:txBody>
          <a:bodyPr wrap="square" rtlCol="0">
            <a:spAutoFit/>
          </a:bodyPr>
          <a:lstStyle/>
          <a:p>
            <a:pPr algn="ctr" rtl="1">
              <a:defRPr/>
            </a:pPr>
            <a:r>
              <a:rPr lang="fa-IR" sz="1800">
                <a:solidFill>
                  <a:schemeClr val="bg1"/>
                </a:solidFill>
                <a:cs typeface="B Titr"/>
              </a:rPr>
              <a:t>جنبه نوآوری</a:t>
            </a:r>
            <a:endParaRPr lang="en-US" sz="1800">
              <a:solidFill>
                <a:schemeClr val="bg1"/>
              </a:solidFill>
              <a:cs typeface="B Titr"/>
            </a:endParaRPr>
          </a:p>
        </p:txBody>
      </p:sp>
      <p:sp>
        <p:nvSpPr>
          <p:cNvPr id="6195430" name="TextBox 6195429"/>
          <p:cNvSpPr txBox="1"/>
          <p:nvPr/>
        </p:nvSpPr>
        <p:spPr bwMode="auto">
          <a:xfrm>
            <a:off x="763948" y="1957837"/>
            <a:ext cx="8355777" cy="176819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marL="327936" indent="-327936" algn="r" rtl="1">
              <a:buFont typeface="Arial"/>
              <a:buChar char="•"/>
              <a:defRPr/>
            </a:pPr>
            <a:r>
              <a:rPr sz="2200" b="0" i="0" u="none">
                <a:solidFill>
                  <a:srgbClr val="000000"/>
                </a:solidFill>
                <a:latin typeface="B Nazanin"/>
                <a:ea typeface="B Nazanin"/>
                <a:cs typeface="B Nazanin"/>
              </a:rPr>
              <a:t>در این بخش نتایج به‌دست‌آمده تحلیل و تفسیر می‌شوند.</a:t>
            </a:r>
            <a:endParaRPr sz="2200">
              <a:latin typeface="B Nazanin"/>
              <a:ea typeface="B Nazanin"/>
              <a:cs typeface="B Nazanin"/>
            </a:endParaRPr>
          </a:p>
          <a:p>
            <a:pPr marL="327936" indent="-327936" algn="r" rtl="1">
              <a:buFont typeface="Arial"/>
              <a:buChar char="•"/>
              <a:defRPr/>
            </a:pPr>
            <a:endParaRPr sz="2200">
              <a:latin typeface="B Nazanin"/>
              <a:cs typeface="B Nazanin"/>
            </a:endParaRPr>
          </a:p>
          <a:p>
            <a:pPr marL="327936" indent="-327936" algn="r" rtl="1">
              <a:buFont typeface="Arial"/>
              <a:buChar char="•"/>
              <a:defRPr/>
            </a:pPr>
            <a:r>
              <a:rPr sz="2200" b="0" i="0" u="none">
                <a:solidFill>
                  <a:srgbClr val="000000"/>
                </a:solidFill>
                <a:latin typeface="B Nazanin"/>
                <a:ea typeface="B Nazanin"/>
                <a:cs typeface="B Nazanin"/>
              </a:rPr>
              <a:t>عملکرد مدل یادگیری عمیق از جنبه‌های عددی و بالینی بررسی می‌گردد.</a:t>
            </a:r>
            <a:endParaRPr sz="2200">
              <a:latin typeface="B Nazanin"/>
              <a:ea typeface="B Nazanin"/>
              <a:cs typeface="B Nazanin"/>
            </a:endParaRPr>
          </a:p>
          <a:p>
            <a:pPr marL="327936" indent="-327936" algn="r" rtl="1">
              <a:buFont typeface="Arial"/>
              <a:buChar char="•"/>
              <a:defRPr/>
            </a:pPr>
            <a:endParaRPr sz="2200">
              <a:latin typeface="B Nazanin"/>
              <a:cs typeface="B Nazanin"/>
            </a:endParaRPr>
          </a:p>
          <a:p>
            <a:pPr marL="327936" indent="-327936" algn="r" rtl="1">
              <a:buFont typeface="Arial"/>
              <a:buChar char="•"/>
              <a:defRPr/>
            </a:pPr>
            <a:r>
              <a:rPr sz="2200" b="0" i="0" u="none">
                <a:solidFill>
                  <a:srgbClr val="000000"/>
                </a:solidFill>
                <a:latin typeface="B Nazanin"/>
                <a:ea typeface="B Nazanin"/>
                <a:cs typeface="B Nazanin"/>
              </a:rPr>
              <a:t>نقاط قوت و محدودیت‌های مدل پیشنهادی مورد بحث قرار می‌گیرند.</a:t>
            </a:r>
            <a:endParaRPr sz="2200">
              <a:latin typeface="B Nazanin"/>
              <a:cs typeface="B Nazanin"/>
            </a:endParaRPr>
          </a:p>
        </p:txBody>
      </p:sp>
      <p:sp>
        <p:nvSpPr>
          <p:cNvPr id="1487224045" name="TextBox 1487224044"/>
          <p:cNvSpPr txBox="1"/>
          <p:nvPr/>
        </p:nvSpPr>
        <p:spPr bwMode="auto">
          <a:xfrm>
            <a:off x="9907917" y="3581399"/>
            <a:ext cx="1220999" cy="57947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ctr" rtl="1">
              <a:defRPr/>
            </a:pPr>
            <a:r>
              <a:rPr lang="fa-IR" sz="1600" b="1" i="0" u="none" strike="noStrike" cap="none" spc="0">
                <a:solidFill>
                  <a:schemeClr val="bg1"/>
                </a:solidFill>
                <a:latin typeface="B Nazanin"/>
                <a:ea typeface="B Nazanin"/>
                <a:cs typeface="B Nazanin"/>
              </a:rPr>
              <a:t>روش پژوهش</a:t>
            </a:r>
            <a:endParaRPr sz="1600" b="1" i="0" u="none" strike="noStrike" cap="none" spc="0">
              <a:solidFill>
                <a:schemeClr val="bg1"/>
              </a:solidFill>
              <a:latin typeface="B Nazanin"/>
              <a:cs typeface="B Nazanin"/>
            </a:endParaRPr>
          </a:p>
          <a:p>
            <a:pPr>
              <a:defRPr/>
            </a:pPr>
            <a:endParaRPr sz="1600" b="1">
              <a:solidFill>
                <a:schemeClr val="bg1"/>
              </a:solidFill>
            </a:endParaRPr>
          </a:p>
        </p:txBody>
      </p:sp>
      <p:sp>
        <p:nvSpPr>
          <p:cNvPr id="1480134022" name="Google Shape;228;p16"/>
          <p:cNvSpPr/>
          <p:nvPr/>
        </p:nvSpPr>
        <p:spPr bwMode="auto">
          <a:xfrm>
            <a:off x="9746839" y="4941767"/>
            <a:ext cx="1634648" cy="427199"/>
          </a:xfrm>
          <a:prstGeom prst="rect">
            <a:avLst/>
          </a:prstGeom>
          <a:solidFill>
            <a:srgbClr val="F3F3F3"/>
          </a:solidFill>
          <a:ln>
            <a:noFill/>
          </a:ln>
        </p:spPr>
        <p:txBody>
          <a:bodyPr spcFirstLastPara="1" wrap="square" lIns="91423" tIns="45699" rIns="91423" bIns="45699" anchor="ctr" anchorCtr="0">
            <a:noAutofit/>
          </a:bodyPr>
          <a:lstStyle/>
          <a:p>
            <a:pPr algn="ctr" rtl="1">
              <a:defRPr/>
            </a:pPr>
            <a:endParaRPr sz="1000" b="1">
              <a:solidFill>
                <a:schemeClr val="tx1"/>
              </a:solidFill>
              <a:latin typeface="B Nazanin"/>
              <a:cs typeface="B Nazanin"/>
            </a:endParaRPr>
          </a:p>
          <a:p>
            <a:pPr marL="0" marR="0" lvl="0" indent="0" algn="ctr" defTabSz="914400" rtl="0">
              <a:lnSpc>
                <a:spcPct val="100000"/>
              </a:lnSpc>
              <a:spcBef>
                <a:spcPts val="0"/>
              </a:spcBef>
              <a:spcAft>
                <a:spcPts val="0"/>
              </a:spcAft>
              <a:buClr>
                <a:srgbClr val="000000"/>
              </a:buClr>
              <a:buSzTx/>
              <a:buFont typeface="Arial"/>
              <a:buNone/>
              <a:defRPr/>
            </a:pPr>
            <a:r>
              <a:rPr sz="1800" b="1">
                <a:latin typeface="B Nazanin"/>
                <a:ea typeface="B Nazanin"/>
                <a:cs typeface="B Nazanin"/>
              </a:rPr>
              <a:t>بحث و نتيجه‌گيري</a:t>
            </a:r>
            <a:endParaRPr sz="1000" b="1">
              <a:solidFill>
                <a:schemeClr val="tx1"/>
              </a:solidFill>
              <a:latin typeface="B Nazanin"/>
              <a:cs typeface="B Nazanin"/>
            </a:endParaRPr>
          </a:p>
        </p:txBody>
      </p:sp>
    </p:spTree>
  </p:cSld>
  <p:clrMapOvr>
    <a:masterClrMapping/>
  </p:clrMapOvr>
  <mc:AlternateContent xmlns:mc="http://schemas.openxmlformats.org/markup-compatibility/2006" xmlns:p159="http://schemas.microsoft.com/office/powerpoint/2015/09/main">
    <mc:Choice Requires="p159">
      <p:transition>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2725777" name="Slide Number Placeholder 5"/>
          <p:cNvSpPr>
            <a:spLocks noGrp="1"/>
          </p:cNvSpPr>
          <p:nvPr>
            <p:ph type="sldNum" sz="quarter" idx="12"/>
          </p:nvPr>
        </p:nvSpPr>
        <p:spPr bwMode="auto">
          <a:xfrm>
            <a:off x="11444145" y="6052434"/>
            <a:ext cx="671170" cy="365124"/>
          </a:xfrm>
          <a:prstGeom prst="rect">
            <a:avLst/>
          </a:prstGeom>
          <a:noFill/>
        </p:spPr>
        <p:txBody>
          <a:bodyPr/>
          <a:lstStyle>
            <a:lvl1pPr algn="ctr">
              <a:defRPr sz="2000" b="1">
                <a:solidFill>
                  <a:srgbClr val="073C63"/>
                </a:solidFill>
                <a:latin typeface="Calibri"/>
                <a:cs typeface="B Titr"/>
              </a:defRPr>
            </a:lvl1pPr>
          </a:lstStyle>
          <a:p>
            <a:pPr>
              <a:defRPr/>
            </a:pPr>
            <a:fld id="{727B2D32-5229-1A70-D6D6-52CA8DF44D4D}" type="slidenum">
              <a:rPr lang="fa-IR"/>
              <a:t>54</a:t>
            </a:fld>
            <a:endParaRPr lang="fa-IR"/>
          </a:p>
        </p:txBody>
      </p:sp>
      <p:sp>
        <p:nvSpPr>
          <p:cNvPr id="1366251327" name="Text Placeholder 76"/>
          <p:cNvSpPr>
            <a:spLocks noGrp="1"/>
          </p:cNvSpPr>
          <p:nvPr>
            <p:ph type="body" sz="quarter" idx="10" hasCustomPrompt="1"/>
          </p:nvPr>
        </p:nvSpPr>
        <p:spPr bwMode="auto">
          <a:xfrm>
            <a:off x="1062181" y="905017"/>
            <a:ext cx="8045305" cy="637452"/>
          </a:xfrm>
          <a:prstGeom prst="rect">
            <a:avLst/>
          </a:prstGeom>
        </p:spPr>
        <p:txBody>
          <a:bodyPr/>
          <a:lstStyle>
            <a:lvl1pPr algn="r" rtl="1">
              <a:defRPr sz="3200">
                <a:solidFill>
                  <a:schemeClr val="tx1">
                    <a:lumMod val="85000"/>
                    <a:lumOff val="15000"/>
                  </a:schemeClr>
                </a:solidFill>
                <a:cs typeface="B Titr"/>
              </a:defRPr>
            </a:lvl1pPr>
          </a:lstStyle>
          <a:p>
            <a:pPr>
              <a:defRPr/>
            </a:pPr>
            <a:r>
              <a:rPr sz="3200" b="1" i="0" u="none">
                <a:solidFill>
                  <a:srgbClr val="000000"/>
                </a:solidFill>
                <a:latin typeface="B Nazanin"/>
                <a:ea typeface="B Nazanin"/>
                <a:cs typeface="B Nazanin"/>
              </a:rPr>
              <a:t> تحلیل روند آموزش مدل</a:t>
            </a:r>
            <a:endParaRPr/>
          </a:p>
        </p:txBody>
      </p:sp>
      <p:sp>
        <p:nvSpPr>
          <p:cNvPr id="503739507" name="Text Placeholder 80"/>
          <p:cNvSpPr>
            <a:spLocks noGrp="1"/>
          </p:cNvSpPr>
          <p:nvPr>
            <p:ph type="body" sz="quarter" idx="11" hasCustomPrompt="1"/>
          </p:nvPr>
        </p:nvSpPr>
        <p:spPr bwMode="auto">
          <a:xfrm>
            <a:off x="1354499" y="1609293"/>
            <a:ext cx="7752987" cy="4625703"/>
          </a:xfrm>
          <a:prstGeom prst="rect">
            <a:avLst/>
          </a:prstGeom>
        </p:spPr>
        <p:txBody>
          <a:bodyPr/>
          <a:lstStyle>
            <a:lvl1pPr marL="342900" indent="-342900" algn="just" rtl="1">
              <a:lnSpc>
                <a:spcPct val="140000"/>
              </a:lnSpc>
              <a:spcAft>
                <a:spcPts val="1799"/>
              </a:spcAft>
              <a:buFont typeface="Arial"/>
              <a:buChar char="•"/>
              <a:defRPr sz="2300">
                <a:solidFill>
                  <a:schemeClr val="tx1">
                    <a:lumMod val="85000"/>
                    <a:lumOff val="15000"/>
                  </a:schemeClr>
                </a:solidFill>
                <a:cs typeface="B Nazanin"/>
              </a:defRPr>
            </a:lvl1pPr>
            <a:lvl2pPr marL="822960" indent="-285750" algn="just" rtl="1">
              <a:lnSpc>
                <a:spcPct val="140000"/>
              </a:lnSpc>
              <a:spcAft>
                <a:spcPts val="1799"/>
              </a:spcAft>
              <a:buFont typeface="Arial"/>
              <a:buChar char="•"/>
              <a:defRPr sz="2300">
                <a:solidFill>
                  <a:schemeClr val="tx1">
                    <a:lumMod val="85000"/>
                    <a:lumOff val="15000"/>
                  </a:schemeClr>
                </a:solidFill>
                <a:cs typeface="B Nazanin"/>
              </a:defRPr>
            </a:lvl2pPr>
            <a:lvl3pPr marL="1280160" indent="-285750" algn="just" rtl="1">
              <a:lnSpc>
                <a:spcPct val="140000"/>
              </a:lnSpc>
              <a:spcAft>
                <a:spcPts val="1799"/>
              </a:spcAft>
              <a:buFont typeface="Arial"/>
              <a:buChar char="•"/>
              <a:defRPr sz="2000">
                <a:solidFill>
                  <a:schemeClr val="tx1">
                    <a:lumMod val="85000"/>
                    <a:lumOff val="15000"/>
                  </a:schemeClr>
                </a:solidFill>
                <a:cs typeface="B Nazanin"/>
              </a:defRPr>
            </a:lvl3pPr>
          </a:lstStyle>
          <a:p>
            <a:pPr>
              <a:defRPr/>
            </a:pPr>
            <a:r>
              <a:rPr sz="2000" b="1" i="0" u="none" dirty="0" err="1">
                <a:solidFill>
                  <a:srgbClr val="000000"/>
                </a:solidFill>
                <a:latin typeface="B Nazanin"/>
                <a:ea typeface="B Nazanin"/>
                <a:cs typeface="B Mitra" panose="00000400000000000000" pitchFamily="2" charset="-78"/>
              </a:rPr>
              <a:t>رفتار</a:t>
            </a:r>
            <a:r>
              <a:rPr sz="2000" b="1" i="0" u="none" dirty="0">
                <a:solidFill>
                  <a:srgbClr val="000000"/>
                </a:solidFill>
                <a:latin typeface="B Nazanin"/>
                <a:ea typeface="B Nazanin"/>
                <a:cs typeface="B Mitra" panose="00000400000000000000" pitchFamily="2" charset="-78"/>
              </a:rPr>
              <a:t> </a:t>
            </a:r>
            <a:r>
              <a:rPr sz="2000" b="1" i="0" u="none" dirty="0" err="1">
                <a:solidFill>
                  <a:srgbClr val="000000"/>
                </a:solidFill>
                <a:latin typeface="B Nazanin"/>
                <a:ea typeface="B Nazanin"/>
                <a:cs typeface="B Mitra" panose="00000400000000000000" pitchFamily="2" charset="-78"/>
              </a:rPr>
              <a:t>تابع</a:t>
            </a:r>
            <a:r>
              <a:rPr sz="2000" b="1" i="0" u="none" dirty="0">
                <a:solidFill>
                  <a:srgbClr val="000000"/>
                </a:solidFill>
                <a:latin typeface="B Nazanin"/>
                <a:ea typeface="B Nazanin"/>
                <a:cs typeface="B Mitra" panose="00000400000000000000" pitchFamily="2" charset="-78"/>
              </a:rPr>
              <a:t> </a:t>
            </a:r>
            <a:r>
              <a:rPr sz="2000" b="1" i="0" u="none" dirty="0" err="1">
                <a:solidFill>
                  <a:srgbClr val="000000"/>
                </a:solidFill>
                <a:latin typeface="B Nazanin"/>
                <a:ea typeface="B Nazanin"/>
                <a:cs typeface="B Mitra" panose="00000400000000000000" pitchFamily="2" charset="-78"/>
              </a:rPr>
              <a:t>هزینه</a:t>
            </a:r>
            <a:r>
              <a:rPr sz="2000" b="1" i="0" u="none" dirty="0">
                <a:solidFill>
                  <a:srgbClr val="000000"/>
                </a:solidFill>
                <a:latin typeface="B Nazanin"/>
                <a:ea typeface="B Nazanin"/>
                <a:cs typeface="B Mitra" panose="00000400000000000000" pitchFamily="2" charset="-78"/>
              </a:rPr>
              <a:t> (</a:t>
            </a:r>
            <a:r>
              <a:rPr sz="2000" b="1" i="0" u="none" dirty="0">
                <a:solidFill>
                  <a:srgbClr val="000000"/>
                </a:solidFill>
                <a:latin typeface="Times New Roman" panose="02020603050405020304" pitchFamily="18" charset="0"/>
                <a:ea typeface="B Nazanin"/>
                <a:cs typeface="B Mitra" panose="00000400000000000000" pitchFamily="2" charset="-78"/>
              </a:rPr>
              <a:t>Loss</a:t>
            </a:r>
            <a:r>
              <a:rPr sz="2000" b="1" i="0" u="none" dirty="0">
                <a:solidFill>
                  <a:srgbClr val="000000"/>
                </a:solidFill>
                <a:latin typeface="B Nazanin"/>
                <a:ea typeface="B Nazanin"/>
                <a:cs typeface="B Mitra" panose="00000400000000000000" pitchFamily="2" charset="-78"/>
              </a:rPr>
              <a:t>):</a:t>
            </a:r>
            <a:endParaRPr sz="2000" dirty="0">
              <a:latin typeface="B Nazanin"/>
              <a:cs typeface="B Mitra" panose="00000400000000000000" pitchFamily="2" charset="-78"/>
            </a:endParaRPr>
          </a:p>
          <a:p>
            <a:pPr>
              <a:defRPr/>
            </a:pPr>
            <a:r>
              <a:rPr sz="2000" b="0" i="0" u="none" dirty="0" err="1">
                <a:solidFill>
                  <a:srgbClr val="000000"/>
                </a:solidFill>
                <a:latin typeface="B Nazanin"/>
                <a:ea typeface="B Nazanin"/>
                <a:cs typeface="B Mitra" panose="00000400000000000000" pitchFamily="2" charset="-78"/>
              </a:rPr>
              <a:t>کاهش</a:t>
            </a:r>
            <a:r>
              <a:rPr sz="2000" b="0" i="0" u="none" dirty="0">
                <a:solidFill>
                  <a:srgbClr val="000000"/>
                </a:solidFill>
                <a:latin typeface="B Nazanin"/>
                <a:ea typeface="B Nazanin"/>
                <a:cs typeface="B Mitra" panose="00000400000000000000" pitchFamily="2" charset="-78"/>
              </a:rPr>
              <a:t> </a:t>
            </a:r>
            <a:r>
              <a:rPr sz="2000" b="0" i="0" u="none" dirty="0" err="1">
                <a:solidFill>
                  <a:srgbClr val="000000"/>
                </a:solidFill>
                <a:latin typeface="B Nazanin"/>
                <a:ea typeface="B Nazanin"/>
                <a:cs typeface="B Mitra" panose="00000400000000000000" pitchFamily="2" charset="-78"/>
              </a:rPr>
              <a:t>یکنواخت</a:t>
            </a:r>
            <a:r>
              <a:rPr sz="2000" b="0" i="0" u="none" dirty="0">
                <a:solidFill>
                  <a:srgbClr val="000000"/>
                </a:solidFill>
                <a:latin typeface="B Nazanin"/>
                <a:ea typeface="B Nazanin"/>
                <a:cs typeface="B Mitra" panose="00000400000000000000" pitchFamily="2" charset="-78"/>
              </a:rPr>
              <a:t> </a:t>
            </a:r>
            <a:r>
              <a:rPr sz="2000" b="0" i="0" u="none" dirty="0">
                <a:solidFill>
                  <a:srgbClr val="000000"/>
                </a:solidFill>
                <a:latin typeface="Times New Roman" panose="02020603050405020304" pitchFamily="18" charset="0"/>
                <a:ea typeface="B Nazanin"/>
                <a:cs typeface="B Mitra" panose="00000400000000000000" pitchFamily="2" charset="-78"/>
              </a:rPr>
              <a:t>Loss</a:t>
            </a:r>
            <a:r>
              <a:rPr sz="2000" b="0" i="0" u="none" dirty="0">
                <a:solidFill>
                  <a:srgbClr val="000000"/>
                </a:solidFill>
                <a:latin typeface="B Nazanin"/>
                <a:ea typeface="B Nazanin"/>
                <a:cs typeface="B Mitra" panose="00000400000000000000" pitchFamily="2" charset="-78"/>
              </a:rPr>
              <a:t> </a:t>
            </a:r>
            <a:r>
              <a:rPr sz="2000" b="0" i="0" u="none" dirty="0" err="1">
                <a:solidFill>
                  <a:srgbClr val="000000"/>
                </a:solidFill>
                <a:latin typeface="B Nazanin"/>
                <a:ea typeface="B Nazanin"/>
                <a:cs typeface="B Mitra" panose="00000400000000000000" pitchFamily="2" charset="-78"/>
              </a:rPr>
              <a:t>نشان‌دهنده</a:t>
            </a:r>
            <a:r>
              <a:rPr sz="2000" b="0" i="0" u="none" dirty="0">
                <a:solidFill>
                  <a:srgbClr val="000000"/>
                </a:solidFill>
                <a:latin typeface="B Nazanin"/>
                <a:ea typeface="B Nazanin"/>
                <a:cs typeface="B Mitra" panose="00000400000000000000" pitchFamily="2" charset="-78"/>
              </a:rPr>
              <a:t> </a:t>
            </a:r>
            <a:r>
              <a:rPr sz="2000" b="0" i="0" u="none" dirty="0" err="1">
                <a:solidFill>
                  <a:srgbClr val="000000"/>
                </a:solidFill>
                <a:latin typeface="B Nazanin"/>
                <a:ea typeface="B Nazanin"/>
                <a:cs typeface="B Mitra" panose="00000400000000000000" pitchFamily="2" charset="-78"/>
              </a:rPr>
              <a:t>همگرایی</a:t>
            </a:r>
            <a:r>
              <a:rPr sz="2000" b="0" i="0" u="none" dirty="0">
                <a:solidFill>
                  <a:srgbClr val="000000"/>
                </a:solidFill>
                <a:latin typeface="B Nazanin"/>
                <a:ea typeface="B Nazanin"/>
                <a:cs typeface="B Mitra" panose="00000400000000000000" pitchFamily="2" charset="-78"/>
              </a:rPr>
              <a:t> </a:t>
            </a:r>
            <a:r>
              <a:rPr sz="2000" b="0" i="0" u="none" dirty="0" err="1">
                <a:solidFill>
                  <a:srgbClr val="000000"/>
                </a:solidFill>
                <a:latin typeface="B Nazanin"/>
                <a:ea typeface="B Nazanin"/>
                <a:cs typeface="B Mitra" panose="00000400000000000000" pitchFamily="2" charset="-78"/>
              </a:rPr>
              <a:t>مناسب</a:t>
            </a:r>
            <a:r>
              <a:rPr sz="2000" b="0" i="0" u="none" dirty="0">
                <a:solidFill>
                  <a:srgbClr val="000000"/>
                </a:solidFill>
                <a:latin typeface="B Nazanin"/>
                <a:ea typeface="B Nazanin"/>
                <a:cs typeface="B Mitra" panose="00000400000000000000" pitchFamily="2" charset="-78"/>
              </a:rPr>
              <a:t> </a:t>
            </a:r>
            <a:r>
              <a:rPr sz="2000" b="0" i="0" u="none" dirty="0" err="1">
                <a:solidFill>
                  <a:srgbClr val="000000"/>
                </a:solidFill>
                <a:latin typeface="B Nazanin"/>
                <a:ea typeface="B Nazanin"/>
                <a:cs typeface="B Mitra" panose="00000400000000000000" pitchFamily="2" charset="-78"/>
              </a:rPr>
              <a:t>مدل</a:t>
            </a:r>
            <a:r>
              <a:rPr sz="2000" b="0" i="0" u="none" dirty="0">
                <a:solidFill>
                  <a:srgbClr val="000000"/>
                </a:solidFill>
                <a:latin typeface="B Nazanin"/>
                <a:ea typeface="B Nazanin"/>
                <a:cs typeface="B Mitra" panose="00000400000000000000" pitchFamily="2" charset="-78"/>
              </a:rPr>
              <a:t> </a:t>
            </a:r>
            <a:r>
              <a:rPr sz="2000" b="0" i="0" u="none" dirty="0" err="1">
                <a:solidFill>
                  <a:srgbClr val="000000"/>
                </a:solidFill>
                <a:latin typeface="B Nazanin"/>
                <a:ea typeface="B Nazanin"/>
                <a:cs typeface="B Mitra" panose="00000400000000000000" pitchFamily="2" charset="-78"/>
              </a:rPr>
              <a:t>است</a:t>
            </a:r>
            <a:r>
              <a:rPr sz="2000" b="0" i="0" u="none" dirty="0">
                <a:solidFill>
                  <a:srgbClr val="000000"/>
                </a:solidFill>
                <a:latin typeface="B Nazanin"/>
                <a:ea typeface="B Nazanin"/>
                <a:cs typeface="B Mitra" panose="00000400000000000000" pitchFamily="2" charset="-78"/>
              </a:rPr>
              <a:t>.</a:t>
            </a:r>
            <a:endParaRPr sz="2000" dirty="0">
              <a:latin typeface="B Nazanin"/>
              <a:cs typeface="B Mitra" panose="00000400000000000000" pitchFamily="2" charset="-78"/>
            </a:endParaRPr>
          </a:p>
          <a:p>
            <a:pPr>
              <a:defRPr/>
            </a:pPr>
            <a:r>
              <a:rPr sz="2000" b="1" i="0" u="none" dirty="0" err="1">
                <a:solidFill>
                  <a:srgbClr val="000000"/>
                </a:solidFill>
                <a:latin typeface="B Nazanin"/>
                <a:ea typeface="B Nazanin"/>
                <a:cs typeface="B Mitra" panose="00000400000000000000" pitchFamily="2" charset="-78"/>
              </a:rPr>
              <a:t>تحلیل</a:t>
            </a:r>
            <a:r>
              <a:rPr sz="2000" b="1" i="0" u="none" dirty="0">
                <a:solidFill>
                  <a:srgbClr val="000000"/>
                </a:solidFill>
                <a:latin typeface="B Nazanin"/>
                <a:ea typeface="B Nazanin"/>
                <a:cs typeface="B Mitra" panose="00000400000000000000" pitchFamily="2" charset="-78"/>
              </a:rPr>
              <a:t> </a:t>
            </a:r>
            <a:r>
              <a:rPr sz="2000" i="0" u="none" dirty="0">
                <a:solidFill>
                  <a:srgbClr val="000000"/>
                </a:solidFill>
                <a:latin typeface="Times New Roman" panose="02020603050405020304" pitchFamily="18" charset="0"/>
                <a:ea typeface="B Nazanin"/>
                <a:cs typeface="B Mitra" panose="00000400000000000000" pitchFamily="2" charset="-78"/>
              </a:rPr>
              <a:t>MAE</a:t>
            </a:r>
            <a:r>
              <a:rPr sz="2000" b="1" i="0" u="none" dirty="0">
                <a:solidFill>
                  <a:srgbClr val="000000"/>
                </a:solidFill>
                <a:latin typeface="B Nazanin"/>
                <a:ea typeface="B Nazanin"/>
                <a:cs typeface="B Mitra" panose="00000400000000000000" pitchFamily="2" charset="-78"/>
              </a:rPr>
              <a:t>:</a:t>
            </a:r>
            <a:endParaRPr sz="2000" dirty="0">
              <a:latin typeface="B Nazanin"/>
              <a:cs typeface="B Mitra" panose="00000400000000000000" pitchFamily="2" charset="-78"/>
            </a:endParaRPr>
          </a:p>
          <a:p>
            <a:pPr>
              <a:defRPr/>
            </a:pPr>
            <a:r>
              <a:rPr sz="2000" b="0" i="0" u="none" dirty="0" err="1">
                <a:solidFill>
                  <a:srgbClr val="000000"/>
                </a:solidFill>
                <a:latin typeface="B Nazanin"/>
                <a:ea typeface="B Nazanin"/>
                <a:cs typeface="B Mitra" panose="00000400000000000000" pitchFamily="2" charset="-78"/>
              </a:rPr>
              <a:t>مقدار</a:t>
            </a:r>
            <a:r>
              <a:rPr sz="2000" b="0" i="0" u="none" dirty="0">
                <a:solidFill>
                  <a:srgbClr val="000000"/>
                </a:solidFill>
                <a:latin typeface="B Nazanin"/>
                <a:ea typeface="B Nazanin"/>
                <a:cs typeface="B Mitra" panose="00000400000000000000" pitchFamily="2" charset="-78"/>
              </a:rPr>
              <a:t> </a:t>
            </a:r>
            <a:r>
              <a:rPr sz="2000" b="0" i="0" u="none" dirty="0" err="1">
                <a:solidFill>
                  <a:srgbClr val="000000"/>
                </a:solidFill>
                <a:latin typeface="B Nazanin"/>
                <a:ea typeface="B Nazanin"/>
                <a:cs typeface="B Mitra" panose="00000400000000000000" pitchFamily="2" charset="-78"/>
              </a:rPr>
              <a:t>پایین</a:t>
            </a:r>
            <a:r>
              <a:rPr sz="2000" b="0" i="0" u="none" dirty="0">
                <a:solidFill>
                  <a:srgbClr val="000000"/>
                </a:solidFill>
                <a:latin typeface="B Nazanin"/>
                <a:ea typeface="B Nazanin"/>
                <a:cs typeface="B Mitra" panose="00000400000000000000" pitchFamily="2" charset="-78"/>
              </a:rPr>
              <a:t> </a:t>
            </a:r>
            <a:r>
              <a:rPr sz="2000" b="0" i="0" u="none" dirty="0">
                <a:solidFill>
                  <a:srgbClr val="000000"/>
                </a:solidFill>
                <a:latin typeface="Times New Roman" panose="02020603050405020304" pitchFamily="18" charset="0"/>
                <a:ea typeface="B Nazanin"/>
                <a:cs typeface="B Mitra" panose="00000400000000000000" pitchFamily="2" charset="-78"/>
              </a:rPr>
              <a:t>MAE</a:t>
            </a:r>
            <a:r>
              <a:rPr sz="2000" b="0" i="0" u="none" dirty="0">
                <a:solidFill>
                  <a:srgbClr val="000000"/>
                </a:solidFill>
                <a:latin typeface="B Nazanin"/>
                <a:ea typeface="B Nazanin"/>
                <a:cs typeface="B Mitra" panose="00000400000000000000" pitchFamily="2" charset="-78"/>
              </a:rPr>
              <a:t> </a:t>
            </a:r>
            <a:r>
              <a:rPr sz="2000" b="0" i="0" u="none" dirty="0" err="1">
                <a:solidFill>
                  <a:srgbClr val="000000"/>
                </a:solidFill>
                <a:latin typeface="B Nazanin"/>
                <a:ea typeface="B Nazanin"/>
                <a:cs typeface="B Mitra" panose="00000400000000000000" pitchFamily="2" charset="-78"/>
              </a:rPr>
              <a:t>بیانگر</a:t>
            </a:r>
            <a:r>
              <a:rPr sz="2000" b="0" i="0" u="none" dirty="0">
                <a:solidFill>
                  <a:srgbClr val="000000"/>
                </a:solidFill>
                <a:latin typeface="B Nazanin"/>
                <a:ea typeface="B Nazanin"/>
                <a:cs typeface="B Mitra" panose="00000400000000000000" pitchFamily="2" charset="-78"/>
              </a:rPr>
              <a:t> </a:t>
            </a:r>
            <a:r>
              <a:rPr sz="2000" b="0" i="0" u="none" dirty="0" err="1">
                <a:solidFill>
                  <a:srgbClr val="000000"/>
                </a:solidFill>
                <a:latin typeface="B Nazanin"/>
                <a:ea typeface="B Nazanin"/>
                <a:cs typeface="B Mitra" panose="00000400000000000000" pitchFamily="2" charset="-78"/>
              </a:rPr>
              <a:t>اختلاف</a:t>
            </a:r>
            <a:r>
              <a:rPr sz="2000" b="0" i="0" u="none" dirty="0">
                <a:solidFill>
                  <a:srgbClr val="000000"/>
                </a:solidFill>
                <a:latin typeface="B Nazanin"/>
                <a:ea typeface="B Nazanin"/>
                <a:cs typeface="B Mitra" panose="00000400000000000000" pitchFamily="2" charset="-78"/>
              </a:rPr>
              <a:t> </a:t>
            </a:r>
            <a:r>
              <a:rPr sz="2000" b="0" i="0" u="none" dirty="0" err="1">
                <a:solidFill>
                  <a:srgbClr val="000000"/>
                </a:solidFill>
                <a:latin typeface="B Nazanin"/>
                <a:ea typeface="B Nazanin"/>
                <a:cs typeface="B Mitra" panose="00000400000000000000" pitchFamily="2" charset="-78"/>
              </a:rPr>
              <a:t>کم</a:t>
            </a:r>
            <a:r>
              <a:rPr sz="2000" b="0" i="0" u="none" dirty="0">
                <a:solidFill>
                  <a:srgbClr val="000000"/>
                </a:solidFill>
                <a:latin typeface="B Nazanin"/>
                <a:ea typeface="B Nazanin"/>
                <a:cs typeface="B Mitra" panose="00000400000000000000" pitchFamily="2" charset="-78"/>
              </a:rPr>
              <a:t> </a:t>
            </a:r>
            <a:r>
              <a:rPr sz="2000" b="0" i="0" u="none" dirty="0" err="1">
                <a:solidFill>
                  <a:srgbClr val="000000"/>
                </a:solidFill>
                <a:latin typeface="B Nazanin"/>
                <a:ea typeface="B Nazanin"/>
                <a:cs typeface="B Mitra" panose="00000400000000000000" pitchFamily="2" charset="-78"/>
              </a:rPr>
              <a:t>دز</a:t>
            </a:r>
            <a:r>
              <a:rPr sz="2000" b="0" i="0" u="none" dirty="0">
                <a:solidFill>
                  <a:srgbClr val="000000"/>
                </a:solidFill>
                <a:latin typeface="B Nazanin"/>
                <a:ea typeface="B Nazanin"/>
                <a:cs typeface="B Mitra" panose="00000400000000000000" pitchFamily="2" charset="-78"/>
              </a:rPr>
              <a:t> </a:t>
            </a:r>
            <a:r>
              <a:rPr sz="2000" b="0" i="0" u="none" dirty="0" err="1">
                <a:solidFill>
                  <a:srgbClr val="000000"/>
                </a:solidFill>
                <a:latin typeface="B Nazanin"/>
                <a:ea typeface="B Nazanin"/>
                <a:cs typeface="B Mitra" panose="00000400000000000000" pitchFamily="2" charset="-78"/>
              </a:rPr>
              <a:t>پیش‌بینی‌شده</a:t>
            </a:r>
            <a:r>
              <a:rPr sz="2000" b="0" i="0" u="none" dirty="0">
                <a:solidFill>
                  <a:srgbClr val="000000"/>
                </a:solidFill>
                <a:latin typeface="B Nazanin"/>
                <a:ea typeface="B Nazanin"/>
                <a:cs typeface="B Mitra" panose="00000400000000000000" pitchFamily="2" charset="-78"/>
              </a:rPr>
              <a:t> و </a:t>
            </a:r>
            <a:r>
              <a:rPr sz="2000" b="0" i="0" u="none" dirty="0" err="1">
                <a:solidFill>
                  <a:srgbClr val="000000"/>
                </a:solidFill>
                <a:latin typeface="B Nazanin"/>
                <a:ea typeface="B Nazanin"/>
                <a:cs typeface="B Mitra" panose="00000400000000000000" pitchFamily="2" charset="-78"/>
              </a:rPr>
              <a:t>مرجع</a:t>
            </a:r>
            <a:r>
              <a:rPr sz="2000" b="0" i="0" u="none" dirty="0">
                <a:solidFill>
                  <a:srgbClr val="000000"/>
                </a:solidFill>
                <a:latin typeface="B Nazanin"/>
                <a:ea typeface="B Nazanin"/>
                <a:cs typeface="B Mitra" panose="00000400000000000000" pitchFamily="2" charset="-78"/>
              </a:rPr>
              <a:t> </a:t>
            </a:r>
            <a:r>
              <a:rPr sz="2000" b="0" i="0" u="none" dirty="0" err="1">
                <a:solidFill>
                  <a:srgbClr val="000000"/>
                </a:solidFill>
                <a:latin typeface="B Nazanin"/>
                <a:ea typeface="B Nazanin"/>
                <a:cs typeface="B Mitra" panose="00000400000000000000" pitchFamily="2" charset="-78"/>
              </a:rPr>
              <a:t>است</a:t>
            </a:r>
            <a:r>
              <a:rPr sz="2000" b="0" i="0" u="none" dirty="0">
                <a:solidFill>
                  <a:srgbClr val="000000"/>
                </a:solidFill>
                <a:latin typeface="B Nazanin"/>
                <a:ea typeface="B Nazanin"/>
                <a:cs typeface="B Mitra" panose="00000400000000000000" pitchFamily="2" charset="-78"/>
              </a:rPr>
              <a:t>.</a:t>
            </a:r>
            <a:endParaRPr sz="2000" dirty="0">
              <a:latin typeface="B Nazanin"/>
              <a:cs typeface="B Mitra" panose="00000400000000000000" pitchFamily="2" charset="-78"/>
            </a:endParaRPr>
          </a:p>
          <a:p>
            <a:pPr>
              <a:defRPr/>
            </a:pPr>
            <a:r>
              <a:rPr sz="2000" b="1" i="0" u="none" dirty="0" err="1">
                <a:solidFill>
                  <a:srgbClr val="000000"/>
                </a:solidFill>
                <a:latin typeface="B Nazanin"/>
                <a:ea typeface="B Nazanin"/>
                <a:cs typeface="B Mitra" panose="00000400000000000000" pitchFamily="2" charset="-78"/>
              </a:rPr>
              <a:t>تحلیل</a:t>
            </a:r>
            <a:r>
              <a:rPr sz="2000" b="1" i="0" u="none" dirty="0">
                <a:solidFill>
                  <a:srgbClr val="000000"/>
                </a:solidFill>
                <a:latin typeface="B Nazanin"/>
                <a:ea typeface="B Nazanin"/>
                <a:cs typeface="B Mitra" panose="00000400000000000000" pitchFamily="2" charset="-78"/>
              </a:rPr>
              <a:t> R²:</a:t>
            </a:r>
            <a:endParaRPr sz="2000" dirty="0">
              <a:latin typeface="B Nazanin"/>
              <a:cs typeface="B Mitra" panose="00000400000000000000" pitchFamily="2" charset="-78"/>
            </a:endParaRPr>
          </a:p>
          <a:p>
            <a:pPr>
              <a:defRPr/>
            </a:pPr>
            <a:r>
              <a:rPr sz="2000" b="0" i="0" u="none" dirty="0" err="1">
                <a:solidFill>
                  <a:srgbClr val="000000"/>
                </a:solidFill>
                <a:latin typeface="B Nazanin"/>
                <a:ea typeface="B Nazanin"/>
                <a:cs typeface="B Mitra" panose="00000400000000000000" pitchFamily="2" charset="-78"/>
              </a:rPr>
              <a:t>مقادیر</a:t>
            </a:r>
            <a:r>
              <a:rPr sz="2000" b="0" i="0" u="none" dirty="0">
                <a:solidFill>
                  <a:srgbClr val="000000"/>
                </a:solidFill>
                <a:latin typeface="B Nazanin"/>
                <a:ea typeface="B Nazanin"/>
                <a:cs typeface="B Mitra" panose="00000400000000000000" pitchFamily="2" charset="-78"/>
              </a:rPr>
              <a:t> </a:t>
            </a:r>
            <a:r>
              <a:rPr sz="2000" b="0" i="0" u="none" dirty="0" err="1">
                <a:solidFill>
                  <a:srgbClr val="000000"/>
                </a:solidFill>
                <a:latin typeface="B Nazanin"/>
                <a:ea typeface="B Nazanin"/>
                <a:cs typeface="B Mitra" panose="00000400000000000000" pitchFamily="2" charset="-78"/>
              </a:rPr>
              <a:t>بالای</a:t>
            </a:r>
            <a:r>
              <a:rPr sz="2000" b="0" i="0" u="none" dirty="0">
                <a:solidFill>
                  <a:srgbClr val="000000"/>
                </a:solidFill>
                <a:latin typeface="B Nazanin"/>
                <a:ea typeface="B Nazanin"/>
                <a:cs typeface="B Mitra" panose="00000400000000000000" pitchFamily="2" charset="-78"/>
              </a:rPr>
              <a:t> R² </a:t>
            </a:r>
            <a:r>
              <a:rPr sz="2000" b="0" i="0" u="none" dirty="0" err="1">
                <a:solidFill>
                  <a:srgbClr val="000000"/>
                </a:solidFill>
                <a:latin typeface="B Nazanin"/>
                <a:ea typeface="B Nazanin"/>
                <a:cs typeface="B Mitra" panose="00000400000000000000" pitchFamily="2" charset="-78"/>
              </a:rPr>
              <a:t>نشان‌دهنده</a:t>
            </a:r>
            <a:r>
              <a:rPr sz="2000" b="0" i="0" u="none" dirty="0">
                <a:solidFill>
                  <a:srgbClr val="000000"/>
                </a:solidFill>
                <a:latin typeface="B Nazanin"/>
                <a:ea typeface="B Nazanin"/>
                <a:cs typeface="B Mitra" panose="00000400000000000000" pitchFamily="2" charset="-78"/>
              </a:rPr>
              <a:t> </a:t>
            </a:r>
            <a:r>
              <a:rPr sz="2000" b="0" i="0" u="none" dirty="0" err="1">
                <a:solidFill>
                  <a:srgbClr val="000000"/>
                </a:solidFill>
                <a:latin typeface="B Nazanin"/>
                <a:ea typeface="B Nazanin"/>
                <a:cs typeface="B Mitra" panose="00000400000000000000" pitchFamily="2" charset="-78"/>
              </a:rPr>
              <a:t>تطابق</a:t>
            </a:r>
            <a:r>
              <a:rPr sz="2000" b="0" i="0" u="none" dirty="0">
                <a:solidFill>
                  <a:srgbClr val="000000"/>
                </a:solidFill>
                <a:latin typeface="B Nazanin"/>
                <a:ea typeface="B Nazanin"/>
                <a:cs typeface="B Mitra" panose="00000400000000000000" pitchFamily="2" charset="-78"/>
              </a:rPr>
              <a:t> </a:t>
            </a:r>
            <a:r>
              <a:rPr sz="2000" b="0" i="0" u="none" dirty="0" err="1">
                <a:solidFill>
                  <a:srgbClr val="000000"/>
                </a:solidFill>
                <a:latin typeface="B Nazanin"/>
                <a:ea typeface="B Nazanin"/>
                <a:cs typeface="B Mitra" panose="00000400000000000000" pitchFamily="2" charset="-78"/>
              </a:rPr>
              <a:t>قوی</a:t>
            </a:r>
            <a:r>
              <a:rPr sz="2000" b="0" i="0" u="none" dirty="0">
                <a:solidFill>
                  <a:srgbClr val="000000"/>
                </a:solidFill>
                <a:latin typeface="B Nazanin"/>
                <a:ea typeface="B Nazanin"/>
                <a:cs typeface="B Mitra" panose="00000400000000000000" pitchFamily="2" charset="-78"/>
              </a:rPr>
              <a:t> </a:t>
            </a:r>
            <a:r>
              <a:rPr sz="2000" b="0" i="0" u="none" dirty="0" err="1">
                <a:solidFill>
                  <a:srgbClr val="000000"/>
                </a:solidFill>
                <a:latin typeface="B Nazanin"/>
                <a:ea typeface="B Nazanin"/>
                <a:cs typeface="B Mitra" panose="00000400000000000000" pitchFamily="2" charset="-78"/>
              </a:rPr>
              <a:t>مدل</a:t>
            </a:r>
            <a:r>
              <a:rPr sz="2000" b="0" i="0" u="none" dirty="0">
                <a:solidFill>
                  <a:srgbClr val="000000"/>
                </a:solidFill>
                <a:latin typeface="B Nazanin"/>
                <a:ea typeface="B Nazanin"/>
                <a:cs typeface="B Mitra" panose="00000400000000000000" pitchFamily="2" charset="-78"/>
              </a:rPr>
              <a:t> </a:t>
            </a:r>
            <a:r>
              <a:rPr sz="2000" b="0" i="0" u="none" dirty="0" err="1">
                <a:solidFill>
                  <a:srgbClr val="000000"/>
                </a:solidFill>
                <a:latin typeface="B Nazanin"/>
                <a:ea typeface="B Nazanin"/>
                <a:cs typeface="B Mitra" panose="00000400000000000000" pitchFamily="2" charset="-78"/>
              </a:rPr>
              <a:t>با</a:t>
            </a:r>
            <a:r>
              <a:rPr sz="2000" b="0" i="0" u="none" dirty="0">
                <a:solidFill>
                  <a:srgbClr val="000000"/>
                </a:solidFill>
                <a:latin typeface="B Nazanin"/>
                <a:ea typeface="B Nazanin"/>
                <a:cs typeface="B Mitra" panose="00000400000000000000" pitchFamily="2" charset="-78"/>
              </a:rPr>
              <a:t> </a:t>
            </a:r>
            <a:r>
              <a:rPr sz="2000" b="0" i="0" u="none" dirty="0" err="1">
                <a:solidFill>
                  <a:srgbClr val="000000"/>
                </a:solidFill>
                <a:latin typeface="B Nazanin"/>
                <a:ea typeface="B Nazanin"/>
                <a:cs typeface="B Mitra" panose="00000400000000000000" pitchFamily="2" charset="-78"/>
              </a:rPr>
              <a:t>داده‌های</a:t>
            </a:r>
            <a:r>
              <a:rPr sz="2000" b="0" i="0" u="none" dirty="0">
                <a:solidFill>
                  <a:srgbClr val="000000"/>
                </a:solidFill>
                <a:latin typeface="B Nazanin"/>
                <a:ea typeface="B Nazanin"/>
                <a:cs typeface="B Mitra" panose="00000400000000000000" pitchFamily="2" charset="-78"/>
              </a:rPr>
              <a:t> </a:t>
            </a:r>
            <a:r>
              <a:rPr sz="2000" b="0" i="0" u="none" dirty="0" err="1">
                <a:solidFill>
                  <a:srgbClr val="000000"/>
                </a:solidFill>
                <a:latin typeface="B Nazanin"/>
                <a:ea typeface="B Nazanin"/>
                <a:cs typeface="B Mitra" panose="00000400000000000000" pitchFamily="2" charset="-78"/>
              </a:rPr>
              <a:t>واقعی</a:t>
            </a:r>
            <a:r>
              <a:rPr sz="2000" b="0" i="0" u="none" dirty="0">
                <a:solidFill>
                  <a:srgbClr val="000000"/>
                </a:solidFill>
                <a:latin typeface="B Nazanin"/>
                <a:ea typeface="B Nazanin"/>
                <a:cs typeface="B Mitra" panose="00000400000000000000" pitchFamily="2" charset="-78"/>
              </a:rPr>
              <a:t> </a:t>
            </a:r>
            <a:r>
              <a:rPr sz="2000" b="0" i="0" u="none" dirty="0" err="1">
                <a:solidFill>
                  <a:srgbClr val="000000"/>
                </a:solidFill>
                <a:latin typeface="B Nazanin"/>
                <a:ea typeface="B Nazanin"/>
                <a:cs typeface="B Mitra" panose="00000400000000000000" pitchFamily="2" charset="-78"/>
              </a:rPr>
              <a:t>است</a:t>
            </a:r>
            <a:r>
              <a:rPr sz="2000" b="0" i="0" u="none" dirty="0">
                <a:solidFill>
                  <a:srgbClr val="000000"/>
                </a:solidFill>
                <a:latin typeface="B Nazanin"/>
                <a:ea typeface="B Nazanin"/>
                <a:cs typeface="B Mitra" panose="00000400000000000000" pitchFamily="2" charset="-78"/>
              </a:rPr>
              <a:t>.</a:t>
            </a:r>
            <a:endParaRPr sz="2000" dirty="0">
              <a:latin typeface="B Nazanin"/>
              <a:cs typeface="B Mitra" panose="00000400000000000000" pitchFamily="2" charset="-78"/>
            </a:endParaRPr>
          </a:p>
          <a:p>
            <a:pPr>
              <a:defRPr/>
            </a:pPr>
            <a:r>
              <a:rPr sz="2000" b="1" i="0" u="none" dirty="0">
                <a:solidFill>
                  <a:srgbClr val="000000"/>
                </a:solidFill>
                <a:latin typeface="Times New Roman" panose="02020603050405020304" pitchFamily="18" charset="0"/>
                <a:ea typeface="B Nazanin"/>
                <a:cs typeface="B Mitra" panose="00000400000000000000" pitchFamily="2" charset="-78"/>
              </a:rPr>
              <a:t>Voxel Accuracy@5%:</a:t>
            </a:r>
            <a:endParaRPr sz="2000" dirty="0">
              <a:latin typeface="Times New Roman" panose="02020603050405020304" pitchFamily="18" charset="0"/>
              <a:cs typeface="B Mitra" panose="00000400000000000000" pitchFamily="2" charset="-78"/>
            </a:endParaRPr>
          </a:p>
          <a:p>
            <a:pPr>
              <a:defRPr/>
            </a:pPr>
            <a:r>
              <a:rPr sz="2000" b="0" i="0" u="none" dirty="0" err="1">
                <a:solidFill>
                  <a:srgbClr val="000000"/>
                </a:solidFill>
                <a:latin typeface="B Nazanin"/>
                <a:ea typeface="B Nazanin"/>
                <a:cs typeface="B Mitra" panose="00000400000000000000" pitchFamily="2" charset="-78"/>
              </a:rPr>
              <a:t>دقت</a:t>
            </a:r>
            <a:r>
              <a:rPr sz="2000" b="0" i="0" u="none" dirty="0">
                <a:solidFill>
                  <a:srgbClr val="000000"/>
                </a:solidFill>
                <a:latin typeface="B Nazanin"/>
                <a:ea typeface="B Nazanin"/>
                <a:cs typeface="B Mitra" panose="00000400000000000000" pitchFamily="2" charset="-78"/>
              </a:rPr>
              <a:t> </a:t>
            </a:r>
            <a:r>
              <a:rPr sz="2000" b="0" i="0" u="none" dirty="0" err="1">
                <a:solidFill>
                  <a:srgbClr val="000000"/>
                </a:solidFill>
                <a:latin typeface="B Nazanin"/>
                <a:ea typeface="B Nazanin"/>
                <a:cs typeface="B Mitra" panose="00000400000000000000" pitchFamily="2" charset="-78"/>
              </a:rPr>
              <a:t>بالای</a:t>
            </a:r>
            <a:r>
              <a:rPr sz="2000" b="0" i="0" u="none" dirty="0">
                <a:solidFill>
                  <a:srgbClr val="000000"/>
                </a:solidFill>
                <a:latin typeface="B Nazanin"/>
                <a:ea typeface="B Nazanin"/>
                <a:cs typeface="B Mitra" panose="00000400000000000000" pitchFamily="2" charset="-78"/>
              </a:rPr>
              <a:t> </a:t>
            </a:r>
            <a:r>
              <a:rPr sz="2000" b="0" i="0" u="none" dirty="0" err="1">
                <a:solidFill>
                  <a:srgbClr val="000000"/>
                </a:solidFill>
                <a:latin typeface="B Nazanin"/>
                <a:ea typeface="B Nazanin"/>
                <a:cs typeface="B Mitra" panose="00000400000000000000" pitchFamily="2" charset="-78"/>
              </a:rPr>
              <a:t>وکسل‌ها</a:t>
            </a:r>
            <a:r>
              <a:rPr sz="2000" b="0" i="0" u="none" dirty="0">
                <a:solidFill>
                  <a:srgbClr val="000000"/>
                </a:solidFill>
                <a:latin typeface="B Nazanin"/>
                <a:ea typeface="B Nazanin"/>
                <a:cs typeface="B Mitra" panose="00000400000000000000" pitchFamily="2" charset="-78"/>
              </a:rPr>
              <a:t> </a:t>
            </a:r>
            <a:r>
              <a:rPr sz="2000" b="0" i="0" u="none" dirty="0" err="1">
                <a:solidFill>
                  <a:srgbClr val="000000"/>
                </a:solidFill>
                <a:latin typeface="B Nazanin"/>
                <a:ea typeface="B Nazanin"/>
                <a:cs typeface="B Mitra" panose="00000400000000000000" pitchFamily="2" charset="-78"/>
              </a:rPr>
              <a:t>تأییدکننده</a:t>
            </a:r>
            <a:r>
              <a:rPr sz="2000" b="0" i="0" u="none" dirty="0">
                <a:solidFill>
                  <a:srgbClr val="000000"/>
                </a:solidFill>
                <a:latin typeface="B Nazanin"/>
                <a:ea typeface="B Nazanin"/>
                <a:cs typeface="B Mitra" panose="00000400000000000000" pitchFamily="2" charset="-78"/>
              </a:rPr>
              <a:t> </a:t>
            </a:r>
            <a:r>
              <a:rPr sz="2000" b="0" i="0" u="none" dirty="0" err="1">
                <a:solidFill>
                  <a:srgbClr val="000000"/>
                </a:solidFill>
                <a:latin typeface="B Nazanin"/>
                <a:ea typeface="B Nazanin"/>
                <a:cs typeface="B Mitra" panose="00000400000000000000" pitchFamily="2" charset="-78"/>
              </a:rPr>
              <a:t>صحت</a:t>
            </a:r>
            <a:r>
              <a:rPr sz="2000" b="0" i="0" u="none" dirty="0">
                <a:solidFill>
                  <a:srgbClr val="000000"/>
                </a:solidFill>
                <a:latin typeface="B Nazanin"/>
                <a:ea typeface="B Nazanin"/>
                <a:cs typeface="B Mitra" panose="00000400000000000000" pitchFamily="2" charset="-78"/>
              </a:rPr>
              <a:t> </a:t>
            </a:r>
            <a:r>
              <a:rPr sz="2000" b="0" i="0" u="none" dirty="0" err="1">
                <a:solidFill>
                  <a:srgbClr val="000000"/>
                </a:solidFill>
                <a:latin typeface="B Nazanin"/>
                <a:ea typeface="B Nazanin"/>
                <a:cs typeface="B Mitra" panose="00000400000000000000" pitchFamily="2" charset="-78"/>
              </a:rPr>
              <a:t>فضایی</a:t>
            </a:r>
            <a:r>
              <a:rPr sz="2000" b="0" i="0" u="none" dirty="0">
                <a:solidFill>
                  <a:srgbClr val="000000"/>
                </a:solidFill>
                <a:latin typeface="B Nazanin"/>
                <a:ea typeface="B Nazanin"/>
                <a:cs typeface="B Mitra" panose="00000400000000000000" pitchFamily="2" charset="-78"/>
              </a:rPr>
              <a:t> </a:t>
            </a:r>
            <a:r>
              <a:rPr sz="2000" b="0" i="0" u="none" dirty="0" err="1">
                <a:solidFill>
                  <a:srgbClr val="000000"/>
                </a:solidFill>
                <a:latin typeface="B Nazanin"/>
                <a:ea typeface="B Nazanin"/>
                <a:cs typeface="B Mitra" panose="00000400000000000000" pitchFamily="2" charset="-78"/>
              </a:rPr>
              <a:t>پیش‌بینی</a:t>
            </a:r>
            <a:r>
              <a:rPr sz="2000" b="0" i="0" u="none" dirty="0">
                <a:solidFill>
                  <a:srgbClr val="000000"/>
                </a:solidFill>
                <a:latin typeface="B Nazanin"/>
                <a:ea typeface="B Nazanin"/>
                <a:cs typeface="B Mitra" panose="00000400000000000000" pitchFamily="2" charset="-78"/>
              </a:rPr>
              <a:t> </a:t>
            </a:r>
            <a:r>
              <a:rPr sz="2000" b="0" i="0" u="none" dirty="0" err="1">
                <a:solidFill>
                  <a:srgbClr val="000000"/>
                </a:solidFill>
                <a:latin typeface="B Nazanin"/>
                <a:ea typeface="B Nazanin"/>
                <a:cs typeface="B Mitra" panose="00000400000000000000" pitchFamily="2" charset="-78"/>
              </a:rPr>
              <a:t>دز</a:t>
            </a:r>
            <a:r>
              <a:rPr sz="2000" b="0" i="0" u="none" dirty="0">
                <a:solidFill>
                  <a:srgbClr val="000000"/>
                </a:solidFill>
                <a:latin typeface="B Nazanin"/>
                <a:ea typeface="B Nazanin"/>
                <a:cs typeface="B Mitra" panose="00000400000000000000" pitchFamily="2" charset="-78"/>
              </a:rPr>
              <a:t> </a:t>
            </a:r>
            <a:r>
              <a:rPr sz="2000" b="0" i="0" u="none" dirty="0" err="1">
                <a:solidFill>
                  <a:srgbClr val="000000"/>
                </a:solidFill>
                <a:latin typeface="B Nazanin"/>
                <a:ea typeface="B Nazanin"/>
                <a:cs typeface="B Mitra" panose="00000400000000000000" pitchFamily="2" charset="-78"/>
              </a:rPr>
              <a:t>می‌باشد</a:t>
            </a:r>
            <a:r>
              <a:rPr sz="2000" b="0" i="0" u="none" dirty="0">
                <a:solidFill>
                  <a:srgbClr val="000000"/>
                </a:solidFill>
                <a:latin typeface="B Nazanin"/>
                <a:ea typeface="B Nazanin"/>
                <a:cs typeface="B Mitra" panose="00000400000000000000" pitchFamily="2" charset="-78"/>
              </a:rPr>
              <a:t>.</a:t>
            </a:r>
            <a:endParaRPr sz="2000" dirty="0">
              <a:latin typeface="B Nazanin"/>
              <a:cs typeface="B Mitra" panose="00000400000000000000" pitchFamily="2" charset="-78"/>
            </a:endParaRPr>
          </a:p>
        </p:txBody>
      </p:sp>
      <p:sp>
        <p:nvSpPr>
          <p:cNvPr id="1722703923" name="Google Shape;228;p16"/>
          <p:cNvSpPr/>
          <p:nvPr/>
        </p:nvSpPr>
        <p:spPr bwMode="auto">
          <a:xfrm>
            <a:off x="9708738" y="1578254"/>
            <a:ext cx="1634648" cy="427199"/>
          </a:xfrm>
          <a:prstGeom prst="rect">
            <a:avLst/>
          </a:prstGeom>
          <a:solidFill>
            <a:srgbClr val="F3F3F3"/>
          </a:solidFill>
          <a:ln>
            <a:noFill/>
          </a:ln>
        </p:spPr>
        <p:txBody>
          <a:bodyPr spcFirstLastPara="1" wrap="square" lIns="91423" tIns="45699" rIns="91423" bIns="45699" anchor="ctr" anchorCtr="0">
            <a:noAutofit/>
          </a:bodyPr>
          <a:lstStyle/>
          <a:p>
            <a:pPr algn="ctr" rtl="1">
              <a:defRPr/>
            </a:pPr>
            <a:endParaRPr sz="1000" b="1">
              <a:solidFill>
                <a:schemeClr val="tx1"/>
              </a:solidFill>
              <a:latin typeface="B Nazanin"/>
              <a:cs typeface="B Nazanin"/>
            </a:endParaRPr>
          </a:p>
          <a:p>
            <a:pPr marL="0" marR="0" lvl="0" indent="0" algn="ctr" defTabSz="914400" rtl="0">
              <a:lnSpc>
                <a:spcPct val="100000"/>
              </a:lnSpc>
              <a:spcBef>
                <a:spcPts val="0"/>
              </a:spcBef>
              <a:spcAft>
                <a:spcPts val="0"/>
              </a:spcAft>
              <a:buClr>
                <a:srgbClr val="000000"/>
              </a:buClr>
              <a:buSzTx/>
              <a:buFont typeface="Arial"/>
              <a:buNone/>
              <a:defRPr/>
            </a:pPr>
            <a:r>
              <a:rPr sz="1800" b="1">
                <a:latin typeface="B Nazanin"/>
                <a:ea typeface="B Nazanin"/>
                <a:cs typeface="B Nazanin"/>
              </a:rPr>
              <a:t>بحث و نتيجه‌گيري</a:t>
            </a:r>
            <a:endParaRPr sz="1000" b="1">
              <a:solidFill>
                <a:schemeClr val="tx1"/>
              </a:solidFill>
              <a:latin typeface="B Nazanin"/>
              <a:cs typeface="B Nazanin"/>
            </a:endParaRPr>
          </a:p>
        </p:txBody>
      </p:sp>
    </p:spTree>
  </p:cSld>
  <p:clrMapOvr>
    <a:masterClrMapping/>
  </p:clrMapOvr>
  <mc:AlternateContent xmlns:mc="http://schemas.openxmlformats.org/markup-compatibility/2006" xmlns:p159="http://schemas.microsoft.com/office/powerpoint/2015/09/main">
    <mc:Choice Requires="p159">
      <p:transition>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96141500" name="Slide Number Placeholder 5"/>
          <p:cNvSpPr>
            <a:spLocks noGrp="1"/>
          </p:cNvSpPr>
          <p:nvPr>
            <p:ph type="sldNum" sz="quarter" idx="12"/>
          </p:nvPr>
        </p:nvSpPr>
        <p:spPr bwMode="auto">
          <a:xfrm>
            <a:off x="11444145" y="6052434"/>
            <a:ext cx="671170" cy="365124"/>
          </a:xfrm>
          <a:prstGeom prst="rect">
            <a:avLst/>
          </a:prstGeom>
          <a:noFill/>
        </p:spPr>
        <p:txBody>
          <a:bodyPr/>
          <a:lstStyle>
            <a:lvl1pPr algn="ctr">
              <a:defRPr sz="2000" b="1">
                <a:solidFill>
                  <a:srgbClr val="073C63"/>
                </a:solidFill>
                <a:latin typeface="Calibri"/>
                <a:cs typeface="B Titr"/>
              </a:defRPr>
            </a:lvl1pPr>
          </a:lstStyle>
          <a:p>
            <a:pPr>
              <a:defRPr/>
            </a:pPr>
            <a:fld id="{2217651D-3642-7320-94BE-D25386E354AB}" type="slidenum">
              <a:rPr lang="fa-IR"/>
              <a:t>55</a:t>
            </a:fld>
            <a:endParaRPr lang="fa-IR"/>
          </a:p>
        </p:txBody>
      </p:sp>
      <p:sp>
        <p:nvSpPr>
          <p:cNvPr id="473187340" name="Text Placeholder 76"/>
          <p:cNvSpPr>
            <a:spLocks noGrp="1"/>
          </p:cNvSpPr>
          <p:nvPr>
            <p:ph type="body" sz="quarter" idx="10" hasCustomPrompt="1"/>
          </p:nvPr>
        </p:nvSpPr>
        <p:spPr bwMode="auto">
          <a:xfrm>
            <a:off x="1062181" y="905017"/>
            <a:ext cx="8045305" cy="637452"/>
          </a:xfrm>
          <a:prstGeom prst="rect">
            <a:avLst/>
          </a:prstGeom>
        </p:spPr>
        <p:txBody>
          <a:bodyPr/>
          <a:lstStyle>
            <a:lvl1pPr algn="r" rtl="1">
              <a:defRPr sz="3200">
                <a:solidFill>
                  <a:schemeClr val="tx1">
                    <a:lumMod val="85000"/>
                    <a:lumOff val="15000"/>
                  </a:schemeClr>
                </a:solidFill>
                <a:cs typeface="B Titr"/>
              </a:defRPr>
            </a:lvl1pPr>
          </a:lstStyle>
          <a:p>
            <a:pPr>
              <a:defRPr/>
            </a:pPr>
            <a:r>
              <a:rPr sz="3200" b="1" i="0" u="none">
                <a:solidFill>
                  <a:srgbClr val="000000"/>
                </a:solidFill>
                <a:latin typeface="B Nazanin"/>
                <a:ea typeface="B Nazanin"/>
                <a:cs typeface="B Nazanin"/>
              </a:rPr>
              <a:t> تحلیل کیفی و کمی دز</a:t>
            </a:r>
            <a:endParaRPr sz="3200" b="1">
              <a:latin typeface="B Nazanin"/>
              <a:cs typeface="B Nazanin"/>
            </a:endParaRPr>
          </a:p>
        </p:txBody>
      </p:sp>
      <p:sp>
        <p:nvSpPr>
          <p:cNvPr id="1116227793" name="Text Placeholder 80"/>
          <p:cNvSpPr>
            <a:spLocks noGrp="1"/>
          </p:cNvSpPr>
          <p:nvPr>
            <p:ph type="body" sz="quarter" idx="11" hasCustomPrompt="1"/>
          </p:nvPr>
        </p:nvSpPr>
        <p:spPr bwMode="auto">
          <a:xfrm>
            <a:off x="1049337" y="1791855"/>
            <a:ext cx="8039099" cy="4601007"/>
          </a:xfrm>
          <a:prstGeom prst="rect">
            <a:avLst/>
          </a:prstGeom>
        </p:spPr>
        <p:txBody>
          <a:bodyPr/>
          <a:lstStyle>
            <a:lvl1pPr marL="342900" indent="-342900" algn="just" rtl="1">
              <a:lnSpc>
                <a:spcPct val="140000"/>
              </a:lnSpc>
              <a:spcAft>
                <a:spcPts val="1799"/>
              </a:spcAft>
              <a:buFont typeface="Arial"/>
              <a:buChar char="•"/>
              <a:defRPr sz="2300">
                <a:solidFill>
                  <a:schemeClr val="tx1">
                    <a:lumMod val="85000"/>
                    <a:lumOff val="15000"/>
                  </a:schemeClr>
                </a:solidFill>
                <a:cs typeface="B Nazanin"/>
              </a:defRPr>
            </a:lvl1pPr>
            <a:lvl2pPr marL="822960" indent="-285750" algn="just" rtl="1">
              <a:lnSpc>
                <a:spcPct val="140000"/>
              </a:lnSpc>
              <a:spcAft>
                <a:spcPts val="1799"/>
              </a:spcAft>
              <a:buFont typeface="Arial"/>
              <a:buChar char="•"/>
              <a:defRPr sz="2300">
                <a:solidFill>
                  <a:schemeClr val="tx1">
                    <a:lumMod val="85000"/>
                    <a:lumOff val="15000"/>
                  </a:schemeClr>
                </a:solidFill>
                <a:cs typeface="B Nazanin"/>
              </a:defRPr>
            </a:lvl2pPr>
            <a:lvl3pPr marL="1280160" indent="-285750" algn="just" rtl="1">
              <a:lnSpc>
                <a:spcPct val="140000"/>
              </a:lnSpc>
              <a:spcAft>
                <a:spcPts val="1799"/>
              </a:spcAft>
              <a:buFont typeface="Arial"/>
              <a:buChar char="•"/>
              <a:defRPr sz="2000">
                <a:solidFill>
                  <a:schemeClr val="tx1">
                    <a:lumMod val="85000"/>
                    <a:lumOff val="15000"/>
                  </a:schemeClr>
                </a:solidFill>
                <a:cs typeface="B Nazanin"/>
              </a:defRPr>
            </a:lvl3pPr>
          </a:lstStyle>
          <a:p>
            <a:pPr>
              <a:defRPr/>
            </a:pPr>
            <a:r>
              <a:rPr sz="2200" b="0" i="0" u="none" dirty="0" err="1">
                <a:solidFill>
                  <a:srgbClr val="000000"/>
                </a:solidFill>
                <a:latin typeface="B Nazanin"/>
                <a:ea typeface="B Nazanin"/>
                <a:cs typeface="B Nazanin"/>
              </a:rPr>
              <a:t>تحلیل</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کیفی</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نقشه‌های</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دز</a:t>
            </a:r>
            <a:r>
              <a:rPr sz="2200" b="0" i="0" u="none" dirty="0">
                <a:solidFill>
                  <a:srgbClr val="000000"/>
                </a:solidFill>
                <a:latin typeface="B Nazanin"/>
                <a:ea typeface="B Nazanin"/>
                <a:cs typeface="B Nazanin"/>
              </a:rPr>
              <a:t>:</a:t>
            </a:r>
            <a:endParaRPr sz="2200" b="0" dirty="0">
              <a:latin typeface="B Nazanin"/>
              <a:cs typeface="B Nazanin"/>
            </a:endParaRPr>
          </a:p>
          <a:p>
            <a:pPr>
              <a:defRPr/>
            </a:pPr>
            <a:r>
              <a:rPr sz="2200" b="0" i="0" u="none" dirty="0" err="1">
                <a:solidFill>
                  <a:srgbClr val="000000"/>
                </a:solidFill>
                <a:latin typeface="B Nazanin"/>
                <a:ea typeface="B Nazanin"/>
                <a:cs typeface="B Nazanin"/>
              </a:rPr>
              <a:t>تطابق</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بصری</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مناسب</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بین</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نقشه‌های</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دز</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واقعی</a:t>
            </a:r>
            <a:r>
              <a:rPr sz="2200" b="0" i="0" u="none" dirty="0">
                <a:solidFill>
                  <a:srgbClr val="000000"/>
                </a:solidFill>
                <a:latin typeface="B Nazanin"/>
                <a:ea typeface="B Nazanin"/>
                <a:cs typeface="B Nazanin"/>
              </a:rPr>
              <a:t> و </a:t>
            </a:r>
            <a:r>
              <a:rPr sz="2200" b="0" i="0" u="none" dirty="0" err="1">
                <a:solidFill>
                  <a:srgbClr val="000000"/>
                </a:solidFill>
                <a:latin typeface="B Nazanin"/>
                <a:ea typeface="B Nazanin"/>
                <a:cs typeface="B Nazanin"/>
              </a:rPr>
              <a:t>پیش‌بینی‌شده</a:t>
            </a:r>
            <a:endParaRPr sz="2200" b="0" dirty="0">
              <a:latin typeface="B Nazanin"/>
              <a:cs typeface="B Nazanin"/>
            </a:endParaRPr>
          </a:p>
          <a:p>
            <a:pPr>
              <a:defRPr/>
            </a:pPr>
            <a:r>
              <a:rPr sz="2200" b="0" i="0" u="none" dirty="0" err="1">
                <a:solidFill>
                  <a:srgbClr val="000000"/>
                </a:solidFill>
                <a:latin typeface="B Nazanin"/>
                <a:ea typeface="B Nazanin"/>
                <a:cs typeface="B Nazanin"/>
              </a:rPr>
              <a:t>حفظ</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الگوی</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فضایی</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دز</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در</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نواحی</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هدف</a:t>
            </a:r>
            <a:r>
              <a:rPr sz="2200" b="0" i="0" u="none" dirty="0">
                <a:solidFill>
                  <a:srgbClr val="000000"/>
                </a:solidFill>
                <a:latin typeface="B Nazanin"/>
                <a:ea typeface="B Nazanin"/>
                <a:cs typeface="B Nazanin"/>
              </a:rPr>
              <a:t> و </a:t>
            </a:r>
            <a:r>
              <a:rPr sz="2200" b="0" i="0" u="none" dirty="0" err="1">
                <a:solidFill>
                  <a:srgbClr val="000000"/>
                </a:solidFill>
                <a:latin typeface="B Nazanin"/>
                <a:ea typeface="B Nazanin"/>
                <a:cs typeface="B Nazanin"/>
              </a:rPr>
              <a:t>اطراف</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آن</a:t>
            </a:r>
            <a:endParaRPr sz="2200" b="0" dirty="0">
              <a:latin typeface="B Nazanin"/>
              <a:cs typeface="B Nazanin"/>
            </a:endParaRPr>
          </a:p>
          <a:p>
            <a:pPr>
              <a:defRPr/>
            </a:pPr>
            <a:r>
              <a:rPr sz="2200" b="0" i="0" u="none" dirty="0" err="1">
                <a:solidFill>
                  <a:srgbClr val="000000"/>
                </a:solidFill>
                <a:latin typeface="B Nazanin"/>
                <a:ea typeface="B Nazanin"/>
                <a:cs typeface="B Nazanin"/>
              </a:rPr>
              <a:t>تحلیل</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کمی</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شاخص‌های</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دوزیمتریک</a:t>
            </a:r>
            <a:r>
              <a:rPr sz="2200" b="0" i="0" u="none" dirty="0">
                <a:solidFill>
                  <a:srgbClr val="000000"/>
                </a:solidFill>
                <a:latin typeface="B Nazanin"/>
                <a:ea typeface="B Nazanin"/>
                <a:cs typeface="B Nazanin"/>
              </a:rPr>
              <a:t>:</a:t>
            </a:r>
            <a:endParaRPr sz="2200" b="0" dirty="0">
              <a:latin typeface="B Nazanin"/>
              <a:cs typeface="B Nazanin"/>
            </a:endParaRPr>
          </a:p>
          <a:p>
            <a:pPr>
              <a:defRPr/>
            </a:pPr>
            <a:r>
              <a:rPr sz="2200" b="0" i="0" u="none" dirty="0" err="1">
                <a:solidFill>
                  <a:srgbClr val="000000"/>
                </a:solidFill>
                <a:latin typeface="B Nazanin"/>
                <a:ea typeface="B Nazanin"/>
                <a:cs typeface="B Nazanin"/>
              </a:rPr>
              <a:t>اختلاف‌ها</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در</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محدوده</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قابل</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قبول</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بالینی</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قرار</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دارند</a:t>
            </a:r>
            <a:r>
              <a:rPr sz="2200" b="0" i="0" u="none" dirty="0">
                <a:solidFill>
                  <a:srgbClr val="000000"/>
                </a:solidFill>
                <a:latin typeface="B Nazanin"/>
                <a:ea typeface="B Nazanin"/>
                <a:cs typeface="B Nazanin"/>
              </a:rPr>
              <a:t>.</a:t>
            </a:r>
            <a:endParaRPr sz="2200" b="0" dirty="0">
              <a:latin typeface="B Nazanin"/>
              <a:cs typeface="B Nazanin"/>
            </a:endParaRPr>
          </a:p>
        </p:txBody>
      </p:sp>
      <p:sp>
        <p:nvSpPr>
          <p:cNvPr id="196548982" name="Google Shape;228;p16"/>
          <p:cNvSpPr/>
          <p:nvPr/>
        </p:nvSpPr>
        <p:spPr bwMode="auto">
          <a:xfrm>
            <a:off x="9708738" y="1578252"/>
            <a:ext cx="1634648" cy="427199"/>
          </a:xfrm>
          <a:prstGeom prst="rect">
            <a:avLst/>
          </a:prstGeom>
          <a:solidFill>
            <a:srgbClr val="F3F3F3"/>
          </a:solidFill>
          <a:ln>
            <a:noFill/>
          </a:ln>
        </p:spPr>
        <p:txBody>
          <a:bodyPr spcFirstLastPara="1" wrap="square" lIns="91423" tIns="45699" rIns="91423" bIns="45699" anchor="ctr" anchorCtr="0">
            <a:noAutofit/>
          </a:bodyPr>
          <a:lstStyle/>
          <a:p>
            <a:pPr algn="ctr" rtl="1">
              <a:defRPr/>
            </a:pPr>
            <a:endParaRPr sz="1000" b="1">
              <a:solidFill>
                <a:schemeClr val="tx1"/>
              </a:solidFill>
              <a:latin typeface="B Nazanin"/>
              <a:cs typeface="B Nazanin"/>
            </a:endParaRPr>
          </a:p>
          <a:p>
            <a:pPr marL="0" marR="0" lvl="0" indent="0" algn="ctr" defTabSz="914400" rtl="0">
              <a:lnSpc>
                <a:spcPct val="100000"/>
              </a:lnSpc>
              <a:spcBef>
                <a:spcPts val="0"/>
              </a:spcBef>
              <a:spcAft>
                <a:spcPts val="0"/>
              </a:spcAft>
              <a:buClr>
                <a:srgbClr val="000000"/>
              </a:buClr>
              <a:buSzTx/>
              <a:buFont typeface="Arial"/>
              <a:buNone/>
              <a:defRPr/>
            </a:pPr>
            <a:r>
              <a:rPr sz="1800" b="1">
                <a:latin typeface="B Nazanin"/>
                <a:ea typeface="B Nazanin"/>
                <a:cs typeface="B Nazanin"/>
              </a:rPr>
              <a:t>بحث و نتيجه‌گيري</a:t>
            </a:r>
            <a:endParaRPr sz="1000" b="1">
              <a:solidFill>
                <a:schemeClr val="tx1"/>
              </a:solidFill>
              <a:latin typeface="B Nazanin"/>
              <a:cs typeface="B Nazanin"/>
            </a:endParaRPr>
          </a:p>
        </p:txBody>
      </p:sp>
    </p:spTree>
  </p:cSld>
  <p:clrMapOvr>
    <a:masterClrMapping/>
  </p:clrMapOvr>
  <mc:AlternateContent xmlns:mc="http://schemas.openxmlformats.org/markup-compatibility/2006" xmlns:p159="http://schemas.microsoft.com/office/powerpoint/2015/09/main">
    <mc:Choice Requires="p159">
      <p:transition>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04238394" name="Slide Number Placeholder 5"/>
          <p:cNvSpPr>
            <a:spLocks noGrp="1"/>
          </p:cNvSpPr>
          <p:nvPr>
            <p:ph type="sldNum" sz="quarter" idx="12"/>
          </p:nvPr>
        </p:nvSpPr>
        <p:spPr bwMode="auto">
          <a:xfrm>
            <a:off x="11444145" y="6052434"/>
            <a:ext cx="671170" cy="365124"/>
          </a:xfrm>
          <a:prstGeom prst="rect">
            <a:avLst/>
          </a:prstGeom>
          <a:noFill/>
        </p:spPr>
        <p:txBody>
          <a:bodyPr/>
          <a:lstStyle>
            <a:lvl1pPr algn="ctr">
              <a:defRPr sz="2000" b="1">
                <a:solidFill>
                  <a:srgbClr val="073C63"/>
                </a:solidFill>
                <a:latin typeface="Calibri"/>
                <a:cs typeface="B Titr"/>
              </a:defRPr>
            </a:lvl1pPr>
          </a:lstStyle>
          <a:p>
            <a:pPr>
              <a:defRPr/>
            </a:pPr>
            <a:fld id="{C7B893C9-5B76-101C-7E78-F115422D0CC1}" type="slidenum">
              <a:rPr lang="fa-IR"/>
              <a:t>56</a:t>
            </a:fld>
            <a:endParaRPr lang="fa-IR"/>
          </a:p>
        </p:txBody>
      </p:sp>
      <p:sp>
        <p:nvSpPr>
          <p:cNvPr id="1996525444" name="Text Placeholder 76"/>
          <p:cNvSpPr>
            <a:spLocks noGrp="1"/>
          </p:cNvSpPr>
          <p:nvPr>
            <p:ph type="body" sz="quarter" idx="10" hasCustomPrompt="1"/>
          </p:nvPr>
        </p:nvSpPr>
        <p:spPr bwMode="auto">
          <a:xfrm>
            <a:off x="1062181" y="905017"/>
            <a:ext cx="8045305" cy="637452"/>
          </a:xfrm>
          <a:prstGeom prst="rect">
            <a:avLst/>
          </a:prstGeom>
        </p:spPr>
        <p:txBody>
          <a:bodyPr/>
          <a:lstStyle>
            <a:lvl1pPr algn="r" rtl="1">
              <a:defRPr sz="3200">
                <a:solidFill>
                  <a:schemeClr val="tx1">
                    <a:lumMod val="85000"/>
                    <a:lumOff val="15000"/>
                  </a:schemeClr>
                </a:solidFill>
                <a:cs typeface="B Titr"/>
              </a:defRPr>
            </a:lvl1pPr>
          </a:lstStyle>
          <a:p>
            <a:pPr>
              <a:defRPr/>
            </a:pPr>
            <a:r>
              <a:rPr sz="2800" b="1" i="0" u="none">
                <a:solidFill>
                  <a:srgbClr val="000000"/>
                </a:solidFill>
                <a:latin typeface="B Nazanin"/>
                <a:ea typeface="B Nazanin"/>
                <a:cs typeface="B Nazanin"/>
              </a:rPr>
              <a:t> تحلیل دوزیمتریک، نقاط قوت و محدودیت‌ها</a:t>
            </a:r>
            <a:endParaRPr sz="2800" b="1">
              <a:latin typeface="B Nazanin"/>
              <a:cs typeface="B Nazanin"/>
            </a:endParaRPr>
          </a:p>
        </p:txBody>
      </p:sp>
      <p:sp>
        <p:nvSpPr>
          <p:cNvPr id="625238298" name="Text Placeholder 80"/>
          <p:cNvSpPr>
            <a:spLocks noGrp="1"/>
          </p:cNvSpPr>
          <p:nvPr>
            <p:ph type="body" sz="quarter" idx="11" hasCustomPrompt="1"/>
          </p:nvPr>
        </p:nvSpPr>
        <p:spPr bwMode="auto">
          <a:xfrm>
            <a:off x="4586990" y="1791855"/>
            <a:ext cx="4501446" cy="4601007"/>
          </a:xfrm>
          <a:prstGeom prst="rect">
            <a:avLst/>
          </a:prstGeom>
        </p:spPr>
        <p:txBody>
          <a:bodyPr/>
          <a:lstStyle>
            <a:lvl1pPr marL="342900" indent="-342900" algn="just" rtl="1">
              <a:lnSpc>
                <a:spcPct val="140000"/>
              </a:lnSpc>
              <a:spcAft>
                <a:spcPts val="1799"/>
              </a:spcAft>
              <a:buFont typeface="Arial"/>
              <a:buChar char="•"/>
              <a:defRPr sz="2300">
                <a:solidFill>
                  <a:schemeClr val="tx1">
                    <a:lumMod val="85000"/>
                    <a:lumOff val="15000"/>
                  </a:schemeClr>
                </a:solidFill>
                <a:cs typeface="B Nazanin"/>
              </a:defRPr>
            </a:lvl1pPr>
            <a:lvl2pPr marL="822960" indent="-285750" algn="just" rtl="1">
              <a:lnSpc>
                <a:spcPct val="140000"/>
              </a:lnSpc>
              <a:spcAft>
                <a:spcPts val="1799"/>
              </a:spcAft>
              <a:buFont typeface="Arial"/>
              <a:buChar char="•"/>
              <a:defRPr sz="2300">
                <a:solidFill>
                  <a:schemeClr val="tx1">
                    <a:lumMod val="85000"/>
                    <a:lumOff val="15000"/>
                  </a:schemeClr>
                </a:solidFill>
                <a:cs typeface="B Nazanin"/>
              </a:defRPr>
            </a:lvl2pPr>
            <a:lvl3pPr marL="1280160" indent="-285750" algn="just" rtl="1">
              <a:lnSpc>
                <a:spcPct val="140000"/>
              </a:lnSpc>
              <a:spcAft>
                <a:spcPts val="1799"/>
              </a:spcAft>
              <a:buFont typeface="Arial"/>
              <a:buChar char="•"/>
              <a:defRPr sz="2000">
                <a:solidFill>
                  <a:schemeClr val="tx1">
                    <a:lumMod val="85000"/>
                    <a:lumOff val="15000"/>
                  </a:schemeClr>
                </a:solidFill>
                <a:cs typeface="B Nazanin"/>
              </a:defRPr>
            </a:lvl3pPr>
          </a:lstStyle>
          <a:p>
            <a:pPr marL="0" indent="0">
              <a:buNone/>
              <a:defRPr/>
            </a:pPr>
            <a:r>
              <a:rPr sz="2200" b="0" i="0" u="none" dirty="0" err="1">
                <a:solidFill>
                  <a:schemeClr val="accent3"/>
                </a:solidFill>
                <a:latin typeface="B Nazanin"/>
                <a:ea typeface="B Nazanin"/>
                <a:cs typeface="B Titr" panose="00000700000000000000" pitchFamily="2" charset="-78"/>
              </a:rPr>
              <a:t>تحلیل</a:t>
            </a:r>
            <a:r>
              <a:rPr sz="2200" b="0" i="0" u="none" dirty="0">
                <a:solidFill>
                  <a:schemeClr val="accent3"/>
                </a:solidFill>
                <a:latin typeface="B Nazanin"/>
                <a:ea typeface="B Nazanin"/>
                <a:cs typeface="B Titr" panose="00000700000000000000" pitchFamily="2" charset="-78"/>
              </a:rPr>
              <a:t> </a:t>
            </a:r>
            <a:r>
              <a:rPr sz="2200" b="0" i="0" u="none" dirty="0" err="1">
                <a:solidFill>
                  <a:schemeClr val="accent3"/>
                </a:solidFill>
                <a:latin typeface="B Nazanin"/>
                <a:ea typeface="B Nazanin"/>
                <a:cs typeface="B Titr" panose="00000700000000000000" pitchFamily="2" charset="-78"/>
              </a:rPr>
              <a:t>دوزیمتریک</a:t>
            </a:r>
            <a:r>
              <a:rPr sz="2200" b="0" i="0" u="none" dirty="0">
                <a:solidFill>
                  <a:schemeClr val="accent3"/>
                </a:solidFill>
                <a:latin typeface="B Nazanin"/>
                <a:ea typeface="B Nazanin"/>
                <a:cs typeface="B Titr" panose="00000700000000000000" pitchFamily="2" charset="-78"/>
              </a:rPr>
              <a:t> </a:t>
            </a:r>
            <a:r>
              <a:rPr sz="2200" b="0" i="0" u="none" dirty="0" err="1">
                <a:solidFill>
                  <a:schemeClr val="accent3"/>
                </a:solidFill>
                <a:latin typeface="B Nazanin"/>
                <a:ea typeface="B Nazanin"/>
                <a:cs typeface="B Titr" panose="00000700000000000000" pitchFamily="2" charset="-78"/>
              </a:rPr>
              <a:t>اندام‌ها</a:t>
            </a:r>
            <a:r>
              <a:rPr sz="2200" b="0" i="0" u="none" dirty="0">
                <a:solidFill>
                  <a:schemeClr val="accent3"/>
                </a:solidFill>
                <a:latin typeface="B Nazanin"/>
                <a:ea typeface="B Nazanin"/>
                <a:cs typeface="B Titr" panose="00000700000000000000" pitchFamily="2" charset="-78"/>
              </a:rPr>
              <a:t>:</a:t>
            </a:r>
            <a:endParaRPr sz="2200" b="0" dirty="0">
              <a:solidFill>
                <a:schemeClr val="accent3"/>
              </a:solidFill>
              <a:latin typeface="B Nazanin"/>
              <a:cs typeface="B Titr" panose="00000700000000000000" pitchFamily="2" charset="-78"/>
            </a:endParaRPr>
          </a:p>
          <a:p>
            <a:pPr>
              <a:defRPr/>
            </a:pPr>
            <a:r>
              <a:rPr sz="2200" b="0" i="0" u="none" dirty="0" err="1">
                <a:solidFill>
                  <a:srgbClr val="000000"/>
                </a:solidFill>
                <a:latin typeface="B Nazanin"/>
                <a:ea typeface="B Nazanin"/>
                <a:cs typeface="B Nazanin"/>
              </a:rPr>
              <a:t>مثانه</a:t>
            </a:r>
            <a:r>
              <a:rPr sz="2200" b="0" i="0" u="none" dirty="0">
                <a:solidFill>
                  <a:srgbClr val="000000"/>
                </a:solidFill>
                <a:latin typeface="B Nazanin"/>
                <a:ea typeface="B Nazanin"/>
                <a:cs typeface="B Nazanin"/>
              </a:rPr>
              <a:t> (</a:t>
            </a:r>
            <a:r>
              <a:rPr sz="2200" b="0" i="0" u="none" dirty="0">
                <a:solidFill>
                  <a:srgbClr val="000000"/>
                </a:solidFill>
                <a:latin typeface="Times New Roman" panose="02020603050405020304" pitchFamily="18" charset="0"/>
                <a:ea typeface="B Nazanin"/>
                <a:cs typeface="Times New Roman" panose="02020603050405020304" pitchFamily="18" charset="0"/>
              </a:rPr>
              <a:t>Bladder</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کنترل</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مناسب</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دز</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دریافتی</a:t>
            </a:r>
            <a:endParaRPr sz="2200" b="0" dirty="0">
              <a:latin typeface="B Nazanin"/>
              <a:cs typeface="B Nazanin"/>
            </a:endParaRPr>
          </a:p>
          <a:p>
            <a:pPr>
              <a:defRPr/>
            </a:pPr>
            <a:r>
              <a:rPr sz="2200" b="0" i="0" u="none" dirty="0" err="1">
                <a:solidFill>
                  <a:srgbClr val="000000"/>
                </a:solidFill>
                <a:latin typeface="B Nazanin"/>
                <a:ea typeface="B Nazanin"/>
                <a:cs typeface="B Mitra" panose="00000400000000000000" pitchFamily="2" charset="-78"/>
              </a:rPr>
              <a:t>رکتوم</a:t>
            </a:r>
            <a:r>
              <a:rPr sz="2200" b="0" i="0" u="none" dirty="0">
                <a:solidFill>
                  <a:srgbClr val="000000"/>
                </a:solidFill>
                <a:latin typeface="B Nazanin"/>
                <a:ea typeface="B Nazanin"/>
                <a:cs typeface="B Mitra" panose="00000400000000000000" pitchFamily="2" charset="-78"/>
              </a:rPr>
              <a:t> (</a:t>
            </a:r>
            <a:r>
              <a:rPr sz="2200" b="0" i="0" u="none" dirty="0">
                <a:solidFill>
                  <a:srgbClr val="000000"/>
                </a:solidFill>
                <a:latin typeface="Times New Roman" panose="02020603050405020304" pitchFamily="18" charset="0"/>
                <a:ea typeface="B Nazanin"/>
                <a:cs typeface="B Mitra" panose="00000400000000000000" pitchFamily="2" charset="-78"/>
              </a:rPr>
              <a:t>Rectum</a:t>
            </a:r>
            <a:r>
              <a:rPr sz="2200" b="0" i="0" u="none" dirty="0">
                <a:solidFill>
                  <a:srgbClr val="000000"/>
                </a:solidFill>
                <a:latin typeface="B Nazanin"/>
                <a:ea typeface="B Nazanin"/>
                <a:cs typeface="B Mitra" panose="00000400000000000000" pitchFamily="2" charset="-78"/>
              </a:rPr>
              <a:t>): </a:t>
            </a:r>
            <a:r>
              <a:rPr sz="2200" b="0" i="0" u="none" dirty="0" err="1">
                <a:solidFill>
                  <a:srgbClr val="000000"/>
                </a:solidFill>
                <a:latin typeface="B Nazanin"/>
                <a:ea typeface="B Nazanin"/>
                <a:cs typeface="B Mitra" panose="00000400000000000000" pitchFamily="2" charset="-78"/>
              </a:rPr>
              <a:t>کاهش</a:t>
            </a:r>
            <a:r>
              <a:rPr sz="2200" b="0" i="0" u="none" dirty="0">
                <a:solidFill>
                  <a:srgbClr val="000000"/>
                </a:solidFill>
                <a:latin typeface="B Nazanin"/>
                <a:ea typeface="B Nazanin"/>
                <a:cs typeface="B Mitra" panose="00000400000000000000" pitchFamily="2" charset="-78"/>
              </a:rPr>
              <a:t> </a:t>
            </a:r>
            <a:r>
              <a:rPr sz="2200" b="0" i="0" u="none" dirty="0" err="1">
                <a:solidFill>
                  <a:srgbClr val="000000"/>
                </a:solidFill>
                <a:latin typeface="B Nazanin"/>
                <a:ea typeface="B Nazanin"/>
                <a:cs typeface="B Mitra" panose="00000400000000000000" pitchFamily="2" charset="-78"/>
              </a:rPr>
              <a:t>نواحی</a:t>
            </a:r>
            <a:r>
              <a:rPr sz="2200" b="0" i="0" u="none" dirty="0">
                <a:solidFill>
                  <a:srgbClr val="000000"/>
                </a:solidFill>
                <a:latin typeface="B Nazanin"/>
                <a:ea typeface="B Nazanin"/>
                <a:cs typeface="B Mitra" panose="00000400000000000000" pitchFamily="2" charset="-78"/>
              </a:rPr>
              <a:t> </a:t>
            </a:r>
            <a:r>
              <a:rPr sz="2200" b="0" i="0" u="none" dirty="0" err="1">
                <a:solidFill>
                  <a:srgbClr val="000000"/>
                </a:solidFill>
                <a:latin typeface="B Nazanin"/>
                <a:ea typeface="B Nazanin"/>
                <a:cs typeface="B Mitra" panose="00000400000000000000" pitchFamily="2" charset="-78"/>
              </a:rPr>
              <a:t>پر‌دوز</a:t>
            </a:r>
            <a:r>
              <a:rPr sz="2200" b="0" i="0" u="none" dirty="0">
                <a:solidFill>
                  <a:srgbClr val="000000"/>
                </a:solidFill>
                <a:latin typeface="B Nazanin"/>
                <a:ea typeface="B Nazanin"/>
                <a:cs typeface="B Mitra" panose="00000400000000000000" pitchFamily="2" charset="-78"/>
              </a:rPr>
              <a:t> </a:t>
            </a:r>
            <a:r>
              <a:rPr sz="2200" b="0" i="0" u="none" dirty="0" err="1">
                <a:solidFill>
                  <a:srgbClr val="000000"/>
                </a:solidFill>
                <a:latin typeface="B Nazanin"/>
                <a:ea typeface="B Nazanin"/>
                <a:cs typeface="B Mitra" panose="00000400000000000000" pitchFamily="2" charset="-78"/>
              </a:rPr>
              <a:t>ناخواسته</a:t>
            </a:r>
            <a:endParaRPr sz="2200" b="0" dirty="0">
              <a:latin typeface="B Nazanin"/>
              <a:cs typeface="B Mitra" panose="00000400000000000000" pitchFamily="2" charset="-78"/>
            </a:endParaRPr>
          </a:p>
          <a:p>
            <a:pPr>
              <a:defRPr/>
            </a:pPr>
            <a:r>
              <a:rPr sz="2200" b="0" i="0" u="none" dirty="0">
                <a:solidFill>
                  <a:srgbClr val="000000"/>
                </a:solidFill>
                <a:latin typeface="Times New Roman" panose="02020603050405020304" pitchFamily="18" charset="0"/>
                <a:ea typeface="B Nazanin"/>
                <a:cs typeface="Times New Roman" panose="02020603050405020304" pitchFamily="18" charset="0"/>
              </a:rPr>
              <a:t>GTV</a:t>
            </a:r>
            <a:r>
              <a:rPr lang="fa-IR" sz="2200" dirty="0">
                <a:solidFill>
                  <a:srgbClr val="000000"/>
                </a:solidFill>
                <a:latin typeface="Times New Roman" panose="02020603050405020304" pitchFamily="18" charset="0"/>
                <a:ea typeface="B Nazanin"/>
              </a:rPr>
              <a:t> </a:t>
            </a:r>
            <a:r>
              <a:rPr lang="en-US" sz="2200" dirty="0">
                <a:solidFill>
                  <a:srgbClr val="000000"/>
                </a:solidFill>
                <a:latin typeface="B Nazanin"/>
                <a:ea typeface="B Nazanin"/>
              </a:rPr>
              <a:t>: </a:t>
            </a:r>
            <a:r>
              <a:rPr lang="fa-IR" sz="2200" dirty="0">
                <a:solidFill>
                  <a:srgbClr val="000000"/>
                </a:solidFill>
                <a:latin typeface="B Nazanin"/>
                <a:ea typeface="B Nazanin"/>
              </a:rPr>
              <a:t> </a:t>
            </a:r>
            <a:r>
              <a:rPr sz="2200" b="0" i="0" u="none" dirty="0" err="1">
                <a:solidFill>
                  <a:srgbClr val="000000"/>
                </a:solidFill>
                <a:latin typeface="B Nazanin"/>
                <a:ea typeface="B Nazanin"/>
                <a:cs typeface="B Nazanin"/>
              </a:rPr>
              <a:t>پوشش</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دز</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درمانی</a:t>
            </a:r>
            <a:endParaRPr sz="2200" b="0" dirty="0">
              <a:latin typeface="B Nazanin"/>
              <a:cs typeface="B Nazanin"/>
            </a:endParaRPr>
          </a:p>
          <a:p>
            <a:pPr>
              <a:defRPr/>
            </a:pPr>
            <a:endParaRPr sz="2200" b="0" dirty="0">
              <a:latin typeface="B Nazanin"/>
              <a:cs typeface="B Nazanin"/>
            </a:endParaRPr>
          </a:p>
        </p:txBody>
      </p:sp>
      <p:sp>
        <p:nvSpPr>
          <p:cNvPr id="462126765" name="Google Shape;228;p16"/>
          <p:cNvSpPr/>
          <p:nvPr/>
        </p:nvSpPr>
        <p:spPr bwMode="auto">
          <a:xfrm>
            <a:off x="9708738" y="1578252"/>
            <a:ext cx="1634648" cy="427199"/>
          </a:xfrm>
          <a:prstGeom prst="rect">
            <a:avLst/>
          </a:prstGeom>
          <a:solidFill>
            <a:srgbClr val="F3F3F3"/>
          </a:solidFill>
          <a:ln>
            <a:noFill/>
          </a:ln>
        </p:spPr>
        <p:txBody>
          <a:bodyPr spcFirstLastPara="1" wrap="square" lIns="91423" tIns="45699" rIns="91423" bIns="45699" anchor="ctr" anchorCtr="0">
            <a:noAutofit/>
          </a:bodyPr>
          <a:lstStyle/>
          <a:p>
            <a:pPr algn="ctr" rtl="1">
              <a:defRPr/>
            </a:pPr>
            <a:endParaRPr sz="1000" b="1">
              <a:solidFill>
                <a:schemeClr val="tx1"/>
              </a:solidFill>
              <a:latin typeface="B Nazanin"/>
              <a:cs typeface="B Nazanin"/>
            </a:endParaRPr>
          </a:p>
          <a:p>
            <a:pPr marL="0" marR="0" lvl="0" indent="0" algn="ctr" defTabSz="914400" rtl="0">
              <a:lnSpc>
                <a:spcPct val="100000"/>
              </a:lnSpc>
              <a:spcBef>
                <a:spcPts val="0"/>
              </a:spcBef>
              <a:spcAft>
                <a:spcPts val="0"/>
              </a:spcAft>
              <a:buClr>
                <a:srgbClr val="000000"/>
              </a:buClr>
              <a:buSzTx/>
              <a:buFont typeface="Arial"/>
              <a:buNone/>
              <a:defRPr/>
            </a:pPr>
            <a:r>
              <a:rPr sz="1800" b="1">
                <a:latin typeface="B Nazanin"/>
                <a:ea typeface="B Nazanin"/>
                <a:cs typeface="B Nazanin"/>
              </a:rPr>
              <a:t>بحث و نتيجه‌گيري</a:t>
            </a:r>
            <a:endParaRPr sz="1000" b="1">
              <a:solidFill>
                <a:schemeClr val="tx1"/>
              </a:solidFill>
              <a:latin typeface="B Nazanin"/>
              <a:cs typeface="B Nazanin"/>
            </a:endParaRPr>
          </a:p>
        </p:txBody>
      </p:sp>
      <p:sp>
        <p:nvSpPr>
          <p:cNvPr id="770166061" name="TextBox 770166060"/>
          <p:cNvSpPr txBox="1"/>
          <p:nvPr/>
        </p:nvSpPr>
        <p:spPr bwMode="auto">
          <a:xfrm>
            <a:off x="1106849" y="1962149"/>
            <a:ext cx="3167699" cy="3988015"/>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r" rtl="1">
              <a:defRPr/>
            </a:pPr>
            <a:r>
              <a:rPr lang="en-US" sz="2200" b="0" i="0" u="none" strike="noStrike" cap="none" spc="0" dirty="0" err="1">
                <a:solidFill>
                  <a:schemeClr val="accent3"/>
                </a:solidFill>
                <a:latin typeface="B Nazanin"/>
                <a:ea typeface="B Nazanin"/>
                <a:cs typeface="B Titr" panose="00000700000000000000" pitchFamily="2" charset="-78"/>
              </a:rPr>
              <a:t>نقاط</a:t>
            </a:r>
            <a:r>
              <a:rPr lang="en-US" sz="2200" b="0" i="0" u="none" strike="noStrike" cap="none" spc="0" dirty="0">
                <a:solidFill>
                  <a:schemeClr val="accent3"/>
                </a:solidFill>
                <a:latin typeface="B Nazanin"/>
                <a:ea typeface="B Nazanin"/>
                <a:cs typeface="B Titr" panose="00000700000000000000" pitchFamily="2" charset="-78"/>
              </a:rPr>
              <a:t> </a:t>
            </a:r>
            <a:r>
              <a:rPr lang="en-US" sz="2200" b="0" i="0" u="none" strike="noStrike" cap="none" spc="0" dirty="0" err="1">
                <a:solidFill>
                  <a:schemeClr val="accent3"/>
                </a:solidFill>
                <a:latin typeface="B Nazanin"/>
                <a:ea typeface="B Nazanin"/>
                <a:cs typeface="B Titr" panose="00000700000000000000" pitchFamily="2" charset="-78"/>
              </a:rPr>
              <a:t>قوت</a:t>
            </a:r>
            <a:r>
              <a:rPr lang="en-US" sz="2200" b="0" i="0" u="none" strike="noStrike" cap="none" spc="0" dirty="0">
                <a:solidFill>
                  <a:schemeClr val="accent3"/>
                </a:solidFill>
                <a:latin typeface="B Nazanin"/>
                <a:ea typeface="B Nazanin"/>
                <a:cs typeface="B Titr" panose="00000700000000000000" pitchFamily="2" charset="-78"/>
              </a:rPr>
              <a:t> </a:t>
            </a:r>
            <a:r>
              <a:rPr lang="en-US" sz="2200" b="0" i="0" u="none" strike="noStrike" cap="none" spc="0" dirty="0" err="1">
                <a:solidFill>
                  <a:schemeClr val="accent3"/>
                </a:solidFill>
                <a:latin typeface="B Nazanin"/>
                <a:ea typeface="B Nazanin"/>
                <a:cs typeface="B Titr" panose="00000700000000000000" pitchFamily="2" charset="-78"/>
              </a:rPr>
              <a:t>مدل</a:t>
            </a:r>
            <a:r>
              <a:rPr lang="en-US" sz="2200" b="0" i="0" u="none" strike="noStrike" cap="none" spc="0" dirty="0">
                <a:solidFill>
                  <a:schemeClr val="accent3"/>
                </a:solidFill>
                <a:latin typeface="B Nazanin"/>
                <a:ea typeface="B Nazanin"/>
                <a:cs typeface="B Nazanin"/>
              </a:rPr>
              <a:t>:</a:t>
            </a:r>
            <a:endParaRPr sz="2200" dirty="0">
              <a:solidFill>
                <a:schemeClr val="accent3"/>
              </a:solidFill>
              <a:latin typeface="B Nazanin"/>
              <a:ea typeface="B Nazanin"/>
              <a:cs typeface="B Nazanin"/>
            </a:endParaRPr>
          </a:p>
          <a:p>
            <a:pPr marL="239821" indent="-239821" algn="r" rtl="1">
              <a:buFont typeface="Arial"/>
              <a:buChar char="•"/>
              <a:defRPr/>
            </a:pPr>
            <a:r>
              <a:rPr lang="en-US" sz="2200" b="0" i="0" u="none" strike="noStrike" cap="none" spc="0" dirty="0" err="1">
                <a:solidFill>
                  <a:srgbClr val="000000"/>
                </a:solidFill>
                <a:latin typeface="B Nazanin"/>
                <a:ea typeface="B Nazanin"/>
                <a:cs typeface="B Nazanin"/>
              </a:rPr>
              <a:t>بازتولید</a:t>
            </a:r>
            <a:r>
              <a:rPr lang="en-US" sz="2200" b="0" i="0" u="none" strike="noStrike" cap="none" spc="0" dirty="0">
                <a:solidFill>
                  <a:srgbClr val="000000"/>
                </a:solidFill>
                <a:latin typeface="B Nazanin"/>
                <a:ea typeface="B Nazanin"/>
                <a:cs typeface="B Nazanin"/>
              </a:rPr>
              <a:t> </a:t>
            </a:r>
            <a:r>
              <a:rPr lang="en-US" sz="2200" b="0" i="0" u="none" strike="noStrike" cap="none" spc="0" dirty="0" err="1">
                <a:solidFill>
                  <a:srgbClr val="000000"/>
                </a:solidFill>
                <a:latin typeface="B Nazanin"/>
                <a:ea typeface="B Nazanin"/>
                <a:cs typeface="B Nazanin"/>
              </a:rPr>
              <a:t>سه‌بعدی</a:t>
            </a:r>
            <a:r>
              <a:rPr lang="en-US" sz="2200" b="0" i="0" u="none" strike="noStrike" cap="none" spc="0" dirty="0">
                <a:solidFill>
                  <a:srgbClr val="000000"/>
                </a:solidFill>
                <a:latin typeface="B Nazanin"/>
                <a:ea typeface="B Nazanin"/>
                <a:cs typeface="B Nazanin"/>
              </a:rPr>
              <a:t> </a:t>
            </a:r>
            <a:r>
              <a:rPr lang="en-US" sz="2200" b="0" i="0" u="none" strike="noStrike" cap="none" spc="0" dirty="0" err="1">
                <a:solidFill>
                  <a:srgbClr val="000000"/>
                </a:solidFill>
                <a:latin typeface="B Nazanin"/>
                <a:ea typeface="B Nazanin"/>
                <a:cs typeface="B Nazanin"/>
              </a:rPr>
              <a:t>دقیق</a:t>
            </a:r>
            <a:r>
              <a:rPr lang="en-US" sz="2200" b="0" i="0" u="none" strike="noStrike" cap="none" spc="0" dirty="0">
                <a:solidFill>
                  <a:srgbClr val="000000"/>
                </a:solidFill>
                <a:latin typeface="B Nazanin"/>
                <a:ea typeface="B Nazanin"/>
                <a:cs typeface="B Nazanin"/>
              </a:rPr>
              <a:t> </a:t>
            </a:r>
            <a:r>
              <a:rPr lang="en-US" sz="2200" b="0" i="0" u="none" strike="noStrike" cap="none" spc="0" dirty="0" err="1">
                <a:solidFill>
                  <a:srgbClr val="000000"/>
                </a:solidFill>
                <a:latin typeface="B Nazanin"/>
                <a:ea typeface="B Nazanin"/>
                <a:cs typeface="B Nazanin"/>
              </a:rPr>
              <a:t>توزیع</a:t>
            </a:r>
            <a:r>
              <a:rPr lang="en-US" sz="2200" b="0" i="0" u="none" strike="noStrike" cap="none" spc="0" dirty="0">
                <a:solidFill>
                  <a:srgbClr val="000000"/>
                </a:solidFill>
                <a:latin typeface="B Nazanin"/>
                <a:ea typeface="B Nazanin"/>
                <a:cs typeface="B Nazanin"/>
              </a:rPr>
              <a:t> </a:t>
            </a:r>
            <a:r>
              <a:rPr lang="en-US" sz="2200" b="0" i="0" u="none" strike="noStrike" cap="none" spc="0" dirty="0" err="1">
                <a:solidFill>
                  <a:srgbClr val="000000"/>
                </a:solidFill>
                <a:latin typeface="B Nazanin"/>
                <a:ea typeface="B Nazanin"/>
                <a:cs typeface="B Nazanin"/>
              </a:rPr>
              <a:t>دز</a:t>
            </a:r>
            <a:endParaRPr sz="2200" b="0" dirty="0">
              <a:latin typeface="B Nazanin"/>
              <a:cs typeface="B Nazanin"/>
            </a:endParaRPr>
          </a:p>
          <a:p>
            <a:pPr marL="239821" indent="-239821" algn="r" rtl="1">
              <a:buFont typeface="Arial"/>
              <a:buChar char="•"/>
              <a:defRPr/>
            </a:pPr>
            <a:r>
              <a:rPr lang="en-US" sz="2200" b="0" i="0" u="none" strike="noStrike" cap="none" spc="0" dirty="0" err="1">
                <a:solidFill>
                  <a:srgbClr val="000000"/>
                </a:solidFill>
                <a:latin typeface="B Nazanin"/>
                <a:ea typeface="B Nazanin"/>
                <a:cs typeface="B Nazanin"/>
              </a:rPr>
              <a:t>کاهش</a:t>
            </a:r>
            <a:r>
              <a:rPr lang="en-US" sz="2200" b="0" i="0" u="none" strike="noStrike" cap="none" spc="0" dirty="0">
                <a:solidFill>
                  <a:srgbClr val="000000"/>
                </a:solidFill>
                <a:latin typeface="B Nazanin"/>
                <a:ea typeface="B Nazanin"/>
                <a:cs typeface="B Nazanin"/>
              </a:rPr>
              <a:t> </a:t>
            </a:r>
            <a:r>
              <a:rPr lang="en-US" sz="2200" b="0" i="0" u="none" strike="noStrike" cap="none" spc="0" dirty="0" err="1">
                <a:solidFill>
                  <a:srgbClr val="000000"/>
                </a:solidFill>
                <a:latin typeface="B Nazanin"/>
                <a:ea typeface="B Nazanin"/>
                <a:cs typeface="B Nazanin"/>
              </a:rPr>
              <a:t>زمان</a:t>
            </a:r>
            <a:r>
              <a:rPr lang="en-US" sz="2200" b="0" i="0" u="none" strike="noStrike" cap="none" spc="0" dirty="0">
                <a:solidFill>
                  <a:srgbClr val="000000"/>
                </a:solidFill>
                <a:latin typeface="B Nazanin"/>
                <a:ea typeface="B Nazanin"/>
                <a:cs typeface="B Nazanin"/>
              </a:rPr>
              <a:t> </a:t>
            </a:r>
            <a:r>
              <a:rPr lang="en-US" sz="2200" b="0" i="0" u="none" strike="noStrike" cap="none" spc="0" dirty="0" err="1">
                <a:solidFill>
                  <a:srgbClr val="000000"/>
                </a:solidFill>
                <a:latin typeface="B Nazanin"/>
                <a:ea typeface="B Nazanin"/>
                <a:cs typeface="B Nazanin"/>
              </a:rPr>
              <a:t>محاسبات</a:t>
            </a:r>
            <a:r>
              <a:rPr lang="en-US" sz="2200" b="0" i="0" u="none" strike="noStrike" cap="none" spc="0" dirty="0">
                <a:solidFill>
                  <a:srgbClr val="000000"/>
                </a:solidFill>
                <a:latin typeface="B Nazanin"/>
                <a:ea typeface="B Nazanin"/>
                <a:cs typeface="B Nazanin"/>
              </a:rPr>
              <a:t> </a:t>
            </a:r>
            <a:r>
              <a:rPr lang="en-US" sz="2200" b="0" i="0" u="none" strike="noStrike" cap="none" spc="0" dirty="0" err="1">
                <a:solidFill>
                  <a:srgbClr val="000000"/>
                </a:solidFill>
                <a:latin typeface="B Nazanin"/>
                <a:ea typeface="B Nazanin"/>
                <a:cs typeface="B Nazanin"/>
              </a:rPr>
              <a:t>طرح</a:t>
            </a:r>
            <a:r>
              <a:rPr lang="en-US" sz="2200" b="0" i="0" u="none" strike="noStrike" cap="none" spc="0" dirty="0">
                <a:solidFill>
                  <a:srgbClr val="000000"/>
                </a:solidFill>
                <a:latin typeface="B Nazanin"/>
                <a:ea typeface="B Nazanin"/>
                <a:cs typeface="B Nazanin"/>
              </a:rPr>
              <a:t> </a:t>
            </a:r>
            <a:r>
              <a:rPr lang="en-US" sz="2200" b="0" i="0" u="none" strike="noStrike" cap="none" spc="0" dirty="0" err="1">
                <a:solidFill>
                  <a:srgbClr val="000000"/>
                </a:solidFill>
                <a:latin typeface="B Nazanin"/>
                <a:ea typeface="B Nazanin"/>
                <a:cs typeface="B Nazanin"/>
              </a:rPr>
              <a:t>درمان</a:t>
            </a:r>
            <a:endParaRPr lang="en-US" sz="2200" b="0" i="0" u="none" strike="noStrike" cap="none" spc="0" dirty="0">
              <a:solidFill>
                <a:srgbClr val="000000"/>
              </a:solidFill>
              <a:latin typeface="Times New Roman"/>
              <a:cs typeface="Times New Roman"/>
            </a:endParaRPr>
          </a:p>
          <a:p>
            <a:pPr marL="239821" indent="-239821" algn="r" rtl="1">
              <a:buFont typeface="Arial"/>
              <a:buChar char="•"/>
              <a:defRPr/>
            </a:pPr>
            <a:endParaRPr sz="2200" b="0" dirty="0">
              <a:latin typeface="B Nazanin"/>
              <a:cs typeface="B Nazanin"/>
            </a:endParaRPr>
          </a:p>
          <a:p>
            <a:pPr algn="r" rtl="1">
              <a:defRPr/>
            </a:pPr>
            <a:r>
              <a:rPr lang="en-US" sz="2200" b="0" i="0" u="none" strike="noStrike" cap="none" spc="0" dirty="0" err="1">
                <a:solidFill>
                  <a:schemeClr val="accent3"/>
                </a:solidFill>
                <a:latin typeface="B Nazanin"/>
                <a:ea typeface="B Nazanin"/>
                <a:cs typeface="B Titr" panose="00000700000000000000" pitchFamily="2" charset="-78"/>
              </a:rPr>
              <a:t>محدودیت‌ها</a:t>
            </a:r>
            <a:r>
              <a:rPr lang="en-US" sz="2200" b="0" i="0" u="none" strike="noStrike" cap="none" spc="0" dirty="0">
                <a:solidFill>
                  <a:schemeClr val="accent3"/>
                </a:solidFill>
                <a:latin typeface="B Nazanin"/>
                <a:ea typeface="B Nazanin"/>
                <a:cs typeface="B Titr" panose="00000700000000000000" pitchFamily="2" charset="-78"/>
              </a:rPr>
              <a:t>:</a:t>
            </a:r>
            <a:endParaRPr lang="en-US" sz="2200" b="0" i="0" u="none" strike="noStrike" cap="none" spc="0" dirty="0">
              <a:solidFill>
                <a:schemeClr val="accent3"/>
              </a:solidFill>
              <a:latin typeface="Times New Roman"/>
              <a:cs typeface="B Titr" panose="00000700000000000000" pitchFamily="2" charset="-78"/>
            </a:endParaRPr>
          </a:p>
          <a:p>
            <a:pPr marL="239821" indent="-239821" algn="r" rtl="1">
              <a:buFont typeface="Arial"/>
              <a:buChar char="•"/>
              <a:defRPr/>
            </a:pPr>
            <a:r>
              <a:rPr lang="en-US" sz="2200" b="0" i="0" u="none" strike="noStrike" cap="none" spc="0" dirty="0" err="1">
                <a:solidFill>
                  <a:srgbClr val="000000"/>
                </a:solidFill>
                <a:latin typeface="B Nazanin"/>
                <a:ea typeface="B Nazanin"/>
                <a:cs typeface="B Nazanin"/>
              </a:rPr>
              <a:t>محدود</a:t>
            </a:r>
            <a:r>
              <a:rPr lang="en-US" sz="2200" b="0" i="0" u="none" strike="noStrike" cap="none" spc="0" dirty="0">
                <a:solidFill>
                  <a:srgbClr val="000000"/>
                </a:solidFill>
                <a:latin typeface="B Nazanin"/>
                <a:ea typeface="B Nazanin"/>
                <a:cs typeface="B Nazanin"/>
              </a:rPr>
              <a:t> </a:t>
            </a:r>
            <a:r>
              <a:rPr lang="en-US" sz="2200" b="0" i="0" u="none" strike="noStrike" cap="none" spc="0" dirty="0" err="1">
                <a:solidFill>
                  <a:srgbClr val="000000"/>
                </a:solidFill>
                <a:latin typeface="B Nazanin"/>
                <a:ea typeface="B Nazanin"/>
                <a:cs typeface="B Nazanin"/>
              </a:rPr>
              <a:t>بودن</a:t>
            </a:r>
            <a:r>
              <a:rPr lang="en-US" sz="2200" b="0" i="0" u="none" strike="noStrike" cap="none" spc="0" dirty="0">
                <a:solidFill>
                  <a:srgbClr val="000000"/>
                </a:solidFill>
                <a:latin typeface="B Nazanin"/>
                <a:ea typeface="B Nazanin"/>
                <a:cs typeface="B Nazanin"/>
              </a:rPr>
              <a:t> </a:t>
            </a:r>
            <a:r>
              <a:rPr lang="en-US" sz="2200" b="0" i="0" u="none" strike="noStrike" cap="none" spc="0" dirty="0" err="1">
                <a:solidFill>
                  <a:srgbClr val="000000"/>
                </a:solidFill>
                <a:latin typeface="B Nazanin"/>
                <a:ea typeface="B Nazanin"/>
                <a:cs typeface="B Nazanin"/>
              </a:rPr>
              <a:t>حجم</a:t>
            </a:r>
            <a:r>
              <a:rPr lang="en-US" sz="2200" b="0" i="0" u="none" strike="noStrike" cap="none" spc="0" dirty="0">
                <a:solidFill>
                  <a:srgbClr val="000000"/>
                </a:solidFill>
                <a:latin typeface="B Nazanin"/>
                <a:ea typeface="B Nazanin"/>
                <a:cs typeface="B Nazanin"/>
              </a:rPr>
              <a:t> </a:t>
            </a:r>
            <a:r>
              <a:rPr lang="en-US" sz="2200" b="0" i="0" u="none" strike="noStrike" cap="none" spc="0" dirty="0" err="1">
                <a:solidFill>
                  <a:srgbClr val="000000"/>
                </a:solidFill>
                <a:latin typeface="B Nazanin"/>
                <a:ea typeface="B Nazanin"/>
                <a:cs typeface="B Nazanin"/>
              </a:rPr>
              <a:t>داده‌ها</a:t>
            </a:r>
            <a:endParaRPr sz="2200" b="0" dirty="0">
              <a:latin typeface="B Nazanin"/>
              <a:cs typeface="B Nazanin"/>
            </a:endParaRPr>
          </a:p>
          <a:p>
            <a:pPr marL="239821" indent="-239821" algn="r" rtl="1">
              <a:buFont typeface="Arial"/>
              <a:buChar char="•"/>
              <a:defRPr/>
            </a:pPr>
            <a:r>
              <a:rPr lang="en-US" sz="2200" b="0" i="0" u="none" strike="noStrike" cap="none" spc="0" dirty="0" err="1">
                <a:solidFill>
                  <a:srgbClr val="000000"/>
                </a:solidFill>
                <a:latin typeface="B Nazanin"/>
                <a:ea typeface="B Nazanin"/>
                <a:cs typeface="B Nazanin"/>
              </a:rPr>
              <a:t>وابستگی</a:t>
            </a:r>
            <a:r>
              <a:rPr lang="en-US" sz="2200" b="0" i="0" u="none" strike="noStrike" cap="none" spc="0" dirty="0">
                <a:solidFill>
                  <a:srgbClr val="000000"/>
                </a:solidFill>
                <a:latin typeface="B Nazanin"/>
                <a:ea typeface="B Nazanin"/>
                <a:cs typeface="B Nazanin"/>
              </a:rPr>
              <a:t> </a:t>
            </a:r>
            <a:r>
              <a:rPr lang="en-US" sz="2200" b="0" i="0" u="none" strike="noStrike" cap="none" spc="0" dirty="0" err="1">
                <a:solidFill>
                  <a:srgbClr val="000000"/>
                </a:solidFill>
                <a:latin typeface="B Nazanin"/>
                <a:ea typeface="B Nazanin"/>
                <a:cs typeface="B Nazanin"/>
              </a:rPr>
              <a:t>مدل</a:t>
            </a:r>
            <a:r>
              <a:rPr lang="en-US" sz="2200" b="0" i="0" u="none" strike="noStrike" cap="none" spc="0" dirty="0">
                <a:solidFill>
                  <a:srgbClr val="000000"/>
                </a:solidFill>
                <a:latin typeface="B Nazanin"/>
                <a:ea typeface="B Nazanin"/>
                <a:cs typeface="B Nazanin"/>
              </a:rPr>
              <a:t> </a:t>
            </a:r>
            <a:r>
              <a:rPr lang="en-US" sz="2200" b="0" i="0" u="none" strike="noStrike" cap="none" spc="0" dirty="0" err="1">
                <a:solidFill>
                  <a:srgbClr val="000000"/>
                </a:solidFill>
                <a:latin typeface="B Nazanin"/>
                <a:ea typeface="B Nazanin"/>
                <a:cs typeface="B Nazanin"/>
              </a:rPr>
              <a:t>به</a:t>
            </a:r>
            <a:r>
              <a:rPr lang="en-US" sz="2200" b="0" i="0" u="none" strike="noStrike" cap="none" spc="0" dirty="0">
                <a:solidFill>
                  <a:srgbClr val="000000"/>
                </a:solidFill>
                <a:latin typeface="B Nazanin"/>
                <a:ea typeface="B Nazanin"/>
                <a:cs typeface="B Nazanin"/>
              </a:rPr>
              <a:t> </a:t>
            </a:r>
            <a:r>
              <a:rPr lang="en-US" sz="2200" b="0" i="0" u="none" strike="noStrike" cap="none" spc="0" dirty="0" err="1">
                <a:solidFill>
                  <a:srgbClr val="000000"/>
                </a:solidFill>
                <a:latin typeface="B Nazanin"/>
                <a:ea typeface="B Nazanin"/>
                <a:cs typeface="B Nazanin"/>
              </a:rPr>
              <a:t>کیفیت</a:t>
            </a:r>
            <a:r>
              <a:rPr lang="en-US" sz="2200" b="0" i="0" u="none" strike="noStrike" cap="none" spc="0" dirty="0">
                <a:solidFill>
                  <a:srgbClr val="000000"/>
                </a:solidFill>
                <a:latin typeface="B Nazanin"/>
                <a:ea typeface="B Nazanin"/>
                <a:cs typeface="B Nazanin"/>
              </a:rPr>
              <a:t> </a:t>
            </a:r>
            <a:r>
              <a:rPr lang="en-US" sz="2200" b="0" i="0" u="none" strike="noStrike" cap="none" spc="0" dirty="0" err="1">
                <a:solidFill>
                  <a:srgbClr val="000000"/>
                </a:solidFill>
                <a:latin typeface="B Nazanin"/>
                <a:ea typeface="B Nazanin"/>
                <a:cs typeface="B Nazanin"/>
              </a:rPr>
              <a:t>کانتورینگ</a:t>
            </a:r>
            <a:endParaRPr sz="2200" dirty="0">
              <a:latin typeface="B Nazanin"/>
              <a:cs typeface="B Nazanin"/>
            </a:endParaRPr>
          </a:p>
        </p:txBody>
      </p:sp>
    </p:spTree>
  </p:cSld>
  <p:clrMapOvr>
    <a:masterClrMapping/>
  </p:clrMapOvr>
  <mc:AlternateContent xmlns:mc="http://schemas.openxmlformats.org/markup-compatibility/2006" xmlns:p159="http://schemas.microsoft.com/office/powerpoint/2015/09/main">
    <mc:Choice Requires="p159">
      <p:transition>
        <p:fade/>
      </p:transition>
    </mc:Choice>
    <mc:Fallback xmlns="" xmlns:m="http://schemas.openxmlformats.org/officeDocument/2006/math" xmlns:w="http://schemas.openxmlformats.org/wordprocessingml/2006/main">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70166061"/>
                                        </p:tgtEl>
                                        <p:attrNameLst>
                                          <p:attrName>style.visibility</p:attrName>
                                        </p:attrNameLst>
                                      </p:cBhvr>
                                      <p:to>
                                        <p:strVal val="visible"/>
                                      </p:to>
                                    </p:set>
                                    <p:animEffect transition="in" filter="barn(inVertical)">
                                      <p:cBhvr>
                                        <p:cTn id="7" dur="500"/>
                                        <p:tgtEl>
                                          <p:spTgt spid="77016606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25238298"/>
                                        </p:tgtEl>
                                        <p:attrNameLst>
                                          <p:attrName>style.visibility</p:attrName>
                                        </p:attrNameLst>
                                      </p:cBhvr>
                                      <p:to>
                                        <p:strVal val="visible"/>
                                      </p:to>
                                    </p:set>
                                    <p:animEffect transition="in" filter="barn(inVertical)">
                                      <p:cBhvr>
                                        <p:cTn id="12" dur="500"/>
                                        <p:tgtEl>
                                          <p:spTgt spid="625238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44134280" name="Slide Number Placeholder 5"/>
          <p:cNvSpPr>
            <a:spLocks noGrp="1"/>
          </p:cNvSpPr>
          <p:nvPr>
            <p:ph type="sldNum" sz="quarter" idx="12"/>
          </p:nvPr>
        </p:nvSpPr>
        <p:spPr bwMode="auto">
          <a:xfrm>
            <a:off x="11444145" y="6052434"/>
            <a:ext cx="671170" cy="365124"/>
          </a:xfrm>
          <a:prstGeom prst="rect">
            <a:avLst/>
          </a:prstGeom>
          <a:noFill/>
        </p:spPr>
        <p:txBody>
          <a:bodyPr/>
          <a:lstStyle>
            <a:lvl1pPr algn="ctr">
              <a:defRPr sz="2000" b="1">
                <a:solidFill>
                  <a:srgbClr val="073C63"/>
                </a:solidFill>
                <a:latin typeface="Calibri"/>
                <a:cs typeface="B Titr"/>
              </a:defRPr>
            </a:lvl1pPr>
          </a:lstStyle>
          <a:p>
            <a:pPr>
              <a:defRPr/>
            </a:pPr>
            <a:fld id="{59F18512-AEB9-30F6-76AD-10CB17ADFD9A}" type="slidenum">
              <a:rPr lang="fa-IR"/>
              <a:t>57</a:t>
            </a:fld>
            <a:endParaRPr lang="fa-IR"/>
          </a:p>
        </p:txBody>
      </p:sp>
      <p:sp>
        <p:nvSpPr>
          <p:cNvPr id="1194149197" name="Text Placeholder 76"/>
          <p:cNvSpPr>
            <a:spLocks noGrp="1"/>
          </p:cNvSpPr>
          <p:nvPr>
            <p:ph type="body" sz="quarter" idx="10" hasCustomPrompt="1"/>
          </p:nvPr>
        </p:nvSpPr>
        <p:spPr bwMode="auto">
          <a:xfrm>
            <a:off x="1062181" y="905017"/>
            <a:ext cx="8045305" cy="637452"/>
          </a:xfrm>
          <a:prstGeom prst="rect">
            <a:avLst/>
          </a:prstGeom>
        </p:spPr>
        <p:txBody>
          <a:bodyPr/>
          <a:lstStyle>
            <a:lvl1pPr algn="r" rtl="1">
              <a:defRPr sz="3200">
                <a:solidFill>
                  <a:schemeClr val="tx1">
                    <a:lumMod val="85000"/>
                    <a:lumOff val="15000"/>
                  </a:schemeClr>
                </a:solidFill>
                <a:cs typeface="B Titr"/>
              </a:defRPr>
            </a:lvl1pPr>
          </a:lstStyle>
          <a:p>
            <a:pPr>
              <a:defRPr/>
            </a:pPr>
            <a:r>
              <a:rPr sz="3200" b="1" i="0" u="none">
                <a:solidFill>
                  <a:srgbClr val="000000"/>
                </a:solidFill>
                <a:latin typeface="B Nazanin"/>
                <a:ea typeface="B Nazanin"/>
                <a:cs typeface="B Nazanin"/>
              </a:rPr>
              <a:t> نتیجه‌گیری و  پیشنهادات</a:t>
            </a:r>
            <a:endParaRPr sz="3200" b="1">
              <a:latin typeface="B Nazanin"/>
              <a:cs typeface="B Nazanin"/>
            </a:endParaRPr>
          </a:p>
        </p:txBody>
      </p:sp>
      <p:sp>
        <p:nvSpPr>
          <p:cNvPr id="1562526733" name="Text Placeholder 80"/>
          <p:cNvSpPr>
            <a:spLocks noGrp="1"/>
          </p:cNvSpPr>
          <p:nvPr>
            <p:ph type="body" sz="quarter" idx="11" hasCustomPrompt="1"/>
          </p:nvPr>
        </p:nvSpPr>
        <p:spPr bwMode="auto">
          <a:xfrm>
            <a:off x="1049337" y="1791855"/>
            <a:ext cx="8039099" cy="4601007"/>
          </a:xfrm>
          <a:prstGeom prst="rect">
            <a:avLst/>
          </a:prstGeom>
        </p:spPr>
        <p:txBody>
          <a:bodyPr/>
          <a:lstStyle>
            <a:lvl1pPr marL="342900" indent="-342900" algn="just" rtl="1">
              <a:lnSpc>
                <a:spcPct val="140000"/>
              </a:lnSpc>
              <a:spcAft>
                <a:spcPts val="1799"/>
              </a:spcAft>
              <a:buFont typeface="Arial"/>
              <a:buChar char="•"/>
              <a:defRPr sz="2300">
                <a:solidFill>
                  <a:schemeClr val="tx1">
                    <a:lumMod val="85000"/>
                    <a:lumOff val="15000"/>
                  </a:schemeClr>
                </a:solidFill>
                <a:cs typeface="B Nazanin"/>
              </a:defRPr>
            </a:lvl1pPr>
            <a:lvl2pPr marL="822960" indent="-285750" algn="just" rtl="1">
              <a:lnSpc>
                <a:spcPct val="140000"/>
              </a:lnSpc>
              <a:spcAft>
                <a:spcPts val="1799"/>
              </a:spcAft>
              <a:buFont typeface="Arial"/>
              <a:buChar char="•"/>
              <a:defRPr sz="2300">
                <a:solidFill>
                  <a:schemeClr val="tx1">
                    <a:lumMod val="85000"/>
                    <a:lumOff val="15000"/>
                  </a:schemeClr>
                </a:solidFill>
                <a:cs typeface="B Nazanin"/>
              </a:defRPr>
            </a:lvl2pPr>
            <a:lvl3pPr marL="1280160" indent="-285750" algn="just" rtl="1">
              <a:lnSpc>
                <a:spcPct val="140000"/>
              </a:lnSpc>
              <a:spcAft>
                <a:spcPts val="1799"/>
              </a:spcAft>
              <a:buFont typeface="Arial"/>
              <a:buChar char="•"/>
              <a:defRPr sz="2000">
                <a:solidFill>
                  <a:schemeClr val="tx1">
                    <a:lumMod val="85000"/>
                    <a:lumOff val="15000"/>
                  </a:schemeClr>
                </a:solidFill>
                <a:cs typeface="B Nazanin"/>
              </a:defRPr>
            </a:lvl3pPr>
          </a:lstStyle>
          <a:p>
            <a:pPr>
              <a:defRPr/>
            </a:pPr>
            <a:r>
              <a:rPr sz="2400" b="0" i="0" u="none" dirty="0" err="1">
                <a:solidFill>
                  <a:srgbClr val="000000"/>
                </a:solidFill>
                <a:latin typeface="B Nazanin"/>
                <a:ea typeface="B Nazanin"/>
                <a:cs typeface="B Mitra" panose="00000400000000000000" pitchFamily="2" charset="-78"/>
              </a:rPr>
              <a:t>مدل</a:t>
            </a:r>
            <a:r>
              <a:rPr sz="2400" b="0" i="0" u="none" dirty="0">
                <a:solidFill>
                  <a:srgbClr val="000000"/>
                </a:solidFill>
                <a:latin typeface="B Nazanin"/>
                <a:ea typeface="B Nazanin"/>
                <a:cs typeface="B Mitra" panose="00000400000000000000" pitchFamily="2" charset="-78"/>
              </a:rPr>
              <a:t> </a:t>
            </a:r>
            <a:r>
              <a:rPr sz="2400" b="0" i="0" u="none" dirty="0" err="1">
                <a:solidFill>
                  <a:srgbClr val="000000"/>
                </a:solidFill>
                <a:latin typeface="B Nazanin"/>
                <a:ea typeface="B Nazanin"/>
                <a:cs typeface="B Mitra" panose="00000400000000000000" pitchFamily="2" charset="-78"/>
              </a:rPr>
              <a:t>یادگیری</a:t>
            </a:r>
            <a:r>
              <a:rPr sz="2400" b="0" i="0" u="none" dirty="0">
                <a:solidFill>
                  <a:srgbClr val="000000"/>
                </a:solidFill>
                <a:latin typeface="B Nazanin"/>
                <a:ea typeface="B Nazanin"/>
                <a:cs typeface="B Mitra" panose="00000400000000000000" pitchFamily="2" charset="-78"/>
              </a:rPr>
              <a:t> </a:t>
            </a:r>
            <a:r>
              <a:rPr sz="2400" b="0" i="0" u="none" dirty="0" err="1">
                <a:solidFill>
                  <a:srgbClr val="000000"/>
                </a:solidFill>
                <a:latin typeface="B Nazanin"/>
                <a:ea typeface="B Nazanin"/>
                <a:cs typeface="B Mitra" panose="00000400000000000000" pitchFamily="2" charset="-78"/>
              </a:rPr>
              <a:t>عمیق</a:t>
            </a:r>
            <a:r>
              <a:rPr sz="2400" b="0" i="0" u="none" dirty="0">
                <a:solidFill>
                  <a:srgbClr val="000000"/>
                </a:solidFill>
                <a:latin typeface="B Nazanin"/>
                <a:ea typeface="B Nazanin"/>
                <a:cs typeface="B Mitra" panose="00000400000000000000" pitchFamily="2" charset="-78"/>
              </a:rPr>
              <a:t> </a:t>
            </a:r>
            <a:r>
              <a:rPr sz="2400" b="0" i="0" u="none" dirty="0" err="1">
                <a:solidFill>
                  <a:srgbClr val="000000"/>
                </a:solidFill>
                <a:latin typeface="B Nazanin"/>
                <a:ea typeface="B Nazanin"/>
                <a:cs typeface="B Mitra" panose="00000400000000000000" pitchFamily="2" charset="-78"/>
              </a:rPr>
              <a:t>عملکرد</a:t>
            </a:r>
            <a:r>
              <a:rPr sz="2400" b="0" i="0" u="none" dirty="0">
                <a:solidFill>
                  <a:srgbClr val="000000"/>
                </a:solidFill>
                <a:latin typeface="B Nazanin"/>
                <a:ea typeface="B Nazanin"/>
                <a:cs typeface="B Mitra" panose="00000400000000000000" pitchFamily="2" charset="-78"/>
              </a:rPr>
              <a:t> </a:t>
            </a:r>
            <a:r>
              <a:rPr sz="2400" b="0" i="0" u="none" dirty="0" err="1">
                <a:solidFill>
                  <a:srgbClr val="000000"/>
                </a:solidFill>
                <a:latin typeface="B Nazanin"/>
                <a:ea typeface="B Nazanin"/>
                <a:cs typeface="B Mitra" panose="00000400000000000000" pitchFamily="2" charset="-78"/>
              </a:rPr>
              <a:t>قابل</a:t>
            </a:r>
            <a:r>
              <a:rPr sz="2400" b="0" i="0" u="none" dirty="0">
                <a:solidFill>
                  <a:srgbClr val="000000"/>
                </a:solidFill>
                <a:latin typeface="B Nazanin"/>
                <a:ea typeface="B Nazanin"/>
                <a:cs typeface="B Mitra" panose="00000400000000000000" pitchFamily="2" charset="-78"/>
              </a:rPr>
              <a:t> </a:t>
            </a:r>
            <a:r>
              <a:rPr sz="2400" b="0" i="0" u="none" dirty="0" err="1">
                <a:solidFill>
                  <a:srgbClr val="000000"/>
                </a:solidFill>
                <a:latin typeface="B Nazanin"/>
                <a:ea typeface="B Nazanin"/>
                <a:cs typeface="B Mitra" panose="00000400000000000000" pitchFamily="2" charset="-78"/>
              </a:rPr>
              <a:t>قبولی</a:t>
            </a:r>
            <a:r>
              <a:rPr sz="2400" b="0" i="0" u="none" dirty="0">
                <a:solidFill>
                  <a:srgbClr val="000000"/>
                </a:solidFill>
                <a:latin typeface="B Nazanin"/>
                <a:ea typeface="B Nazanin"/>
                <a:cs typeface="B Mitra" panose="00000400000000000000" pitchFamily="2" charset="-78"/>
              </a:rPr>
              <a:t> </a:t>
            </a:r>
            <a:r>
              <a:rPr sz="2400" b="0" i="0" u="none" dirty="0" err="1">
                <a:solidFill>
                  <a:srgbClr val="000000"/>
                </a:solidFill>
                <a:latin typeface="B Nazanin"/>
                <a:ea typeface="B Nazanin"/>
                <a:cs typeface="B Mitra" panose="00000400000000000000" pitchFamily="2" charset="-78"/>
              </a:rPr>
              <a:t>در</a:t>
            </a:r>
            <a:r>
              <a:rPr sz="2400" b="0" i="0" u="none" dirty="0">
                <a:solidFill>
                  <a:srgbClr val="000000"/>
                </a:solidFill>
                <a:latin typeface="B Nazanin"/>
                <a:ea typeface="B Nazanin"/>
                <a:cs typeface="B Mitra" panose="00000400000000000000" pitchFamily="2" charset="-78"/>
              </a:rPr>
              <a:t> </a:t>
            </a:r>
            <a:r>
              <a:rPr sz="2400" b="0" i="0" u="none" dirty="0" err="1">
                <a:solidFill>
                  <a:srgbClr val="000000"/>
                </a:solidFill>
                <a:latin typeface="B Nazanin"/>
                <a:ea typeface="B Nazanin"/>
                <a:cs typeface="B Mitra" panose="00000400000000000000" pitchFamily="2" charset="-78"/>
              </a:rPr>
              <a:t>پیش‌بینی</a:t>
            </a:r>
            <a:r>
              <a:rPr sz="2400" b="0" i="0" u="none" dirty="0">
                <a:solidFill>
                  <a:srgbClr val="000000"/>
                </a:solidFill>
                <a:latin typeface="B Nazanin"/>
                <a:ea typeface="B Nazanin"/>
                <a:cs typeface="B Mitra" panose="00000400000000000000" pitchFamily="2" charset="-78"/>
              </a:rPr>
              <a:t> </a:t>
            </a:r>
            <a:r>
              <a:rPr sz="2400" b="0" i="0" u="none" dirty="0" err="1">
                <a:solidFill>
                  <a:srgbClr val="000000"/>
                </a:solidFill>
                <a:latin typeface="B Nazanin"/>
                <a:ea typeface="B Nazanin"/>
                <a:cs typeface="B Mitra" panose="00000400000000000000" pitchFamily="2" charset="-78"/>
              </a:rPr>
              <a:t>دز</a:t>
            </a:r>
            <a:r>
              <a:rPr sz="2400" b="0" i="0" u="none" dirty="0">
                <a:solidFill>
                  <a:srgbClr val="000000"/>
                </a:solidFill>
                <a:latin typeface="B Nazanin"/>
                <a:ea typeface="B Nazanin"/>
                <a:cs typeface="B Mitra" panose="00000400000000000000" pitchFamily="2" charset="-78"/>
              </a:rPr>
              <a:t> </a:t>
            </a:r>
            <a:r>
              <a:rPr sz="2400" b="0" i="0" u="none" dirty="0" err="1">
                <a:solidFill>
                  <a:srgbClr val="000000"/>
                </a:solidFill>
                <a:latin typeface="B Nazanin"/>
                <a:ea typeface="B Nazanin"/>
                <a:cs typeface="B Mitra" panose="00000400000000000000" pitchFamily="2" charset="-78"/>
              </a:rPr>
              <a:t>نشان</a:t>
            </a:r>
            <a:r>
              <a:rPr sz="2400" b="0" i="0" u="none" dirty="0">
                <a:solidFill>
                  <a:srgbClr val="000000"/>
                </a:solidFill>
                <a:latin typeface="B Nazanin"/>
                <a:ea typeface="B Nazanin"/>
                <a:cs typeface="B Mitra" panose="00000400000000000000" pitchFamily="2" charset="-78"/>
              </a:rPr>
              <a:t> </a:t>
            </a:r>
            <a:r>
              <a:rPr sz="2400" b="0" i="0" u="none" dirty="0" err="1">
                <a:solidFill>
                  <a:srgbClr val="000000"/>
                </a:solidFill>
                <a:latin typeface="B Nazanin"/>
                <a:ea typeface="B Nazanin"/>
                <a:cs typeface="B Mitra" panose="00000400000000000000" pitchFamily="2" charset="-78"/>
              </a:rPr>
              <a:t>داد</a:t>
            </a:r>
            <a:r>
              <a:rPr sz="2400" b="0" i="0" u="none" dirty="0">
                <a:solidFill>
                  <a:srgbClr val="000000"/>
                </a:solidFill>
                <a:latin typeface="B Nazanin"/>
                <a:ea typeface="B Nazanin"/>
                <a:cs typeface="B Mitra" panose="00000400000000000000" pitchFamily="2" charset="-78"/>
              </a:rPr>
              <a:t>.</a:t>
            </a:r>
            <a:endParaRPr sz="2400" dirty="0">
              <a:latin typeface="B Nazanin"/>
              <a:cs typeface="B Mitra" panose="00000400000000000000" pitchFamily="2" charset="-78"/>
            </a:endParaRPr>
          </a:p>
          <a:p>
            <a:pPr>
              <a:defRPr/>
            </a:pPr>
            <a:r>
              <a:rPr sz="2400" b="0" i="0" u="none" dirty="0" err="1">
                <a:solidFill>
                  <a:srgbClr val="000000"/>
                </a:solidFill>
                <a:latin typeface="B Nazanin"/>
                <a:ea typeface="B Nazanin"/>
                <a:cs typeface="B Mitra" panose="00000400000000000000" pitchFamily="2" charset="-78"/>
              </a:rPr>
              <a:t>نتایج</a:t>
            </a:r>
            <a:r>
              <a:rPr sz="2400" b="0" i="0" u="none" dirty="0">
                <a:solidFill>
                  <a:srgbClr val="000000"/>
                </a:solidFill>
                <a:latin typeface="B Nazanin"/>
                <a:ea typeface="B Nazanin"/>
                <a:cs typeface="B Mitra" panose="00000400000000000000" pitchFamily="2" charset="-78"/>
              </a:rPr>
              <a:t> </a:t>
            </a:r>
            <a:r>
              <a:rPr sz="2400" b="0" i="0" u="none" dirty="0" err="1">
                <a:solidFill>
                  <a:srgbClr val="000000"/>
                </a:solidFill>
                <a:latin typeface="B Nazanin"/>
                <a:ea typeface="B Nazanin"/>
                <a:cs typeface="B Mitra" panose="00000400000000000000" pitchFamily="2" charset="-78"/>
              </a:rPr>
              <a:t>از</a:t>
            </a:r>
            <a:r>
              <a:rPr sz="2400" b="0" i="0" u="none" dirty="0">
                <a:solidFill>
                  <a:srgbClr val="000000"/>
                </a:solidFill>
                <a:latin typeface="B Nazanin"/>
                <a:ea typeface="B Nazanin"/>
                <a:cs typeface="B Mitra" panose="00000400000000000000" pitchFamily="2" charset="-78"/>
              </a:rPr>
              <a:t> </a:t>
            </a:r>
            <a:r>
              <a:rPr sz="2400" b="0" i="0" u="none" dirty="0" err="1">
                <a:solidFill>
                  <a:srgbClr val="000000"/>
                </a:solidFill>
                <a:latin typeface="B Nazanin"/>
                <a:ea typeface="B Nazanin"/>
                <a:cs typeface="B Mitra" panose="00000400000000000000" pitchFamily="2" charset="-78"/>
              </a:rPr>
              <a:t>نظر</a:t>
            </a:r>
            <a:r>
              <a:rPr sz="2400" b="0" i="0" u="none" dirty="0">
                <a:solidFill>
                  <a:srgbClr val="000000"/>
                </a:solidFill>
                <a:latin typeface="B Nazanin"/>
                <a:ea typeface="B Nazanin"/>
                <a:cs typeface="B Mitra" panose="00000400000000000000" pitchFamily="2" charset="-78"/>
              </a:rPr>
              <a:t> </a:t>
            </a:r>
            <a:r>
              <a:rPr sz="2400" b="0" i="0" u="none" dirty="0" err="1">
                <a:solidFill>
                  <a:srgbClr val="000000"/>
                </a:solidFill>
                <a:latin typeface="B Nazanin"/>
                <a:ea typeface="B Nazanin"/>
                <a:cs typeface="B Mitra" panose="00000400000000000000" pitchFamily="2" charset="-78"/>
              </a:rPr>
              <a:t>عددی</a:t>
            </a:r>
            <a:r>
              <a:rPr sz="2400" b="0" i="0" u="none" dirty="0">
                <a:solidFill>
                  <a:srgbClr val="000000"/>
                </a:solidFill>
                <a:latin typeface="B Nazanin"/>
                <a:ea typeface="B Nazanin"/>
                <a:cs typeface="B Mitra" panose="00000400000000000000" pitchFamily="2" charset="-78"/>
              </a:rPr>
              <a:t> و </a:t>
            </a:r>
            <a:r>
              <a:rPr sz="2400" b="0" i="0" u="none" dirty="0" err="1">
                <a:solidFill>
                  <a:srgbClr val="000000"/>
                </a:solidFill>
                <a:latin typeface="B Nazanin"/>
                <a:ea typeface="B Nazanin"/>
                <a:cs typeface="B Mitra" panose="00000400000000000000" pitchFamily="2" charset="-78"/>
              </a:rPr>
              <a:t>بالینی</a:t>
            </a:r>
            <a:r>
              <a:rPr sz="2400" b="0" i="0" u="none" dirty="0">
                <a:solidFill>
                  <a:srgbClr val="000000"/>
                </a:solidFill>
                <a:latin typeface="B Nazanin"/>
                <a:ea typeface="B Nazanin"/>
                <a:cs typeface="B Mitra" panose="00000400000000000000" pitchFamily="2" charset="-78"/>
              </a:rPr>
              <a:t> </a:t>
            </a:r>
            <a:r>
              <a:rPr sz="2400" b="0" i="0" u="none" dirty="0" err="1">
                <a:solidFill>
                  <a:srgbClr val="000000"/>
                </a:solidFill>
                <a:latin typeface="B Nazanin"/>
                <a:ea typeface="B Nazanin"/>
                <a:cs typeface="B Mitra" panose="00000400000000000000" pitchFamily="2" charset="-78"/>
              </a:rPr>
              <a:t>رضایت‌بخش</a:t>
            </a:r>
            <a:r>
              <a:rPr sz="2400" b="0" i="0" u="none" dirty="0">
                <a:solidFill>
                  <a:srgbClr val="000000"/>
                </a:solidFill>
                <a:latin typeface="B Nazanin"/>
                <a:ea typeface="B Nazanin"/>
                <a:cs typeface="B Mitra" panose="00000400000000000000" pitchFamily="2" charset="-78"/>
              </a:rPr>
              <a:t> </a:t>
            </a:r>
            <a:r>
              <a:rPr sz="2400" b="0" i="0" u="none" dirty="0" err="1">
                <a:solidFill>
                  <a:srgbClr val="000000"/>
                </a:solidFill>
                <a:latin typeface="B Nazanin"/>
                <a:ea typeface="B Nazanin"/>
                <a:cs typeface="B Mitra" panose="00000400000000000000" pitchFamily="2" charset="-78"/>
              </a:rPr>
              <a:t>هستند</a:t>
            </a:r>
            <a:r>
              <a:rPr sz="2400" b="0" i="0" u="none" dirty="0">
                <a:solidFill>
                  <a:srgbClr val="000000"/>
                </a:solidFill>
                <a:latin typeface="B Nazanin"/>
                <a:ea typeface="B Nazanin"/>
                <a:cs typeface="B Mitra" panose="00000400000000000000" pitchFamily="2" charset="-78"/>
              </a:rPr>
              <a:t>.</a:t>
            </a:r>
            <a:endParaRPr sz="2400" dirty="0">
              <a:latin typeface="B Nazanin"/>
              <a:cs typeface="B Mitra" panose="00000400000000000000" pitchFamily="2" charset="-78"/>
            </a:endParaRPr>
          </a:p>
          <a:p>
            <a:pPr>
              <a:defRPr/>
            </a:pPr>
            <a:r>
              <a:rPr sz="2400" b="0" i="0" u="none" dirty="0" err="1">
                <a:solidFill>
                  <a:srgbClr val="000000"/>
                </a:solidFill>
                <a:latin typeface="B Nazanin"/>
                <a:ea typeface="B Nazanin"/>
                <a:cs typeface="B Mitra" panose="00000400000000000000" pitchFamily="2" charset="-78"/>
              </a:rPr>
              <a:t>قابلیت</a:t>
            </a:r>
            <a:r>
              <a:rPr sz="2400" b="0" i="0" u="none" dirty="0">
                <a:solidFill>
                  <a:srgbClr val="000000"/>
                </a:solidFill>
                <a:latin typeface="B Nazanin"/>
                <a:ea typeface="B Nazanin"/>
                <a:cs typeface="B Mitra" panose="00000400000000000000" pitchFamily="2" charset="-78"/>
              </a:rPr>
              <a:t> </a:t>
            </a:r>
            <a:r>
              <a:rPr sz="2400" b="0" i="0" u="none" dirty="0" err="1">
                <a:solidFill>
                  <a:srgbClr val="000000"/>
                </a:solidFill>
                <a:latin typeface="B Nazanin"/>
                <a:ea typeface="B Nazanin"/>
                <a:cs typeface="B Mitra" panose="00000400000000000000" pitchFamily="2" charset="-78"/>
              </a:rPr>
              <a:t>استفاده</a:t>
            </a:r>
            <a:r>
              <a:rPr sz="2400" b="0" i="0" u="none" dirty="0">
                <a:solidFill>
                  <a:srgbClr val="000000"/>
                </a:solidFill>
                <a:latin typeface="B Nazanin"/>
                <a:ea typeface="B Nazanin"/>
                <a:cs typeface="B Mitra" panose="00000400000000000000" pitchFamily="2" charset="-78"/>
              </a:rPr>
              <a:t> </a:t>
            </a:r>
            <a:r>
              <a:rPr sz="2400" b="0" i="0" u="none" dirty="0" err="1">
                <a:solidFill>
                  <a:srgbClr val="000000"/>
                </a:solidFill>
                <a:latin typeface="B Nazanin"/>
                <a:ea typeface="B Nazanin"/>
                <a:cs typeface="B Mitra" panose="00000400000000000000" pitchFamily="2" charset="-78"/>
              </a:rPr>
              <a:t>به‌عنوان</a:t>
            </a:r>
            <a:r>
              <a:rPr sz="2400" b="0" i="0" u="none" dirty="0">
                <a:solidFill>
                  <a:srgbClr val="000000"/>
                </a:solidFill>
                <a:latin typeface="B Nazanin"/>
                <a:ea typeface="B Nazanin"/>
                <a:cs typeface="B Mitra" panose="00000400000000000000" pitchFamily="2" charset="-78"/>
              </a:rPr>
              <a:t> </a:t>
            </a:r>
            <a:r>
              <a:rPr sz="2400" b="0" i="0" u="none" dirty="0" err="1">
                <a:solidFill>
                  <a:srgbClr val="000000"/>
                </a:solidFill>
                <a:latin typeface="B Nazanin"/>
                <a:ea typeface="B Nazanin"/>
                <a:cs typeface="B Mitra" panose="00000400000000000000" pitchFamily="2" charset="-78"/>
              </a:rPr>
              <a:t>ابزار</a:t>
            </a:r>
            <a:r>
              <a:rPr sz="2400" b="0" i="0" u="none" dirty="0">
                <a:solidFill>
                  <a:srgbClr val="000000"/>
                </a:solidFill>
                <a:latin typeface="B Nazanin"/>
                <a:ea typeface="B Nazanin"/>
                <a:cs typeface="B Mitra" panose="00000400000000000000" pitchFamily="2" charset="-78"/>
              </a:rPr>
              <a:t> </a:t>
            </a:r>
            <a:r>
              <a:rPr sz="2400" b="0" i="0" u="none" dirty="0" err="1">
                <a:solidFill>
                  <a:srgbClr val="000000"/>
                </a:solidFill>
                <a:latin typeface="B Nazanin"/>
                <a:ea typeface="B Nazanin"/>
                <a:cs typeface="B Mitra" panose="00000400000000000000" pitchFamily="2" charset="-78"/>
              </a:rPr>
              <a:t>کمکی</a:t>
            </a:r>
            <a:r>
              <a:rPr sz="2400" b="0" i="0" u="none" dirty="0">
                <a:solidFill>
                  <a:srgbClr val="000000"/>
                </a:solidFill>
                <a:latin typeface="B Nazanin"/>
                <a:ea typeface="B Nazanin"/>
                <a:cs typeface="B Mitra" panose="00000400000000000000" pitchFamily="2" charset="-78"/>
              </a:rPr>
              <a:t> </a:t>
            </a:r>
            <a:r>
              <a:rPr sz="2400" b="0" i="0" u="none" dirty="0" err="1">
                <a:solidFill>
                  <a:srgbClr val="000000"/>
                </a:solidFill>
                <a:latin typeface="B Nazanin"/>
                <a:ea typeface="B Nazanin"/>
                <a:cs typeface="B Mitra" panose="00000400000000000000" pitchFamily="2" charset="-78"/>
              </a:rPr>
              <a:t>در</a:t>
            </a:r>
            <a:r>
              <a:rPr sz="2400" b="0" i="0" u="none" dirty="0">
                <a:solidFill>
                  <a:srgbClr val="000000"/>
                </a:solidFill>
                <a:latin typeface="B Nazanin"/>
                <a:ea typeface="B Nazanin"/>
                <a:cs typeface="B Mitra" panose="00000400000000000000" pitchFamily="2" charset="-78"/>
              </a:rPr>
              <a:t> </a:t>
            </a:r>
            <a:r>
              <a:rPr sz="2400" b="0" i="0" u="none" dirty="0" err="1">
                <a:solidFill>
                  <a:srgbClr val="000000"/>
                </a:solidFill>
                <a:latin typeface="B Nazanin"/>
                <a:ea typeface="B Nazanin"/>
                <a:cs typeface="B Mitra" panose="00000400000000000000" pitchFamily="2" charset="-78"/>
              </a:rPr>
              <a:t>پرتودرمانی</a:t>
            </a:r>
            <a:r>
              <a:rPr sz="2400" b="0" i="0" u="none" dirty="0">
                <a:solidFill>
                  <a:srgbClr val="000000"/>
                </a:solidFill>
                <a:latin typeface="B Nazanin"/>
                <a:ea typeface="B Nazanin"/>
                <a:cs typeface="B Mitra" panose="00000400000000000000" pitchFamily="2" charset="-78"/>
              </a:rPr>
              <a:t> </a:t>
            </a:r>
            <a:r>
              <a:rPr sz="2400" b="0" i="0" u="none" dirty="0" err="1">
                <a:solidFill>
                  <a:srgbClr val="000000"/>
                </a:solidFill>
                <a:latin typeface="B Nazanin"/>
                <a:ea typeface="B Nazanin"/>
                <a:cs typeface="B Mitra" panose="00000400000000000000" pitchFamily="2" charset="-78"/>
              </a:rPr>
              <a:t>وجود</a:t>
            </a:r>
            <a:r>
              <a:rPr sz="2400" b="0" i="0" u="none" dirty="0">
                <a:solidFill>
                  <a:srgbClr val="000000"/>
                </a:solidFill>
                <a:latin typeface="B Nazanin"/>
                <a:ea typeface="B Nazanin"/>
                <a:cs typeface="B Mitra" panose="00000400000000000000" pitchFamily="2" charset="-78"/>
              </a:rPr>
              <a:t> </a:t>
            </a:r>
            <a:r>
              <a:rPr sz="2400" b="0" i="0" u="none" dirty="0" err="1">
                <a:solidFill>
                  <a:srgbClr val="000000"/>
                </a:solidFill>
                <a:latin typeface="B Nazanin"/>
                <a:ea typeface="B Nazanin"/>
                <a:cs typeface="B Mitra" panose="00000400000000000000" pitchFamily="2" charset="-78"/>
              </a:rPr>
              <a:t>دارد</a:t>
            </a:r>
            <a:r>
              <a:rPr sz="2400" b="0" i="0" u="none" dirty="0">
                <a:solidFill>
                  <a:srgbClr val="000000"/>
                </a:solidFill>
                <a:latin typeface="B Nazanin"/>
                <a:ea typeface="B Nazanin"/>
                <a:cs typeface="B Nazanin"/>
              </a:rPr>
              <a:t>.</a:t>
            </a:r>
            <a:endParaRPr sz="2400" dirty="0">
              <a:latin typeface="B Nazanin"/>
              <a:cs typeface="B Nazanin"/>
            </a:endParaRPr>
          </a:p>
          <a:p>
            <a:pPr>
              <a:defRPr/>
            </a:pPr>
            <a:r>
              <a:rPr lang="fa-IR" sz="2400" b="1" dirty="0">
                <a:solidFill>
                  <a:schemeClr val="accent3"/>
                </a:solidFill>
                <a:latin typeface="B Nazanin"/>
                <a:cs typeface="B Titr" panose="00000700000000000000" pitchFamily="2" charset="-78"/>
              </a:rPr>
              <a:t>پیشنهادات:</a:t>
            </a:r>
            <a:endParaRPr sz="2400" dirty="0">
              <a:solidFill>
                <a:schemeClr val="accent3"/>
              </a:solidFill>
              <a:latin typeface="B Nazanin"/>
              <a:cs typeface="B Titr" panose="00000700000000000000" pitchFamily="2" charset="-78"/>
            </a:endParaRPr>
          </a:p>
          <a:p>
            <a:pPr>
              <a:defRPr/>
            </a:pPr>
            <a:r>
              <a:rPr sz="2400" b="0" i="0" u="none" dirty="0" err="1">
                <a:solidFill>
                  <a:srgbClr val="000000"/>
                </a:solidFill>
                <a:latin typeface="B Nazanin"/>
                <a:ea typeface="B Nazanin"/>
                <a:cs typeface="B Mitra" panose="00000400000000000000" pitchFamily="2" charset="-78"/>
              </a:rPr>
              <a:t>افزایش</a:t>
            </a:r>
            <a:r>
              <a:rPr sz="2400" b="0" i="0" u="none" dirty="0">
                <a:solidFill>
                  <a:srgbClr val="000000"/>
                </a:solidFill>
                <a:latin typeface="B Nazanin"/>
                <a:ea typeface="B Nazanin"/>
                <a:cs typeface="B Mitra" panose="00000400000000000000" pitchFamily="2" charset="-78"/>
              </a:rPr>
              <a:t> </a:t>
            </a:r>
            <a:r>
              <a:rPr sz="2400" b="0" i="0" u="none" dirty="0" err="1">
                <a:solidFill>
                  <a:srgbClr val="000000"/>
                </a:solidFill>
                <a:latin typeface="B Nazanin"/>
                <a:ea typeface="B Nazanin"/>
                <a:cs typeface="B Mitra" panose="00000400000000000000" pitchFamily="2" charset="-78"/>
              </a:rPr>
              <a:t>حجم</a:t>
            </a:r>
            <a:r>
              <a:rPr sz="2400" b="0" i="0" u="none" dirty="0">
                <a:solidFill>
                  <a:srgbClr val="000000"/>
                </a:solidFill>
                <a:latin typeface="B Nazanin"/>
                <a:ea typeface="B Nazanin"/>
                <a:cs typeface="B Mitra" panose="00000400000000000000" pitchFamily="2" charset="-78"/>
              </a:rPr>
              <a:t> </a:t>
            </a:r>
            <a:r>
              <a:rPr sz="2400" b="0" i="0" u="none" dirty="0" err="1">
                <a:solidFill>
                  <a:srgbClr val="000000"/>
                </a:solidFill>
                <a:latin typeface="B Nazanin"/>
                <a:ea typeface="B Nazanin"/>
                <a:cs typeface="B Mitra" panose="00000400000000000000" pitchFamily="2" charset="-78"/>
              </a:rPr>
              <a:t>داده‌ها</a:t>
            </a:r>
            <a:endParaRPr sz="2400" dirty="0">
              <a:latin typeface="B Nazanin"/>
              <a:cs typeface="B Mitra" panose="00000400000000000000" pitchFamily="2" charset="-78"/>
            </a:endParaRPr>
          </a:p>
          <a:p>
            <a:pPr>
              <a:defRPr/>
            </a:pPr>
            <a:r>
              <a:rPr sz="2400" b="0" i="0" u="none" dirty="0" err="1">
                <a:solidFill>
                  <a:srgbClr val="000000"/>
                </a:solidFill>
                <a:latin typeface="B Nazanin"/>
                <a:ea typeface="B Nazanin"/>
                <a:cs typeface="B Mitra" panose="00000400000000000000" pitchFamily="2" charset="-78"/>
              </a:rPr>
              <a:t>توسعه</a:t>
            </a:r>
            <a:r>
              <a:rPr sz="2400" b="0" i="0" u="none" dirty="0">
                <a:solidFill>
                  <a:srgbClr val="000000"/>
                </a:solidFill>
                <a:latin typeface="B Nazanin"/>
                <a:ea typeface="B Nazanin"/>
                <a:cs typeface="B Mitra" panose="00000400000000000000" pitchFamily="2" charset="-78"/>
              </a:rPr>
              <a:t> </a:t>
            </a:r>
            <a:r>
              <a:rPr sz="2400" b="0" i="0" u="none" dirty="0" err="1">
                <a:solidFill>
                  <a:srgbClr val="000000"/>
                </a:solidFill>
                <a:latin typeface="B Nazanin"/>
                <a:ea typeface="B Nazanin"/>
                <a:cs typeface="B Mitra" panose="00000400000000000000" pitchFamily="2" charset="-78"/>
              </a:rPr>
              <a:t>مدل</a:t>
            </a:r>
            <a:r>
              <a:rPr sz="2400" b="0" i="0" u="none" dirty="0">
                <a:solidFill>
                  <a:srgbClr val="000000"/>
                </a:solidFill>
                <a:latin typeface="B Nazanin"/>
                <a:ea typeface="B Nazanin"/>
                <a:cs typeface="B Mitra" panose="00000400000000000000" pitchFamily="2" charset="-78"/>
              </a:rPr>
              <a:t> </a:t>
            </a:r>
            <a:r>
              <a:rPr sz="2400" b="0" i="0" u="none" dirty="0" err="1">
                <a:solidFill>
                  <a:srgbClr val="000000"/>
                </a:solidFill>
                <a:latin typeface="B Nazanin"/>
                <a:ea typeface="B Nazanin"/>
                <a:cs typeface="B Mitra" panose="00000400000000000000" pitchFamily="2" charset="-78"/>
              </a:rPr>
              <a:t>برای</a:t>
            </a:r>
            <a:r>
              <a:rPr sz="2400" b="0" i="0" u="none" dirty="0">
                <a:solidFill>
                  <a:srgbClr val="000000"/>
                </a:solidFill>
                <a:latin typeface="B Nazanin"/>
                <a:ea typeface="B Nazanin"/>
                <a:cs typeface="B Mitra" panose="00000400000000000000" pitchFamily="2" charset="-78"/>
              </a:rPr>
              <a:t> </a:t>
            </a:r>
            <a:r>
              <a:rPr sz="2400" b="0" i="0" u="none" dirty="0" err="1">
                <a:solidFill>
                  <a:srgbClr val="000000"/>
                </a:solidFill>
                <a:latin typeface="B Nazanin"/>
                <a:ea typeface="B Nazanin"/>
                <a:cs typeface="B Mitra" panose="00000400000000000000" pitchFamily="2" charset="-78"/>
              </a:rPr>
              <a:t>سایر</a:t>
            </a:r>
            <a:r>
              <a:rPr sz="2400" b="0" i="0" u="none" dirty="0">
                <a:solidFill>
                  <a:srgbClr val="000000"/>
                </a:solidFill>
                <a:latin typeface="B Nazanin"/>
                <a:ea typeface="B Nazanin"/>
                <a:cs typeface="B Mitra" panose="00000400000000000000" pitchFamily="2" charset="-78"/>
              </a:rPr>
              <a:t> </a:t>
            </a:r>
            <a:r>
              <a:rPr sz="2400" b="0" i="0" u="none" dirty="0" err="1">
                <a:solidFill>
                  <a:srgbClr val="000000"/>
                </a:solidFill>
                <a:latin typeface="B Nazanin"/>
                <a:ea typeface="B Nazanin"/>
                <a:cs typeface="B Mitra" panose="00000400000000000000" pitchFamily="2" charset="-78"/>
              </a:rPr>
              <a:t>نواحی</a:t>
            </a:r>
            <a:r>
              <a:rPr sz="2400" b="0" i="0" u="none" dirty="0">
                <a:solidFill>
                  <a:srgbClr val="000000"/>
                </a:solidFill>
                <a:latin typeface="B Nazanin"/>
                <a:ea typeface="B Nazanin"/>
                <a:cs typeface="B Mitra" panose="00000400000000000000" pitchFamily="2" charset="-78"/>
              </a:rPr>
              <a:t> </a:t>
            </a:r>
            <a:r>
              <a:rPr sz="2400" b="0" i="0" u="none" dirty="0" err="1">
                <a:solidFill>
                  <a:srgbClr val="000000"/>
                </a:solidFill>
                <a:latin typeface="B Nazanin"/>
                <a:ea typeface="B Nazanin"/>
                <a:cs typeface="B Mitra" panose="00000400000000000000" pitchFamily="2" charset="-78"/>
              </a:rPr>
              <a:t>آناتومیکی</a:t>
            </a:r>
            <a:endParaRPr sz="2400" dirty="0">
              <a:latin typeface="B Nazanin"/>
              <a:cs typeface="B Mitra" panose="00000400000000000000" pitchFamily="2" charset="-78"/>
            </a:endParaRPr>
          </a:p>
        </p:txBody>
      </p:sp>
      <p:sp>
        <p:nvSpPr>
          <p:cNvPr id="844887560" name="Google Shape;228;p16"/>
          <p:cNvSpPr/>
          <p:nvPr/>
        </p:nvSpPr>
        <p:spPr bwMode="auto">
          <a:xfrm>
            <a:off x="9708738" y="1578252"/>
            <a:ext cx="1634648" cy="427199"/>
          </a:xfrm>
          <a:prstGeom prst="rect">
            <a:avLst/>
          </a:prstGeom>
          <a:solidFill>
            <a:srgbClr val="F3F3F3"/>
          </a:solidFill>
          <a:ln>
            <a:noFill/>
          </a:ln>
        </p:spPr>
        <p:txBody>
          <a:bodyPr spcFirstLastPara="1" wrap="square" lIns="91423" tIns="45699" rIns="91423" bIns="45699" anchor="ctr" anchorCtr="0">
            <a:noAutofit/>
          </a:bodyPr>
          <a:lstStyle/>
          <a:p>
            <a:pPr algn="ctr" rtl="1">
              <a:defRPr/>
            </a:pPr>
            <a:endParaRPr sz="1000" b="1">
              <a:solidFill>
                <a:schemeClr val="tx1"/>
              </a:solidFill>
              <a:latin typeface="B Nazanin"/>
              <a:cs typeface="B Nazanin"/>
            </a:endParaRPr>
          </a:p>
          <a:p>
            <a:pPr marL="0" marR="0" lvl="0" indent="0" algn="ctr" defTabSz="914400" rtl="0">
              <a:lnSpc>
                <a:spcPct val="100000"/>
              </a:lnSpc>
              <a:spcBef>
                <a:spcPts val="0"/>
              </a:spcBef>
              <a:spcAft>
                <a:spcPts val="0"/>
              </a:spcAft>
              <a:buClr>
                <a:srgbClr val="000000"/>
              </a:buClr>
              <a:buSzTx/>
              <a:buFont typeface="Arial"/>
              <a:buNone/>
              <a:defRPr/>
            </a:pPr>
            <a:r>
              <a:rPr sz="1800" b="1">
                <a:latin typeface="B Nazanin"/>
                <a:ea typeface="B Nazanin"/>
                <a:cs typeface="B Nazanin"/>
              </a:rPr>
              <a:t>بحث و نتيجه‌گيري</a:t>
            </a:r>
            <a:endParaRPr sz="1000" b="1">
              <a:solidFill>
                <a:schemeClr val="tx1"/>
              </a:solidFill>
              <a:latin typeface="B Nazanin"/>
              <a:cs typeface="B Nazanin"/>
            </a:endParaRPr>
          </a:p>
        </p:txBody>
      </p:sp>
    </p:spTree>
  </p:cSld>
  <p:clrMapOvr>
    <a:masterClrMapping/>
  </p:clrMapOvr>
  <mc:AlternateContent xmlns:mc="http://schemas.openxmlformats.org/markup-compatibility/2006" xmlns:p159="http://schemas.microsoft.com/office/powerpoint/2015/09/main">
    <mc:Choice Requires="p159">
      <p:transition>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65069805" name="Slide Number Placeholder 5"/>
          <p:cNvSpPr>
            <a:spLocks noGrp="1"/>
          </p:cNvSpPr>
          <p:nvPr>
            <p:ph type="sldNum" sz="quarter" idx="12"/>
          </p:nvPr>
        </p:nvSpPr>
        <p:spPr bwMode="auto">
          <a:xfrm>
            <a:off x="11444145" y="6052434"/>
            <a:ext cx="671170" cy="365124"/>
          </a:xfrm>
          <a:prstGeom prst="rect">
            <a:avLst/>
          </a:prstGeom>
          <a:noFill/>
        </p:spPr>
        <p:txBody>
          <a:bodyPr/>
          <a:lstStyle>
            <a:lvl1pPr algn="ctr">
              <a:defRPr sz="2000" b="1">
                <a:solidFill>
                  <a:srgbClr val="073C63"/>
                </a:solidFill>
                <a:latin typeface="Calibri"/>
                <a:cs typeface="B Titr"/>
              </a:defRPr>
            </a:lvl1pPr>
          </a:lstStyle>
          <a:p>
            <a:pPr>
              <a:defRPr/>
            </a:pPr>
            <a:fld id="{F970ADA4-D481-A6C0-7022-6557240729CB}" type="slidenum">
              <a:rPr lang="fa-IR"/>
              <a:t>58</a:t>
            </a:fld>
            <a:endParaRPr lang="fa-IR"/>
          </a:p>
        </p:txBody>
      </p:sp>
      <p:sp>
        <p:nvSpPr>
          <p:cNvPr id="1500067879" name="Text Placeholder 76"/>
          <p:cNvSpPr>
            <a:spLocks noGrp="1"/>
          </p:cNvSpPr>
          <p:nvPr>
            <p:ph type="body" sz="quarter" idx="10" hasCustomPrompt="1"/>
          </p:nvPr>
        </p:nvSpPr>
        <p:spPr bwMode="auto">
          <a:xfrm>
            <a:off x="1062181" y="905017"/>
            <a:ext cx="8045305" cy="637452"/>
          </a:xfrm>
          <a:prstGeom prst="rect">
            <a:avLst/>
          </a:prstGeom>
        </p:spPr>
        <p:txBody>
          <a:bodyPr/>
          <a:lstStyle>
            <a:lvl1pPr algn="r" rtl="1">
              <a:defRPr sz="3200">
                <a:solidFill>
                  <a:schemeClr val="tx1">
                    <a:lumMod val="85000"/>
                    <a:lumOff val="15000"/>
                  </a:schemeClr>
                </a:solidFill>
                <a:cs typeface="B Titr"/>
              </a:defRPr>
            </a:lvl1pPr>
          </a:lstStyle>
          <a:p>
            <a:pPr>
              <a:defRPr/>
            </a:pPr>
            <a:endParaRPr/>
          </a:p>
        </p:txBody>
      </p:sp>
      <p:sp>
        <p:nvSpPr>
          <p:cNvPr id="1478990222" name="Text Placeholder 80"/>
          <p:cNvSpPr>
            <a:spLocks noGrp="1"/>
          </p:cNvSpPr>
          <p:nvPr>
            <p:ph type="body" sz="quarter" idx="11" hasCustomPrompt="1"/>
          </p:nvPr>
        </p:nvSpPr>
        <p:spPr bwMode="auto">
          <a:xfrm>
            <a:off x="1049337" y="1791855"/>
            <a:ext cx="8039099" cy="4601007"/>
          </a:xfrm>
          <a:prstGeom prst="rect">
            <a:avLst/>
          </a:prstGeom>
        </p:spPr>
        <p:txBody>
          <a:bodyPr/>
          <a:lstStyle>
            <a:lvl1pPr marL="342900" indent="-342900" algn="just" rtl="1">
              <a:lnSpc>
                <a:spcPct val="140000"/>
              </a:lnSpc>
              <a:spcAft>
                <a:spcPts val="1799"/>
              </a:spcAft>
              <a:buFont typeface="Arial"/>
              <a:buChar char="•"/>
              <a:defRPr sz="2300">
                <a:solidFill>
                  <a:schemeClr val="tx1">
                    <a:lumMod val="85000"/>
                    <a:lumOff val="15000"/>
                  </a:schemeClr>
                </a:solidFill>
                <a:cs typeface="B Nazanin"/>
              </a:defRPr>
            </a:lvl1pPr>
            <a:lvl2pPr marL="822960" indent="-285750" algn="just" rtl="1">
              <a:lnSpc>
                <a:spcPct val="140000"/>
              </a:lnSpc>
              <a:spcAft>
                <a:spcPts val="1799"/>
              </a:spcAft>
              <a:buFont typeface="Arial"/>
              <a:buChar char="•"/>
              <a:defRPr sz="2300">
                <a:solidFill>
                  <a:schemeClr val="tx1">
                    <a:lumMod val="85000"/>
                    <a:lumOff val="15000"/>
                  </a:schemeClr>
                </a:solidFill>
                <a:cs typeface="B Nazanin"/>
              </a:defRPr>
            </a:lvl2pPr>
            <a:lvl3pPr marL="1280160" indent="-285750" algn="just" rtl="1">
              <a:lnSpc>
                <a:spcPct val="140000"/>
              </a:lnSpc>
              <a:spcAft>
                <a:spcPts val="1799"/>
              </a:spcAft>
              <a:buFont typeface="Arial"/>
              <a:buChar char="•"/>
              <a:defRPr sz="2000">
                <a:solidFill>
                  <a:schemeClr val="tx1">
                    <a:lumMod val="85000"/>
                    <a:lumOff val="15000"/>
                  </a:schemeClr>
                </a:solidFill>
                <a:cs typeface="B Nazanin"/>
              </a:defRPr>
            </a:lvl3pPr>
          </a:lstStyle>
          <a:p>
            <a:pPr>
              <a:defRPr/>
            </a:pPr>
            <a:endParaRPr/>
          </a:p>
        </p:txBody>
      </p:sp>
      <p:sp>
        <p:nvSpPr>
          <p:cNvPr id="918366304" name="Google Shape;228;p16"/>
          <p:cNvSpPr/>
          <p:nvPr/>
        </p:nvSpPr>
        <p:spPr bwMode="auto">
          <a:xfrm>
            <a:off x="9708738" y="1578252"/>
            <a:ext cx="1634648" cy="427199"/>
          </a:xfrm>
          <a:prstGeom prst="rect">
            <a:avLst/>
          </a:prstGeom>
          <a:solidFill>
            <a:srgbClr val="F3F3F3"/>
          </a:solidFill>
          <a:ln>
            <a:noFill/>
          </a:ln>
        </p:spPr>
        <p:txBody>
          <a:bodyPr spcFirstLastPara="1" wrap="square" lIns="91423" tIns="45699" rIns="91423" bIns="45699" anchor="ctr" anchorCtr="0">
            <a:noAutofit/>
          </a:bodyPr>
          <a:lstStyle/>
          <a:p>
            <a:pPr algn="ctr" rtl="1">
              <a:defRPr/>
            </a:pPr>
            <a:endParaRPr sz="1000" b="1">
              <a:solidFill>
                <a:schemeClr val="tx1"/>
              </a:solidFill>
              <a:latin typeface="B Nazanin"/>
              <a:cs typeface="B Nazanin"/>
            </a:endParaRPr>
          </a:p>
          <a:p>
            <a:pPr marL="0" marR="0" lvl="0" indent="0" algn="ctr" defTabSz="914400" rtl="0">
              <a:lnSpc>
                <a:spcPct val="100000"/>
              </a:lnSpc>
              <a:spcBef>
                <a:spcPts val="0"/>
              </a:spcBef>
              <a:spcAft>
                <a:spcPts val="0"/>
              </a:spcAft>
              <a:buClr>
                <a:srgbClr val="000000"/>
              </a:buClr>
              <a:buSzTx/>
              <a:buFont typeface="Arial"/>
              <a:buNone/>
              <a:defRPr/>
            </a:pPr>
            <a:r>
              <a:rPr sz="1800" b="1">
                <a:latin typeface="B Nazanin"/>
                <a:ea typeface="B Nazanin"/>
                <a:cs typeface="B Nazanin"/>
              </a:rPr>
              <a:t>بحث و نتيجه‌گيري</a:t>
            </a:r>
            <a:endParaRPr sz="1000" b="1">
              <a:solidFill>
                <a:schemeClr val="tx1"/>
              </a:solidFill>
              <a:latin typeface="B Nazanin"/>
              <a:cs typeface="B Nazanin"/>
            </a:endParaRPr>
          </a:p>
        </p:txBody>
      </p:sp>
    </p:spTree>
  </p:cSld>
  <p:clrMapOvr>
    <a:masterClrMapping/>
  </p:clrMapOvr>
  <mc:AlternateContent xmlns:mc="http://schemas.openxmlformats.org/markup-compatibility/2006" xmlns:p159="http://schemas.microsoft.com/office/powerpoint/2015/09/main">
    <mc:Choice Requires="p159">
      <p:transition>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83072714" name="Rectangle 2"/>
          <p:cNvSpPr/>
          <p:nvPr/>
        </p:nvSpPr>
        <p:spPr bwMode="auto">
          <a:xfrm>
            <a:off x="0" y="0"/>
            <a:ext cx="12192000" cy="6858000"/>
          </a:xfrm>
          <a:prstGeom prst="rect">
            <a:avLst/>
          </a:prstGeom>
          <a:solidFill>
            <a:srgbClr val="3D85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pic>
        <p:nvPicPr>
          <p:cNvPr id="349441482" name="Picture 8"/>
          <p:cNvPicPr>
            <a:picLocks noChangeAspect="1"/>
          </p:cNvPicPr>
          <p:nvPr/>
        </p:nvPicPr>
        <p:blipFill rotWithShape="1">
          <a:blip r:embed="rId3"/>
          <a:stretch/>
        </p:blipFill>
        <p:spPr bwMode="auto">
          <a:xfrm>
            <a:off x="334781" y="304529"/>
            <a:ext cx="11522439" cy="6248942"/>
          </a:xfrm>
          <a:prstGeom prst="rect">
            <a:avLst/>
          </a:prstGeom>
        </p:spPr>
      </p:pic>
      <p:sp>
        <p:nvSpPr>
          <p:cNvPr id="358249692" name="TextBox 7"/>
          <p:cNvSpPr txBox="1"/>
          <p:nvPr/>
        </p:nvSpPr>
        <p:spPr bwMode="auto">
          <a:xfrm>
            <a:off x="3091542" y="2184385"/>
            <a:ext cx="5671457" cy="2277547"/>
          </a:xfrm>
          <a:prstGeom prst="rect">
            <a:avLst/>
          </a:prstGeom>
          <a:noFill/>
        </p:spPr>
        <p:txBody>
          <a:bodyPr wrap="square" rtlCol="0">
            <a:spAutoFit/>
          </a:bodyPr>
          <a:lstStyle/>
          <a:p>
            <a:pPr algn="ctr" rtl="1">
              <a:spcAft>
                <a:spcPts val="1200"/>
              </a:spcAft>
              <a:defRPr/>
            </a:pPr>
            <a:r>
              <a:rPr lang="fa-IR" sz="6600">
                <a:cs typeface="B Titr"/>
              </a:rPr>
              <a:t>با سپاس </a:t>
            </a:r>
            <a:endParaRPr lang="en-US" sz="6600">
              <a:cs typeface="B Titr"/>
            </a:endParaRPr>
          </a:p>
          <a:p>
            <a:pPr algn="ctr" rtl="1">
              <a:spcAft>
                <a:spcPts val="1200"/>
              </a:spcAft>
              <a:defRPr/>
            </a:pPr>
            <a:r>
              <a:rPr lang="fa-IR" sz="6600">
                <a:cs typeface="B Titr"/>
              </a:rPr>
              <a:t>از توجه شما</a:t>
            </a:r>
            <a:endParaRPr lang="en-US" sz="6600">
              <a:cs typeface="B Tit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xmlns:m="http://schemas.openxmlformats.org/officeDocument/2006/math" xmlns:w="http://schemas.openxmlformats.org/wordprocessingml/2006/main">
      <p:transition spd="slow" advClick="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58249692"/>
                                        </p:tgtEl>
                                        <p:attrNameLst>
                                          <p:attrName>style.visibility</p:attrName>
                                        </p:attrNameLst>
                                      </p:cBhvr>
                                      <p:to>
                                        <p:strVal val="visible"/>
                                      </p:to>
                                    </p:set>
                                    <p:animEffect transition="in" filter="barn(inVertical)">
                                      <p:cBhvr>
                                        <p:cTn id="7" dur="500"/>
                                        <p:tgtEl>
                                          <p:spTgt spid="358249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493646258" name="Slide Number Placeholder 1"/>
          <p:cNvSpPr>
            <a:spLocks noGrp="1"/>
          </p:cNvSpPr>
          <p:nvPr>
            <p:ph type="sldNum" sz="quarter" idx="12"/>
          </p:nvPr>
        </p:nvSpPr>
        <p:spPr bwMode="auto"/>
        <p:txBody>
          <a:bodyPr/>
          <a:lstStyle/>
          <a:p>
            <a:pPr>
              <a:defRPr/>
            </a:pPr>
            <a:fld id="{CF4FEFAA-A34F-4B1A-923B-840D046F275D}" type="slidenum">
              <a:rPr lang="fa-IR"/>
              <a:t>6</a:t>
            </a:fld>
            <a:endParaRPr lang="fa-IR"/>
          </a:p>
        </p:txBody>
      </p:sp>
      <p:sp>
        <p:nvSpPr>
          <p:cNvPr id="1608074886" name="Text Placeholder 6"/>
          <p:cNvSpPr>
            <a:spLocks noGrp="1"/>
          </p:cNvSpPr>
          <p:nvPr>
            <p:ph type="body" sz="quarter" idx="11"/>
          </p:nvPr>
        </p:nvSpPr>
        <p:spPr bwMode="auto">
          <a:xfrm>
            <a:off x="1062181" y="2102300"/>
            <a:ext cx="8039100" cy="3414079"/>
          </a:xfrm>
        </p:spPr>
        <p:txBody>
          <a:bodyPr/>
          <a:lstStyle/>
          <a:p>
            <a:pPr algn="r"/>
            <a:r>
              <a:rPr lang="fa-IR" sz="2800" dirty="0">
                <a:solidFill>
                  <a:srgbClr val="00B0F0"/>
                </a:solidFill>
                <a:cs typeface="B Titr" panose="00000700000000000000" pitchFamily="2" charset="-78"/>
              </a:rPr>
              <a:t>نسل چهارم </a:t>
            </a:r>
            <a:r>
              <a:rPr lang="fa-IR" sz="2800" dirty="0">
                <a:cs typeface="B Titr" panose="00000700000000000000" pitchFamily="2" charset="-78"/>
              </a:rPr>
              <a:t>الگوریتم‌های محاسبه ی دز</a:t>
            </a:r>
            <a:endParaRPr lang="fa-IR" sz="2800" dirty="0">
              <a:cs typeface="B Mitra" panose="00000400000000000000" pitchFamily="2" charset="-78"/>
            </a:endParaRPr>
          </a:p>
          <a:p>
            <a:pPr lvl="0" algn="r"/>
            <a:r>
              <a:rPr lang="fa-IR" sz="2400" dirty="0">
                <a:cs typeface="B Mitra" panose="00000400000000000000" pitchFamily="2" charset="-78"/>
              </a:rPr>
              <a:t>روش‌های مبتنی بر دانش</a:t>
            </a:r>
            <a:endParaRPr lang="en-US" sz="2400" dirty="0">
              <a:cs typeface="B Mitra" panose="00000400000000000000" pitchFamily="2" charset="-78"/>
            </a:endParaRPr>
          </a:p>
          <a:p>
            <a:pPr lvl="0" algn="r"/>
            <a:r>
              <a:rPr lang="fa-IR" sz="2400" dirty="0">
                <a:cs typeface="B Mitra" panose="00000400000000000000" pitchFamily="2" charset="-78"/>
              </a:rPr>
              <a:t>روش‌های یادگیری ماشین</a:t>
            </a:r>
            <a:endParaRPr lang="en-US" sz="2400" dirty="0">
              <a:cs typeface="B Mitra" panose="00000400000000000000" pitchFamily="2" charset="-78"/>
            </a:endParaRPr>
          </a:p>
          <a:p>
            <a:pPr lvl="0" algn="r"/>
            <a:r>
              <a:rPr lang="fa-IR" sz="2400" dirty="0">
                <a:cs typeface="B Mitra" panose="00000400000000000000" pitchFamily="2" charset="-78"/>
              </a:rPr>
              <a:t>روش‌های </a:t>
            </a:r>
            <a:r>
              <a:rPr lang="fa-IR" sz="2400" dirty="0">
                <a:solidFill>
                  <a:srgbClr val="00B0F0"/>
                </a:solidFill>
                <a:cs typeface="B Mitra" panose="00000400000000000000" pitchFamily="2" charset="-78"/>
              </a:rPr>
              <a:t>یادگیری عمیق</a:t>
            </a:r>
            <a:endParaRPr lang="en-US" sz="2400" dirty="0">
              <a:solidFill>
                <a:srgbClr val="00B0F0"/>
              </a:solidFill>
              <a:cs typeface="B Mitra" panose="00000400000000000000" pitchFamily="2" charset="-78"/>
            </a:endParaRPr>
          </a:p>
        </p:txBody>
      </p:sp>
      <p:sp>
        <p:nvSpPr>
          <p:cNvPr id="383554673" name="TextBox 383554672"/>
          <p:cNvSpPr txBox="1"/>
          <p:nvPr/>
        </p:nvSpPr>
        <p:spPr bwMode="auto">
          <a:xfrm>
            <a:off x="9789394" y="1593110"/>
            <a:ext cx="1564078" cy="30515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l">
              <a:defRPr/>
            </a:pPr>
            <a:r>
              <a:rPr b="1">
                <a:latin typeface="B Nazanin"/>
                <a:ea typeface="B Nazanin"/>
                <a:cs typeface="B Nazanin"/>
              </a:rPr>
              <a:t>مقدمه و کلیات پژوهش</a:t>
            </a:r>
            <a:endParaRPr sz="1100" b="1">
              <a:latin typeface="B Nazanin"/>
              <a:cs typeface="B Nazanin"/>
            </a:endParaRPr>
          </a:p>
        </p:txBody>
      </p:sp>
      <p:sp>
        <p:nvSpPr>
          <p:cNvPr id="702847436" name="Google Shape;228;p16"/>
          <p:cNvSpPr/>
          <p:nvPr/>
        </p:nvSpPr>
        <p:spPr bwMode="auto">
          <a:xfrm>
            <a:off x="9714245" y="1463954"/>
            <a:ext cx="1634648" cy="427199"/>
          </a:xfrm>
          <a:prstGeom prst="rect">
            <a:avLst/>
          </a:prstGeom>
          <a:solidFill>
            <a:srgbClr val="F3F3F3"/>
          </a:solidFill>
          <a:ln>
            <a:noFill/>
          </a:ln>
        </p:spPr>
        <p:txBody>
          <a:bodyPr spcFirstLastPara="1" wrap="square" lIns="91423" tIns="45699" rIns="91423" bIns="45699" anchor="ctr" anchorCtr="0">
            <a:noAutofit/>
          </a:bodyPr>
          <a:lstStyle/>
          <a:p>
            <a:pPr algn="ctr" rtl="1">
              <a:defRPr/>
            </a:pPr>
            <a:endParaRPr sz="1600" b="0">
              <a:solidFill>
                <a:schemeClr val="accent5">
                  <a:lumMod val="50000"/>
                </a:schemeClr>
              </a:solidFill>
              <a:cs typeface="B Titr"/>
            </a:endParaRPr>
          </a:p>
          <a:p>
            <a:pPr algn="l">
              <a:defRPr/>
            </a:pPr>
            <a:r>
              <a:rPr lang="en-US" sz="1600" b="0" i="0" u="none" strike="noStrike" cap="none" spc="0">
                <a:solidFill>
                  <a:srgbClr val="000000"/>
                </a:solidFill>
                <a:latin typeface="B Nazanin"/>
                <a:ea typeface="B Nazanin"/>
                <a:cs typeface="B Nazanin"/>
              </a:rPr>
              <a:t>مقدمه و کلیات پژوهش</a:t>
            </a:r>
            <a:endParaRPr sz="1600" b="0">
              <a:latin typeface="B Nazanin"/>
              <a:cs typeface="B Nazanin"/>
            </a:endParaRPr>
          </a:p>
          <a:p>
            <a:pPr marL="0" marR="0" lvl="0" indent="0" algn="ctr" defTabSz="914400" rtl="0">
              <a:lnSpc>
                <a:spcPct val="100000"/>
              </a:lnSpc>
              <a:spcBef>
                <a:spcPts val="0"/>
              </a:spcBef>
              <a:spcAft>
                <a:spcPts val="0"/>
              </a:spcAft>
              <a:buClr>
                <a:srgbClr val="000000"/>
              </a:buClr>
              <a:buSzTx/>
              <a:buFont typeface="Arial"/>
              <a:buNone/>
              <a:defRPr/>
            </a:pPr>
            <a:endParaRPr sz="1600" b="0">
              <a:solidFill>
                <a:srgbClr val="3D85C6"/>
              </a:solidFill>
              <a:cs typeface="B Titr"/>
            </a:endParaRPr>
          </a:p>
        </p:txBody>
      </p:sp>
      <p:sp>
        <p:nvSpPr>
          <p:cNvPr id="7" name="Text Placeholder 2">
            <a:extLst>
              <a:ext uri="{FF2B5EF4-FFF2-40B4-BE49-F238E27FC236}">
                <a16:creationId xmlns:a16="http://schemas.microsoft.com/office/drawing/2014/main" id="{063A824C-231F-4018-AC94-9519C92425C7}"/>
              </a:ext>
            </a:extLst>
          </p:cNvPr>
          <p:cNvSpPr>
            <a:spLocks noGrp="1"/>
          </p:cNvSpPr>
          <p:nvPr>
            <p:ph type="body" sz="quarter" idx="10"/>
          </p:nvPr>
        </p:nvSpPr>
        <p:spPr>
          <a:xfrm>
            <a:off x="1062038" y="904875"/>
            <a:ext cx="8045450" cy="638175"/>
          </a:xfrm>
        </p:spPr>
        <p:txBody>
          <a:bodyPr/>
          <a:lstStyle/>
          <a:p>
            <a:r>
              <a:rPr lang="fa-IR" b="1" dirty="0">
                <a:latin typeface="B Nazanin"/>
                <a:ea typeface="B Nazanin"/>
                <a:cs typeface="B Nazanin"/>
              </a:rPr>
              <a:t>بيان مسئله و ضرورت پژوهش</a:t>
            </a:r>
            <a:endParaRPr lang="fa-IR" b="1" dirty="0">
              <a:latin typeface="B Nazanin"/>
              <a:cs typeface="B Nazanin"/>
            </a:endParaRPr>
          </a:p>
          <a:p>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493646258" name="Slide Number Placeholder 1"/>
          <p:cNvSpPr>
            <a:spLocks noGrp="1"/>
          </p:cNvSpPr>
          <p:nvPr>
            <p:ph type="sldNum" sz="quarter" idx="12"/>
          </p:nvPr>
        </p:nvSpPr>
        <p:spPr bwMode="auto"/>
        <p:txBody>
          <a:bodyPr/>
          <a:lstStyle/>
          <a:p>
            <a:pPr>
              <a:defRPr/>
            </a:pPr>
            <a:fld id="{CF4FEFAA-A34F-4B1A-923B-840D046F275D}" type="slidenum">
              <a:rPr lang="fa-IR"/>
              <a:t>7</a:t>
            </a:fld>
            <a:endParaRPr lang="fa-IR"/>
          </a:p>
        </p:txBody>
      </p:sp>
      <p:sp>
        <p:nvSpPr>
          <p:cNvPr id="761452408" name="Text Placeholder 2"/>
          <p:cNvSpPr>
            <a:spLocks noGrp="1"/>
          </p:cNvSpPr>
          <p:nvPr>
            <p:ph type="body" sz="quarter" idx="10"/>
          </p:nvPr>
        </p:nvSpPr>
        <p:spPr bwMode="auto"/>
        <p:txBody>
          <a:bodyPr/>
          <a:lstStyle/>
          <a:p>
            <a:pPr>
              <a:defRPr/>
            </a:pPr>
            <a:r>
              <a:rPr sz="3200" b="1">
                <a:latin typeface="B Nazanin"/>
                <a:ea typeface="B Nazanin"/>
                <a:cs typeface="B Nazanin"/>
              </a:rPr>
              <a:t> هوش مصنوعی و جایگاه آن در علوم پزشکی</a:t>
            </a:r>
            <a:endParaRPr sz="3200">
              <a:latin typeface="B Nazanin"/>
              <a:cs typeface="B Nazanin"/>
            </a:endParaRPr>
          </a:p>
        </p:txBody>
      </p:sp>
      <p:sp>
        <p:nvSpPr>
          <p:cNvPr id="1608074886" name="Text Placeholder 6"/>
          <p:cNvSpPr>
            <a:spLocks noGrp="1"/>
          </p:cNvSpPr>
          <p:nvPr>
            <p:ph type="body" sz="quarter" idx="11"/>
          </p:nvPr>
        </p:nvSpPr>
        <p:spPr bwMode="auto">
          <a:xfrm>
            <a:off x="1062181" y="2102301"/>
            <a:ext cx="8039100" cy="4601008"/>
          </a:xfrm>
        </p:spPr>
        <p:txBody>
          <a:bodyPr/>
          <a:lstStyle/>
          <a:p>
            <a:pPr>
              <a:defRPr/>
            </a:pPr>
            <a:r>
              <a:rPr sz="2400" b="0" i="0" u="none" dirty="0" err="1">
                <a:solidFill>
                  <a:srgbClr val="000000"/>
                </a:solidFill>
                <a:latin typeface="B Nazanin"/>
                <a:ea typeface="B Nazanin"/>
                <a:cs typeface="B Nazanin"/>
              </a:rPr>
              <a:t>هوش</a:t>
            </a:r>
            <a:r>
              <a:rPr sz="2400" b="0" i="0" u="none" dirty="0">
                <a:solidFill>
                  <a:srgbClr val="000000"/>
                </a:solidFill>
                <a:latin typeface="B Nazanin"/>
                <a:ea typeface="B Nazanin"/>
                <a:cs typeface="B Nazanin"/>
              </a:rPr>
              <a:t> </a:t>
            </a:r>
            <a:r>
              <a:rPr sz="2400" b="0" i="0" u="none" dirty="0" err="1">
                <a:solidFill>
                  <a:srgbClr val="000000"/>
                </a:solidFill>
                <a:latin typeface="B Nazanin"/>
                <a:ea typeface="B Nazanin"/>
                <a:cs typeface="B Nazanin"/>
              </a:rPr>
              <a:t>مصنوعی</a:t>
            </a:r>
            <a:r>
              <a:rPr sz="2400" b="0" i="0" u="none" dirty="0">
                <a:solidFill>
                  <a:srgbClr val="000000"/>
                </a:solidFill>
                <a:latin typeface="B Nazanin"/>
                <a:ea typeface="B Nazanin"/>
                <a:cs typeface="B Nazanin"/>
              </a:rPr>
              <a:t> </a:t>
            </a:r>
            <a:r>
              <a:rPr sz="2400" b="0" i="0" u="none" dirty="0" err="1">
                <a:solidFill>
                  <a:srgbClr val="000000"/>
                </a:solidFill>
                <a:latin typeface="B Nazanin"/>
                <a:ea typeface="B Nazanin"/>
                <a:cs typeface="B Nazanin"/>
              </a:rPr>
              <a:t>شبیه‌سازی</a:t>
            </a:r>
            <a:r>
              <a:rPr sz="2400" b="0" i="0" u="none" dirty="0">
                <a:solidFill>
                  <a:srgbClr val="000000"/>
                </a:solidFill>
                <a:latin typeface="B Nazanin"/>
                <a:ea typeface="B Nazanin"/>
                <a:cs typeface="B Nazanin"/>
              </a:rPr>
              <a:t> </a:t>
            </a:r>
            <a:r>
              <a:rPr sz="2400" b="0" i="0" u="none" dirty="0" err="1">
                <a:solidFill>
                  <a:srgbClr val="000000"/>
                </a:solidFill>
                <a:latin typeface="B Nazanin"/>
                <a:ea typeface="B Nazanin"/>
                <a:cs typeface="B Nazanin"/>
              </a:rPr>
              <a:t>فرآیندهای</a:t>
            </a:r>
            <a:r>
              <a:rPr sz="2400" b="0" i="0" u="none" dirty="0">
                <a:solidFill>
                  <a:srgbClr val="000000"/>
                </a:solidFill>
                <a:latin typeface="B Nazanin"/>
                <a:ea typeface="B Nazanin"/>
                <a:cs typeface="B Nazanin"/>
              </a:rPr>
              <a:t> </a:t>
            </a:r>
            <a:r>
              <a:rPr sz="2400" b="0" i="0" u="none" dirty="0" err="1">
                <a:solidFill>
                  <a:srgbClr val="000000"/>
                </a:solidFill>
                <a:latin typeface="B Nazanin"/>
                <a:ea typeface="B Nazanin"/>
                <a:cs typeface="B Nazanin"/>
              </a:rPr>
              <a:t>هوشمند</a:t>
            </a:r>
            <a:r>
              <a:rPr sz="2400" b="0" i="0" u="none" dirty="0">
                <a:solidFill>
                  <a:srgbClr val="000000"/>
                </a:solidFill>
                <a:latin typeface="B Nazanin"/>
                <a:ea typeface="B Nazanin"/>
                <a:cs typeface="B Nazanin"/>
              </a:rPr>
              <a:t> </a:t>
            </a:r>
            <a:r>
              <a:rPr sz="2400" b="0" i="0" u="none" dirty="0" err="1">
                <a:solidFill>
                  <a:srgbClr val="000000"/>
                </a:solidFill>
                <a:latin typeface="B Nazanin"/>
                <a:ea typeface="B Nazanin"/>
                <a:cs typeface="B Nazanin"/>
              </a:rPr>
              <a:t>انسان</a:t>
            </a:r>
            <a:r>
              <a:rPr sz="2400" b="0" i="0" u="none" dirty="0">
                <a:solidFill>
                  <a:srgbClr val="000000"/>
                </a:solidFill>
                <a:latin typeface="B Nazanin"/>
                <a:ea typeface="B Nazanin"/>
                <a:cs typeface="B Nazanin"/>
              </a:rPr>
              <a:t> </a:t>
            </a:r>
            <a:endParaRPr sz="2400" dirty="0">
              <a:latin typeface="B Nazanin"/>
              <a:cs typeface="B Nazanin"/>
            </a:endParaRPr>
          </a:p>
          <a:p>
            <a:pPr>
              <a:defRPr/>
            </a:pPr>
            <a:r>
              <a:rPr sz="2400" b="0" i="0" u="none" dirty="0" err="1">
                <a:solidFill>
                  <a:srgbClr val="000000"/>
                </a:solidFill>
                <a:latin typeface="B Nazanin"/>
                <a:ea typeface="B Nazanin"/>
                <a:cs typeface="B Nazanin"/>
              </a:rPr>
              <a:t>تحلیل</a:t>
            </a:r>
            <a:r>
              <a:rPr sz="2400" b="0" i="0" u="none" dirty="0">
                <a:solidFill>
                  <a:srgbClr val="000000"/>
                </a:solidFill>
                <a:latin typeface="B Nazanin"/>
                <a:ea typeface="B Nazanin"/>
                <a:cs typeface="B Nazanin"/>
              </a:rPr>
              <a:t> </a:t>
            </a:r>
            <a:r>
              <a:rPr sz="2400" b="0" i="0" u="none" dirty="0" err="1">
                <a:solidFill>
                  <a:srgbClr val="000000"/>
                </a:solidFill>
                <a:latin typeface="B Nazanin"/>
                <a:ea typeface="B Nazanin"/>
                <a:cs typeface="B Nazanin"/>
              </a:rPr>
              <a:t>داده‌ها</a:t>
            </a:r>
            <a:r>
              <a:rPr sz="2400" b="0" i="0" u="none" dirty="0">
                <a:solidFill>
                  <a:srgbClr val="000000"/>
                </a:solidFill>
                <a:latin typeface="B Nazanin"/>
                <a:ea typeface="B Nazanin"/>
                <a:cs typeface="B Nazanin"/>
              </a:rPr>
              <a:t> و </a:t>
            </a:r>
            <a:r>
              <a:rPr sz="2400" b="0" i="0" u="none" dirty="0" err="1">
                <a:solidFill>
                  <a:srgbClr val="000000"/>
                </a:solidFill>
                <a:latin typeface="B Nazanin"/>
                <a:ea typeface="B Nazanin"/>
                <a:cs typeface="B Nazanin"/>
              </a:rPr>
              <a:t>کمک</a:t>
            </a:r>
            <a:r>
              <a:rPr sz="2400" b="0" i="0" u="none" dirty="0">
                <a:solidFill>
                  <a:srgbClr val="000000"/>
                </a:solidFill>
                <a:latin typeface="B Nazanin"/>
                <a:ea typeface="B Nazanin"/>
                <a:cs typeface="B Nazanin"/>
              </a:rPr>
              <a:t> </a:t>
            </a:r>
            <a:r>
              <a:rPr sz="2400" b="0" i="0" u="none" dirty="0" err="1">
                <a:solidFill>
                  <a:srgbClr val="000000"/>
                </a:solidFill>
                <a:latin typeface="B Nazanin"/>
                <a:ea typeface="B Nazanin"/>
                <a:cs typeface="B Nazanin"/>
              </a:rPr>
              <a:t>به</a:t>
            </a:r>
            <a:r>
              <a:rPr sz="2400" b="0" i="0" u="none" dirty="0">
                <a:solidFill>
                  <a:srgbClr val="000000"/>
                </a:solidFill>
                <a:latin typeface="B Nazanin"/>
                <a:ea typeface="B Nazanin"/>
                <a:cs typeface="B Nazanin"/>
              </a:rPr>
              <a:t> </a:t>
            </a:r>
            <a:r>
              <a:rPr sz="2400" b="0" i="0" u="none" dirty="0" err="1">
                <a:solidFill>
                  <a:srgbClr val="000000"/>
                </a:solidFill>
                <a:latin typeface="B Nazanin"/>
                <a:ea typeface="B Nazanin"/>
                <a:cs typeface="B Nazanin"/>
              </a:rPr>
              <a:t>تصمیم‌گیری</a:t>
            </a:r>
            <a:r>
              <a:rPr sz="2400" b="0" i="0" u="none" dirty="0">
                <a:solidFill>
                  <a:srgbClr val="000000"/>
                </a:solidFill>
                <a:latin typeface="B Nazanin"/>
                <a:ea typeface="B Nazanin"/>
                <a:cs typeface="B Nazanin"/>
              </a:rPr>
              <a:t> </a:t>
            </a:r>
            <a:r>
              <a:rPr sz="2400" b="0" i="0" u="none" dirty="0" err="1">
                <a:solidFill>
                  <a:srgbClr val="000000"/>
                </a:solidFill>
                <a:latin typeface="B Nazanin"/>
                <a:ea typeface="B Nazanin"/>
                <a:cs typeface="B Nazanin"/>
              </a:rPr>
              <a:t>بالینی</a:t>
            </a:r>
            <a:endParaRPr sz="2400" dirty="0">
              <a:latin typeface="B Nazanin"/>
              <a:cs typeface="B Nazanin"/>
            </a:endParaRPr>
          </a:p>
          <a:p>
            <a:pPr>
              <a:defRPr/>
            </a:pPr>
            <a:r>
              <a:rPr lang="en-US" sz="2400" b="0" i="0" u="none" strike="noStrike" cap="none" spc="0" dirty="0" err="1">
                <a:solidFill>
                  <a:srgbClr val="000000"/>
                </a:solidFill>
                <a:latin typeface="B Nazanin"/>
                <a:ea typeface="B Nazanin"/>
                <a:cs typeface="B Nazanin"/>
              </a:rPr>
              <a:t>نقش</a:t>
            </a:r>
            <a:r>
              <a:rPr lang="en-US" sz="2400" b="0" i="0" u="none" strike="noStrike" cap="none" spc="0" dirty="0">
                <a:solidFill>
                  <a:srgbClr val="000000"/>
                </a:solidFill>
                <a:latin typeface="B Nazanin"/>
                <a:ea typeface="B Nazanin"/>
                <a:cs typeface="B Nazanin"/>
              </a:rPr>
              <a:t> </a:t>
            </a:r>
            <a:r>
              <a:rPr lang="en-US" sz="2400" b="0" i="0" u="none" strike="noStrike" cap="none" spc="0" dirty="0" err="1">
                <a:solidFill>
                  <a:srgbClr val="000000"/>
                </a:solidFill>
                <a:latin typeface="B Nazanin"/>
                <a:ea typeface="B Nazanin"/>
                <a:cs typeface="B Nazanin"/>
              </a:rPr>
              <a:t>مهم</a:t>
            </a:r>
            <a:r>
              <a:rPr lang="en-US" sz="2400" b="0" i="0" u="none" strike="noStrike" cap="none" spc="0" dirty="0">
                <a:solidFill>
                  <a:srgbClr val="000000"/>
                </a:solidFill>
                <a:latin typeface="B Nazanin"/>
                <a:ea typeface="B Nazanin"/>
                <a:cs typeface="B Nazanin"/>
              </a:rPr>
              <a:t> </a:t>
            </a:r>
            <a:r>
              <a:rPr sz="2400" b="0" i="0" u="none" dirty="0" err="1">
                <a:solidFill>
                  <a:srgbClr val="000000"/>
                </a:solidFill>
                <a:latin typeface="B Nazanin"/>
                <a:ea typeface="B Nazanin"/>
                <a:cs typeface="B Nazanin"/>
              </a:rPr>
              <a:t>داده‌های</a:t>
            </a:r>
            <a:r>
              <a:rPr sz="2400" b="0" i="0" u="none" dirty="0">
                <a:solidFill>
                  <a:srgbClr val="000000"/>
                </a:solidFill>
                <a:latin typeface="B Nazanin"/>
                <a:ea typeface="B Nazanin"/>
                <a:cs typeface="B Nazanin"/>
              </a:rPr>
              <a:t> </a:t>
            </a:r>
            <a:r>
              <a:rPr sz="2400" b="0" i="0" u="none" dirty="0" err="1">
                <a:solidFill>
                  <a:srgbClr val="000000"/>
                </a:solidFill>
                <a:latin typeface="B Nazanin"/>
                <a:ea typeface="B Nazanin"/>
                <a:cs typeface="B Nazanin"/>
              </a:rPr>
              <a:t>تصویربرداری</a:t>
            </a:r>
            <a:r>
              <a:rPr sz="2400" b="0" i="0" u="none" dirty="0">
                <a:solidFill>
                  <a:srgbClr val="000000"/>
                </a:solidFill>
                <a:latin typeface="B Nazanin"/>
                <a:ea typeface="B Nazanin"/>
                <a:cs typeface="B Nazanin"/>
              </a:rPr>
              <a:t> </a:t>
            </a:r>
            <a:r>
              <a:rPr sz="2400" b="0" i="0" u="none" dirty="0" err="1">
                <a:solidFill>
                  <a:srgbClr val="000000"/>
                </a:solidFill>
                <a:latin typeface="B Nazanin"/>
                <a:ea typeface="B Nazanin"/>
                <a:cs typeface="B Nazanin"/>
              </a:rPr>
              <a:t>پزشکی</a:t>
            </a:r>
            <a:r>
              <a:rPr sz="2400" b="0" i="0" u="none" dirty="0">
                <a:solidFill>
                  <a:srgbClr val="000000"/>
                </a:solidFill>
                <a:latin typeface="B Nazanin"/>
                <a:ea typeface="B Nazanin"/>
                <a:cs typeface="B Nazanin"/>
              </a:rPr>
              <a:t> </a:t>
            </a:r>
            <a:r>
              <a:rPr sz="2400" b="0" i="0" u="none" dirty="0" err="1">
                <a:solidFill>
                  <a:srgbClr val="000000"/>
                </a:solidFill>
                <a:latin typeface="B Nazanin"/>
                <a:ea typeface="B Nazanin"/>
                <a:cs typeface="B Nazanin"/>
              </a:rPr>
              <a:t>درتوسعه</a:t>
            </a:r>
            <a:r>
              <a:rPr sz="2400" b="0" i="0" u="none" dirty="0">
                <a:solidFill>
                  <a:srgbClr val="000000"/>
                </a:solidFill>
                <a:latin typeface="B Nazanin"/>
                <a:ea typeface="B Nazanin"/>
                <a:cs typeface="B Nazanin"/>
              </a:rPr>
              <a:t> </a:t>
            </a:r>
            <a:r>
              <a:rPr sz="2400" b="0" i="0" u="none" dirty="0" err="1">
                <a:solidFill>
                  <a:srgbClr val="000000"/>
                </a:solidFill>
                <a:latin typeface="B Nazanin"/>
                <a:ea typeface="B Nazanin"/>
                <a:cs typeface="B Nazanin"/>
              </a:rPr>
              <a:t>این</a:t>
            </a:r>
            <a:r>
              <a:rPr sz="2400" b="0" i="0" u="none" dirty="0">
                <a:solidFill>
                  <a:srgbClr val="000000"/>
                </a:solidFill>
                <a:latin typeface="B Nazanin"/>
                <a:ea typeface="B Nazanin"/>
                <a:cs typeface="B Nazanin"/>
              </a:rPr>
              <a:t> </a:t>
            </a:r>
            <a:r>
              <a:rPr sz="2400" b="0" i="0" u="none" dirty="0" err="1">
                <a:solidFill>
                  <a:srgbClr val="000000"/>
                </a:solidFill>
                <a:latin typeface="B Nazanin"/>
                <a:ea typeface="B Nazanin"/>
                <a:cs typeface="B Nazanin"/>
              </a:rPr>
              <a:t>فناوری</a:t>
            </a:r>
            <a:endParaRPr sz="2400" dirty="0">
              <a:latin typeface="B Nazanin"/>
              <a:cs typeface="B Nazanin"/>
            </a:endParaRPr>
          </a:p>
        </p:txBody>
      </p:sp>
      <p:sp>
        <p:nvSpPr>
          <p:cNvPr id="383554673" name="TextBox 383554672"/>
          <p:cNvSpPr txBox="1"/>
          <p:nvPr/>
        </p:nvSpPr>
        <p:spPr bwMode="auto">
          <a:xfrm>
            <a:off x="9789394" y="1593110"/>
            <a:ext cx="1564078" cy="30515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l">
              <a:defRPr/>
            </a:pPr>
            <a:r>
              <a:rPr b="1">
                <a:latin typeface="B Nazanin"/>
                <a:ea typeface="B Nazanin"/>
                <a:cs typeface="B Nazanin"/>
              </a:rPr>
              <a:t>مقدمه و کلیات پژوهش</a:t>
            </a:r>
            <a:endParaRPr sz="1100" b="1">
              <a:latin typeface="B Nazanin"/>
              <a:cs typeface="B Nazanin"/>
            </a:endParaRPr>
          </a:p>
        </p:txBody>
      </p:sp>
      <p:sp>
        <p:nvSpPr>
          <p:cNvPr id="702847436" name="Google Shape;228;p16"/>
          <p:cNvSpPr/>
          <p:nvPr/>
        </p:nvSpPr>
        <p:spPr bwMode="auto">
          <a:xfrm>
            <a:off x="9714245" y="1463954"/>
            <a:ext cx="1634648" cy="427199"/>
          </a:xfrm>
          <a:prstGeom prst="rect">
            <a:avLst/>
          </a:prstGeom>
          <a:solidFill>
            <a:srgbClr val="F3F3F3"/>
          </a:solidFill>
          <a:ln>
            <a:noFill/>
          </a:ln>
        </p:spPr>
        <p:txBody>
          <a:bodyPr spcFirstLastPara="1" wrap="square" lIns="91423" tIns="45699" rIns="91423" bIns="45699" anchor="ctr" anchorCtr="0">
            <a:noAutofit/>
          </a:bodyPr>
          <a:lstStyle/>
          <a:p>
            <a:pPr algn="ctr" rtl="1">
              <a:defRPr/>
            </a:pPr>
            <a:endParaRPr sz="1600" b="0">
              <a:solidFill>
                <a:schemeClr val="accent5">
                  <a:lumMod val="50000"/>
                </a:schemeClr>
              </a:solidFill>
              <a:cs typeface="B Titr"/>
            </a:endParaRPr>
          </a:p>
          <a:p>
            <a:pPr algn="l">
              <a:defRPr/>
            </a:pPr>
            <a:r>
              <a:rPr lang="en-US" sz="1600" b="0" i="0" u="none" strike="noStrike" cap="none" spc="0">
                <a:solidFill>
                  <a:srgbClr val="000000"/>
                </a:solidFill>
                <a:latin typeface="B Nazanin"/>
                <a:ea typeface="B Nazanin"/>
                <a:cs typeface="B Nazanin"/>
              </a:rPr>
              <a:t>مقدمه و کلیات پژوهش</a:t>
            </a:r>
            <a:endParaRPr sz="1600" b="0">
              <a:latin typeface="B Nazanin"/>
              <a:cs typeface="B Nazanin"/>
            </a:endParaRPr>
          </a:p>
          <a:p>
            <a:pPr marL="0" marR="0" lvl="0" indent="0" algn="ctr" defTabSz="914400" rtl="0">
              <a:lnSpc>
                <a:spcPct val="100000"/>
              </a:lnSpc>
              <a:spcBef>
                <a:spcPts val="0"/>
              </a:spcBef>
              <a:spcAft>
                <a:spcPts val="0"/>
              </a:spcAft>
              <a:buClr>
                <a:srgbClr val="000000"/>
              </a:buClr>
              <a:buSzTx/>
              <a:buFont typeface="Arial"/>
              <a:buNone/>
              <a:defRPr/>
            </a:pPr>
            <a:endParaRPr sz="1600" b="0">
              <a:solidFill>
                <a:srgbClr val="3D85C6"/>
              </a:solidFill>
              <a:cs typeface="B Titr"/>
            </a:endParaRPr>
          </a:p>
        </p:txBody>
      </p:sp>
    </p:spTree>
    <p:extLst>
      <p:ext uri="{BB962C8B-B14F-4D97-AF65-F5344CB8AC3E}">
        <p14:creationId xmlns:p14="http://schemas.microsoft.com/office/powerpoint/2010/main" val="18242911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36982599" name="Slide Number Placeholder 1"/>
          <p:cNvSpPr>
            <a:spLocks noGrp="1"/>
          </p:cNvSpPr>
          <p:nvPr>
            <p:ph type="sldNum" sz="quarter" idx="12"/>
          </p:nvPr>
        </p:nvSpPr>
        <p:spPr bwMode="auto"/>
        <p:txBody>
          <a:bodyPr/>
          <a:lstStyle/>
          <a:p>
            <a:pPr>
              <a:defRPr/>
            </a:pPr>
            <a:fld id="{CF4FEFAA-A34F-4B1A-923B-840D046F275D}" type="slidenum">
              <a:rPr lang="fa-IR"/>
              <a:t>8</a:t>
            </a:fld>
            <a:endParaRPr lang="fa-IR"/>
          </a:p>
        </p:txBody>
      </p:sp>
      <p:sp>
        <p:nvSpPr>
          <p:cNvPr id="1660486202" name="Text Placeholder 2"/>
          <p:cNvSpPr>
            <a:spLocks noGrp="1"/>
          </p:cNvSpPr>
          <p:nvPr>
            <p:ph type="body" sz="quarter" idx="10"/>
          </p:nvPr>
        </p:nvSpPr>
        <p:spPr bwMode="auto"/>
        <p:txBody>
          <a:bodyPr/>
          <a:lstStyle/>
          <a:p>
            <a:pPr>
              <a:defRPr/>
            </a:pPr>
            <a:r>
              <a:rPr sz="3200" b="1">
                <a:latin typeface="B Nazanin"/>
                <a:ea typeface="B Nazanin"/>
                <a:cs typeface="B Nazanin"/>
              </a:rPr>
              <a:t>بررسی و توسعه یادگیری عمیق</a:t>
            </a:r>
            <a:endParaRPr sz="3200">
              <a:latin typeface="B Nazanin"/>
              <a:cs typeface="B Nazanin"/>
            </a:endParaRPr>
          </a:p>
        </p:txBody>
      </p:sp>
      <p:sp>
        <p:nvSpPr>
          <p:cNvPr id="1843783677" name="Text Placeholder 5"/>
          <p:cNvSpPr>
            <a:spLocks noGrp="1"/>
          </p:cNvSpPr>
          <p:nvPr>
            <p:ph type="body" sz="quarter" idx="11"/>
          </p:nvPr>
        </p:nvSpPr>
        <p:spPr bwMode="auto">
          <a:xfrm>
            <a:off x="1049337" y="1944254"/>
            <a:ext cx="8039099" cy="4601007"/>
          </a:xfrm>
        </p:spPr>
        <p:txBody>
          <a:bodyPr/>
          <a:lstStyle/>
          <a:p>
            <a:pPr>
              <a:defRPr/>
            </a:pPr>
            <a:r>
              <a:rPr sz="2400" b="0" i="0" u="none" dirty="0" err="1">
                <a:solidFill>
                  <a:srgbClr val="000000"/>
                </a:solidFill>
                <a:latin typeface="B Nazanin"/>
                <a:ea typeface="B Nazanin"/>
                <a:cs typeface="B Nazanin"/>
              </a:rPr>
              <a:t>بر</a:t>
            </a:r>
            <a:r>
              <a:rPr sz="2400" b="0" i="0" u="none" dirty="0">
                <a:solidFill>
                  <a:srgbClr val="000000"/>
                </a:solidFill>
                <a:latin typeface="B Nazanin"/>
                <a:ea typeface="B Nazanin"/>
                <a:cs typeface="B Nazanin"/>
              </a:rPr>
              <a:t> </a:t>
            </a:r>
            <a:r>
              <a:rPr sz="2400" b="0" i="0" u="none" dirty="0" err="1">
                <a:solidFill>
                  <a:srgbClr val="000000"/>
                </a:solidFill>
                <a:latin typeface="B Nazanin"/>
                <a:ea typeface="B Nazanin"/>
                <a:cs typeface="B Nazanin"/>
              </a:rPr>
              <a:t>پایه</a:t>
            </a:r>
            <a:r>
              <a:rPr sz="2400" b="0" i="0" u="none" dirty="0">
                <a:solidFill>
                  <a:srgbClr val="000000"/>
                </a:solidFill>
                <a:latin typeface="B Nazanin"/>
                <a:ea typeface="B Nazanin"/>
                <a:cs typeface="B Nazanin"/>
              </a:rPr>
              <a:t> </a:t>
            </a:r>
            <a:r>
              <a:rPr sz="2400" b="0" i="0" u="none" dirty="0" err="1">
                <a:solidFill>
                  <a:srgbClr val="000000"/>
                </a:solidFill>
                <a:latin typeface="B Nazanin"/>
                <a:ea typeface="B Nazanin"/>
                <a:cs typeface="B Nazanin"/>
              </a:rPr>
              <a:t>شبکه‌های</a:t>
            </a:r>
            <a:r>
              <a:rPr sz="2400" b="0" i="0" u="none" dirty="0">
                <a:solidFill>
                  <a:srgbClr val="000000"/>
                </a:solidFill>
                <a:latin typeface="B Nazanin"/>
                <a:ea typeface="B Nazanin"/>
                <a:cs typeface="B Nazanin"/>
              </a:rPr>
              <a:t> </a:t>
            </a:r>
            <a:r>
              <a:rPr sz="2400" b="0" i="0" u="none" dirty="0" err="1">
                <a:solidFill>
                  <a:srgbClr val="000000"/>
                </a:solidFill>
                <a:latin typeface="B Nazanin"/>
                <a:ea typeface="B Nazanin"/>
                <a:cs typeface="B Nazanin"/>
              </a:rPr>
              <a:t>عصبی</a:t>
            </a:r>
            <a:r>
              <a:rPr sz="2400" b="0" i="0" u="none" dirty="0">
                <a:solidFill>
                  <a:srgbClr val="000000"/>
                </a:solidFill>
                <a:latin typeface="B Nazanin"/>
                <a:ea typeface="B Nazanin"/>
                <a:cs typeface="B Nazanin"/>
              </a:rPr>
              <a:t> </a:t>
            </a:r>
            <a:r>
              <a:rPr sz="2400" b="0" i="0" u="none" dirty="0" err="1">
                <a:solidFill>
                  <a:srgbClr val="000000"/>
                </a:solidFill>
                <a:latin typeface="B Nazanin"/>
                <a:ea typeface="B Nazanin"/>
                <a:cs typeface="B Nazanin"/>
              </a:rPr>
              <a:t>عمیق</a:t>
            </a:r>
            <a:r>
              <a:rPr sz="2400" b="0" i="0" u="none" dirty="0">
                <a:solidFill>
                  <a:srgbClr val="000000"/>
                </a:solidFill>
                <a:latin typeface="B Nazanin"/>
                <a:ea typeface="B Nazanin"/>
                <a:cs typeface="B Nazanin"/>
              </a:rPr>
              <a:t> </a:t>
            </a:r>
            <a:endParaRPr lang="en-US" sz="2400" b="0" i="0" u="none" dirty="0">
              <a:solidFill>
                <a:srgbClr val="000000"/>
              </a:solidFill>
              <a:latin typeface="B Nazanin"/>
              <a:ea typeface="B Nazanin"/>
              <a:cs typeface="B Nazanin"/>
            </a:endParaRPr>
          </a:p>
          <a:p>
            <a:pPr>
              <a:defRPr/>
            </a:pPr>
            <a:r>
              <a:rPr sz="2400" b="0" i="0" u="none" dirty="0" err="1">
                <a:solidFill>
                  <a:srgbClr val="000000"/>
                </a:solidFill>
                <a:latin typeface="B Nazanin"/>
                <a:ea typeface="B Nazanin"/>
                <a:cs typeface="B Nazanin"/>
              </a:rPr>
              <a:t>امکان</a:t>
            </a:r>
            <a:r>
              <a:rPr sz="2400" b="0" i="0" u="none" dirty="0">
                <a:solidFill>
                  <a:srgbClr val="000000"/>
                </a:solidFill>
                <a:latin typeface="B Nazanin"/>
                <a:ea typeface="B Nazanin"/>
                <a:cs typeface="B Nazanin"/>
              </a:rPr>
              <a:t> </a:t>
            </a:r>
            <a:r>
              <a:rPr sz="2400" b="0" i="0" u="none" dirty="0" err="1">
                <a:solidFill>
                  <a:srgbClr val="000000"/>
                </a:solidFill>
                <a:latin typeface="B Nazanin"/>
                <a:ea typeface="B Nazanin"/>
                <a:cs typeface="B Nazanin"/>
              </a:rPr>
              <a:t>تحلیل</a:t>
            </a:r>
            <a:r>
              <a:rPr sz="2400" b="0" i="0" u="none" dirty="0">
                <a:solidFill>
                  <a:srgbClr val="000000"/>
                </a:solidFill>
                <a:latin typeface="B Nazanin"/>
                <a:ea typeface="B Nazanin"/>
                <a:cs typeface="B Nazanin"/>
              </a:rPr>
              <a:t> </a:t>
            </a:r>
            <a:r>
              <a:rPr sz="2400" b="0" i="0" u="none" dirty="0" err="1">
                <a:solidFill>
                  <a:srgbClr val="000000"/>
                </a:solidFill>
                <a:latin typeface="B Nazanin"/>
                <a:ea typeface="B Nazanin"/>
                <a:cs typeface="B Nazanin"/>
              </a:rPr>
              <a:t>داده‌های</a:t>
            </a:r>
            <a:r>
              <a:rPr sz="2400" b="0" i="0" u="none" dirty="0">
                <a:solidFill>
                  <a:srgbClr val="000000"/>
                </a:solidFill>
                <a:latin typeface="B Nazanin"/>
                <a:ea typeface="B Nazanin"/>
                <a:cs typeface="B Nazanin"/>
              </a:rPr>
              <a:t> </a:t>
            </a:r>
            <a:r>
              <a:rPr sz="2400" b="0" i="0" u="none" dirty="0" err="1">
                <a:solidFill>
                  <a:srgbClr val="000000"/>
                </a:solidFill>
                <a:latin typeface="B Nazanin"/>
                <a:ea typeface="B Nazanin"/>
                <a:cs typeface="B Nazanin"/>
              </a:rPr>
              <a:t>پیچیده</a:t>
            </a:r>
            <a:r>
              <a:rPr sz="2400" b="0" i="0" u="none" dirty="0">
                <a:solidFill>
                  <a:srgbClr val="000000"/>
                </a:solidFill>
                <a:latin typeface="B Nazanin"/>
                <a:ea typeface="B Nazanin"/>
                <a:cs typeface="B Nazanin"/>
              </a:rPr>
              <a:t> و </a:t>
            </a:r>
            <a:r>
              <a:rPr sz="2400" b="0" i="0" u="none" dirty="0" err="1">
                <a:solidFill>
                  <a:srgbClr val="000000"/>
                </a:solidFill>
                <a:latin typeface="B Nazanin"/>
                <a:ea typeface="B Nazanin"/>
                <a:cs typeface="B Nazanin"/>
              </a:rPr>
              <a:t>حجیم</a:t>
            </a:r>
            <a:r>
              <a:rPr sz="2400" b="0" i="0" u="none" dirty="0">
                <a:solidFill>
                  <a:srgbClr val="000000"/>
                </a:solidFill>
                <a:latin typeface="B Nazanin"/>
                <a:ea typeface="B Nazanin"/>
                <a:cs typeface="B Nazanin"/>
              </a:rPr>
              <a:t> </a:t>
            </a:r>
            <a:endParaRPr sz="2400" dirty="0">
              <a:latin typeface="B Nazanin"/>
              <a:cs typeface="B Nazanin"/>
            </a:endParaRPr>
          </a:p>
          <a:p>
            <a:pPr>
              <a:defRPr/>
            </a:pPr>
            <a:r>
              <a:rPr sz="2400" b="0" i="0" u="none" dirty="0" err="1">
                <a:solidFill>
                  <a:srgbClr val="000000"/>
                </a:solidFill>
                <a:latin typeface="B Nazanin"/>
                <a:ea typeface="B Nazanin"/>
                <a:cs typeface="B Nazanin"/>
              </a:rPr>
              <a:t>کاربرد</a:t>
            </a:r>
            <a:r>
              <a:rPr sz="2400" b="0" i="0" u="none" dirty="0">
                <a:solidFill>
                  <a:srgbClr val="000000"/>
                </a:solidFill>
                <a:latin typeface="B Nazanin"/>
                <a:ea typeface="B Nazanin"/>
                <a:cs typeface="B Nazanin"/>
              </a:rPr>
              <a:t> </a:t>
            </a:r>
            <a:r>
              <a:rPr sz="2400" b="0" i="0" u="none" dirty="0" err="1">
                <a:solidFill>
                  <a:srgbClr val="000000"/>
                </a:solidFill>
                <a:latin typeface="B Nazanin"/>
                <a:ea typeface="B Nazanin"/>
                <a:cs typeface="B Nazanin"/>
              </a:rPr>
              <a:t>گسترده</a:t>
            </a:r>
            <a:r>
              <a:rPr sz="2400" b="0" i="0" u="none" dirty="0">
                <a:solidFill>
                  <a:srgbClr val="000000"/>
                </a:solidFill>
                <a:latin typeface="B Nazanin"/>
                <a:ea typeface="B Nazanin"/>
                <a:cs typeface="B Nazanin"/>
              </a:rPr>
              <a:t> ‌</a:t>
            </a:r>
            <a:r>
              <a:rPr sz="2400" b="0" i="0" u="none" dirty="0" err="1">
                <a:solidFill>
                  <a:srgbClr val="000000"/>
                </a:solidFill>
                <a:latin typeface="B Nazanin"/>
                <a:ea typeface="B Nazanin"/>
                <a:cs typeface="B Nazanin"/>
              </a:rPr>
              <a:t>در</a:t>
            </a:r>
            <a:r>
              <a:rPr sz="2400" b="0" i="0" u="none" dirty="0">
                <a:solidFill>
                  <a:srgbClr val="000000"/>
                </a:solidFill>
                <a:latin typeface="B Nazanin"/>
                <a:ea typeface="B Nazanin"/>
                <a:cs typeface="B Nazanin"/>
              </a:rPr>
              <a:t> </a:t>
            </a:r>
            <a:r>
              <a:rPr sz="2400" b="0" i="0" u="none" dirty="0" err="1">
                <a:solidFill>
                  <a:srgbClr val="000000"/>
                </a:solidFill>
                <a:latin typeface="B Nazanin"/>
                <a:ea typeface="B Nazanin"/>
                <a:cs typeface="B Nazanin"/>
              </a:rPr>
              <a:t>تصاویر</a:t>
            </a:r>
            <a:r>
              <a:rPr sz="2400" b="0" i="0" u="none" dirty="0">
                <a:solidFill>
                  <a:srgbClr val="000000"/>
                </a:solidFill>
                <a:latin typeface="B Nazanin"/>
                <a:ea typeface="B Nazanin"/>
                <a:cs typeface="B Nazanin"/>
              </a:rPr>
              <a:t> </a:t>
            </a:r>
            <a:r>
              <a:rPr sz="2400" b="0" i="0" u="none" dirty="0" err="1">
                <a:solidFill>
                  <a:srgbClr val="000000"/>
                </a:solidFill>
                <a:latin typeface="B Nazanin"/>
                <a:ea typeface="B Nazanin"/>
                <a:cs typeface="B Nazanin"/>
              </a:rPr>
              <a:t>پزشکی</a:t>
            </a:r>
            <a:r>
              <a:rPr sz="2400" b="0" i="0" u="none" dirty="0">
                <a:solidFill>
                  <a:srgbClr val="000000"/>
                </a:solidFill>
                <a:latin typeface="B Nazanin"/>
                <a:ea typeface="B Nazanin"/>
                <a:cs typeface="B Nazanin"/>
              </a:rPr>
              <a:t> و </a:t>
            </a:r>
            <a:r>
              <a:rPr sz="2400" b="0" i="0" u="none" dirty="0" err="1">
                <a:solidFill>
                  <a:srgbClr val="000000"/>
                </a:solidFill>
                <a:latin typeface="B Nazanin"/>
                <a:ea typeface="B Nazanin"/>
                <a:cs typeface="B Nazanin"/>
              </a:rPr>
              <a:t>پرتودرمانی</a:t>
            </a:r>
            <a:r>
              <a:rPr sz="2400" b="0" i="0" u="none" dirty="0">
                <a:solidFill>
                  <a:srgbClr val="000000"/>
                </a:solidFill>
                <a:latin typeface="B Nazanin"/>
                <a:ea typeface="B Nazanin"/>
                <a:cs typeface="B Nazanin"/>
              </a:rPr>
              <a:t> </a:t>
            </a:r>
          </a:p>
          <a:p>
            <a:pPr>
              <a:defRPr/>
            </a:pPr>
            <a:endParaRPr sz="2400" dirty="0">
              <a:latin typeface="B Nazanin"/>
              <a:cs typeface="B Nazanin"/>
            </a:endParaRPr>
          </a:p>
          <a:p>
            <a:pPr>
              <a:defRPr/>
            </a:pPr>
            <a:endParaRPr sz="2400" b="0" i="0" u="none" dirty="0">
              <a:solidFill>
                <a:srgbClr val="000000"/>
              </a:solidFill>
              <a:latin typeface="B Nazanin"/>
              <a:ea typeface="B Nazanin"/>
              <a:cs typeface="B Nazanin"/>
            </a:endParaRPr>
          </a:p>
          <a:p>
            <a:pPr algn="l">
              <a:defRPr/>
            </a:pPr>
            <a:endParaRPr sz="1050" b="0" i="0" u="none" dirty="0">
              <a:solidFill>
                <a:srgbClr val="000000"/>
              </a:solidFill>
              <a:latin typeface="B Nazanin"/>
              <a:ea typeface="B Nazanin"/>
              <a:cs typeface="B Nazanin"/>
            </a:endParaRPr>
          </a:p>
          <a:p>
            <a:pPr algn="l">
              <a:defRPr/>
            </a:pPr>
            <a:endParaRPr sz="1050" b="0" i="0" u="none" dirty="0">
              <a:solidFill>
                <a:srgbClr val="000000"/>
              </a:solidFill>
              <a:latin typeface="B Nazanin"/>
              <a:ea typeface="B Nazanin"/>
              <a:cs typeface="B Nazanin"/>
            </a:endParaRPr>
          </a:p>
          <a:p>
            <a:pPr marL="0" indent="0" algn="l">
              <a:buFont typeface="Arial"/>
              <a:buNone/>
              <a:defRPr/>
            </a:pPr>
            <a:endParaRPr sz="1050" b="1" i="0" u="none" dirty="0">
              <a:solidFill>
                <a:srgbClr val="000000"/>
              </a:solidFill>
              <a:latin typeface="B Nazanin"/>
              <a:ea typeface="B Nazanin"/>
              <a:cs typeface="B Nazanin"/>
            </a:endParaRPr>
          </a:p>
        </p:txBody>
      </p:sp>
      <p:pic>
        <p:nvPicPr>
          <p:cNvPr id="1093663496" name="Picture 11"/>
          <p:cNvPicPr>
            <a:picLocks noChangeAspect="1"/>
          </p:cNvPicPr>
          <p:nvPr/>
        </p:nvPicPr>
        <p:blipFill rotWithShape="1">
          <a:blip r:embed="rId3"/>
          <a:stretch/>
        </p:blipFill>
        <p:spPr bwMode="auto">
          <a:xfrm>
            <a:off x="1242934" y="3695266"/>
            <a:ext cx="3104214" cy="2800135"/>
          </a:xfrm>
          <a:prstGeom prst="rect">
            <a:avLst/>
          </a:prstGeom>
          <a:noFill/>
        </p:spPr>
      </p:pic>
      <p:sp>
        <p:nvSpPr>
          <p:cNvPr id="2080871446" name="TextBox 2080871445"/>
          <p:cNvSpPr txBox="1"/>
          <p:nvPr/>
        </p:nvSpPr>
        <p:spPr bwMode="auto">
          <a:xfrm>
            <a:off x="9789394" y="1593110"/>
            <a:ext cx="1564078" cy="30515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l">
              <a:defRPr/>
            </a:pPr>
            <a:r>
              <a:rPr b="1">
                <a:latin typeface="B Nazanin"/>
                <a:ea typeface="B Nazanin"/>
                <a:cs typeface="B Nazanin"/>
              </a:rPr>
              <a:t>مقدمه و کلیات پژوهش</a:t>
            </a:r>
            <a:endParaRPr sz="1100" b="1">
              <a:latin typeface="B Nazanin"/>
              <a:cs typeface="B Nazanin"/>
            </a:endParaRPr>
          </a:p>
        </p:txBody>
      </p:sp>
      <p:sp>
        <p:nvSpPr>
          <p:cNvPr id="1703286535" name="Google Shape;228;p16"/>
          <p:cNvSpPr/>
          <p:nvPr/>
        </p:nvSpPr>
        <p:spPr bwMode="auto">
          <a:xfrm>
            <a:off x="9714245" y="1463954"/>
            <a:ext cx="1634648" cy="427199"/>
          </a:xfrm>
          <a:prstGeom prst="rect">
            <a:avLst/>
          </a:prstGeom>
          <a:solidFill>
            <a:srgbClr val="F3F3F3"/>
          </a:solidFill>
          <a:ln>
            <a:noFill/>
          </a:ln>
        </p:spPr>
        <p:txBody>
          <a:bodyPr spcFirstLastPara="1" wrap="square" lIns="91423" tIns="45699" rIns="91423" bIns="45699" anchor="ctr" anchorCtr="0">
            <a:noAutofit/>
          </a:bodyPr>
          <a:lstStyle/>
          <a:p>
            <a:pPr algn="ctr" rtl="1">
              <a:defRPr/>
            </a:pPr>
            <a:endParaRPr sz="1600" b="0">
              <a:solidFill>
                <a:schemeClr val="accent5">
                  <a:lumMod val="50000"/>
                </a:schemeClr>
              </a:solidFill>
              <a:cs typeface="B Titr"/>
            </a:endParaRPr>
          </a:p>
          <a:p>
            <a:pPr algn="l">
              <a:defRPr/>
            </a:pPr>
            <a:r>
              <a:rPr lang="en-US" sz="1600" b="0" i="0" u="none" strike="noStrike" cap="none" spc="0">
                <a:solidFill>
                  <a:srgbClr val="000000"/>
                </a:solidFill>
                <a:latin typeface="B Nazanin"/>
                <a:ea typeface="B Nazanin"/>
                <a:cs typeface="B Nazanin"/>
              </a:rPr>
              <a:t>مقدمه و کلیات پژوهش</a:t>
            </a:r>
            <a:endParaRPr sz="1600" b="0">
              <a:latin typeface="B Nazanin"/>
              <a:cs typeface="B Nazanin"/>
            </a:endParaRPr>
          </a:p>
          <a:p>
            <a:pPr marL="0" marR="0" lvl="0" indent="0" algn="ctr" defTabSz="914400" rtl="0">
              <a:lnSpc>
                <a:spcPct val="100000"/>
              </a:lnSpc>
              <a:spcBef>
                <a:spcPts val="0"/>
              </a:spcBef>
              <a:spcAft>
                <a:spcPts val="0"/>
              </a:spcAft>
              <a:buClr>
                <a:srgbClr val="000000"/>
              </a:buClr>
              <a:buSzTx/>
              <a:buFont typeface="Arial"/>
              <a:buNone/>
              <a:defRPr/>
            </a:pPr>
            <a:endParaRPr sz="1600" b="0">
              <a:solidFill>
                <a:srgbClr val="3D85C6"/>
              </a:solidFill>
              <a:cs typeface="B Tit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00">
        <p:fade/>
      </p:transition>
    </mc:Choice>
    <mc:Fallback xmlns="" xmlns:m="http://schemas.openxmlformats.org/officeDocument/2006/math" xmlns:w="http://schemas.openxmlformats.org/wordprocessingml/2006/main">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93663496"/>
                                        </p:tgtEl>
                                        <p:attrNameLst>
                                          <p:attrName>style.visibility</p:attrName>
                                        </p:attrNameLst>
                                      </p:cBhvr>
                                      <p:to>
                                        <p:strVal val="visible"/>
                                      </p:to>
                                    </p:set>
                                    <p:animEffect transition="in" filter="randombar(horizontal)">
                                      <p:cBhvr>
                                        <p:cTn id="7" dur="500"/>
                                        <p:tgtEl>
                                          <p:spTgt spid="1093663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546824324" name="Slide Number Placeholder 5"/>
          <p:cNvSpPr>
            <a:spLocks noGrp="1"/>
          </p:cNvSpPr>
          <p:nvPr>
            <p:ph type="sldNum" sz="quarter" idx="12"/>
          </p:nvPr>
        </p:nvSpPr>
        <p:spPr bwMode="auto">
          <a:xfrm>
            <a:off x="11444145" y="6052434"/>
            <a:ext cx="671170" cy="365124"/>
          </a:xfrm>
          <a:prstGeom prst="rect">
            <a:avLst/>
          </a:prstGeom>
          <a:noFill/>
        </p:spPr>
        <p:txBody>
          <a:bodyPr/>
          <a:lstStyle>
            <a:lvl1pPr algn="ctr">
              <a:defRPr sz="2000" b="1">
                <a:solidFill>
                  <a:srgbClr val="073C63"/>
                </a:solidFill>
                <a:latin typeface="Calibri"/>
                <a:cs typeface="B Titr"/>
              </a:defRPr>
            </a:lvl1pPr>
          </a:lstStyle>
          <a:p>
            <a:pPr>
              <a:defRPr/>
            </a:pPr>
            <a:fld id="{FFFDCC89-C062-86A2-EB77-0831B8B063FD}" type="slidenum">
              <a:rPr lang="fa-IR"/>
              <a:t>9</a:t>
            </a:fld>
            <a:endParaRPr lang="fa-IR"/>
          </a:p>
        </p:txBody>
      </p:sp>
      <p:sp>
        <p:nvSpPr>
          <p:cNvPr id="496532262" name="Text Placeholder 76"/>
          <p:cNvSpPr>
            <a:spLocks noGrp="1"/>
          </p:cNvSpPr>
          <p:nvPr>
            <p:ph type="body" sz="quarter" idx="10" hasCustomPrompt="1"/>
          </p:nvPr>
        </p:nvSpPr>
        <p:spPr bwMode="auto">
          <a:xfrm>
            <a:off x="1062181" y="905017"/>
            <a:ext cx="8045305" cy="637452"/>
          </a:xfrm>
          <a:prstGeom prst="rect">
            <a:avLst/>
          </a:prstGeom>
        </p:spPr>
        <p:txBody>
          <a:bodyPr/>
          <a:lstStyle>
            <a:lvl1pPr algn="r" rtl="1">
              <a:defRPr sz="3200">
                <a:solidFill>
                  <a:schemeClr val="tx1">
                    <a:lumMod val="85000"/>
                    <a:lumOff val="15000"/>
                  </a:schemeClr>
                </a:solidFill>
                <a:cs typeface="B Titr"/>
              </a:defRPr>
            </a:lvl1pPr>
          </a:lstStyle>
          <a:p>
            <a:pPr>
              <a:defRPr/>
            </a:pPr>
            <a:r>
              <a:rPr sz="3200" b="1" i="0" u="none" dirty="0" err="1">
                <a:solidFill>
                  <a:srgbClr val="000000"/>
                </a:solidFill>
                <a:latin typeface="B Nazanin"/>
                <a:ea typeface="B Nazanin"/>
                <a:cs typeface="B Nazanin"/>
              </a:rPr>
              <a:t>انواع</a:t>
            </a:r>
            <a:r>
              <a:rPr sz="3200" b="1" i="0" u="none" dirty="0">
                <a:solidFill>
                  <a:srgbClr val="000000"/>
                </a:solidFill>
                <a:latin typeface="B Nazanin"/>
                <a:ea typeface="B Nazanin"/>
                <a:cs typeface="B Nazanin"/>
              </a:rPr>
              <a:t> </a:t>
            </a:r>
            <a:r>
              <a:rPr sz="3200" b="1" i="0" u="none" dirty="0" err="1">
                <a:solidFill>
                  <a:srgbClr val="000000"/>
                </a:solidFill>
                <a:latin typeface="B Nazanin"/>
                <a:ea typeface="B Nazanin"/>
                <a:cs typeface="B Nazanin"/>
              </a:rPr>
              <a:t>روش‌های</a:t>
            </a:r>
            <a:r>
              <a:rPr sz="3200" b="1" i="0" u="none" dirty="0">
                <a:solidFill>
                  <a:srgbClr val="000000"/>
                </a:solidFill>
                <a:latin typeface="B Nazanin"/>
                <a:ea typeface="B Nazanin"/>
                <a:cs typeface="B Nazanin"/>
              </a:rPr>
              <a:t> </a:t>
            </a:r>
            <a:r>
              <a:rPr sz="3200" b="1" i="0" u="none" dirty="0" err="1">
                <a:solidFill>
                  <a:srgbClr val="000000"/>
                </a:solidFill>
                <a:latin typeface="B Nazanin"/>
                <a:ea typeface="B Nazanin"/>
                <a:cs typeface="B Nazanin"/>
              </a:rPr>
              <a:t>یادگیری</a:t>
            </a:r>
            <a:r>
              <a:rPr sz="3200" b="1" i="0" u="none" dirty="0">
                <a:solidFill>
                  <a:srgbClr val="000000"/>
                </a:solidFill>
                <a:latin typeface="B Nazanin"/>
                <a:ea typeface="B Nazanin"/>
                <a:cs typeface="B Nazanin"/>
              </a:rPr>
              <a:t> </a:t>
            </a:r>
            <a:r>
              <a:rPr sz="3200" b="1" i="0" u="none" dirty="0" err="1">
                <a:solidFill>
                  <a:srgbClr val="000000"/>
                </a:solidFill>
                <a:latin typeface="B Nazanin"/>
                <a:ea typeface="B Nazanin"/>
                <a:cs typeface="B Nazanin"/>
              </a:rPr>
              <a:t>ماشین</a:t>
            </a:r>
            <a:endParaRPr sz="3200" b="1" dirty="0">
              <a:latin typeface="B Nazanin"/>
              <a:cs typeface="B Nazanin"/>
            </a:endParaRPr>
          </a:p>
        </p:txBody>
      </p:sp>
      <p:sp>
        <p:nvSpPr>
          <p:cNvPr id="1462397549" name="Text Placeholder 80"/>
          <p:cNvSpPr>
            <a:spLocks noGrp="1"/>
          </p:cNvSpPr>
          <p:nvPr>
            <p:ph type="body" sz="quarter" idx="11" hasCustomPrompt="1"/>
          </p:nvPr>
        </p:nvSpPr>
        <p:spPr bwMode="auto">
          <a:xfrm>
            <a:off x="1049337" y="2096654"/>
            <a:ext cx="8039099" cy="3479687"/>
          </a:xfrm>
          <a:prstGeom prst="rect">
            <a:avLst/>
          </a:prstGeom>
        </p:spPr>
        <p:txBody>
          <a:bodyPr/>
          <a:lstStyle>
            <a:lvl1pPr marL="342900" indent="-342900" algn="just" rtl="1">
              <a:lnSpc>
                <a:spcPct val="140000"/>
              </a:lnSpc>
              <a:spcAft>
                <a:spcPts val="1799"/>
              </a:spcAft>
              <a:buFont typeface="Arial"/>
              <a:buChar char="•"/>
              <a:defRPr sz="2300">
                <a:solidFill>
                  <a:schemeClr val="tx1">
                    <a:lumMod val="85000"/>
                    <a:lumOff val="15000"/>
                  </a:schemeClr>
                </a:solidFill>
                <a:cs typeface="B Nazanin"/>
              </a:defRPr>
            </a:lvl1pPr>
            <a:lvl2pPr marL="822960" indent="-285750" algn="just" rtl="1">
              <a:lnSpc>
                <a:spcPct val="140000"/>
              </a:lnSpc>
              <a:spcAft>
                <a:spcPts val="1799"/>
              </a:spcAft>
              <a:buFont typeface="Arial"/>
              <a:buChar char="•"/>
              <a:defRPr sz="2300">
                <a:solidFill>
                  <a:schemeClr val="tx1">
                    <a:lumMod val="85000"/>
                    <a:lumOff val="15000"/>
                  </a:schemeClr>
                </a:solidFill>
                <a:cs typeface="B Nazanin"/>
              </a:defRPr>
            </a:lvl2pPr>
            <a:lvl3pPr marL="1280160" indent="-285750" algn="just" rtl="1">
              <a:lnSpc>
                <a:spcPct val="140000"/>
              </a:lnSpc>
              <a:spcAft>
                <a:spcPts val="1799"/>
              </a:spcAft>
              <a:buFont typeface="Arial"/>
              <a:buChar char="•"/>
              <a:defRPr sz="2000">
                <a:solidFill>
                  <a:schemeClr val="tx1">
                    <a:lumMod val="85000"/>
                    <a:lumOff val="15000"/>
                  </a:schemeClr>
                </a:solidFill>
                <a:cs typeface="B Nazanin"/>
              </a:defRPr>
            </a:lvl3pPr>
          </a:lstStyle>
          <a:p>
            <a:pPr>
              <a:defRPr/>
            </a:pPr>
            <a:r>
              <a:rPr sz="2200" b="1" i="0" u="none" dirty="0" err="1">
                <a:solidFill>
                  <a:srgbClr val="000000"/>
                </a:solidFill>
                <a:latin typeface="B Nazanin"/>
                <a:ea typeface="B Nazanin"/>
                <a:cs typeface="B Nazanin"/>
              </a:rPr>
              <a:t>یادگیری</a:t>
            </a:r>
            <a:r>
              <a:rPr sz="2200" b="1" i="0" u="none" dirty="0">
                <a:solidFill>
                  <a:srgbClr val="000000"/>
                </a:solidFill>
                <a:latin typeface="B Nazanin"/>
                <a:ea typeface="B Nazanin"/>
                <a:cs typeface="B Nazanin"/>
              </a:rPr>
              <a:t> </a:t>
            </a:r>
            <a:r>
              <a:rPr sz="2200" b="1" i="0" u="none" dirty="0" err="1">
                <a:solidFill>
                  <a:srgbClr val="000000"/>
                </a:solidFill>
                <a:latin typeface="B Nazanin"/>
                <a:ea typeface="B Nazanin"/>
                <a:cs typeface="B Nazanin"/>
              </a:rPr>
              <a:t>با</a:t>
            </a:r>
            <a:r>
              <a:rPr sz="2200" b="1" i="0" u="none" dirty="0">
                <a:solidFill>
                  <a:srgbClr val="000000"/>
                </a:solidFill>
                <a:latin typeface="B Nazanin"/>
                <a:ea typeface="B Nazanin"/>
                <a:cs typeface="B Nazanin"/>
              </a:rPr>
              <a:t> </a:t>
            </a:r>
            <a:r>
              <a:rPr sz="2200" b="1" i="0" u="none" dirty="0" err="1">
                <a:solidFill>
                  <a:srgbClr val="000000"/>
                </a:solidFill>
                <a:latin typeface="B Nazanin"/>
                <a:ea typeface="B Nazanin"/>
                <a:cs typeface="B Nazanin"/>
              </a:rPr>
              <a:t>نظارت</a:t>
            </a:r>
            <a:r>
              <a:rPr sz="2200" b="1" i="0" u="none" dirty="0">
                <a:solidFill>
                  <a:srgbClr val="000000"/>
                </a:solidFill>
                <a:latin typeface="B Nazanin"/>
                <a:ea typeface="B Nazanin"/>
                <a:cs typeface="B Nazanin"/>
              </a:rPr>
              <a:t>:</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آموزش</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مدل</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با</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داده‌های</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برچسب‌دار</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پرکاربردترین</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روش</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در</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پزشکی</a:t>
            </a:r>
            <a:r>
              <a:rPr sz="2200" b="0" i="0" u="none" dirty="0">
                <a:solidFill>
                  <a:srgbClr val="000000"/>
                </a:solidFill>
                <a:latin typeface="B Nazanin"/>
                <a:ea typeface="B Nazanin"/>
                <a:cs typeface="B Nazanin"/>
              </a:rPr>
              <a:t> و </a:t>
            </a:r>
            <a:r>
              <a:rPr sz="2200" b="0" i="0" u="none" dirty="0" err="1">
                <a:solidFill>
                  <a:srgbClr val="000000"/>
                </a:solidFill>
                <a:latin typeface="B Nazanin"/>
                <a:ea typeface="B Nazanin"/>
                <a:cs typeface="B Nazanin"/>
              </a:rPr>
              <a:t>پرتودرمانی</a:t>
            </a:r>
            <a:r>
              <a:rPr sz="2200" b="0" i="0" u="none" dirty="0">
                <a:solidFill>
                  <a:srgbClr val="000000"/>
                </a:solidFill>
                <a:latin typeface="B Nazanin"/>
                <a:ea typeface="B Nazanin"/>
                <a:cs typeface="B Nazanin"/>
              </a:rPr>
              <a:t>.</a:t>
            </a:r>
            <a:endParaRPr sz="2200" dirty="0">
              <a:latin typeface="B Nazanin"/>
              <a:cs typeface="B Nazanin"/>
            </a:endParaRPr>
          </a:p>
          <a:p>
            <a:pPr>
              <a:defRPr/>
            </a:pPr>
            <a:r>
              <a:rPr sz="2200" b="1" i="0" u="none" dirty="0" err="1">
                <a:solidFill>
                  <a:srgbClr val="000000"/>
                </a:solidFill>
                <a:latin typeface="B Nazanin"/>
                <a:ea typeface="B Nazanin"/>
                <a:cs typeface="B Nazanin"/>
              </a:rPr>
              <a:t>یادگیری</a:t>
            </a:r>
            <a:r>
              <a:rPr sz="2200" b="1" i="0" u="none" dirty="0">
                <a:solidFill>
                  <a:srgbClr val="000000"/>
                </a:solidFill>
                <a:latin typeface="B Nazanin"/>
                <a:ea typeface="B Nazanin"/>
                <a:cs typeface="B Nazanin"/>
              </a:rPr>
              <a:t> </a:t>
            </a:r>
            <a:r>
              <a:rPr sz="2200" b="1" i="0" u="none" dirty="0" err="1">
                <a:solidFill>
                  <a:srgbClr val="000000"/>
                </a:solidFill>
                <a:latin typeface="B Nazanin"/>
                <a:ea typeface="B Nazanin"/>
                <a:cs typeface="B Nazanin"/>
              </a:rPr>
              <a:t>بدون</a:t>
            </a:r>
            <a:r>
              <a:rPr sz="2200" b="1" i="0" u="none" dirty="0">
                <a:solidFill>
                  <a:srgbClr val="000000"/>
                </a:solidFill>
                <a:latin typeface="B Nazanin"/>
                <a:ea typeface="B Nazanin"/>
                <a:cs typeface="B Nazanin"/>
              </a:rPr>
              <a:t> </a:t>
            </a:r>
            <a:r>
              <a:rPr sz="2200" b="1" i="0" u="none" dirty="0" err="1">
                <a:solidFill>
                  <a:srgbClr val="000000"/>
                </a:solidFill>
                <a:latin typeface="B Nazanin"/>
                <a:ea typeface="B Nazanin"/>
                <a:cs typeface="B Nazanin"/>
              </a:rPr>
              <a:t>نظارت</a:t>
            </a:r>
            <a:r>
              <a:rPr sz="2200" b="1" i="0" u="none" dirty="0">
                <a:solidFill>
                  <a:srgbClr val="000000"/>
                </a:solidFill>
                <a:latin typeface="B Nazanin"/>
                <a:ea typeface="B Nazanin"/>
                <a:cs typeface="B Nazanin"/>
              </a:rPr>
              <a:t>:</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کشف</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الگوها</a:t>
            </a:r>
            <a:r>
              <a:rPr sz="2200" b="0" i="0" u="none" dirty="0">
                <a:solidFill>
                  <a:srgbClr val="000000"/>
                </a:solidFill>
                <a:latin typeface="B Nazanin"/>
                <a:ea typeface="B Nazanin"/>
                <a:cs typeface="B Nazanin"/>
              </a:rPr>
              <a:t> و </a:t>
            </a:r>
            <a:r>
              <a:rPr sz="2200" b="0" i="0" u="none" dirty="0" err="1">
                <a:solidFill>
                  <a:srgbClr val="000000"/>
                </a:solidFill>
                <a:latin typeface="B Nazanin"/>
                <a:ea typeface="B Nazanin"/>
                <a:cs typeface="B Nazanin"/>
              </a:rPr>
              <a:t>ساختارهای</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پنهان</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در</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داده‌های</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بدون</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برچسب</a:t>
            </a:r>
            <a:r>
              <a:rPr sz="2200" b="0" i="0" u="none" dirty="0">
                <a:solidFill>
                  <a:srgbClr val="000000"/>
                </a:solidFill>
                <a:latin typeface="B Nazanin"/>
                <a:ea typeface="B Nazanin"/>
                <a:cs typeface="B Nazanin"/>
              </a:rPr>
              <a:t>.</a:t>
            </a:r>
            <a:endParaRPr sz="2200" dirty="0">
              <a:latin typeface="B Nazanin"/>
              <a:cs typeface="B Nazanin"/>
            </a:endParaRPr>
          </a:p>
          <a:p>
            <a:pPr>
              <a:defRPr/>
            </a:pPr>
            <a:r>
              <a:rPr sz="2200" b="1" i="0" u="none" dirty="0" err="1">
                <a:solidFill>
                  <a:srgbClr val="000000"/>
                </a:solidFill>
                <a:latin typeface="B Nazanin"/>
                <a:ea typeface="B Nazanin"/>
                <a:cs typeface="B Nazanin"/>
              </a:rPr>
              <a:t>یادگیری</a:t>
            </a:r>
            <a:r>
              <a:rPr sz="2200" b="1" i="0" u="none" dirty="0">
                <a:solidFill>
                  <a:srgbClr val="000000"/>
                </a:solidFill>
                <a:latin typeface="B Nazanin"/>
                <a:ea typeface="B Nazanin"/>
                <a:cs typeface="B Nazanin"/>
              </a:rPr>
              <a:t> </a:t>
            </a:r>
            <a:r>
              <a:rPr sz="2200" b="1" i="0" u="none" dirty="0" err="1">
                <a:solidFill>
                  <a:srgbClr val="000000"/>
                </a:solidFill>
                <a:latin typeface="B Nazanin"/>
                <a:ea typeface="B Nazanin"/>
                <a:cs typeface="B Nazanin"/>
              </a:rPr>
              <a:t>تقویتی</a:t>
            </a:r>
            <a:r>
              <a:rPr sz="2200" b="1" i="0" u="none" dirty="0">
                <a:solidFill>
                  <a:srgbClr val="000000"/>
                </a:solidFill>
                <a:latin typeface="B Nazanin"/>
                <a:ea typeface="B Nazanin"/>
                <a:cs typeface="B Nazanin"/>
              </a:rPr>
              <a:t>:</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یادگیری</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مبتنی</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بر</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تعامل</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با</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محیط</a:t>
            </a:r>
            <a:r>
              <a:rPr sz="2200" b="0" i="0" u="none" dirty="0">
                <a:solidFill>
                  <a:srgbClr val="000000"/>
                </a:solidFill>
                <a:latin typeface="B Nazanin"/>
                <a:ea typeface="B Nazanin"/>
                <a:cs typeface="B Nazanin"/>
              </a:rPr>
              <a:t> و </a:t>
            </a:r>
            <a:r>
              <a:rPr sz="2200" b="0" i="0" u="none" dirty="0" err="1">
                <a:solidFill>
                  <a:srgbClr val="000000"/>
                </a:solidFill>
                <a:latin typeface="B Nazanin"/>
                <a:ea typeface="B Nazanin"/>
                <a:cs typeface="B Nazanin"/>
              </a:rPr>
              <a:t>دریافت</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پاداش</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یا</a:t>
            </a:r>
            <a:r>
              <a:rPr sz="2200" b="0" i="0" u="none" dirty="0">
                <a:solidFill>
                  <a:srgbClr val="000000"/>
                </a:solidFill>
                <a:latin typeface="B Nazanin"/>
                <a:ea typeface="B Nazanin"/>
                <a:cs typeface="B Nazanin"/>
              </a:rPr>
              <a:t> </a:t>
            </a:r>
            <a:r>
              <a:rPr sz="2200" b="0" i="0" u="none" dirty="0" err="1">
                <a:solidFill>
                  <a:srgbClr val="000000"/>
                </a:solidFill>
                <a:latin typeface="B Nazanin"/>
                <a:ea typeface="B Nazanin"/>
                <a:cs typeface="B Nazanin"/>
              </a:rPr>
              <a:t>جریمه</a:t>
            </a:r>
            <a:r>
              <a:rPr sz="2200" b="0" i="0" u="none" dirty="0">
                <a:solidFill>
                  <a:srgbClr val="000000"/>
                </a:solidFill>
                <a:latin typeface="B Nazanin"/>
                <a:ea typeface="B Nazanin"/>
                <a:cs typeface="B Nazanin"/>
              </a:rPr>
              <a:t>.</a:t>
            </a:r>
            <a:endParaRPr sz="2200" dirty="0">
              <a:latin typeface="B Nazanin"/>
              <a:cs typeface="B Nazanin"/>
            </a:endParaRPr>
          </a:p>
        </p:txBody>
      </p:sp>
      <p:sp>
        <p:nvSpPr>
          <p:cNvPr id="67466839" name="TextBox 67466838"/>
          <p:cNvSpPr txBox="1"/>
          <p:nvPr/>
        </p:nvSpPr>
        <p:spPr bwMode="auto">
          <a:xfrm>
            <a:off x="9789394" y="1593110"/>
            <a:ext cx="1564078" cy="30515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l">
              <a:defRPr/>
            </a:pPr>
            <a:r>
              <a:rPr b="1">
                <a:latin typeface="B Nazanin"/>
                <a:ea typeface="B Nazanin"/>
                <a:cs typeface="B Nazanin"/>
              </a:rPr>
              <a:t>مقدمه و کلیات پژوهش</a:t>
            </a:r>
            <a:endParaRPr sz="1100" b="1">
              <a:latin typeface="B Nazanin"/>
              <a:cs typeface="B Nazanin"/>
            </a:endParaRPr>
          </a:p>
        </p:txBody>
      </p:sp>
      <p:sp>
        <p:nvSpPr>
          <p:cNvPr id="111692997" name="Google Shape;228;p16"/>
          <p:cNvSpPr/>
          <p:nvPr/>
        </p:nvSpPr>
        <p:spPr bwMode="auto">
          <a:xfrm>
            <a:off x="9714245" y="1463954"/>
            <a:ext cx="1634648" cy="427199"/>
          </a:xfrm>
          <a:prstGeom prst="rect">
            <a:avLst/>
          </a:prstGeom>
          <a:solidFill>
            <a:srgbClr val="F3F3F3"/>
          </a:solidFill>
          <a:ln>
            <a:noFill/>
          </a:ln>
        </p:spPr>
        <p:txBody>
          <a:bodyPr spcFirstLastPara="1" wrap="square" lIns="91423" tIns="45699" rIns="91423" bIns="45699" anchor="ctr" anchorCtr="0">
            <a:noAutofit/>
          </a:bodyPr>
          <a:lstStyle/>
          <a:p>
            <a:pPr algn="ctr" rtl="1">
              <a:defRPr/>
            </a:pPr>
            <a:endParaRPr sz="1600" b="0">
              <a:solidFill>
                <a:schemeClr val="accent5">
                  <a:lumMod val="50000"/>
                </a:schemeClr>
              </a:solidFill>
              <a:cs typeface="B Titr"/>
            </a:endParaRPr>
          </a:p>
          <a:p>
            <a:pPr algn="l">
              <a:defRPr/>
            </a:pPr>
            <a:r>
              <a:rPr lang="en-US" sz="1600" b="0" i="0" u="none" strike="noStrike" cap="none" spc="0">
                <a:solidFill>
                  <a:srgbClr val="000000"/>
                </a:solidFill>
                <a:latin typeface="B Nazanin"/>
                <a:ea typeface="B Nazanin"/>
                <a:cs typeface="B Nazanin"/>
              </a:rPr>
              <a:t>مقدمه و کلیات پژوهش</a:t>
            </a:r>
            <a:endParaRPr sz="1600" b="0">
              <a:latin typeface="B Nazanin"/>
              <a:cs typeface="B Nazanin"/>
            </a:endParaRPr>
          </a:p>
          <a:p>
            <a:pPr marL="0" marR="0" lvl="0" indent="0" algn="ctr" defTabSz="914400" rtl="0">
              <a:lnSpc>
                <a:spcPct val="100000"/>
              </a:lnSpc>
              <a:spcBef>
                <a:spcPts val="0"/>
              </a:spcBef>
              <a:spcAft>
                <a:spcPts val="0"/>
              </a:spcAft>
              <a:buClr>
                <a:srgbClr val="000000"/>
              </a:buClr>
              <a:buSzTx/>
              <a:buFont typeface="Arial"/>
              <a:buNone/>
              <a:defRPr/>
            </a:pPr>
            <a:endParaRPr sz="1600" b="0">
              <a:solidFill>
                <a:srgbClr val="3D85C6"/>
              </a:solidFill>
              <a:cs typeface="B Titr"/>
            </a:endParaRPr>
          </a:p>
        </p:txBody>
      </p:sp>
    </p:spTree>
  </p:cSld>
  <p:clrMapOvr>
    <a:masterClrMapping/>
  </p:clrMapOvr>
  <mc:AlternateContent xmlns:mc="http://schemas.openxmlformats.org/markup-compatibility/2006" xmlns:p159="http://schemas.microsoft.com/office/powerpoint/2015/09/main">
    <mc:Choice Requires="p159">
      <p:transition>
        <p:fade/>
      </p:transition>
    </mc:Choice>
    <mc:Fallback xmlns="" xmlns:m="http://schemas.openxmlformats.org/officeDocument/2006/math" xmlns:w="http://schemas.openxmlformats.org/wordprocessingml/2006/main">
      <p:transition spd="med" advClick="1">
        <p:fade thruBlk="0"/>
      </p:transition>
    </mc:Fallback>
  </mc:AlternateContent>
</p:sld>
</file>

<file path=ppt/theme/theme1.xml><?xml version="1.0" encoding="utf-8"?>
<a:theme xmlns:a="http://schemas.openxmlformats.org/drawingml/2006/main" name="payan name 30 rashasite.ir">
  <a:themeElements>
    <a:clrScheme name="Simple Light">
      <a:dk1>
        <a:srgbClr val="000000"/>
      </a:dk1>
      <a:lt1>
        <a:srgbClr val="FFFFFF"/>
      </a:lt1>
      <a:dk2>
        <a:srgbClr val="595959"/>
      </a:dk2>
      <a:lt2>
        <a:srgbClr val="F3F3F3"/>
      </a:lt2>
      <a:accent1>
        <a:srgbClr val="073C63"/>
      </a:accent1>
      <a:accent2>
        <a:srgbClr val="0B5394"/>
      </a:accent2>
      <a:accent3>
        <a:srgbClr val="3D85C6"/>
      </a:accent3>
      <a:accent4>
        <a:srgbClr val="0B5394"/>
      </a:accent4>
      <a:accent5>
        <a:srgbClr val="073763"/>
      </a:accent5>
      <a:accent6>
        <a:srgbClr val="3D85C6"/>
      </a:accent6>
      <a:hlink>
        <a:srgbClr val="0097A7"/>
      </a:hlink>
      <a:folHlink>
        <a:srgbClr val="0097A7"/>
      </a:folHlink>
    </a:clrScheme>
    <a:fontScheme name="Office">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81814</TotalTime>
  <Words>3135</Words>
  <Application>Microsoft Office PowerPoint</Application>
  <PresentationFormat>Widescreen</PresentationFormat>
  <Paragraphs>723</Paragraphs>
  <Slides>59</Slides>
  <Notes>59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Arial</vt:lpstr>
      <vt:lpstr>B Mitra</vt:lpstr>
      <vt:lpstr>B Nazanin</vt:lpstr>
      <vt:lpstr>B Titr</vt:lpstr>
      <vt:lpstr>Calibri</vt:lpstr>
      <vt:lpstr>Times New Roman</vt:lpstr>
      <vt:lpstr>payan name 30 rashasite.ir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راشاسایت</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rashasite.ir</dc:creator>
  <cp:lastModifiedBy>Delnia</cp:lastModifiedBy>
  <cp:revision>337</cp:revision>
  <dcterms:modified xsi:type="dcterms:W3CDTF">2026-02-23T15:58:34Z</dcterms:modified>
</cp:coreProperties>
</file>