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0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59AA-8A56-49E7-BA79-EDF17DBF0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370A1-EC12-422B-80AC-F0EB0C50E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1E479-294B-4958-82DC-383B1AF4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C70E-3F83-4617-BC28-B63AF8838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58CF8-79A1-4575-896D-F984D181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910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576D-1ABB-480D-A499-D72C20C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2B32D-C840-4DDF-A9BE-A43635CA1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B77CA-70EC-436C-AD40-A9A7A837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A7F73-4F18-4B2B-8CEB-0C1AA799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2687-A29D-4680-8FDC-09A3142F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378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A666E-7D11-471A-96B5-BDE95F7A0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3EDCD-1E5D-4577-A79D-30A6A108C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0DD83-A438-4FC7-BEBD-F94F7853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4AD27-E495-48A6-8AE5-BFC5FEE7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BB045-45ED-4226-A54B-88C2EF51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680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4638-B858-4CCD-9903-180AF639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211B0-8E34-4369-8EE8-5ECEF6875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A1F80-3BC7-4E40-8181-03BA02EF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60456-240D-42B3-A6F6-921490C3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27FF9-5497-4D48-9B19-A4DCD186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338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0C04F-5969-47A8-9C38-F3A97A76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DE97D-04F0-4D3E-A61E-F742B44A0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AC8AA-66D3-42E7-9C5A-16AF16FC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DF7E-FEEC-4F55-99C9-717C3F52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AECB3-4DE8-4E3E-A5DB-F8B329F4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488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2B66-CC71-4C33-9FAE-59DDA609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07976-3231-4744-9FBB-473DC714F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1FA24-CF77-44AD-BB2F-CDE2FCFB8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2A424-4873-4E34-8360-E24E3CAD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BAB54-43E9-4DBF-86AB-CFF23EC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09DEC-6E25-4A94-AF74-D0B6483B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027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0C7D-3206-4992-832C-06FC850F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4E724-3FA5-4187-A754-ADC5970D5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DB718-1CF9-4D63-905A-4501D8195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C7B3B-5081-4C49-8F87-2C628BDBC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14B27-5422-4FA8-8306-2D1C4FFB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E9529-BA12-4D75-8454-ABBB41DA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4AF93-C01E-4602-B27C-8CEC86AF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ED8B05-33BD-4FF9-87B7-752E6FFA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656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B893-8C72-4E4B-99B4-C0BBD330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C54B6-5703-4020-B690-226E89D8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CD5F0-8FC3-4C58-BCB0-B65DFCA6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866D6-DAE8-462F-854F-B35252AC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214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D30A7-0ABB-4A31-8A13-8D5F84C4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7D9A5-859F-4018-8438-B34CB40A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469B2-C422-4EC5-8C23-DC45C304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458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0071-9F7D-4674-8191-E5FA3D52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05881-DE44-40DB-A131-478F2B35E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B6CEA-ACE2-44C9-B1D2-241CB0257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4D03F-F349-4832-BE63-3DE19421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32E1-15A0-4ADD-B699-3226ADD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AA67E-3677-40DA-974B-B530441B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330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45D5-EF9F-4787-9848-F27FA385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9F50A-1743-4A7D-89AD-27A5CC80E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28F8-820C-4A91-AE6A-F17CBF48F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AA89C-AE4C-49E0-808E-A582DCBF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70D7A-DCDC-4508-A384-DAA771E8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9A45A-FE65-4BDC-82EB-D1E3160B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665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0F7E2-C338-4CF0-85BF-A521E237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7544E-E345-46C8-AC42-FB7C036A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4278-08B4-4321-B416-F32BF5A40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6239-E359-4CCE-8378-16193D7121B6}" type="datetimeFigureOut">
              <a:rPr lang="fa-IR" smtClean="0"/>
              <a:t>01/29/1446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7FA6D-1190-482F-8DF6-C379083DA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E66E6-32D2-44EA-BD83-AE040FC93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4CC50-F9F4-47CF-BBBD-8A862EB5813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90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A1B8-8615-45A5-8B6E-F90DFEB7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449"/>
            <a:ext cx="10972800" cy="1143000"/>
          </a:xfrm>
        </p:spPr>
        <p:txBody>
          <a:bodyPr>
            <a:normAutofit/>
          </a:bodyPr>
          <a:lstStyle/>
          <a:p>
            <a:r>
              <a:rPr lang="en-US" sz="2667" b="1" dirty="0"/>
              <a:t>Scratch test</a:t>
            </a:r>
            <a:endParaRPr lang="fa-IR" sz="2667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B868B-80AA-41B7-8039-BF8D89CC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846667"/>
            <a:ext cx="11247040" cy="5278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r>
              <a:rPr lang="en-US" sz="1600" dirty="0">
                <a:cs typeface="+mj-cs"/>
              </a:rPr>
              <a:t>            </a:t>
            </a:r>
          </a:p>
          <a:p>
            <a:pPr marL="0" indent="0">
              <a:buNone/>
            </a:pPr>
            <a:r>
              <a:rPr lang="en-US" sz="1600" dirty="0">
                <a:cs typeface="+mj-cs"/>
              </a:rPr>
              <a:t>                      VEGF 0h                                                                    VEGF 3h                                                                VEGF 6h</a:t>
            </a: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pPr marL="0" indent="0">
              <a:buNone/>
            </a:pPr>
            <a:r>
              <a:rPr lang="en-US" sz="1600" dirty="0"/>
              <a:t>                  </a:t>
            </a:r>
          </a:p>
          <a:p>
            <a:pPr marL="0" indent="0">
              <a:buNone/>
            </a:pPr>
            <a:r>
              <a:rPr lang="en-US" sz="1600" dirty="0"/>
              <a:t>                              VEGF 9h                                                            VEGF 21h                                                                  VEGF 24h</a:t>
            </a:r>
            <a:endParaRPr lang="en-US" sz="1600" dirty="0">
              <a:cs typeface="+mj-cs"/>
            </a:endParaRPr>
          </a:p>
          <a:p>
            <a:pPr marL="0" indent="0">
              <a:buNone/>
            </a:pPr>
            <a:endParaRPr lang="en-US" sz="1600" dirty="0">
              <a:cs typeface="+mj-cs"/>
            </a:endParaRPr>
          </a:p>
          <a:p>
            <a:endParaRPr lang="en-US" sz="1600" dirty="0">
              <a:cs typeface="+mj-cs"/>
            </a:endParaRPr>
          </a:p>
          <a:p>
            <a:endParaRPr lang="fa-IR" sz="1600" dirty="0"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8796-5BE6-4C73-B81F-C10FFAAB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EB9B2-BD27-430D-BB03-3606DAA22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2" y="732367"/>
            <a:ext cx="2912519" cy="1941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005FC7-0B93-44F3-89E6-C3773FCFC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89" y="740247"/>
            <a:ext cx="3036389" cy="2024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3557A-18E1-44AA-A3C3-63876E7F2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615949"/>
            <a:ext cx="3072341" cy="2048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FE358-95DC-4899-A3C7-45A78530F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4" y="3044958"/>
            <a:ext cx="3036392" cy="2024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C48FB8-8D2A-43CA-80CE-84A266B95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86" y="3075002"/>
            <a:ext cx="3036392" cy="2024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C9ADA-7B49-433F-A772-218704D9D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0" y="3020990"/>
            <a:ext cx="3072342" cy="20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8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Scratch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 test</dc:title>
  <dc:creator>Roomicom</dc:creator>
  <cp:lastModifiedBy>Roomicom</cp:lastModifiedBy>
  <cp:revision>1</cp:revision>
  <dcterms:created xsi:type="dcterms:W3CDTF">2024-08-04T16:34:25Z</dcterms:created>
  <dcterms:modified xsi:type="dcterms:W3CDTF">2024-08-04T16:34:50Z</dcterms:modified>
</cp:coreProperties>
</file>