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1" r:id="rId2"/>
    <p:sldId id="289" r:id="rId3"/>
    <p:sldId id="322" r:id="rId4"/>
    <p:sldId id="320" r:id="rId5"/>
    <p:sldId id="323" r:id="rId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BEC"/>
    <a:srgbClr val="FCD0F7"/>
    <a:srgbClr val="FF8BEE"/>
    <a:srgbClr val="FFB7FF"/>
    <a:srgbClr val="F177E0"/>
    <a:srgbClr val="391111"/>
    <a:srgbClr val="9AD9D1"/>
    <a:srgbClr val="FF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5159" autoAdjust="0"/>
  </p:normalViewPr>
  <p:slideViewPr>
    <p:cSldViewPr snapToGrid="0">
      <p:cViewPr varScale="1">
        <p:scale>
          <a:sx n="80" d="100"/>
          <a:sy n="80" d="100"/>
        </p:scale>
        <p:origin x="9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B48D29B-FB87-432A-96CF-5441C944F108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104E2FD9-384B-46D8-89C8-7508489322F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96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D872-81FF-F986-9224-B2980ED0C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BDE1D-ED6C-5FE8-DD7A-A9DF8A84F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9821-C7AD-0EAB-55B2-66071402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86290-C33A-6D7A-C9F9-2AA11FED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06BC0-CABC-599D-BDAA-777BB35C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277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7D5A-09EC-B819-90E0-B58F641A6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341A21-2B7A-3828-9078-16126C80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DB996-389A-7191-E2BE-E1599310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31A81-DFE2-1C5C-4E05-0296B5C8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8F9B5-2353-34EF-3F2D-8C64062D3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8313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6B5B9E-D489-4DDC-F549-90525010C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43BA1-F5BE-29B3-3E72-4A901AC6F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0704F-4769-7BD7-E808-22026F7D9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2FCC9-AAEC-EE1C-021E-E38328CCC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648FB-A3C8-77C6-849F-6FD00F02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0334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81D0-B56B-F353-5E14-EA75742A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9AAAE-DE5F-03F5-66BA-12F14184E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A38D5-F01D-C4B7-6946-57D1DED8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24DDF-7DF0-0D48-5780-F6222DE9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C1649-3D2C-0852-7764-0B3C3755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5458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561D-57EC-93AD-87AB-8477BC434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4D8DF-62D5-B29B-FF17-62621DD0E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098EB-E21B-C1C3-EDE3-973068C4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BF196-E41D-183F-800D-449621DE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E5A2C-3A88-E614-B00B-60E77D48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2404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06FC-FA0A-4A75-F4A5-E7C3CED6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607F4-9824-8ABA-1F69-00D62B537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4F9EE-B7B9-9F53-31EE-F3E341565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3D5CE-829F-07E0-E1E0-22944F67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37A9E-B1E8-D6BF-A2D3-BBF0F120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AD7E5-3187-EA95-4C5E-C8057522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6944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290D-ECB4-3E1A-08B7-417510AB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D8FB8-7ED9-D4A6-6260-2938C5F2C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7B2F3-52B8-30C2-0F2F-CA9163CC49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378D-CD62-F2C5-9749-83BC92C46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6A81E-D315-43EC-29C2-3928A47232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D4D3F-90D0-5C68-AAA3-6CDCFC21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B324D-D932-D16E-6072-DBC00D83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36ED7-9399-24B4-763F-F3F6981C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6956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6A25-3769-417E-A8CC-43BC0BD39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0BB1AE-3D1E-EFDC-7ADF-BAF057FE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CE9CA-F153-D124-B73B-3A2E9E64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8C65D-F495-6102-EB3D-765B451D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7400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AB9865-1525-14A8-37C8-ECC13442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A40F2F-41A7-B609-EA3D-2AD43E95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1B160-6EA2-5B2F-8B57-2B4059AE7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4030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C90E-1FB5-F789-5B4F-08CFBC17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560FE-113C-F26A-A770-FE3D5FB30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C105-6924-CF31-BA49-5C2DF5E2E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C8646-16FD-19F6-CE64-F79CF8D8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FF443-D02B-17E8-3332-805B8255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4F0E9-5F37-2E6B-BD20-77DE5A84E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63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63E0-3550-5E65-C761-BE96DB870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4511D7-23BD-F28D-6ACC-171FD319FE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2A563-84EA-FFFE-F609-20051F103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98190-A646-1281-DE93-F0808758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D4A9F-9756-EEF9-05D8-5231C6AF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5D09A-9C80-1D40-5D2C-94789E57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5704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F5F29-A4F0-E25B-08BE-6D7E2EF3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640EF-4270-71D3-C747-1777A2112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34B9B-3FCB-31D2-A11F-BF4D62A7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69FD-4AF7-4104-982D-AA111A1CB1E7}" type="datetimeFigureOut">
              <a:rPr lang="fa-IR" smtClean="0"/>
              <a:t>17/10/1445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D5698-C4AF-6DC3-ED54-AC1FD891E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E63D9-649A-04AD-3F10-454CD057D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8C71-B5DC-4ECE-B65D-069C335545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497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2B63D52A-7CB8-7C9D-655F-ADFE49100A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20698579"/>
                  </p:ext>
                </p:extLst>
              </p:nvPr>
            </p:nvGraphicFramePr>
            <p:xfrm>
              <a:off x="69723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289" cId="1434514112">
                    <pslz:zmPr id="{25DA4D42-DAD8-4667-838C-A1DE7FFF386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B63D52A-7CB8-7C9D-655F-ADFE49100A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2300" y="2571750"/>
                <a:ext cx="304800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B36A1CD4-4776-074C-551E-E52AB641F2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8898479"/>
                  </p:ext>
                </p:extLst>
              </p:nvPr>
            </p:nvGraphicFramePr>
            <p:xfrm>
              <a:off x="21717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320" cId="3200357168">
                    <pslz:zmPr id="{1BF7B876-3425-4BE5-9956-F9CF8753283C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36A1CD4-4776-074C-551E-E52AB641F2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1700" y="2571750"/>
                <a:ext cx="304800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25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9C061-8260-03E0-A356-47908C616919}"/>
              </a:ext>
            </a:extLst>
          </p:cNvPr>
          <p:cNvSpPr txBox="1"/>
          <p:nvPr/>
        </p:nvSpPr>
        <p:spPr>
          <a:xfrm>
            <a:off x="5467612" y="1932093"/>
            <a:ext cx="4108817" cy="2985433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32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فصل اول :۶نمره</a:t>
            </a:r>
          </a:p>
          <a:p>
            <a:pPr algn="r">
              <a:lnSpc>
                <a:spcPct val="150000"/>
              </a:lnSpc>
            </a:pPr>
            <a:r>
              <a:rPr lang="ar-SA" sz="32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فصل دوم درس ۱ :۲ نمره</a:t>
            </a:r>
          </a:p>
          <a:p>
            <a:pPr algn="r">
              <a:lnSpc>
                <a:spcPct val="150000"/>
              </a:lnSpc>
            </a:pPr>
            <a:r>
              <a:rPr lang="ar-SA" sz="32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فصل دوم درس ۲:۵ نمره</a:t>
            </a:r>
          </a:p>
          <a:p>
            <a:pPr algn="r">
              <a:lnSpc>
                <a:spcPct val="150000"/>
              </a:lnSpc>
            </a:pPr>
            <a:r>
              <a:rPr lang="ar-SA" sz="32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فصل سوم:۷ نمره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27AC3-4735-8E33-7154-10E5A86B50F4}"/>
              </a:ext>
            </a:extLst>
          </p:cNvPr>
          <p:cNvSpPr/>
          <p:nvPr/>
        </p:nvSpPr>
        <p:spPr>
          <a:xfrm>
            <a:off x="4812145" y="660837"/>
            <a:ext cx="2567709" cy="92363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9EF88-CF8B-E430-83C1-A7FDE457F7CC}"/>
              </a:ext>
            </a:extLst>
          </p:cNvPr>
          <p:cNvSpPr txBox="1"/>
          <p:nvPr/>
        </p:nvSpPr>
        <p:spPr>
          <a:xfrm>
            <a:off x="5274299" y="799490"/>
            <a:ext cx="1507144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1">
            <a:spAutoFit/>
          </a:bodyPr>
          <a:lstStyle/>
          <a:p>
            <a:r>
              <a:rPr lang="ar-SA" sz="3600" b="1" spc="-25" dirty="0">
                <a:solidFill>
                  <a:schemeClr val="bg1"/>
                </a:solidFill>
                <a:effectLst/>
                <a:latin typeface="IRANSans(FaNum) Black" panose="020B0506030804020204" pitchFamily="34" charset="-78"/>
                <a:ea typeface="Calibri" panose="020F0502020204030204" pitchFamily="34" charset="0"/>
                <a:cs typeface="IRANSans(FaNum) Black" panose="020B0506030804020204" pitchFamily="34" charset="-78"/>
              </a:rPr>
              <a:t>گسسته</a:t>
            </a:r>
            <a:endParaRPr lang="en-US" sz="3600" b="1" dirty="0">
              <a:solidFill>
                <a:schemeClr val="bg1"/>
              </a:solidFill>
              <a:effectLst/>
              <a:latin typeface="IRANSans(FaNum) Black" panose="020B0506030804020204" pitchFamily="34" charset="-78"/>
              <a:ea typeface="Calibri" panose="020F0502020204030204" pitchFamily="34" charset="0"/>
              <a:cs typeface="IRANSans(FaNum) Black" panose="020B0506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52515-AC15-E693-4CD6-0B68CECD1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4" y="1987007"/>
            <a:ext cx="636627" cy="712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0A7E07-5D2C-6500-4A77-C019BEA9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4" y="2767687"/>
            <a:ext cx="636627" cy="712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6B6AC0-FA7E-B226-5347-013B24BEE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4" y="3424810"/>
            <a:ext cx="636627" cy="7128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95EEB2-2B5C-3D3E-B184-DD0108A5F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753" y="1986565"/>
            <a:ext cx="636627" cy="712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BEDF-6BA6-A498-4335-9B6F3EF92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753" y="2767687"/>
            <a:ext cx="636627" cy="7128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B744D3-F231-A20E-E8B3-1A2D61C93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753" y="3425755"/>
            <a:ext cx="636627" cy="7128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CE4527-C99F-029D-80E0-CD4DAD25A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4" y="4178703"/>
            <a:ext cx="636627" cy="712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CF7E83-609E-F1E2-9D94-011B30087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753" y="4179648"/>
            <a:ext cx="636627" cy="7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2B63D52A-7CB8-7C9D-655F-ADFE49100A0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9723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289" cId="1434514112">
                    <pslz:zmPr id="{25DA4D42-DAD8-4667-838C-A1DE7FFF386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B63D52A-7CB8-7C9D-655F-ADFE49100A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2300" y="2571750"/>
                <a:ext cx="304800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B36A1CD4-4776-074C-551E-E52AB641F22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717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320" cId="3200357168">
                    <pslz:zmPr id="{1BF7B876-3425-4BE5-9956-F9CF8753283C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36A1CD4-4776-074C-551E-E52AB641F2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1700" y="2571750"/>
                <a:ext cx="304800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10E5597-38AA-1907-F2A5-38DEDD847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62" y="2409260"/>
            <a:ext cx="746766" cy="5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9C061-8260-03E0-A356-47908C616919}"/>
              </a:ext>
            </a:extLst>
          </p:cNvPr>
          <p:cNvSpPr txBox="1"/>
          <p:nvPr/>
        </p:nvSpPr>
        <p:spPr>
          <a:xfrm>
            <a:off x="-1609725" y="2730118"/>
            <a:ext cx="11191875" cy="242374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اثبات های فصل یک رو از روی کتاب درسی</a:t>
            </a:r>
            <a:br>
              <a:rPr lang="fa-IR" sz="24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</a:br>
            <a:r>
              <a:rPr lang="ar-SA" sz="24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و جزوه کلاسیتون بخونید و مسلط شوید.</a:t>
            </a:r>
            <a:endParaRPr lang="en-US" sz="2400" dirty="0">
              <a:solidFill>
                <a:srgbClr val="FFFFFF"/>
              </a:solidFill>
              <a:effectLst/>
              <a:latin typeface="IRANSans(FaNum) Light" panose="020B0506030804020204" pitchFamily="34" charset="-78"/>
              <a:ea typeface="Calibri" panose="020F0502020204030204" pitchFamily="34" charset="0"/>
              <a:cs typeface="IRANSans(FaNum) Light" panose="020B0506030804020204" pitchFamily="34" charset="-78"/>
            </a:endParaRPr>
          </a:p>
          <a:p>
            <a:pPr algn="r">
              <a:lnSpc>
                <a:spcPct val="150000"/>
              </a:lnSpc>
            </a:pPr>
            <a:endParaRPr lang="ar-SA" sz="800" dirty="0">
              <a:solidFill>
                <a:srgbClr val="FFFFFF"/>
              </a:solidFill>
              <a:effectLst/>
              <a:latin typeface="IRANSans(FaNum) Light" panose="020B0506030804020204" pitchFamily="34" charset="-78"/>
              <a:ea typeface="Calibri" panose="020F0502020204030204" pitchFamily="34" charset="0"/>
              <a:cs typeface="IRANSans(FaNum) Light" panose="020B0506030804020204" pitchFamily="34" charset="-78"/>
            </a:endParaRPr>
          </a:p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احاطه گری موضوع به صرفه ای است</a:t>
            </a:r>
            <a:r>
              <a:rPr lang="fa-IR" sz="24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 </a:t>
            </a:r>
            <a:r>
              <a:rPr lang="ar-SA" sz="24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یعنی ۵ نمره دارد. دارد.</a:t>
            </a:r>
          </a:p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روش‌ حل ها رو با کلیدهای امتحان نهایی</a:t>
            </a:r>
            <a:r>
              <a:rPr lang="fa-IR" sz="2400" dirty="0">
                <a:solidFill>
                  <a:srgbClr val="FFFFFF"/>
                </a:solidFill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 </a:t>
            </a:r>
            <a:r>
              <a:rPr lang="ar-SA" sz="2400" dirty="0">
                <a:solidFill>
                  <a:srgbClr val="FFFFFF"/>
                </a:solidFill>
                <a:effectLst/>
                <a:latin typeface="IRANSans(FaNum) Light" panose="020B0506030804020204" pitchFamily="34" charset="-78"/>
                <a:ea typeface="Calibri" panose="020F0502020204030204" pitchFamily="34" charset="0"/>
                <a:cs typeface="IRANSans(FaNum) Light" panose="020B0506030804020204" pitchFamily="34" charset="-78"/>
              </a:rPr>
              <a:t>هماهنگ باشید.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27AC3-4735-8E33-7154-10E5A86B50F4}"/>
              </a:ext>
            </a:extLst>
          </p:cNvPr>
          <p:cNvSpPr/>
          <p:nvPr/>
        </p:nvSpPr>
        <p:spPr>
          <a:xfrm>
            <a:off x="4290858" y="660837"/>
            <a:ext cx="3610284" cy="92363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9EF88-CF8B-E430-83C1-A7FDE457F7CC}"/>
              </a:ext>
            </a:extLst>
          </p:cNvPr>
          <p:cNvSpPr txBox="1"/>
          <p:nvPr/>
        </p:nvSpPr>
        <p:spPr>
          <a:xfrm>
            <a:off x="4290857" y="799489"/>
            <a:ext cx="3610284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1">
            <a:spAutoFit/>
          </a:bodyPr>
          <a:lstStyle/>
          <a:p>
            <a:r>
              <a:rPr lang="ar-SA" sz="3600" b="1" spc="-25" dirty="0">
                <a:solidFill>
                  <a:schemeClr val="bg1"/>
                </a:solidFill>
                <a:effectLst/>
                <a:latin typeface="IRANSans(FaNum) Black" panose="020B0506030804020204" pitchFamily="34" charset="-78"/>
                <a:ea typeface="Calibri" panose="020F0502020204030204" pitchFamily="34" charset="0"/>
                <a:cs typeface="IRANSans(FaNum) Black" panose="020B0506030804020204" pitchFamily="34" charset="-78"/>
              </a:rPr>
              <a:t>گسسته</a:t>
            </a:r>
            <a:r>
              <a:rPr lang="fa-IR" sz="3600" b="1" spc="-25" dirty="0">
                <a:solidFill>
                  <a:schemeClr val="bg1"/>
                </a:solidFill>
                <a:effectLst/>
                <a:latin typeface="IRANSans(FaNum) Black" panose="020B0506030804020204" pitchFamily="34" charset="-78"/>
                <a:ea typeface="Calibri" panose="020F0502020204030204" pitchFamily="34" charset="0"/>
                <a:cs typeface="IRANSans(FaNum) Black" panose="020B0506030804020204" pitchFamily="34" charset="-78"/>
              </a:rPr>
              <a:t> | توصیه ها</a:t>
            </a:r>
            <a:endParaRPr lang="en-US" sz="3600" b="1" dirty="0">
              <a:solidFill>
                <a:schemeClr val="bg1"/>
              </a:solidFill>
              <a:effectLst/>
              <a:latin typeface="IRANSans(FaNum) Black" panose="020B0506030804020204" pitchFamily="34" charset="-78"/>
              <a:ea typeface="Calibri" panose="020F0502020204030204" pitchFamily="34" charset="0"/>
              <a:cs typeface="IRANSans(FaNum) Black" panose="020B0506030804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52515-AC15-E693-4CD6-0B68CECD1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4" y="2730560"/>
            <a:ext cx="636627" cy="712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0A7E07-5D2C-6500-4A77-C019BEA95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4" y="3914775"/>
            <a:ext cx="636627" cy="712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6B6AC0-FA7E-B226-5347-013B24BEE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54" y="4571898"/>
            <a:ext cx="636627" cy="7128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95EEB2-2B5C-3D3E-B184-DD0108A5F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753" y="2730118"/>
            <a:ext cx="636627" cy="7128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BEDF-6BA6-A498-4335-9B6F3EF92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753" y="3914775"/>
            <a:ext cx="636627" cy="7128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B744D3-F231-A20E-E8B3-1A2D61C93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753" y="4572843"/>
            <a:ext cx="636627" cy="7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2B63D52A-7CB8-7C9D-655F-ADFE49100A0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9723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289" cId="1434514112">
                    <pslz:zmPr id="{25DA4D42-DAD8-4667-838C-A1DE7FFF386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B63D52A-7CB8-7C9D-655F-ADFE49100A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2300" y="2571750"/>
                <a:ext cx="304800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B36A1CD4-4776-074C-551E-E52AB641F22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171700" y="2571750"/>
              <a:ext cx="3048000" cy="1714500"/>
            </p:xfrm>
            <a:graphic>
              <a:graphicData uri="http://schemas.microsoft.com/office/powerpoint/2016/slidezoom">
                <pslz:sldZm>
                  <pslz:sldZmObj sldId="320" cId="3200357168">
                    <pslz:zmPr id="{1BF7B876-3425-4BE5-9956-F9CF8753283C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B36A1CD4-4776-074C-551E-E52AB641F2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1700" y="2571750"/>
                <a:ext cx="3048000" cy="17145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10E5597-38AA-1907-F2A5-38DEDD847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62" y="2409260"/>
            <a:ext cx="746766" cy="559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B8CBD3-DCA0-0FED-6319-35822387F1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20" y="2409260"/>
            <a:ext cx="746766" cy="5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0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69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IRANSans(FaNum) Black</vt:lpstr>
      <vt:lpstr>IRANSans(FaNum)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BK</dc:creator>
  <cp:lastModifiedBy>Alireza BK</cp:lastModifiedBy>
  <cp:revision>82</cp:revision>
  <dcterms:created xsi:type="dcterms:W3CDTF">2024-04-03T12:52:43Z</dcterms:created>
  <dcterms:modified xsi:type="dcterms:W3CDTF">2024-04-25T08:14:21Z</dcterms:modified>
</cp:coreProperties>
</file>