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4" r:id="rId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5A76-2DFF-4315-B3D2-21D5E8132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045B5-D3C8-49E8-A436-471B0CBE1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B022F-8297-4B1B-AF57-078F2D444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C3AD9-8EDC-471D-BA57-666BD7F2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4820A-5FCF-4FD6-8544-9E6F5D92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715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D762-BA9C-4BFA-B400-81A768EC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44CBE-BED1-4367-BAF0-1B211D2E3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DA914-74B1-4823-90C0-B8CEB134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44B79-91FE-40A2-A391-6BB4D954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DFE03-914E-4E36-923C-5A082BE6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370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CE4D6-553F-4276-B418-338AA9762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88C0D-B1E8-4366-8E44-ADE8EDF2D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28510-D041-4B50-B4B8-CB29D9C0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7646A-B6AF-4854-A10D-2515A33E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CBFDE-0889-40B6-90A2-B86EDB30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027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D702-D8C4-4474-BD00-32C80AE4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A6B99-BA9F-40C4-8B1E-71451C5DE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B34F6-2761-48BC-BA13-E0D5CD5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76D95-CE7E-49BF-802A-6B7AE96A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157E5-7344-4B66-9970-142B6F0C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044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E6A1-64C6-4165-AD8F-F13A82D0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B631E-ACAD-466F-9D71-2D11D3C9B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5A975-5522-4A9F-8CD0-A387DE5B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1571D-D50F-48ED-8613-956B1952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182B8-DC22-4F2D-A5B8-010FC950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577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5F07-441F-4FFD-906D-984228A8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46BE0-AA0C-4FF6-B731-3ED82441B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1C051-AE6D-4330-A1DF-32C222509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9D98E-8D03-43EA-815C-9AC6C244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6D483-2E2A-4254-AAFC-85952D40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98472-B39F-4B2E-9C48-18692DF1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797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A0B7-E8D8-4FA3-9B44-C2553E3C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E2A3-421E-4241-A1B8-0ABB47821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00C5A-AE9A-4E98-AAE3-A86FF330A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46F2F-107C-466D-BE56-F5E6BC34C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0B3F5-1FC7-4906-A1EA-EFF49A856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756ED-14EA-433A-92DA-83576C58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C9BFB-19BF-4E8F-B0E2-3E1CDCCE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470D4F-784C-448A-A6C6-666B6E93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642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F57B-D806-4DBC-9DF4-848AC4B2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65268-5655-481A-A1A4-5FDB271D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1957D-47CA-4A46-91CC-C3F1F96E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D3625-0E2A-478E-B819-2527DE78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564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25460-2702-45C9-8970-01DDF538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3F6100-6DA3-4741-ADD5-348E0E61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E04D2-ED53-47FE-9704-9827D355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054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CCDC-E5B7-41EF-985D-A8EBDE29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96A36-4455-48F3-9792-76BCF616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B23F6-4473-4B6C-BD85-E8975019D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CFBAD-FAF8-4591-B162-941D9453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DDA91-55E6-4C13-AD77-0613A3B4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41E18-58E8-4944-88B7-75A17542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543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B250-4B31-4622-8005-05AA68B6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CC624-288F-4626-AA40-8CB98CD9C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34B15-F7C9-4DD2-B53D-4B31EA650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75264-7322-465D-A868-886B15C3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B9302-25FE-4C10-9BB8-2494F4C0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FD29F-93BE-47A2-9DA4-AB62369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031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F0BF8-9370-450B-920A-0F91136E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AEFD-739A-4705-8AB4-674B9C030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70F5E-446A-4114-AECE-3C321D7E9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5BC95-9DD1-4F15-B024-283CAE5DFD71}" type="datetimeFigureOut">
              <a:rPr lang="fa-IR" smtClean="0"/>
              <a:t>01/29/1446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CCD0D-46F6-4152-A653-A0C18AEEE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C23A1-7D97-422D-A570-59137AAC1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F9D0-535E-4286-B317-2C1341FF81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365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10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BF24-9183-4AA2-A1FE-ABAA5D3DF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7" b="1" dirty="0"/>
              <a:t>Scratch test</a:t>
            </a:r>
            <a:endParaRPr lang="fa-IR" sz="2667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7FF2-3CF1-40FD-A6EB-04B97BBF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</p:spPr>
        <p:txBody>
          <a:bodyPr>
            <a:normAutofit lnSpcReduction="10000"/>
          </a:bodyPr>
          <a:lstStyle/>
          <a:p>
            <a:endParaRPr lang="en-US" sz="1600" dirty="0"/>
          </a:p>
          <a:p>
            <a:r>
              <a:rPr lang="en-US" sz="1600" dirty="0"/>
              <a:t>                                                                                                                                     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DMEM 0h                                                               DMEM 3h                                                  DMEM 6h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 DMEM 9h                                                           DMEM 21h                                                      DMEM 24h          </a:t>
            </a:r>
            <a:endParaRPr lang="fa-IR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8BD50-3FEF-4638-AE25-9686805C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1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BBB12A1-4952-430C-A9F7-8F0D0442B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7" y="1311667"/>
            <a:ext cx="2648377" cy="1765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0AA72-2F67-4B22-BD99-DD864C7E0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32404" y="1297515"/>
            <a:ext cx="2648373" cy="1765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E956B-C24B-4B7C-AA39-943631E9C5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35" y="1297515"/>
            <a:ext cx="2690832" cy="1793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E5659-1DEE-42FD-B8F5-57F7AB7522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8477" y="3570302"/>
            <a:ext cx="2531244" cy="1687497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BBAB427-06FE-4582-8FB4-BEC07319DB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34" y="3570299"/>
            <a:ext cx="2531244" cy="1687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4A47F2-D1F1-43C7-92EC-50F681CEC1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21" y="3570301"/>
            <a:ext cx="2531247" cy="16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1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4925-5077-4F50-84E8-3544B660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Scratch test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1FF97-75A9-460F-A73E-B79BDDF7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600" dirty="0">
              <a:cs typeface="+mj-cs"/>
            </a:endParaRPr>
          </a:p>
          <a:p>
            <a:pPr marL="0" indent="0">
              <a:buNone/>
            </a:pPr>
            <a:endParaRPr lang="en-US" sz="1600" dirty="0">
              <a:cs typeface="+mj-cs"/>
            </a:endParaRPr>
          </a:p>
          <a:p>
            <a:pPr marL="0" indent="0">
              <a:buNone/>
            </a:pPr>
            <a:endParaRPr lang="en-US" sz="1600" dirty="0">
              <a:cs typeface="+mj-cs"/>
            </a:endParaRPr>
          </a:p>
          <a:p>
            <a:pPr marL="0" indent="0">
              <a:buNone/>
            </a:pPr>
            <a:endParaRPr lang="en-US" sz="1600" dirty="0">
              <a:cs typeface="+mj-cs"/>
            </a:endParaRPr>
          </a:p>
          <a:p>
            <a:pPr marL="0" indent="0">
              <a:buNone/>
            </a:pPr>
            <a:endParaRPr lang="en-US" sz="1600" dirty="0">
              <a:cs typeface="+mj-cs"/>
            </a:endParaRPr>
          </a:p>
          <a:p>
            <a:pPr marL="0" indent="0">
              <a:buNone/>
            </a:pPr>
            <a:endParaRPr lang="en-US" sz="1600" dirty="0">
              <a:cs typeface="+mj-cs"/>
            </a:endParaRPr>
          </a:p>
          <a:p>
            <a:pPr marL="0" indent="0">
              <a:buNone/>
            </a:pPr>
            <a:r>
              <a:rPr lang="en-US" sz="1600" dirty="0">
                <a:cs typeface="+mj-cs"/>
              </a:rPr>
              <a:t>                          FBS10% 0h                                               FBS10% 3h                                                    FBS10% 6h</a:t>
            </a:r>
          </a:p>
          <a:p>
            <a:pPr marL="0" indent="0">
              <a:buNone/>
            </a:pPr>
            <a:endParaRPr lang="en-US" sz="1600" dirty="0">
              <a:cs typeface="+mj-cs"/>
            </a:endParaRPr>
          </a:p>
          <a:p>
            <a:pPr marL="0" indent="0">
              <a:buNone/>
            </a:pPr>
            <a:endParaRPr lang="en-US" sz="1600" dirty="0">
              <a:cs typeface="+mj-cs"/>
            </a:endParaRPr>
          </a:p>
          <a:p>
            <a:pPr marL="0" indent="0">
              <a:buNone/>
            </a:pPr>
            <a:endParaRPr lang="en-US" sz="1600" dirty="0">
              <a:cs typeface="+mj-cs"/>
            </a:endParaRPr>
          </a:p>
          <a:p>
            <a:pPr marL="0" indent="0">
              <a:buNone/>
            </a:pPr>
            <a:endParaRPr lang="en-US" sz="1600" dirty="0">
              <a:cs typeface="+mj-cs"/>
            </a:endParaRPr>
          </a:p>
          <a:p>
            <a:pPr marL="0" indent="0">
              <a:buNone/>
            </a:pPr>
            <a:endParaRPr lang="en-US" sz="1600" dirty="0">
              <a:cs typeface="+mj-cs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                 FBS10% 9h                                           FBS10% 21h                                                      FBS10% 24h</a:t>
            </a:r>
          </a:p>
          <a:p>
            <a:pPr marL="0" indent="0">
              <a:buNone/>
            </a:pPr>
            <a:endParaRPr lang="fa-IR" sz="1600" dirty="0"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5E681-1A2E-4E3C-8486-A2E763EE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14F18-3032-4A76-A894-4390B15BC1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5" y="1432002"/>
            <a:ext cx="2773115" cy="1848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CE8C54-F1A8-4599-B0FC-DAEA10BB5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52" y="1426523"/>
            <a:ext cx="2773115" cy="1848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F290C-1284-44B2-BA2E-0EDDD596F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07885" y="1402853"/>
            <a:ext cx="2740891" cy="1827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6D0741-8564-456F-9AF7-6284FAC984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1" y="3909056"/>
            <a:ext cx="2740887" cy="1827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23D3A-834C-4A9A-9668-DE3CF843B0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66" y="3891906"/>
            <a:ext cx="2682701" cy="17884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E78BA-8927-4159-A7D6-F7E753C98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95" y="3792842"/>
            <a:ext cx="2740887" cy="18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41</Words>
  <Application>Microsoft Office PowerPoint</Application>
  <PresentationFormat>Widescreen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Scratch test</vt:lpstr>
      <vt:lpstr>Scratch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Roomicom</dc:creator>
  <cp:lastModifiedBy>Roomicom</cp:lastModifiedBy>
  <cp:revision>5</cp:revision>
  <dcterms:created xsi:type="dcterms:W3CDTF">2024-07-22T12:04:46Z</dcterms:created>
  <dcterms:modified xsi:type="dcterms:W3CDTF">2024-08-04T16:34:19Z</dcterms:modified>
</cp:coreProperties>
</file>